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68" r:id="rId4"/>
  </p:sldMasterIdLst>
  <p:notesMasterIdLst>
    <p:notesMasterId r:id="rId49"/>
  </p:notesMasterIdLst>
  <p:handoutMasterIdLst>
    <p:handoutMasterId r:id="rId50"/>
  </p:handoutMasterIdLst>
  <p:sldIdLst>
    <p:sldId id="738" r:id="rId5"/>
    <p:sldId id="695" r:id="rId6"/>
    <p:sldId id="830" r:id="rId7"/>
    <p:sldId id="831" r:id="rId8"/>
    <p:sldId id="829" r:id="rId9"/>
    <p:sldId id="838" r:id="rId10"/>
    <p:sldId id="837" r:id="rId11"/>
    <p:sldId id="833" r:id="rId12"/>
    <p:sldId id="834" r:id="rId13"/>
    <p:sldId id="835" r:id="rId14"/>
    <p:sldId id="836" r:id="rId15"/>
    <p:sldId id="871" r:id="rId16"/>
    <p:sldId id="867" r:id="rId17"/>
    <p:sldId id="839" r:id="rId18"/>
    <p:sldId id="842" r:id="rId19"/>
    <p:sldId id="846" r:id="rId20"/>
    <p:sldId id="870" r:id="rId21"/>
    <p:sldId id="856" r:id="rId22"/>
    <p:sldId id="869" r:id="rId23"/>
    <p:sldId id="843" r:id="rId24"/>
    <p:sldId id="876" r:id="rId25"/>
    <p:sldId id="855" r:id="rId26"/>
    <p:sldId id="854" r:id="rId27"/>
    <p:sldId id="850" r:id="rId28"/>
    <p:sldId id="873" r:id="rId29"/>
    <p:sldId id="840" r:id="rId30"/>
    <p:sldId id="859" r:id="rId31"/>
    <p:sldId id="862" r:id="rId32"/>
    <p:sldId id="878" r:id="rId33"/>
    <p:sldId id="851" r:id="rId34"/>
    <p:sldId id="874" r:id="rId35"/>
    <p:sldId id="841" r:id="rId36"/>
    <p:sldId id="852" r:id="rId37"/>
    <p:sldId id="868" r:id="rId38"/>
    <p:sldId id="875" r:id="rId39"/>
    <p:sldId id="853" r:id="rId40"/>
    <p:sldId id="844" r:id="rId41"/>
    <p:sldId id="848" r:id="rId42"/>
    <p:sldId id="866" r:id="rId43"/>
    <p:sldId id="864" r:id="rId44"/>
    <p:sldId id="845" r:id="rId45"/>
    <p:sldId id="865" r:id="rId46"/>
    <p:sldId id="863" r:id="rId47"/>
    <p:sldId id="742" r:id="rId48"/>
  </p:sldIdLst>
  <p:sldSz cx="12188825" cy="6858000"/>
  <p:notesSz cx="6858000" cy="9144000"/>
  <p:custDataLst>
    <p:tags r:id="rId51"/>
  </p:custData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0DF7DE-9872-4743-906A-8AC0D4915650}">
          <p14:sldIdLst>
            <p14:sldId id="738"/>
            <p14:sldId id="695"/>
            <p14:sldId id="830"/>
            <p14:sldId id="831"/>
            <p14:sldId id="829"/>
          </p14:sldIdLst>
        </p14:section>
        <p14:section name="Compute" id="{83FC978C-B37D-4E59-8C77-45A4402D5AF0}">
          <p14:sldIdLst>
            <p14:sldId id="838"/>
            <p14:sldId id="837"/>
            <p14:sldId id="833"/>
            <p14:sldId id="834"/>
            <p14:sldId id="835"/>
            <p14:sldId id="836"/>
          </p14:sldIdLst>
        </p14:section>
        <p14:section name="Storage" id="{99F0C481-49C4-44D9-A006-411B9606372A}">
          <p14:sldIdLst>
            <p14:sldId id="871"/>
            <p14:sldId id="867"/>
            <p14:sldId id="839"/>
            <p14:sldId id="842"/>
            <p14:sldId id="846"/>
          </p14:sldIdLst>
        </p14:section>
        <p14:section name="Networking" id="{23308DCF-5EC8-4DD4-B920-94AD7175271A}">
          <p14:sldIdLst>
            <p14:sldId id="870"/>
            <p14:sldId id="856"/>
            <p14:sldId id="869"/>
            <p14:sldId id="843"/>
            <p14:sldId id="876"/>
            <p14:sldId id="855"/>
            <p14:sldId id="854"/>
            <p14:sldId id="850"/>
            <p14:sldId id="873"/>
            <p14:sldId id="840"/>
            <p14:sldId id="859"/>
            <p14:sldId id="862"/>
            <p14:sldId id="878"/>
            <p14:sldId id="851"/>
            <p14:sldId id="874"/>
            <p14:sldId id="841"/>
            <p14:sldId id="852"/>
            <p14:sldId id="868"/>
          </p14:sldIdLst>
        </p14:section>
        <p14:section name="Security" id="{5BAB869D-DD6B-4E54-9F23-F7F0AB89A342}">
          <p14:sldIdLst>
            <p14:sldId id="875"/>
            <p14:sldId id="853"/>
            <p14:sldId id="844"/>
            <p14:sldId id="848"/>
          </p14:sldIdLst>
        </p14:section>
        <p14:section name="Review" id="{E281FAC6-8F2A-49AE-8E18-D9616862F611}">
          <p14:sldIdLst>
            <p14:sldId id="866"/>
            <p14:sldId id="864"/>
            <p14:sldId id="845"/>
            <p14:sldId id="865"/>
            <p14:sldId id="863"/>
            <p14:sldId id="742"/>
          </p14:sldIdLst>
        </p14:section>
        <p14:section name="Appendix" id="{D96D060B-FB9A-433A-BF5F-9E08A2AAF485}">
          <p14:sldIdLst/>
        </p14:section>
      </p14:sectionLst>
    </p:ext>
    <p:ext uri="{EFAFB233-063F-42B5-8137-9DF3F51BA10A}">
      <p15:sldGuideLst xmlns:p15="http://schemas.microsoft.com/office/powerpoint/2012/main">
        <p15:guide id="1" orient="horz" pos="144" userDrawn="1">
          <p15:clr>
            <a:srgbClr val="A4A3A4"/>
          </p15:clr>
        </p15:guide>
        <p15:guide id="2" orient="horz" pos="4176">
          <p15:clr>
            <a:srgbClr val="A4A3A4"/>
          </p15:clr>
        </p15:guide>
        <p15:guide id="3" orient="horz" pos="912">
          <p15:clr>
            <a:srgbClr val="A4A3A4"/>
          </p15:clr>
        </p15:guide>
        <p15:guide id="4" orient="horz" pos="1197">
          <p15:clr>
            <a:srgbClr val="A4A3A4"/>
          </p15:clr>
        </p15:guide>
        <p15:guide id="5" orient="horz" pos="1957">
          <p15:clr>
            <a:srgbClr val="A4A3A4"/>
          </p15:clr>
        </p15:guide>
        <p15:guide id="6" orient="horz" pos="2736">
          <p15:clr>
            <a:srgbClr val="A4A3A4"/>
          </p15:clr>
        </p15:guide>
        <p15:guide id="7" orient="horz" pos="2159">
          <p15:clr>
            <a:srgbClr val="A4A3A4"/>
          </p15:clr>
        </p15:guide>
        <p15:guide id="8" orient="horz" pos="4050">
          <p15:clr>
            <a:srgbClr val="A4A3A4"/>
          </p15:clr>
        </p15:guide>
        <p15:guide id="9" pos="128">
          <p15:clr>
            <a:srgbClr val="A4A3A4"/>
          </p15:clr>
        </p15:guide>
        <p15:guide id="10" pos="1767">
          <p15:clr>
            <a:srgbClr val="A4A3A4"/>
          </p15:clr>
        </p15:guide>
        <p15:guide id="11" pos="7548">
          <p15:clr>
            <a:srgbClr val="A4A3A4"/>
          </p15:clr>
        </p15:guide>
        <p15:guide id="12" pos="215" userDrawn="1">
          <p15:clr>
            <a:srgbClr val="A4A3A4"/>
          </p15:clr>
        </p15:guide>
        <p15:guide id="13" pos="7353">
          <p15:clr>
            <a:srgbClr val="A4A3A4"/>
          </p15:clr>
        </p15:guide>
        <p15:guide id="14" pos="613">
          <p15:clr>
            <a:srgbClr val="A4A3A4"/>
          </p15:clr>
        </p15:guide>
        <p15:guide id="15" pos="7062">
          <p15:clr>
            <a:srgbClr val="A4A3A4"/>
          </p15:clr>
        </p15:guide>
        <p15:guide id="16" pos="383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an Holdsworth" initials="BH" lastIdx="1" clrIdx="0">
    <p:extLst>
      <p:ext uri="{19B8F6BF-5375-455C-9EA6-DF929625EA0E}">
        <p15:presenceInfo xmlns:p15="http://schemas.microsoft.com/office/powerpoint/2012/main" userId="S-1-5-21-2127521184-1604012920-1887927527-440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026287"/>
    <a:srgbClr val="505050"/>
    <a:srgbClr val="969696"/>
    <a:srgbClr val="D2D2D2"/>
    <a:srgbClr val="5F5F5F"/>
    <a:srgbClr val="4D4D4D"/>
    <a:srgbClr val="C0C0C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77751" autoAdjust="0"/>
  </p:normalViewPr>
  <p:slideViewPr>
    <p:cSldViewPr snapToGrid="0">
      <p:cViewPr varScale="1">
        <p:scale>
          <a:sx n="65" d="100"/>
          <a:sy n="65" d="100"/>
        </p:scale>
        <p:origin x="1536" y="66"/>
      </p:cViewPr>
      <p:guideLst>
        <p:guide orient="horz" pos="144"/>
        <p:guide orient="horz" pos="4176"/>
        <p:guide orient="horz" pos="912"/>
        <p:guide orient="horz" pos="1197"/>
        <p:guide orient="horz" pos="1957"/>
        <p:guide orient="horz" pos="2736"/>
        <p:guide orient="horz" pos="2159"/>
        <p:guide orient="horz" pos="4050"/>
        <p:guide pos="128"/>
        <p:guide pos="1767"/>
        <p:guide pos="7548"/>
        <p:guide pos="215"/>
        <p:guide pos="7353"/>
        <p:guide pos="613"/>
        <p:guide pos="7062"/>
        <p:guide pos="3837"/>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68" d="100"/>
          <a:sy n="68" d="100"/>
        </p:scale>
        <p:origin x="3082" y="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tags" Target="tags/tag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Creation</a:t>
            </a:r>
            <a:r>
              <a:rPr lang="en-US" baseline="0" dirty="0" smtClean="0"/>
              <a:t> of a 10 GB Fixed Disk</a:t>
            </a:r>
            <a:endParaRPr lang="en-US" dirty="0"/>
          </a:p>
        </c:rich>
      </c:tx>
      <c:layout/>
      <c:overlay val="0"/>
    </c:title>
    <c:autoTitleDeleted val="0"/>
    <c:plotArea>
      <c:layout/>
      <c:barChart>
        <c:barDir val="col"/>
        <c:grouping val="clustered"/>
        <c:varyColors val="0"/>
        <c:ser>
          <c:idx val="0"/>
          <c:order val="0"/>
          <c:tx>
            <c:strRef>
              <c:f>Sheet1!$B$1</c:f>
              <c:strCache>
                <c:ptCount val="1"/>
                <c:pt idx="0">
                  <c:v>Time (seconds)</c:v>
                </c:pt>
              </c:strCache>
            </c:strRef>
          </c:tx>
          <c:invertIfNegative val="0"/>
          <c:dPt>
            <c:idx val="0"/>
            <c:invertIfNegative val="0"/>
            <c:bubble3D val="0"/>
            <c:spPr>
              <a:solidFill>
                <a:srgbClr val="FF0000"/>
              </a:solidFill>
            </c:spPr>
          </c:dPt>
          <c:dPt>
            <c:idx val="1"/>
            <c:invertIfNegative val="0"/>
            <c:bubble3D val="0"/>
            <c:spPr>
              <a:solidFill>
                <a:srgbClr val="FFFF00"/>
              </a:solidFill>
            </c:spPr>
          </c:dPt>
          <c:cat>
            <c:strRef>
              <c:f>Sheet1!$A$2:$A$3</c:f>
              <c:strCache>
                <c:ptCount val="2"/>
                <c:pt idx="0">
                  <c:v>Average Desktop</c:v>
                </c:pt>
                <c:pt idx="1">
                  <c:v>ODX</c:v>
                </c:pt>
              </c:strCache>
            </c:strRef>
          </c:cat>
          <c:val>
            <c:numRef>
              <c:f>Sheet1!$B$2:$B$3</c:f>
              <c:numCache>
                <c:formatCode>General</c:formatCode>
                <c:ptCount val="2"/>
                <c:pt idx="0">
                  <c:v>180</c:v>
                </c:pt>
                <c:pt idx="1">
                  <c:v>0.5</c:v>
                </c:pt>
              </c:numCache>
            </c:numRef>
          </c:val>
        </c:ser>
        <c:dLbls>
          <c:showLegendKey val="0"/>
          <c:showVal val="0"/>
          <c:showCatName val="0"/>
          <c:showSerName val="0"/>
          <c:showPercent val="0"/>
          <c:showBubbleSize val="0"/>
        </c:dLbls>
        <c:gapWidth val="150"/>
        <c:axId val="309793712"/>
        <c:axId val="309794104"/>
      </c:barChart>
      <c:catAx>
        <c:axId val="309793712"/>
        <c:scaling>
          <c:orientation val="minMax"/>
        </c:scaling>
        <c:delete val="0"/>
        <c:axPos val="b"/>
        <c:numFmt formatCode="General" sourceLinked="0"/>
        <c:majorTickMark val="out"/>
        <c:minorTickMark val="none"/>
        <c:tickLblPos val="nextTo"/>
        <c:crossAx val="309794104"/>
        <c:crosses val="autoZero"/>
        <c:auto val="1"/>
        <c:lblAlgn val="ctr"/>
        <c:lblOffset val="100"/>
        <c:noMultiLvlLbl val="0"/>
      </c:catAx>
      <c:valAx>
        <c:axId val="309794104"/>
        <c:scaling>
          <c:orientation val="minMax"/>
        </c:scaling>
        <c:delete val="0"/>
        <c:axPos val="l"/>
        <c:majorGridlines/>
        <c:numFmt formatCode="General" sourceLinked="1"/>
        <c:majorTickMark val="out"/>
        <c:minorTickMark val="none"/>
        <c:tickLblPos val="nextTo"/>
        <c:crossAx val="30979371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Tech Ready </a:t>
            </a:r>
            <a:r>
              <a:rPr lang="en-US" dirty="0" smtClean="0"/>
              <a:t>15</a:t>
            </a:r>
            <a:endParaRPr lang="en-US" dirty="0"/>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t>6/14/2013</a:t>
            </a:fld>
            <a:endParaRPr lang="en-US"/>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t>‹#›</a:t>
            </a:fld>
            <a:endParaRPr lang="en-US"/>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Tech Ready 15</a:t>
            </a:r>
            <a:endParaRPr lang="en-US" dirty="0"/>
          </a:p>
        </p:txBody>
      </p:sp>
      <p:sp>
        <p:nvSpPr>
          <p:cNvPr id="9" name="Slide Image Placeholder 8"/>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B1278-D92B-4AF3-A9C1-71DD298190CE}" type="datetimeFigureOut">
              <a:rPr lang="en-US" smtClean="0"/>
              <a:t>6/14/2013</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vl1pPr>
          </a:lstStyle>
          <a:p>
            <a:fld id="{B4008EB6-D09E-4580-8CD6-DDB14511944F}" type="slidenum">
              <a:rPr lang="en-US" smtClean="0"/>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Light"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26A3EA0-FC91-4CBD-BD70-BDFE1481EF7B}" type="datetime1">
              <a:rPr lang="en-US" smtClean="0"/>
              <a:t>6/14/2013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203050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5144" y="686214"/>
            <a:ext cx="3447712" cy="3429001"/>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rPr>
              <a:pPr/>
              <a:t>10</a:t>
            </a:fld>
            <a:endParaRPr lang="en-US">
              <a:solidFill>
                <a:prstClr val="black"/>
              </a:solidFill>
            </a:endParaRPr>
          </a:p>
        </p:txBody>
      </p:sp>
      <p:sp>
        <p:nvSpPr>
          <p:cNvPr id="5" name="Date Placeholder 4"/>
          <p:cNvSpPr>
            <a:spLocks noGrp="1"/>
          </p:cNvSpPr>
          <p:nvPr>
            <p:ph type="dt" idx="11"/>
          </p:nvPr>
        </p:nvSpPr>
        <p:spPr/>
        <p:txBody>
          <a:bodyPr/>
          <a:lstStyle/>
          <a:p>
            <a:fld id="{3F2242AB-3CF4-45F3-A466-FD4663CADBA5}" type="datetime8">
              <a:rPr lang="en-US" smtClean="0">
                <a:solidFill>
                  <a:prstClr val="black"/>
                </a:solidFill>
              </a:rPr>
              <a:pPr/>
              <a:t>6/14/2013 2:02 PM</a:t>
            </a:fld>
            <a:endParaRPr lang="en-US">
              <a:solidFill>
                <a:prstClr val="black"/>
              </a:solidFill>
            </a:endParaRPr>
          </a:p>
        </p:txBody>
      </p:sp>
    </p:spTree>
    <p:extLst>
      <p:ext uri="{BB962C8B-B14F-4D97-AF65-F5344CB8AC3E}">
        <p14:creationId xmlns:p14="http://schemas.microsoft.com/office/powerpoint/2010/main" val="2090929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solidFill>
                  <a:prstClr val="black"/>
                </a:solidFill>
              </a:rPr>
              <a:t>Microsoft Confidential</a:t>
            </a:r>
            <a:endParaRPr lang="en-US">
              <a:solidFill>
                <a:prstClr val="black"/>
              </a:solidFill>
            </a:endParaRPr>
          </a:p>
        </p:txBody>
      </p:sp>
      <p:sp>
        <p:nvSpPr>
          <p:cNvPr id="5" name="Slide Number Placeholder 4"/>
          <p:cNvSpPr>
            <a:spLocks noGrp="1"/>
          </p:cNvSpPr>
          <p:nvPr>
            <p:ph type="sldNum" sz="quarter" idx="11"/>
          </p:nvPr>
        </p:nvSpPr>
        <p:spPr/>
        <p:txBody>
          <a:bodyPr/>
          <a:lstStyle/>
          <a:p>
            <a:fld id="{B7EA4ABD-046D-4B62-9F3A-DA4F74D4CE05}" type="slidenum">
              <a:rPr lang="en-US" smtClean="0">
                <a:solidFill>
                  <a:prstClr val="black"/>
                </a:solidFill>
              </a:rPr>
              <a:pPr/>
              <a:t>13</a:t>
            </a:fld>
            <a:endParaRPr lang="en-US">
              <a:solidFill>
                <a:prstClr val="black"/>
              </a:solidFill>
            </a:endParaRPr>
          </a:p>
        </p:txBody>
      </p:sp>
      <p:sp>
        <p:nvSpPr>
          <p:cNvPr id="6" name="Date Placeholder 5"/>
          <p:cNvSpPr>
            <a:spLocks noGrp="1"/>
          </p:cNvSpPr>
          <p:nvPr>
            <p:ph type="dt" idx="12"/>
          </p:nvPr>
        </p:nvSpPr>
        <p:spPr/>
        <p:txBody>
          <a:bodyPr/>
          <a:lstStyle/>
          <a:p>
            <a:fld id="{0DC5F797-A22F-4A04-8EDE-2EDC604518A1}" type="datetime8">
              <a:rPr lang="en-US" smtClean="0">
                <a:solidFill>
                  <a:prstClr val="black"/>
                </a:solidFill>
              </a:rPr>
              <a:pPr/>
              <a:t>6/14/2013 2:02 PM</a:t>
            </a:fld>
            <a:endParaRPr lang="en-US">
              <a:solidFill>
                <a:prstClr val="black"/>
              </a:solidFill>
            </a:endParaRPr>
          </a:p>
        </p:txBody>
      </p:sp>
    </p:spTree>
    <p:extLst>
      <p:ext uri="{BB962C8B-B14F-4D97-AF65-F5344CB8AC3E}">
        <p14:creationId xmlns:p14="http://schemas.microsoft.com/office/powerpoint/2010/main" val="1108487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84F511B-4E65-4EA6-8ACB-3C3110A60BCA}" type="datetime1">
              <a:rPr lang="en-US" smtClean="0"/>
              <a:t>6/14/2013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1124947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6/14/2013 2:02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15</a:t>
            </a:fld>
            <a:endParaRPr lang="en-US" dirty="0">
              <a:solidFill>
                <a:prstClr val="black"/>
              </a:solidFill>
            </a:endParaRPr>
          </a:p>
        </p:txBody>
      </p:sp>
      <p:sp>
        <p:nvSpPr>
          <p:cNvPr id="8" name="Footer Placeholder 3"/>
          <p:cNvSpPr>
            <a:spLocks noGrp="1"/>
          </p:cNvSpPr>
          <p:nvPr>
            <p:ph type="ftr" sz="quarter" idx="4"/>
          </p:nvPr>
        </p:nvSpPr>
        <p:spPr>
          <a:xfrm>
            <a:off x="4" y="8685217"/>
            <a:ext cx="6248400" cy="457200"/>
          </a:xfrm>
          <a:prstGeom prst="rect">
            <a:avLst/>
          </a:prstGeom>
        </p:spPr>
        <p:txBody>
          <a:bodyPr vert="horz" lIns="93268" tIns="46632" rIns="93268" bIns="46632"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2935468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solidFill>
                  <a:prstClr val="black"/>
                </a:solidFill>
              </a:rPr>
              <a:t>Microsoft Confidential</a:t>
            </a:r>
            <a:endParaRPr lang="en-US">
              <a:solidFill>
                <a:prstClr val="black"/>
              </a:solidFill>
            </a:endParaRPr>
          </a:p>
        </p:txBody>
      </p:sp>
      <p:sp>
        <p:nvSpPr>
          <p:cNvPr id="5" name="Slide Number Placeholder 4"/>
          <p:cNvSpPr>
            <a:spLocks noGrp="1"/>
          </p:cNvSpPr>
          <p:nvPr>
            <p:ph type="sldNum" sz="quarter" idx="11"/>
          </p:nvPr>
        </p:nvSpPr>
        <p:spPr/>
        <p:txBody>
          <a:bodyPr/>
          <a:lstStyle/>
          <a:p>
            <a:fld id="{B7EA4ABD-046D-4B62-9F3A-DA4F74D4CE05}" type="slidenum">
              <a:rPr lang="en-US" smtClean="0">
                <a:solidFill>
                  <a:prstClr val="black"/>
                </a:solidFill>
              </a:rPr>
              <a:pPr/>
              <a:t>16</a:t>
            </a:fld>
            <a:endParaRPr lang="en-US">
              <a:solidFill>
                <a:prstClr val="black"/>
              </a:solidFill>
            </a:endParaRPr>
          </a:p>
        </p:txBody>
      </p:sp>
      <p:sp>
        <p:nvSpPr>
          <p:cNvPr id="6" name="Date Placeholder 5"/>
          <p:cNvSpPr>
            <a:spLocks noGrp="1"/>
          </p:cNvSpPr>
          <p:nvPr>
            <p:ph type="dt" idx="12"/>
          </p:nvPr>
        </p:nvSpPr>
        <p:spPr/>
        <p:txBody>
          <a:bodyPr/>
          <a:lstStyle/>
          <a:p>
            <a:fld id="{38AFB751-BF9D-475F-8B08-F7C37296540C}" type="datetime8">
              <a:rPr lang="en-US" smtClean="0">
                <a:solidFill>
                  <a:prstClr val="black"/>
                </a:solidFill>
              </a:rPr>
              <a:pPr/>
              <a:t>6/14/2013 2:02 PM</a:t>
            </a:fld>
            <a:endParaRPr lang="en-US">
              <a:solidFill>
                <a:prstClr val="black"/>
              </a:solidFill>
            </a:endParaRPr>
          </a:p>
        </p:txBody>
      </p:sp>
    </p:spTree>
    <p:extLst>
      <p:ext uri="{BB962C8B-B14F-4D97-AF65-F5344CB8AC3E}">
        <p14:creationId xmlns:p14="http://schemas.microsoft.com/office/powerpoint/2010/main" val="3913475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7563C0CE-A1E5-4E63-99A5-9BF67F81BB2A}" type="datetime8">
              <a:rPr lang="en-US" smtClean="0">
                <a:solidFill>
                  <a:prstClr val="black"/>
                </a:solidFill>
              </a:rPr>
              <a:pPr/>
              <a:t>6/14/2013 2:02 PM</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Microsoft Confidential</a:t>
            </a:r>
            <a:endParaRPr lang="en-US">
              <a:solidFill>
                <a:prstClr val="black"/>
              </a:solidFill>
            </a:endParaRPr>
          </a:p>
        </p:txBody>
      </p:sp>
      <p:sp>
        <p:nvSpPr>
          <p:cNvPr id="6" name="Slide Number Placeholder 5"/>
          <p:cNvSpPr>
            <a:spLocks noGrp="1"/>
          </p:cNvSpPr>
          <p:nvPr>
            <p:ph type="sldNum" sz="quarter" idx="12"/>
          </p:nvPr>
        </p:nvSpPr>
        <p:spPr/>
        <p:txBody>
          <a:bodyPr/>
          <a:lstStyle/>
          <a:p>
            <a:fld id="{B7EA4ABD-046D-4B62-9F3A-DA4F74D4CE0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411530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29403DF-63D0-463F-A908-EBE539272645}" type="datetime1">
              <a:rPr lang="en-US" smtClean="0"/>
              <a:t>6/14/2013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1474677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29403DF-63D0-463F-A908-EBE539272645}" type="datetime1">
              <a:rPr lang="en-US" smtClean="0"/>
              <a:t>6/14/2013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1466267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952432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191" lvl="1" indent="0">
              <a:buNone/>
            </a:pPr>
            <a:endParaRPr lang="en-US" dirty="0">
              <a:sym typeface="Wingdings" pitchFamily="2" charset="2"/>
            </a:endParaRPr>
          </a:p>
        </p:txBody>
      </p:sp>
      <p:sp>
        <p:nvSpPr>
          <p:cNvPr id="4" name="Slide Number Placeholder 3"/>
          <p:cNvSpPr>
            <a:spLocks noGrp="1"/>
          </p:cNvSpPr>
          <p:nvPr>
            <p:ph type="sldNum" sz="quarter" idx="10"/>
          </p:nvPr>
        </p:nvSpPr>
        <p:spPr/>
        <p:txBody>
          <a:bodyPr/>
          <a:lstStyle/>
          <a:p>
            <a:fld id="{1049364C-2704-4CD8-AD63-707CD92E618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87083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pPr/>
              <a:t>6/14/2013</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2</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3308322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7563C0CE-A1E5-4E63-99A5-9BF67F81BB2A}" type="datetime8">
              <a:rPr lang="en-US" smtClean="0">
                <a:solidFill>
                  <a:prstClr val="black"/>
                </a:solidFill>
              </a:rPr>
              <a:pPr/>
              <a:t>6/14/2013 2:02 PM</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Microsoft Confidential</a:t>
            </a:r>
            <a:endParaRPr lang="en-US">
              <a:solidFill>
                <a:prstClr val="black"/>
              </a:solidFill>
            </a:endParaRPr>
          </a:p>
        </p:txBody>
      </p:sp>
      <p:sp>
        <p:nvSpPr>
          <p:cNvPr id="6" name="Slide Number Placeholder 5"/>
          <p:cNvSpPr>
            <a:spLocks noGrp="1"/>
          </p:cNvSpPr>
          <p:nvPr>
            <p:ph type="sldNum" sz="quarter" idx="12"/>
          </p:nvPr>
        </p:nvSpPr>
        <p:spPr/>
        <p:txBody>
          <a:bodyPr/>
          <a:lstStyle/>
          <a:p>
            <a:fld id="{B7EA4ABD-046D-4B62-9F3A-DA4F74D4CE0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576285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2D5CC4F-57EA-4E5D-8176-F3EB8881E930}" type="datetime1">
              <a:rPr lang="en-US" smtClean="0"/>
              <a:t>6/14/2013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4119192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solidFill>
                  <a:prstClr val="black"/>
                </a:solidFill>
              </a:rPr>
              <a:t>Microsoft Confidential</a:t>
            </a:r>
            <a:endParaRPr lang="en-US">
              <a:solidFill>
                <a:prstClr val="black"/>
              </a:solidFill>
            </a:endParaRPr>
          </a:p>
        </p:txBody>
      </p:sp>
      <p:sp>
        <p:nvSpPr>
          <p:cNvPr id="5" name="Slide Number Placeholder 4"/>
          <p:cNvSpPr>
            <a:spLocks noGrp="1"/>
          </p:cNvSpPr>
          <p:nvPr>
            <p:ph type="sldNum" sz="quarter" idx="11"/>
          </p:nvPr>
        </p:nvSpPr>
        <p:spPr/>
        <p:txBody>
          <a:bodyPr/>
          <a:lstStyle/>
          <a:p>
            <a:fld id="{B7EA4ABD-046D-4B62-9F3A-DA4F74D4CE05}" type="slidenum">
              <a:rPr lang="en-US" smtClean="0">
                <a:solidFill>
                  <a:prstClr val="black"/>
                </a:solidFill>
              </a:rPr>
              <a:pPr/>
              <a:t>27</a:t>
            </a:fld>
            <a:endParaRPr lang="en-US">
              <a:solidFill>
                <a:prstClr val="black"/>
              </a:solidFill>
            </a:endParaRPr>
          </a:p>
        </p:txBody>
      </p:sp>
      <p:sp>
        <p:nvSpPr>
          <p:cNvPr id="6" name="Date Placeholder 5"/>
          <p:cNvSpPr>
            <a:spLocks noGrp="1"/>
          </p:cNvSpPr>
          <p:nvPr>
            <p:ph type="dt" idx="12"/>
          </p:nvPr>
        </p:nvSpPr>
        <p:spPr/>
        <p:txBody>
          <a:bodyPr/>
          <a:lstStyle/>
          <a:p>
            <a:fld id="{38060536-A160-4574-AFEB-BDCFAAC1EEB4}" type="datetime8">
              <a:rPr lang="en-US" smtClean="0">
                <a:solidFill>
                  <a:prstClr val="black"/>
                </a:solidFill>
              </a:rPr>
              <a:pPr/>
              <a:t>6/14/2013 2:02 PM</a:t>
            </a:fld>
            <a:endParaRPr lang="en-US">
              <a:solidFill>
                <a:prstClr val="black"/>
              </a:solidFill>
            </a:endParaRPr>
          </a:p>
        </p:txBody>
      </p:sp>
    </p:spTree>
    <p:extLst>
      <p:ext uri="{BB962C8B-B14F-4D97-AF65-F5344CB8AC3E}">
        <p14:creationId xmlns:p14="http://schemas.microsoft.com/office/powerpoint/2010/main" val="3595343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b="1"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3933776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A4C716B-646A-4774-973D-5A0AFAD87499}" type="datetime1">
              <a:rPr lang="en-US" smtClean="0"/>
              <a:t>6/14/2013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161023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334288-D830-4BE7-8275-389AADE31E8B}"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846890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F7B5892-03AA-4675-835F-7F68411869D0}" type="datetime1">
              <a:rPr lang="en-US" smtClean="0"/>
              <a:t>6/14/2013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32986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7563C0CE-A1E5-4E63-99A5-9BF67F81BB2A}" type="datetime8">
              <a:rPr lang="en-US" smtClean="0">
                <a:solidFill>
                  <a:prstClr val="black"/>
                </a:solidFill>
              </a:rPr>
              <a:pPr/>
              <a:t>6/14/2013 2:02 PM</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Microsoft Confidential</a:t>
            </a:r>
            <a:endParaRPr lang="en-US">
              <a:solidFill>
                <a:prstClr val="black"/>
              </a:solidFill>
            </a:endParaRPr>
          </a:p>
        </p:txBody>
      </p:sp>
      <p:sp>
        <p:nvSpPr>
          <p:cNvPr id="6" name="Slide Number Placeholder 5"/>
          <p:cNvSpPr>
            <a:spLocks noGrp="1"/>
          </p:cNvSpPr>
          <p:nvPr>
            <p:ph type="sldNum" sz="quarter" idx="12"/>
          </p:nvPr>
        </p:nvSpPr>
        <p:spPr/>
        <p:txBody>
          <a:bodyPr/>
          <a:lstStyle/>
          <a:p>
            <a:fld id="{B7EA4ABD-046D-4B62-9F3A-DA4F74D4CE0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71506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kern="1200" dirty="0" smtClean="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472AA85-C8E4-42D0-A388-02456A1F8FC6}" type="datetime1">
              <a:rPr lang="en-US" smtClean="0"/>
              <a:t>6/14/2013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2665584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E6CB185-E2A2-4C20-AA5A-7AEABC0517AE}" type="datetime1">
              <a:rPr lang="en-US" smtClean="0"/>
              <a:t>6/14/2013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297824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4E60CF7-F3EE-4A56-A1CB-7DFB480D1786}" type="datetime1">
              <a:rPr lang="en-US" smtClean="0"/>
              <a:t>6/14/2013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9412418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8" name="Date Placeholder 7"/>
          <p:cNvSpPr>
            <a:spLocks noGrp="1"/>
          </p:cNvSpPr>
          <p:nvPr>
            <p:ph type="dt" idx="10"/>
          </p:nvPr>
        </p:nvSpPr>
        <p:spPr/>
        <p:txBody>
          <a:bodyPr/>
          <a:lstStyle/>
          <a:p>
            <a:fld id="{2EC64DE5-4A80-4049-BDC7-E36CCA811281}" type="datetime1">
              <a:rPr lang="en-US" smtClean="0">
                <a:solidFill>
                  <a:prstClr val="black"/>
                </a:solidFill>
              </a:rPr>
              <a:pPr/>
              <a:t>6/14/2013</a:t>
            </a:fld>
            <a:endParaRPr lang="en-US" dirty="0">
              <a:solidFill>
                <a:prstClr val="black"/>
              </a:solidFill>
            </a:endParaRPr>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solidFill>
                  <a:prstClr val="black"/>
                </a:solidFill>
              </a:rPr>
              <a:pPr/>
              <a:t>42</a:t>
            </a:fld>
            <a:endParaRPr lang="en-US" dirty="0">
              <a:solidFill>
                <a:prstClr val="black"/>
              </a:solidFill>
            </a:endParaRPr>
          </a:p>
        </p:txBody>
      </p:sp>
      <p:sp>
        <p:nvSpPr>
          <p:cNvPr id="11" name="Header Placeholder 10"/>
          <p:cNvSpPr>
            <a:spLocks noGrp="1"/>
          </p:cNvSpPr>
          <p:nvPr>
            <p:ph type="hdr" sz="quarter" idx="13"/>
          </p:nvPr>
        </p:nvSpPr>
        <p:spPr/>
        <p:txBody>
          <a:bodyPr/>
          <a:lstStyle/>
          <a:p>
            <a:r>
              <a:rPr lang="en-US" dirty="0" err="1" smtClean="0">
                <a:solidFill>
                  <a:prstClr val="black"/>
                </a:solidFill>
              </a:rPr>
              <a:t>TechReady</a:t>
            </a:r>
            <a:r>
              <a:rPr lang="en-US" dirty="0" smtClean="0">
                <a:solidFill>
                  <a:prstClr val="black"/>
                </a:solidFill>
              </a:rPr>
              <a:t> 14</a:t>
            </a:r>
          </a:p>
        </p:txBody>
      </p:sp>
    </p:spTree>
    <p:extLst>
      <p:ext uri="{BB962C8B-B14F-4D97-AF65-F5344CB8AC3E}">
        <p14:creationId xmlns:p14="http://schemas.microsoft.com/office/powerpoint/2010/main" val="39798428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6/14/2013 2:02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44</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3676255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smtClean="0">
              <a:latin typeface="Segoe UI" pitchFamily="34" charset="0"/>
              <a:cs typeface="Segoe UI" pitchFamily="34" charset="0"/>
            </a:endParaRPr>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F5D7748-AE1F-453C-A188-C035D3868173}" type="datetime1">
              <a:rPr lang="en-US" smtClean="0"/>
              <a:t>6/14/2013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4013014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795546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kern="1200" dirty="0" smtClean="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A9C0082-138B-4678-92D3-E5872B975997}" type="datetime1">
              <a:rPr lang="en-US" smtClean="0"/>
              <a:t>6/14/2013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4135073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solidFill>
                  <a:prstClr val="black"/>
                </a:solidFill>
              </a:rPr>
              <a:t>Microsoft Confidential</a:t>
            </a:r>
            <a:endParaRPr lang="en-US">
              <a:solidFill>
                <a:prstClr val="black"/>
              </a:solidFill>
            </a:endParaRPr>
          </a:p>
        </p:txBody>
      </p:sp>
      <p:sp>
        <p:nvSpPr>
          <p:cNvPr id="5" name="Slide Number Placeholder 4"/>
          <p:cNvSpPr>
            <a:spLocks noGrp="1"/>
          </p:cNvSpPr>
          <p:nvPr>
            <p:ph type="sldNum" sz="quarter" idx="11"/>
          </p:nvPr>
        </p:nvSpPr>
        <p:spPr/>
        <p:txBody>
          <a:bodyPr/>
          <a:lstStyle/>
          <a:p>
            <a:fld id="{B7EA4ABD-046D-4B62-9F3A-DA4F74D4CE05}" type="slidenum">
              <a:rPr lang="en-US" smtClean="0">
                <a:solidFill>
                  <a:prstClr val="black"/>
                </a:solidFill>
              </a:rPr>
              <a:pPr/>
              <a:t>7</a:t>
            </a:fld>
            <a:endParaRPr lang="en-US">
              <a:solidFill>
                <a:prstClr val="black"/>
              </a:solidFill>
            </a:endParaRPr>
          </a:p>
        </p:txBody>
      </p:sp>
      <p:sp>
        <p:nvSpPr>
          <p:cNvPr id="6" name="Date Placeholder 5"/>
          <p:cNvSpPr>
            <a:spLocks noGrp="1"/>
          </p:cNvSpPr>
          <p:nvPr>
            <p:ph type="dt" idx="12"/>
          </p:nvPr>
        </p:nvSpPr>
        <p:spPr/>
        <p:txBody>
          <a:bodyPr/>
          <a:lstStyle/>
          <a:p>
            <a:fld id="{F7237F60-BE29-48CA-982A-096A8FBA7B34}" type="datetime8">
              <a:rPr lang="en-US" smtClean="0">
                <a:solidFill>
                  <a:prstClr val="black"/>
                </a:solidFill>
              </a:rPr>
              <a:pPr/>
              <a:t>6/14/2013 2:02 PM</a:t>
            </a:fld>
            <a:endParaRPr lang="en-US">
              <a:solidFill>
                <a:prstClr val="black"/>
              </a:solidFill>
            </a:endParaRPr>
          </a:p>
        </p:txBody>
      </p:sp>
    </p:spTree>
    <p:extLst>
      <p:ext uri="{BB962C8B-B14F-4D97-AF65-F5344CB8AC3E}">
        <p14:creationId xmlns:p14="http://schemas.microsoft.com/office/powerpoint/2010/main" val="3851196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rPr>
              <a:pPr/>
              <a:t>8</a:t>
            </a:fld>
            <a:endParaRPr lang="en-US">
              <a:solidFill>
                <a:prstClr val="black"/>
              </a:solidFill>
            </a:endParaRPr>
          </a:p>
        </p:txBody>
      </p:sp>
      <p:sp>
        <p:nvSpPr>
          <p:cNvPr id="5" name="Date Placeholder 4"/>
          <p:cNvSpPr>
            <a:spLocks noGrp="1"/>
          </p:cNvSpPr>
          <p:nvPr>
            <p:ph type="dt" idx="11"/>
          </p:nvPr>
        </p:nvSpPr>
        <p:spPr/>
        <p:txBody>
          <a:bodyPr/>
          <a:lstStyle/>
          <a:p>
            <a:fld id="{3F2242AB-3CF4-45F3-A466-FD4663CADBA5}" type="datetime8">
              <a:rPr lang="en-US" smtClean="0">
                <a:solidFill>
                  <a:prstClr val="black"/>
                </a:solidFill>
              </a:rPr>
              <a:pPr/>
              <a:t>6/14/2013 2:02 PM</a:t>
            </a:fld>
            <a:endParaRPr lang="en-US">
              <a:solidFill>
                <a:prstClr val="black"/>
              </a:solidFill>
            </a:endParaRPr>
          </a:p>
        </p:txBody>
      </p:sp>
    </p:spTree>
    <p:extLst>
      <p:ext uri="{BB962C8B-B14F-4D97-AF65-F5344CB8AC3E}">
        <p14:creationId xmlns:p14="http://schemas.microsoft.com/office/powerpoint/2010/main" val="4111840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rPr>
              <a:pPr/>
              <a:t>9</a:t>
            </a:fld>
            <a:endParaRPr lang="en-US">
              <a:solidFill>
                <a:prstClr val="black"/>
              </a:solidFill>
            </a:endParaRPr>
          </a:p>
        </p:txBody>
      </p:sp>
      <p:sp>
        <p:nvSpPr>
          <p:cNvPr id="5" name="Date Placeholder 4"/>
          <p:cNvSpPr>
            <a:spLocks noGrp="1"/>
          </p:cNvSpPr>
          <p:nvPr>
            <p:ph type="dt" idx="11"/>
          </p:nvPr>
        </p:nvSpPr>
        <p:spPr/>
        <p:txBody>
          <a:bodyPr/>
          <a:lstStyle/>
          <a:p>
            <a:fld id="{3F2242AB-3CF4-45F3-A466-FD4663CADBA5}" type="datetime8">
              <a:rPr lang="en-US" smtClean="0">
                <a:solidFill>
                  <a:prstClr val="black"/>
                </a:solidFill>
              </a:rPr>
              <a:pPr/>
              <a:t>6/14/2013 2:02 PM</a:t>
            </a:fld>
            <a:endParaRPr lang="en-US">
              <a:solidFill>
                <a:prstClr val="black"/>
              </a:solidFill>
            </a:endParaRPr>
          </a:p>
        </p:txBody>
      </p:sp>
    </p:spTree>
    <p:extLst>
      <p:ext uri="{BB962C8B-B14F-4D97-AF65-F5344CB8AC3E}">
        <p14:creationId xmlns:p14="http://schemas.microsoft.com/office/powerpoint/2010/main" val="4145351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033" y="3877271"/>
            <a:ext cx="9856241" cy="1794661"/>
          </a:xfrm>
          <a:noFill/>
        </p:spPr>
        <p:txBody>
          <a:bodyPr lIns="146304" tIns="109728" rIns="146304" bIns="109728">
            <a:noAutofit/>
          </a:bodyPr>
          <a:lstStyle>
            <a:lvl1pPr marL="0" indent="0">
              <a:spcBef>
                <a:spcPts val="0"/>
              </a:spcBef>
              <a:buNone/>
              <a:defRPr sz="3528"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233" y="2075840"/>
            <a:ext cx="9858042" cy="1801436"/>
          </a:xfrm>
          <a:noFill/>
        </p:spPr>
        <p:txBody>
          <a:bodyPr lIns="146304" tIns="91440" rIns="146304" bIns="91440" anchor="t" anchorCtr="0"/>
          <a:lstStyle>
            <a:lvl1pPr>
              <a:defRPr sz="5881" spc="-98"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17472062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169" y="1189177"/>
            <a:ext cx="11650488"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0"/>
            </a:lvl2pPr>
            <a:lvl3pPr marL="224051" indent="0">
              <a:buNone/>
              <a:defRPr/>
            </a:lvl3pPr>
            <a:lvl4pPr marL="448102" indent="0">
              <a:buNone/>
              <a:defRPr/>
            </a:lvl4pPr>
            <a:lvl5pPr marL="672153"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106112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550225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169" y="1189177"/>
            <a:ext cx="11650488" cy="2054922"/>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8689915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645749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95543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242689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520700" y="1447800"/>
            <a:ext cx="11152188" cy="2055947"/>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bwMode="invGray">
          <a:xfrm>
            <a:off x="10866437" y="399246"/>
            <a:ext cx="1176369" cy="251995"/>
          </a:xfrm>
          <a:prstGeom prst="rect">
            <a:avLst/>
          </a:prstGeom>
        </p:spPr>
      </p:pic>
    </p:spTree>
    <p:extLst>
      <p:ext uri="{BB962C8B-B14F-4D97-AF65-F5344CB8AC3E}">
        <p14:creationId xmlns:p14="http://schemas.microsoft.com/office/powerpoint/2010/main" val="3804032445"/>
      </p:ext>
    </p:extLst>
  </p:cSld>
  <p:clrMap bg1="dk1" tx1="lt1" bg2="dk2" tx2="lt2" accent1="accent1" accent2="accent2" accent3="accent3" accent4="accent4" accent5="accent5" accent6="accent6" hlink="hlink" folHlink="folHlink"/>
  <p:sldLayoutIdLst>
    <p:sldLayoutId id="2147484167" r:id="rId1"/>
    <p:sldLayoutId id="2147484169" r:id="rId2"/>
    <p:sldLayoutId id="2147484170" r:id="rId3"/>
    <p:sldLayoutId id="2147484174" r:id="rId4"/>
    <p:sldLayoutId id="2147484175" r:id="rId5"/>
    <p:sldLayoutId id="2147484176" r:id="rId6"/>
    <p:sldLayoutId id="2147484178" r:id="rId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9.emf"/><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jpe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emf"/><Relationship Id="rId7" Type="http://schemas.openxmlformats.org/officeDocument/2006/relationships/image" Target="../media/image9.emf"/><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4.emf"/></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36.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www.microsoftvirtualacademy.com/training-courses/microsoft-virtualization-for-vmware-professionals-jump-start" TargetMode="External"/><Relationship Id="rId2" Type="http://schemas.openxmlformats.org/officeDocument/2006/relationships/hyperlink" Target="http://www.microsoftvirtualacademy.com/training-courses/introduction-to-hyper-v-jump-start" TargetMode="External"/><Relationship Id="rId1" Type="http://schemas.openxmlformats.org/officeDocument/2006/relationships/slideLayout" Target="../slideLayouts/slideLayout4.xml"/><Relationship Id="rId5" Type="http://schemas.openxmlformats.org/officeDocument/2006/relationships/hyperlink" Target="http://technet.microsoft.com/en-us/library/hh967435.aspx" TargetMode="External"/><Relationship Id="rId4" Type="http://schemas.openxmlformats.org/officeDocument/2006/relationships/hyperlink" Target="http://www.microsoftvirtualacademy.com/training-courses/tools-for-vmware-intgrtn-mgrtn"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269233" y="4409441"/>
            <a:ext cx="10410959" cy="2143760"/>
          </a:xfrm>
        </p:spPr>
        <p:txBody>
          <a:bodyPr/>
          <a:lstStyle/>
          <a:p>
            <a:r>
              <a:rPr lang="en-US" dirty="0" smtClean="0"/>
              <a:t>Paul Singh</a:t>
            </a:r>
          </a:p>
          <a:p>
            <a:r>
              <a:rPr lang="en-US" dirty="0" smtClean="0"/>
              <a:t>Technical Solutions Professional - Datacenter</a:t>
            </a:r>
          </a:p>
          <a:p>
            <a:r>
              <a:rPr lang="en-US" dirty="0" smtClean="0"/>
              <a:t>Core Infrastructure - EDU</a:t>
            </a:r>
          </a:p>
          <a:p>
            <a:r>
              <a:rPr lang="en-US" dirty="0" smtClean="0"/>
              <a:t>Microsoft</a:t>
            </a:r>
            <a:endParaRPr lang="en-US" dirty="0"/>
          </a:p>
        </p:txBody>
      </p:sp>
      <p:sp>
        <p:nvSpPr>
          <p:cNvPr id="4" name="Title 3"/>
          <p:cNvSpPr>
            <a:spLocks noGrp="1"/>
          </p:cNvSpPr>
          <p:nvPr>
            <p:ph type="title"/>
          </p:nvPr>
        </p:nvSpPr>
        <p:spPr>
          <a:xfrm>
            <a:off x="269234" y="1506880"/>
            <a:ext cx="6098516" cy="1015663"/>
          </a:xfrm>
        </p:spPr>
        <p:txBody>
          <a:bodyPr/>
          <a:lstStyle/>
          <a:p>
            <a:r>
              <a:rPr lang="en-US" sz="6000" dirty="0" smtClean="0"/>
              <a:t>Hyper-V 2012 </a:t>
            </a:r>
            <a:endParaRPr lang="en-US" dirty="0"/>
          </a:p>
        </p:txBody>
      </p:sp>
    </p:spTree>
    <p:extLst>
      <p:ext uri="{BB962C8B-B14F-4D97-AF65-F5344CB8AC3E}">
        <p14:creationId xmlns:p14="http://schemas.microsoft.com/office/powerpoint/2010/main" val="482171547"/>
      </p:ext>
    </p:extLst>
  </p:cSld>
  <p:clrMapOvr>
    <a:masterClrMapping/>
  </p:clrMapOvr>
  <mc:AlternateContent xmlns:mc="http://schemas.openxmlformats.org/markup-compatibility/2006" xmlns:p14="http://schemas.microsoft.com/office/powerpoint/2010/main">
    <mc:Choice Requires="p14">
      <p:transition spd="slow" p14:dur="3400" advTm="273">
        <p14:reveal/>
      </p:transition>
    </mc:Choice>
    <mc:Fallback xmlns="">
      <p:transition spd="slow" advTm="273">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Scaling up: Physical NUMA</a:t>
            </a:r>
            <a:endParaRPr lang="en-US" dirty="0"/>
          </a:p>
        </p:txBody>
      </p:sp>
      <p:sp>
        <p:nvSpPr>
          <p:cNvPr id="5" name="Content Placeholder 4"/>
          <p:cNvSpPr>
            <a:spLocks noGrp="1"/>
          </p:cNvSpPr>
          <p:nvPr>
            <p:ph sz="half" idx="1"/>
          </p:nvPr>
        </p:nvSpPr>
        <p:spPr>
          <a:xfrm>
            <a:off x="519113" y="1447800"/>
            <a:ext cx="5486400" cy="5029200"/>
          </a:xfrm>
        </p:spPr>
        <p:txBody>
          <a:bodyPr>
            <a:normAutofit fontScale="92500"/>
          </a:bodyPr>
          <a:lstStyle/>
          <a:p>
            <a:pPr>
              <a:lnSpc>
                <a:spcPct val="120000"/>
              </a:lnSpc>
            </a:pPr>
            <a:r>
              <a:rPr lang="en-US" dirty="0" smtClean="0">
                <a:solidFill>
                  <a:schemeClr val="tx1"/>
                </a:solidFill>
              </a:rPr>
              <a:t>This isn’t optimal…</a:t>
            </a:r>
          </a:p>
          <a:p>
            <a:pPr lvl="1">
              <a:lnSpc>
                <a:spcPct val="120000"/>
              </a:lnSpc>
            </a:pPr>
            <a:r>
              <a:rPr lang="en-US" dirty="0" smtClean="0">
                <a:solidFill>
                  <a:schemeClr val="tx1"/>
                </a:solidFill>
              </a:rPr>
              <a:t>System is imbalanced</a:t>
            </a:r>
          </a:p>
          <a:p>
            <a:pPr lvl="1">
              <a:lnSpc>
                <a:spcPct val="120000"/>
              </a:lnSpc>
            </a:pPr>
            <a:r>
              <a:rPr lang="en-US" dirty="0" smtClean="0">
                <a:solidFill>
                  <a:schemeClr val="tx1"/>
                </a:solidFill>
              </a:rPr>
              <a:t>Memory allocation and thread allocations across different NUMA nodes</a:t>
            </a:r>
          </a:p>
          <a:p>
            <a:pPr lvl="1">
              <a:lnSpc>
                <a:spcPct val="120000"/>
              </a:lnSpc>
            </a:pPr>
            <a:r>
              <a:rPr lang="en-US" dirty="0" smtClean="0">
                <a:solidFill>
                  <a:schemeClr val="tx1"/>
                </a:solidFill>
              </a:rPr>
              <a:t>Multiple node hops</a:t>
            </a:r>
          </a:p>
          <a:p>
            <a:pPr lvl="1">
              <a:lnSpc>
                <a:spcPct val="120000"/>
              </a:lnSpc>
            </a:pPr>
            <a:r>
              <a:rPr lang="en-US" dirty="0" smtClean="0">
                <a:solidFill>
                  <a:schemeClr val="tx1"/>
                </a:solidFill>
              </a:rPr>
              <a:t>NUMA Node 2 has an odd number of DIMMS</a:t>
            </a:r>
          </a:p>
          <a:p>
            <a:pPr lvl="1">
              <a:lnSpc>
                <a:spcPct val="120000"/>
              </a:lnSpc>
            </a:pPr>
            <a:r>
              <a:rPr lang="en-US" dirty="0" smtClean="0">
                <a:solidFill>
                  <a:schemeClr val="tx1"/>
                </a:solidFill>
              </a:rPr>
              <a:t>NUMA Node 3 doesn’t have enough</a:t>
            </a:r>
          </a:p>
          <a:p>
            <a:pPr lvl="1">
              <a:lnSpc>
                <a:spcPct val="120000"/>
              </a:lnSpc>
            </a:pPr>
            <a:r>
              <a:rPr lang="en-US" dirty="0" smtClean="0">
                <a:solidFill>
                  <a:schemeClr val="tx1"/>
                </a:solidFill>
              </a:rPr>
              <a:t>NUMA Node 4 has no local memory (worst case)</a:t>
            </a:r>
          </a:p>
        </p:txBody>
      </p:sp>
      <p:sp>
        <p:nvSpPr>
          <p:cNvPr id="8" name="Rounded Rectangle 7"/>
          <p:cNvSpPr/>
          <p:nvPr/>
        </p:nvSpPr>
        <p:spPr>
          <a:xfrm>
            <a:off x="6841108" y="967352"/>
            <a:ext cx="2002990" cy="1877364"/>
          </a:xfrm>
          <a:prstGeom prst="roundRect">
            <a:avLst/>
          </a:prstGeom>
          <a:gradFill flip="none" rotWithShape="1">
            <a:gsLst>
              <a:gs pos="100000">
                <a:srgbClr val="D9F1FF">
                  <a:alpha val="34000"/>
                  <a:lumMod val="70000"/>
                  <a:lumOff val="30000"/>
                </a:srgbClr>
              </a:gs>
              <a:gs pos="0">
                <a:schemeClr val="accent1">
                  <a:tint val="66000"/>
                  <a:satMod val="160000"/>
                  <a:alpha val="52000"/>
                  <a:lumMod val="70000"/>
                  <a:lumOff val="30000"/>
                </a:schemeClr>
              </a:gs>
              <a:gs pos="22000">
                <a:schemeClr val="accent1">
                  <a:tint val="44500"/>
                  <a:satMod val="160000"/>
                  <a:alpha val="91000"/>
                  <a:lumMod val="70000"/>
                  <a:lumOff val="30000"/>
                </a:schemeClr>
              </a:gs>
            </a:gsLst>
            <a:lin ang="8100000" scaled="1"/>
            <a:tileRect/>
          </a:gra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ounded Rectangle 8"/>
          <p:cNvSpPr/>
          <p:nvPr/>
        </p:nvSpPr>
        <p:spPr>
          <a:xfrm>
            <a:off x="8944094" y="980798"/>
            <a:ext cx="2002990" cy="1877364"/>
          </a:xfrm>
          <a:prstGeom prst="roundRect">
            <a:avLst/>
          </a:prstGeom>
          <a:gradFill flip="none" rotWithShape="1">
            <a:gsLst>
              <a:gs pos="100000">
                <a:srgbClr val="D9F1FF">
                  <a:alpha val="34000"/>
                  <a:lumMod val="70000"/>
                  <a:lumOff val="30000"/>
                </a:srgbClr>
              </a:gs>
              <a:gs pos="0">
                <a:schemeClr val="accent1">
                  <a:tint val="66000"/>
                  <a:satMod val="160000"/>
                  <a:alpha val="52000"/>
                  <a:lumMod val="70000"/>
                  <a:lumOff val="30000"/>
                </a:schemeClr>
              </a:gs>
              <a:gs pos="22000">
                <a:schemeClr val="accent1">
                  <a:tint val="44500"/>
                  <a:satMod val="160000"/>
                  <a:alpha val="91000"/>
                  <a:lumMod val="70000"/>
                  <a:lumOff val="30000"/>
                </a:schemeClr>
              </a:gs>
            </a:gsLst>
            <a:lin ang="8100000" scaled="1"/>
            <a:tileRect/>
          </a:gra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Box 9"/>
          <p:cNvSpPr txBox="1"/>
          <p:nvPr/>
        </p:nvSpPr>
        <p:spPr>
          <a:xfrm>
            <a:off x="11041213" y="2051966"/>
            <a:ext cx="901620" cy="353259"/>
          </a:xfrm>
          <a:prstGeom prst="rect">
            <a:avLst/>
          </a:prstGeom>
          <a:noFill/>
        </p:spPr>
        <p:txBody>
          <a:bodyPr wrap="none" rtlCol="0">
            <a:spAutoFit/>
          </a:bodyPr>
          <a:lstStyle/>
          <a:p>
            <a:r>
              <a:rPr lang="en-US" sz="1400" spc="-93" dirty="0">
                <a:solidFill>
                  <a:srgbClr val="FFFFFF"/>
                </a:solidFill>
                <a:ea typeface="Segoe UI" pitchFamily="34" charset="0"/>
                <a:cs typeface="Segoe UI" pitchFamily="34" charset="0"/>
              </a:rPr>
              <a:t>Memory</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8773" y="2131604"/>
            <a:ext cx="741332" cy="73969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8773" y="1762313"/>
            <a:ext cx="741332" cy="73969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5728" y="1749178"/>
            <a:ext cx="741332" cy="739690"/>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5728" y="2118470"/>
            <a:ext cx="741332" cy="739690"/>
          </a:xfrm>
          <a:prstGeom prst="rect">
            <a:avLst/>
          </a:prstGeom>
        </p:spPr>
      </p:pic>
      <p:grpSp>
        <p:nvGrpSpPr>
          <p:cNvPr id="15" name="Group 14"/>
          <p:cNvGrpSpPr/>
          <p:nvPr/>
        </p:nvGrpSpPr>
        <p:grpSpPr>
          <a:xfrm>
            <a:off x="7462988" y="1171927"/>
            <a:ext cx="247102" cy="554871"/>
            <a:chOff x="822644" y="4191000"/>
            <a:chExt cx="152422" cy="343028"/>
          </a:xfrm>
        </p:grpSpPr>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644" y="4381606"/>
              <a:ext cx="152422" cy="152422"/>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644" y="4191000"/>
              <a:ext cx="152422" cy="152422"/>
            </a:xfrm>
            <a:prstGeom prst="rect">
              <a:avLst/>
            </a:prstGeom>
          </p:spPr>
        </p:pic>
      </p:grpSp>
      <p:grpSp>
        <p:nvGrpSpPr>
          <p:cNvPr id="16" name="Group 15"/>
          <p:cNvGrpSpPr/>
          <p:nvPr/>
        </p:nvGrpSpPr>
        <p:grpSpPr>
          <a:xfrm>
            <a:off x="7852891" y="1171927"/>
            <a:ext cx="247102" cy="554871"/>
            <a:chOff x="822644" y="4191000"/>
            <a:chExt cx="152422" cy="343028"/>
          </a:xfrm>
        </p:grpSpPr>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644" y="4381606"/>
              <a:ext cx="152422" cy="152422"/>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644" y="4191000"/>
              <a:ext cx="152422" cy="152422"/>
            </a:xfrm>
            <a:prstGeom prst="rect">
              <a:avLst/>
            </a:prstGeom>
          </p:spPr>
        </p:pic>
      </p:gr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830" y="2118470"/>
            <a:ext cx="741332" cy="739690"/>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4785" y="1736043"/>
            <a:ext cx="741332" cy="739690"/>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4785" y="2105333"/>
            <a:ext cx="741332" cy="739690"/>
          </a:xfrm>
          <a:prstGeom prst="rect">
            <a:avLst/>
          </a:prstGeom>
        </p:spPr>
      </p:pic>
      <p:grpSp>
        <p:nvGrpSpPr>
          <p:cNvPr id="21" name="Group 20"/>
          <p:cNvGrpSpPr/>
          <p:nvPr/>
        </p:nvGrpSpPr>
        <p:grpSpPr>
          <a:xfrm>
            <a:off x="9562045" y="1158790"/>
            <a:ext cx="247102" cy="554871"/>
            <a:chOff x="822644" y="4191000"/>
            <a:chExt cx="152422" cy="343028"/>
          </a:xfrm>
        </p:grpSpPr>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644" y="4381606"/>
              <a:ext cx="152422" cy="152422"/>
            </a:xfrm>
            <a:prstGeom prst="rect">
              <a:avLst/>
            </a:prstGeom>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644" y="4191000"/>
              <a:ext cx="152422" cy="152422"/>
            </a:xfrm>
            <a:prstGeom prst="rect">
              <a:avLst/>
            </a:prstGeom>
          </p:spPr>
        </p:pic>
      </p:grpSp>
      <p:grpSp>
        <p:nvGrpSpPr>
          <p:cNvPr id="22" name="Group 21"/>
          <p:cNvGrpSpPr/>
          <p:nvPr/>
        </p:nvGrpSpPr>
        <p:grpSpPr>
          <a:xfrm>
            <a:off x="9951946" y="1158790"/>
            <a:ext cx="247102" cy="554871"/>
            <a:chOff x="822644" y="4191000"/>
            <a:chExt cx="152422" cy="343028"/>
          </a:xfrm>
        </p:grpSpPr>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644" y="4381606"/>
              <a:ext cx="152422" cy="152422"/>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644" y="4191000"/>
              <a:ext cx="152422" cy="152422"/>
            </a:xfrm>
            <a:prstGeom prst="rect">
              <a:avLst/>
            </a:prstGeom>
          </p:spPr>
        </p:pic>
      </p:grpSp>
      <p:sp>
        <p:nvSpPr>
          <p:cNvPr id="23" name="TextBox 22"/>
          <p:cNvSpPr txBox="1"/>
          <p:nvPr/>
        </p:nvSpPr>
        <p:spPr>
          <a:xfrm>
            <a:off x="11041213" y="1226039"/>
            <a:ext cx="1045204" cy="353259"/>
          </a:xfrm>
          <a:prstGeom prst="rect">
            <a:avLst/>
          </a:prstGeom>
          <a:noFill/>
        </p:spPr>
        <p:txBody>
          <a:bodyPr wrap="none" rtlCol="0">
            <a:spAutoFit/>
          </a:bodyPr>
          <a:lstStyle/>
          <a:p>
            <a:r>
              <a:rPr lang="en-US" sz="1400" spc="-93" dirty="0">
                <a:solidFill>
                  <a:srgbClr val="FFFFFF"/>
                </a:solidFill>
                <a:ea typeface="Segoe UI" pitchFamily="34" charset="0"/>
                <a:cs typeface="Segoe UI" pitchFamily="34" charset="0"/>
              </a:rPr>
              <a:t>Processors</a:t>
            </a:r>
          </a:p>
        </p:txBody>
      </p:sp>
      <p:sp>
        <p:nvSpPr>
          <p:cNvPr id="24" name="TextBox 23"/>
          <p:cNvSpPr txBox="1"/>
          <p:nvPr/>
        </p:nvSpPr>
        <p:spPr>
          <a:xfrm>
            <a:off x="7158754" y="685800"/>
            <a:ext cx="1367699" cy="353259"/>
          </a:xfrm>
          <a:prstGeom prst="rect">
            <a:avLst/>
          </a:prstGeom>
          <a:noFill/>
        </p:spPr>
        <p:txBody>
          <a:bodyPr wrap="none" rtlCol="0">
            <a:spAutoFit/>
          </a:bodyPr>
          <a:lstStyle/>
          <a:p>
            <a:r>
              <a:rPr lang="en-US" sz="1400" spc="-93" dirty="0">
                <a:solidFill>
                  <a:srgbClr val="FFFFFF"/>
                </a:solidFill>
                <a:ea typeface="Segoe UI" pitchFamily="34" charset="0"/>
                <a:cs typeface="Segoe UI" pitchFamily="34" charset="0"/>
              </a:rPr>
              <a:t>NUMA node 1</a:t>
            </a:r>
          </a:p>
        </p:txBody>
      </p:sp>
      <p:sp>
        <p:nvSpPr>
          <p:cNvPr id="25" name="TextBox 24"/>
          <p:cNvSpPr txBox="1"/>
          <p:nvPr/>
        </p:nvSpPr>
        <p:spPr>
          <a:xfrm>
            <a:off x="9261740" y="685800"/>
            <a:ext cx="1367699" cy="353259"/>
          </a:xfrm>
          <a:prstGeom prst="rect">
            <a:avLst/>
          </a:prstGeom>
          <a:noFill/>
        </p:spPr>
        <p:txBody>
          <a:bodyPr wrap="none" rtlCol="0">
            <a:spAutoFit/>
          </a:bodyPr>
          <a:lstStyle/>
          <a:p>
            <a:r>
              <a:rPr lang="en-US" sz="1400" spc="-93" dirty="0">
                <a:solidFill>
                  <a:srgbClr val="FFFFFF"/>
                </a:solidFill>
                <a:ea typeface="Segoe UI" pitchFamily="34" charset="0"/>
                <a:cs typeface="Segoe UI" pitchFamily="34" charset="0"/>
              </a:rPr>
              <a:t>NUMA node 2</a:t>
            </a:r>
          </a:p>
        </p:txBody>
      </p:sp>
      <p:sp>
        <p:nvSpPr>
          <p:cNvPr id="34" name="Rounded Rectangle 33"/>
          <p:cNvSpPr/>
          <p:nvPr/>
        </p:nvSpPr>
        <p:spPr>
          <a:xfrm>
            <a:off x="6868903" y="3481952"/>
            <a:ext cx="2002990" cy="1877364"/>
          </a:xfrm>
          <a:prstGeom prst="roundRect">
            <a:avLst/>
          </a:prstGeom>
          <a:gradFill flip="none" rotWithShape="1">
            <a:gsLst>
              <a:gs pos="100000">
                <a:srgbClr val="D9F1FF">
                  <a:alpha val="34000"/>
                  <a:lumMod val="70000"/>
                  <a:lumOff val="30000"/>
                </a:srgbClr>
              </a:gs>
              <a:gs pos="0">
                <a:schemeClr val="accent1">
                  <a:tint val="66000"/>
                  <a:satMod val="160000"/>
                  <a:alpha val="52000"/>
                  <a:lumMod val="70000"/>
                  <a:lumOff val="30000"/>
                </a:schemeClr>
              </a:gs>
              <a:gs pos="22000">
                <a:schemeClr val="accent1">
                  <a:tint val="44500"/>
                  <a:satMod val="160000"/>
                  <a:alpha val="91000"/>
                  <a:lumMod val="70000"/>
                  <a:lumOff val="30000"/>
                </a:schemeClr>
              </a:gs>
            </a:gsLst>
            <a:lin ang="8100000" scaled="1"/>
            <a:tileRect/>
          </a:gra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 name="Rounded Rectangle 34"/>
          <p:cNvSpPr/>
          <p:nvPr/>
        </p:nvSpPr>
        <p:spPr>
          <a:xfrm>
            <a:off x="8971889" y="3495398"/>
            <a:ext cx="2002990" cy="1877364"/>
          </a:xfrm>
          <a:prstGeom prst="roundRect">
            <a:avLst/>
          </a:prstGeom>
          <a:gradFill flip="none" rotWithShape="1">
            <a:gsLst>
              <a:gs pos="100000">
                <a:srgbClr val="D9F1FF">
                  <a:alpha val="34000"/>
                  <a:lumMod val="70000"/>
                  <a:lumOff val="30000"/>
                </a:srgbClr>
              </a:gs>
              <a:gs pos="0">
                <a:schemeClr val="accent1">
                  <a:tint val="66000"/>
                  <a:satMod val="160000"/>
                  <a:alpha val="52000"/>
                  <a:lumMod val="70000"/>
                  <a:lumOff val="30000"/>
                </a:schemeClr>
              </a:gs>
              <a:gs pos="22000">
                <a:schemeClr val="accent1">
                  <a:tint val="44500"/>
                  <a:satMod val="160000"/>
                  <a:alpha val="91000"/>
                  <a:lumMod val="70000"/>
                  <a:lumOff val="30000"/>
                </a:schemeClr>
              </a:gs>
            </a:gsLst>
            <a:lin ang="8100000" scaled="1"/>
            <a:tileRect/>
          </a:gra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6" name="TextBox 35"/>
          <p:cNvSpPr txBox="1"/>
          <p:nvPr/>
        </p:nvSpPr>
        <p:spPr>
          <a:xfrm>
            <a:off x="11069008" y="4566566"/>
            <a:ext cx="901620" cy="353259"/>
          </a:xfrm>
          <a:prstGeom prst="rect">
            <a:avLst/>
          </a:prstGeom>
          <a:noFill/>
        </p:spPr>
        <p:txBody>
          <a:bodyPr wrap="none" rtlCol="0">
            <a:spAutoFit/>
          </a:bodyPr>
          <a:lstStyle/>
          <a:p>
            <a:r>
              <a:rPr lang="en-US" sz="1400" spc="-93" dirty="0">
                <a:solidFill>
                  <a:srgbClr val="FFFFFF"/>
                </a:solidFill>
                <a:ea typeface="Segoe UI" pitchFamily="34" charset="0"/>
                <a:cs typeface="Segoe UI" pitchFamily="34" charset="0"/>
              </a:rPr>
              <a:t>Memory</a:t>
            </a:r>
          </a:p>
        </p:txBody>
      </p: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6568" y="4276913"/>
            <a:ext cx="741332" cy="739690"/>
          </a:xfrm>
          <a:prstGeom prst="rect">
            <a:avLst/>
          </a:prstGeom>
        </p:spPr>
      </p:pic>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3523" y="4263778"/>
            <a:ext cx="741332" cy="739690"/>
          </a:xfrm>
          <a:prstGeom prst="rect">
            <a:avLst/>
          </a:prstGeom>
        </p:spPr>
      </p:pic>
      <p:grpSp>
        <p:nvGrpSpPr>
          <p:cNvPr id="41" name="Group 40"/>
          <p:cNvGrpSpPr/>
          <p:nvPr/>
        </p:nvGrpSpPr>
        <p:grpSpPr>
          <a:xfrm>
            <a:off x="7490783" y="3686527"/>
            <a:ext cx="247102" cy="554871"/>
            <a:chOff x="822644" y="4191000"/>
            <a:chExt cx="152422" cy="343028"/>
          </a:xfrm>
        </p:grpSpPr>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644" y="4381606"/>
              <a:ext cx="152422" cy="152422"/>
            </a:xfrm>
            <a:prstGeom prst="rect">
              <a:avLst/>
            </a:prstGeom>
          </p:spPr>
        </p:pic>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644" y="4191000"/>
              <a:ext cx="152422" cy="152422"/>
            </a:xfrm>
            <a:prstGeom prst="rect">
              <a:avLst/>
            </a:prstGeom>
          </p:spPr>
        </p:pic>
      </p:grpSp>
      <p:grpSp>
        <p:nvGrpSpPr>
          <p:cNvPr id="44" name="Group 43"/>
          <p:cNvGrpSpPr/>
          <p:nvPr/>
        </p:nvGrpSpPr>
        <p:grpSpPr>
          <a:xfrm>
            <a:off x="7880686" y="3686527"/>
            <a:ext cx="247102" cy="554871"/>
            <a:chOff x="822644" y="4191000"/>
            <a:chExt cx="152422" cy="343028"/>
          </a:xfrm>
        </p:grpSpPr>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644" y="4381606"/>
              <a:ext cx="152422" cy="152422"/>
            </a:xfrm>
            <a:prstGeom prst="rect">
              <a:avLst/>
            </a:prstGeom>
          </p:spPr>
        </p:pic>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644" y="4191000"/>
              <a:ext cx="152422" cy="152422"/>
            </a:xfrm>
            <a:prstGeom prst="rect">
              <a:avLst/>
            </a:prstGeom>
          </p:spPr>
        </p:pic>
      </p:grpSp>
      <p:grpSp>
        <p:nvGrpSpPr>
          <p:cNvPr id="51" name="Group 50"/>
          <p:cNvGrpSpPr/>
          <p:nvPr/>
        </p:nvGrpSpPr>
        <p:grpSpPr>
          <a:xfrm>
            <a:off x="9589840" y="3673390"/>
            <a:ext cx="247102" cy="554871"/>
            <a:chOff x="822644" y="4191000"/>
            <a:chExt cx="152422" cy="343028"/>
          </a:xfrm>
        </p:grpSpPr>
        <p:pic>
          <p:nvPicPr>
            <p:cNvPr id="52" name="Picture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644" y="4381606"/>
              <a:ext cx="152422" cy="152422"/>
            </a:xfrm>
            <a:prstGeom prst="rect">
              <a:avLst/>
            </a:prstGeom>
          </p:spPr>
        </p:pic>
        <p:pic>
          <p:nvPicPr>
            <p:cNvPr id="53" name="Picture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644" y="4191000"/>
              <a:ext cx="152422" cy="152422"/>
            </a:xfrm>
            <a:prstGeom prst="rect">
              <a:avLst/>
            </a:prstGeom>
          </p:spPr>
        </p:pic>
      </p:grpSp>
      <p:grpSp>
        <p:nvGrpSpPr>
          <p:cNvPr id="54" name="Group 53"/>
          <p:cNvGrpSpPr/>
          <p:nvPr/>
        </p:nvGrpSpPr>
        <p:grpSpPr>
          <a:xfrm>
            <a:off x="9979741" y="3673390"/>
            <a:ext cx="247102" cy="554871"/>
            <a:chOff x="822644" y="4191000"/>
            <a:chExt cx="152422" cy="343028"/>
          </a:xfrm>
        </p:grpSpPr>
        <p:pic>
          <p:nvPicPr>
            <p:cNvPr id="55" name="Picture 5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644" y="4381606"/>
              <a:ext cx="152422" cy="152422"/>
            </a:xfrm>
            <a:prstGeom prst="rect">
              <a:avLst/>
            </a:prstGeom>
          </p:spPr>
        </p:pic>
        <p:pic>
          <p:nvPicPr>
            <p:cNvPr id="56" name="Picture 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644" y="4191000"/>
              <a:ext cx="152422" cy="152422"/>
            </a:xfrm>
            <a:prstGeom prst="rect">
              <a:avLst/>
            </a:prstGeom>
          </p:spPr>
        </p:pic>
      </p:grpSp>
      <p:sp>
        <p:nvSpPr>
          <p:cNvPr id="57" name="TextBox 56"/>
          <p:cNvSpPr txBox="1"/>
          <p:nvPr/>
        </p:nvSpPr>
        <p:spPr>
          <a:xfrm>
            <a:off x="11069008" y="3740639"/>
            <a:ext cx="1045204" cy="353259"/>
          </a:xfrm>
          <a:prstGeom prst="rect">
            <a:avLst/>
          </a:prstGeom>
          <a:noFill/>
        </p:spPr>
        <p:txBody>
          <a:bodyPr wrap="none" rtlCol="0">
            <a:spAutoFit/>
          </a:bodyPr>
          <a:lstStyle/>
          <a:p>
            <a:r>
              <a:rPr lang="en-US" sz="1400" spc="-93" dirty="0">
                <a:solidFill>
                  <a:srgbClr val="FFFFFF"/>
                </a:solidFill>
                <a:ea typeface="Segoe UI" pitchFamily="34" charset="0"/>
                <a:cs typeface="Segoe UI" pitchFamily="34" charset="0"/>
              </a:rPr>
              <a:t>Processors</a:t>
            </a:r>
          </a:p>
        </p:txBody>
      </p:sp>
      <p:sp>
        <p:nvSpPr>
          <p:cNvPr id="58" name="TextBox 57"/>
          <p:cNvSpPr txBox="1"/>
          <p:nvPr/>
        </p:nvSpPr>
        <p:spPr>
          <a:xfrm>
            <a:off x="7186549" y="3200400"/>
            <a:ext cx="1191608" cy="307777"/>
          </a:xfrm>
          <a:prstGeom prst="rect">
            <a:avLst/>
          </a:prstGeom>
          <a:noFill/>
        </p:spPr>
        <p:txBody>
          <a:bodyPr wrap="none" rtlCol="0">
            <a:spAutoFit/>
          </a:bodyPr>
          <a:lstStyle/>
          <a:p>
            <a:r>
              <a:rPr lang="en-US" sz="1400" spc="-93" dirty="0">
                <a:solidFill>
                  <a:srgbClr val="FFFFFF"/>
                </a:solidFill>
                <a:ea typeface="Segoe UI" pitchFamily="34" charset="0"/>
                <a:cs typeface="Segoe UI" pitchFamily="34" charset="0"/>
              </a:rPr>
              <a:t>NUMA node </a:t>
            </a:r>
            <a:r>
              <a:rPr lang="en-US" sz="1400" spc="-93" dirty="0" smtClean="0">
                <a:solidFill>
                  <a:srgbClr val="FFFFFF"/>
                </a:solidFill>
                <a:ea typeface="Segoe UI" pitchFamily="34" charset="0"/>
                <a:cs typeface="Segoe UI" pitchFamily="34" charset="0"/>
              </a:rPr>
              <a:t>3</a:t>
            </a:r>
            <a:endParaRPr lang="en-US" sz="1400" spc="-93" dirty="0">
              <a:solidFill>
                <a:srgbClr val="FFFFFF"/>
              </a:solidFill>
              <a:ea typeface="Segoe UI" pitchFamily="34" charset="0"/>
              <a:cs typeface="Segoe UI" pitchFamily="34" charset="0"/>
            </a:endParaRPr>
          </a:p>
        </p:txBody>
      </p:sp>
      <p:sp>
        <p:nvSpPr>
          <p:cNvPr id="59" name="TextBox 58"/>
          <p:cNvSpPr txBox="1"/>
          <p:nvPr/>
        </p:nvSpPr>
        <p:spPr>
          <a:xfrm>
            <a:off x="9289535" y="3200400"/>
            <a:ext cx="1191608" cy="307777"/>
          </a:xfrm>
          <a:prstGeom prst="rect">
            <a:avLst/>
          </a:prstGeom>
          <a:noFill/>
        </p:spPr>
        <p:txBody>
          <a:bodyPr wrap="none" rtlCol="0">
            <a:spAutoFit/>
          </a:bodyPr>
          <a:lstStyle/>
          <a:p>
            <a:r>
              <a:rPr lang="en-US" sz="1400" spc="-93" dirty="0">
                <a:solidFill>
                  <a:srgbClr val="FFFFFF"/>
                </a:solidFill>
                <a:ea typeface="Segoe UI" pitchFamily="34" charset="0"/>
                <a:cs typeface="Segoe UI" pitchFamily="34" charset="0"/>
              </a:rPr>
              <a:t>NUMA node </a:t>
            </a:r>
            <a:r>
              <a:rPr lang="en-US" sz="1400" spc="-93" dirty="0" smtClean="0">
                <a:solidFill>
                  <a:srgbClr val="FFFFFF"/>
                </a:solidFill>
                <a:ea typeface="Segoe UI" pitchFamily="34" charset="0"/>
                <a:cs typeface="Segoe UI" pitchFamily="34" charset="0"/>
              </a:rPr>
              <a:t>4</a:t>
            </a:r>
            <a:endParaRPr lang="en-US" sz="1400" spc="-93" dirty="0">
              <a:solidFill>
                <a:srgbClr val="FFFFFF"/>
              </a:solidFill>
              <a:ea typeface="Segoe UI" pitchFamily="34" charset="0"/>
              <a:cs typeface="Segoe UI" pitchFamily="34" charset="0"/>
            </a:endParaRPr>
          </a:p>
        </p:txBody>
      </p:sp>
      <p:cxnSp>
        <p:nvCxnSpPr>
          <p:cNvPr id="60" name="Elbow Connector 59"/>
          <p:cNvCxnSpPr/>
          <p:nvPr/>
        </p:nvCxnSpPr>
        <p:spPr>
          <a:xfrm rot="5400000">
            <a:off x="6968986" y="1484972"/>
            <a:ext cx="624277" cy="244739"/>
          </a:xfrm>
          <a:prstGeom prst="bentConnector3">
            <a:avLst>
              <a:gd name="adj1" fmla="val -1177"/>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2" name="Elbow Connector 61"/>
          <p:cNvCxnSpPr>
            <a:endCxn id="17" idx="1"/>
          </p:cNvCxnSpPr>
          <p:nvPr/>
        </p:nvCxnSpPr>
        <p:spPr>
          <a:xfrm>
            <a:off x="8099993" y="1570024"/>
            <a:ext cx="967837" cy="918291"/>
          </a:xfrm>
          <a:prstGeom prst="bentConnector3">
            <a:avLst>
              <a:gd name="adj1" fmla="val 67467"/>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rot="5400000">
            <a:off x="7198045" y="1668038"/>
            <a:ext cx="471877" cy="216456"/>
          </a:xfrm>
          <a:prstGeom prst="bentConnector3">
            <a:avLst>
              <a:gd name="adj1" fmla="val 1031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53" idx="1"/>
          </p:cNvCxnSpPr>
          <p:nvPr/>
        </p:nvCxnSpPr>
        <p:spPr>
          <a:xfrm rot="10800000" flipH="1">
            <a:off x="9589839" y="2564443"/>
            <a:ext cx="795611" cy="1232225"/>
          </a:xfrm>
          <a:prstGeom prst="bentConnector4">
            <a:avLst>
              <a:gd name="adj1" fmla="val -28733"/>
              <a:gd name="adj2" fmla="val 5500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8" name="Elbow Connector 67"/>
          <p:cNvCxnSpPr>
            <a:stCxn id="52" idx="1"/>
          </p:cNvCxnSpPr>
          <p:nvPr/>
        </p:nvCxnSpPr>
        <p:spPr>
          <a:xfrm rot="10800000">
            <a:off x="8286396" y="2683329"/>
            <a:ext cx="1303444" cy="1421656"/>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8423392" y="5728617"/>
            <a:ext cx="1015104" cy="827066"/>
            <a:chOff x="669357" y="4081827"/>
            <a:chExt cx="1728097" cy="1780864"/>
          </a:xfrm>
        </p:grpSpPr>
        <p:pic>
          <p:nvPicPr>
            <p:cNvPr id="64" name="Picture 11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2812" y="4081827"/>
              <a:ext cx="1241188" cy="1479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TextBox 64"/>
            <p:cNvSpPr txBox="1"/>
            <p:nvPr/>
          </p:nvSpPr>
          <p:spPr>
            <a:xfrm>
              <a:off x="669357" y="5385792"/>
              <a:ext cx="1728097" cy="476899"/>
            </a:xfrm>
            <a:prstGeom prst="rect">
              <a:avLst/>
            </a:prstGeom>
            <a:noFill/>
          </p:spPr>
          <p:txBody>
            <a:bodyPr wrap="none" rtlCol="0">
              <a:spAutoFit/>
            </a:bodyPr>
            <a:lstStyle/>
            <a:p>
              <a:r>
                <a:rPr lang="en-US" sz="2100" spc="-93" dirty="0">
                  <a:solidFill>
                    <a:srgbClr val="FFFFFF"/>
                  </a:solidFill>
                  <a:ea typeface="Segoe UI" pitchFamily="34" charset="0"/>
                  <a:cs typeface="Segoe UI" pitchFamily="34" charset="0"/>
                </a:rPr>
                <a:t>Host NUMA</a:t>
              </a:r>
            </a:p>
          </p:txBody>
        </p:sp>
      </p:grpSp>
      <p:sp>
        <p:nvSpPr>
          <p:cNvPr id="66" name="Flowchart: Manual Operation 21"/>
          <p:cNvSpPr/>
          <p:nvPr/>
        </p:nvSpPr>
        <p:spPr>
          <a:xfrm>
            <a:off x="6987920" y="5301520"/>
            <a:ext cx="2159187" cy="42709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3972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846 w 10000"/>
              <a:gd name="connsiteY2" fmla="*/ 10000 h 10000"/>
              <a:gd name="connsiteX3" fmla="*/ 3972 w 10000"/>
              <a:gd name="connsiteY3" fmla="*/ 10000 h 10000"/>
              <a:gd name="connsiteX4" fmla="*/ 0 w 10000"/>
              <a:gd name="connsiteY4" fmla="*/ 0 h 10000"/>
              <a:gd name="connsiteX0" fmla="*/ 0 w 10912"/>
              <a:gd name="connsiteY0" fmla="*/ 0 h 10000"/>
              <a:gd name="connsiteX1" fmla="*/ 10000 w 10912"/>
              <a:gd name="connsiteY1" fmla="*/ 0 h 10000"/>
              <a:gd name="connsiteX2" fmla="*/ 10912 w 10912"/>
              <a:gd name="connsiteY2" fmla="*/ 9844 h 10000"/>
              <a:gd name="connsiteX3" fmla="*/ 3972 w 10912"/>
              <a:gd name="connsiteY3" fmla="*/ 10000 h 10000"/>
              <a:gd name="connsiteX4" fmla="*/ 0 w 10912"/>
              <a:gd name="connsiteY4" fmla="*/ 0 h 10000"/>
              <a:gd name="connsiteX0" fmla="*/ 0 w 10912"/>
              <a:gd name="connsiteY0" fmla="*/ 0 h 10078"/>
              <a:gd name="connsiteX1" fmla="*/ 10000 w 10912"/>
              <a:gd name="connsiteY1" fmla="*/ 0 h 10078"/>
              <a:gd name="connsiteX2" fmla="*/ 10912 w 10912"/>
              <a:gd name="connsiteY2" fmla="*/ 9844 h 10078"/>
              <a:gd name="connsiteX3" fmla="*/ 5671 w 10912"/>
              <a:gd name="connsiteY3" fmla="*/ 10078 h 10078"/>
              <a:gd name="connsiteX4" fmla="*/ 0 w 10912"/>
              <a:gd name="connsiteY4" fmla="*/ 0 h 1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 h="10078">
                <a:moveTo>
                  <a:pt x="0" y="0"/>
                </a:moveTo>
                <a:lnTo>
                  <a:pt x="10000" y="0"/>
                </a:lnTo>
                <a:lnTo>
                  <a:pt x="10912" y="9844"/>
                </a:lnTo>
                <a:lnTo>
                  <a:pt x="5671" y="10078"/>
                </a:lnTo>
                <a:lnTo>
                  <a:pt x="0" y="0"/>
                </a:lnTo>
                <a:close/>
              </a:path>
            </a:pathLst>
          </a:custGeom>
          <a:gradFill>
            <a:gsLst>
              <a:gs pos="95866">
                <a:srgbClr val="D9F1FF">
                  <a:alpha val="0"/>
                </a:srgbClr>
              </a:gs>
              <a:gs pos="0">
                <a:schemeClr val="accent1">
                  <a:tint val="66000"/>
                  <a:satMod val="160000"/>
                  <a:alpha val="0"/>
                </a:schemeClr>
              </a:gs>
              <a:gs pos="22000">
                <a:schemeClr val="accent1">
                  <a:tint val="44500"/>
                  <a:satMod val="160000"/>
                  <a:alpha val="91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7" name="Flowchart: Manual Operation 21"/>
          <p:cNvSpPr/>
          <p:nvPr/>
        </p:nvSpPr>
        <p:spPr>
          <a:xfrm flipH="1">
            <a:off x="8735823" y="5301520"/>
            <a:ext cx="2159187" cy="42709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3972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846 w 10000"/>
              <a:gd name="connsiteY2" fmla="*/ 10000 h 10000"/>
              <a:gd name="connsiteX3" fmla="*/ 3972 w 10000"/>
              <a:gd name="connsiteY3" fmla="*/ 10000 h 10000"/>
              <a:gd name="connsiteX4" fmla="*/ 0 w 10000"/>
              <a:gd name="connsiteY4" fmla="*/ 0 h 10000"/>
              <a:gd name="connsiteX0" fmla="*/ 0 w 10912"/>
              <a:gd name="connsiteY0" fmla="*/ 0 h 10000"/>
              <a:gd name="connsiteX1" fmla="*/ 10000 w 10912"/>
              <a:gd name="connsiteY1" fmla="*/ 0 h 10000"/>
              <a:gd name="connsiteX2" fmla="*/ 10912 w 10912"/>
              <a:gd name="connsiteY2" fmla="*/ 9844 h 10000"/>
              <a:gd name="connsiteX3" fmla="*/ 3972 w 10912"/>
              <a:gd name="connsiteY3" fmla="*/ 10000 h 10000"/>
              <a:gd name="connsiteX4" fmla="*/ 0 w 10912"/>
              <a:gd name="connsiteY4" fmla="*/ 0 h 10000"/>
              <a:gd name="connsiteX0" fmla="*/ 0 w 10912"/>
              <a:gd name="connsiteY0" fmla="*/ 0 h 10078"/>
              <a:gd name="connsiteX1" fmla="*/ 10000 w 10912"/>
              <a:gd name="connsiteY1" fmla="*/ 0 h 10078"/>
              <a:gd name="connsiteX2" fmla="*/ 10912 w 10912"/>
              <a:gd name="connsiteY2" fmla="*/ 9844 h 10078"/>
              <a:gd name="connsiteX3" fmla="*/ 5671 w 10912"/>
              <a:gd name="connsiteY3" fmla="*/ 10078 h 10078"/>
              <a:gd name="connsiteX4" fmla="*/ 0 w 10912"/>
              <a:gd name="connsiteY4" fmla="*/ 0 h 1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 h="10078">
                <a:moveTo>
                  <a:pt x="0" y="0"/>
                </a:moveTo>
                <a:lnTo>
                  <a:pt x="10000" y="0"/>
                </a:lnTo>
                <a:lnTo>
                  <a:pt x="10912" y="9844"/>
                </a:lnTo>
                <a:lnTo>
                  <a:pt x="5671" y="10078"/>
                </a:lnTo>
                <a:lnTo>
                  <a:pt x="0" y="0"/>
                </a:lnTo>
                <a:close/>
              </a:path>
            </a:pathLst>
          </a:custGeom>
          <a:gradFill>
            <a:gsLst>
              <a:gs pos="95866">
                <a:srgbClr val="D9F1FF">
                  <a:alpha val="0"/>
                </a:srgbClr>
              </a:gs>
              <a:gs pos="0">
                <a:schemeClr val="accent1">
                  <a:tint val="66000"/>
                  <a:satMod val="160000"/>
                  <a:alpha val="0"/>
                </a:schemeClr>
              </a:gs>
              <a:gs pos="22000">
                <a:schemeClr val="accent1">
                  <a:tint val="44500"/>
                  <a:satMod val="160000"/>
                  <a:alpha val="91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70" name="Elbow Connector 69"/>
          <p:cNvCxnSpPr>
            <a:stCxn id="43" idx="1"/>
          </p:cNvCxnSpPr>
          <p:nvPr/>
        </p:nvCxnSpPr>
        <p:spPr>
          <a:xfrm rot="10800000" flipV="1">
            <a:off x="7367235" y="3809804"/>
            <a:ext cx="123549" cy="624276"/>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46" idx="3"/>
            <a:endCxn id="20" idx="0"/>
          </p:cNvCxnSpPr>
          <p:nvPr/>
        </p:nvCxnSpPr>
        <p:spPr>
          <a:xfrm flipV="1">
            <a:off x="8127788" y="2105333"/>
            <a:ext cx="2257663" cy="1704471"/>
          </a:xfrm>
          <a:prstGeom prst="bentConnector4">
            <a:avLst>
              <a:gd name="adj1" fmla="val 41791"/>
              <a:gd name="adj2" fmla="val 11341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3" name="Elbow Connector 72"/>
          <p:cNvCxnSpPr>
            <a:stCxn id="29" idx="1"/>
            <a:endCxn id="13" idx="0"/>
          </p:cNvCxnSpPr>
          <p:nvPr/>
        </p:nvCxnSpPr>
        <p:spPr>
          <a:xfrm rot="10800000" flipV="1">
            <a:off x="8286395" y="1282066"/>
            <a:ext cx="1275651" cy="467111"/>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8" name="Elbow Connector 77"/>
          <p:cNvCxnSpPr/>
          <p:nvPr/>
        </p:nvCxnSpPr>
        <p:spPr>
          <a:xfrm rot="16200000" flipH="1">
            <a:off x="8030660" y="4219069"/>
            <a:ext cx="444626" cy="250371"/>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3" name="Elbow Connector 82"/>
          <p:cNvCxnSpPr>
            <a:stCxn id="42" idx="1"/>
            <a:endCxn id="11" idx="1"/>
          </p:cNvCxnSpPr>
          <p:nvPr/>
        </p:nvCxnSpPr>
        <p:spPr>
          <a:xfrm rot="10800000">
            <a:off x="6968773" y="2501450"/>
            <a:ext cx="522010" cy="1616673"/>
          </a:xfrm>
          <a:prstGeom prst="bentConnector3">
            <a:avLst>
              <a:gd name="adj1" fmla="val 14379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6" name="Elbow Connector 85"/>
          <p:cNvCxnSpPr>
            <a:stCxn id="31" idx="3"/>
            <a:endCxn id="13" idx="3"/>
          </p:cNvCxnSpPr>
          <p:nvPr/>
        </p:nvCxnSpPr>
        <p:spPr>
          <a:xfrm>
            <a:off x="8099993" y="1295204"/>
            <a:ext cx="557067" cy="823819"/>
          </a:xfrm>
          <a:prstGeom prst="bentConnector3">
            <a:avLst>
              <a:gd name="adj1" fmla="val 141036"/>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961121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Scaling Up: Guest NUMA </a:t>
            </a:r>
            <a:endParaRPr lang="en-US" dirty="0"/>
          </a:p>
        </p:txBody>
      </p:sp>
      <p:sp>
        <p:nvSpPr>
          <p:cNvPr id="3" name="Content Placeholder 2"/>
          <p:cNvSpPr>
            <a:spLocks noGrp="1"/>
          </p:cNvSpPr>
          <p:nvPr>
            <p:ph sz="half" idx="1"/>
          </p:nvPr>
        </p:nvSpPr>
        <p:spPr>
          <a:xfrm>
            <a:off x="519113" y="1447800"/>
            <a:ext cx="5486400" cy="4953000"/>
          </a:xfrm>
        </p:spPr>
        <p:txBody>
          <a:bodyPr>
            <a:normAutofit/>
          </a:bodyPr>
          <a:lstStyle/>
          <a:p>
            <a:pPr>
              <a:lnSpc>
                <a:spcPct val="120000"/>
              </a:lnSpc>
            </a:pPr>
            <a:r>
              <a:rPr lang="en-US" dirty="0">
                <a:solidFill>
                  <a:schemeClr val="tx1"/>
                </a:solidFill>
              </a:rPr>
              <a:t>Guest </a:t>
            </a:r>
            <a:r>
              <a:rPr lang="en-US" dirty="0" smtClean="0">
                <a:solidFill>
                  <a:schemeClr val="tx1"/>
                </a:solidFill>
              </a:rPr>
              <a:t>NUMA (For VMs)</a:t>
            </a:r>
            <a:endParaRPr lang="en-US" dirty="0">
              <a:solidFill>
                <a:schemeClr val="tx1"/>
              </a:solidFill>
            </a:endParaRPr>
          </a:p>
          <a:p>
            <a:pPr lvl="1">
              <a:lnSpc>
                <a:spcPct val="120000"/>
              </a:lnSpc>
            </a:pPr>
            <a:r>
              <a:rPr lang="en-US" dirty="0">
                <a:solidFill>
                  <a:schemeClr val="tx1"/>
                </a:solidFill>
              </a:rPr>
              <a:t>Presenting NUMA topology within VM</a:t>
            </a:r>
          </a:p>
          <a:p>
            <a:pPr lvl="1">
              <a:lnSpc>
                <a:spcPct val="120000"/>
              </a:lnSpc>
            </a:pPr>
            <a:r>
              <a:rPr lang="en-US" dirty="0">
                <a:solidFill>
                  <a:schemeClr val="tx1"/>
                </a:solidFill>
              </a:rPr>
              <a:t>Guest operating systems &amp; apps can make intelligent NUMA decisions about thread and memory allocation</a:t>
            </a:r>
          </a:p>
          <a:p>
            <a:pPr>
              <a:lnSpc>
                <a:spcPct val="110000"/>
              </a:lnSpc>
            </a:pPr>
            <a:r>
              <a:rPr lang="en-US" dirty="0" smtClean="0">
                <a:solidFill>
                  <a:schemeClr val="tx1"/>
                </a:solidFill>
              </a:rPr>
              <a:t>Guest NUMA  nodes are aligned with host resources</a:t>
            </a:r>
          </a:p>
        </p:txBody>
      </p:sp>
      <p:grpSp>
        <p:nvGrpSpPr>
          <p:cNvPr id="250" name="Group 249"/>
          <p:cNvGrpSpPr/>
          <p:nvPr/>
        </p:nvGrpSpPr>
        <p:grpSpPr>
          <a:xfrm>
            <a:off x="5767070" y="2168474"/>
            <a:ext cx="6320182" cy="3243391"/>
            <a:chOff x="4326429" y="2547809"/>
            <a:chExt cx="4741371" cy="3243391"/>
          </a:xfrm>
        </p:grpSpPr>
        <p:sp>
          <p:nvSpPr>
            <p:cNvPr id="185" name="Flowchart: Manual Operation 21"/>
            <p:cNvSpPr/>
            <p:nvPr/>
          </p:nvSpPr>
          <p:spPr>
            <a:xfrm flipH="1">
              <a:off x="6961089" y="3714936"/>
              <a:ext cx="2106711" cy="1009464"/>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3972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846 w 10000"/>
                <a:gd name="connsiteY2" fmla="*/ 10000 h 10000"/>
                <a:gd name="connsiteX3" fmla="*/ 3972 w 10000"/>
                <a:gd name="connsiteY3" fmla="*/ 10000 h 10000"/>
                <a:gd name="connsiteX4" fmla="*/ 0 w 10000"/>
                <a:gd name="connsiteY4" fmla="*/ 0 h 10000"/>
                <a:gd name="connsiteX0" fmla="*/ 0 w 10912"/>
                <a:gd name="connsiteY0" fmla="*/ 0 h 10000"/>
                <a:gd name="connsiteX1" fmla="*/ 10000 w 10912"/>
                <a:gd name="connsiteY1" fmla="*/ 0 h 10000"/>
                <a:gd name="connsiteX2" fmla="*/ 10912 w 10912"/>
                <a:gd name="connsiteY2" fmla="*/ 9844 h 10000"/>
                <a:gd name="connsiteX3" fmla="*/ 3972 w 10912"/>
                <a:gd name="connsiteY3" fmla="*/ 10000 h 10000"/>
                <a:gd name="connsiteX4" fmla="*/ 0 w 10912"/>
                <a:gd name="connsiteY4" fmla="*/ 0 h 10000"/>
                <a:gd name="connsiteX0" fmla="*/ 0 w 10912"/>
                <a:gd name="connsiteY0" fmla="*/ 0 h 10078"/>
                <a:gd name="connsiteX1" fmla="*/ 10000 w 10912"/>
                <a:gd name="connsiteY1" fmla="*/ 0 h 10078"/>
                <a:gd name="connsiteX2" fmla="*/ 10912 w 10912"/>
                <a:gd name="connsiteY2" fmla="*/ 9844 h 10078"/>
                <a:gd name="connsiteX3" fmla="*/ 5671 w 10912"/>
                <a:gd name="connsiteY3" fmla="*/ 10078 h 10078"/>
                <a:gd name="connsiteX4" fmla="*/ 0 w 10912"/>
                <a:gd name="connsiteY4" fmla="*/ 0 h 1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 h="10078">
                  <a:moveTo>
                    <a:pt x="0" y="0"/>
                  </a:moveTo>
                  <a:lnTo>
                    <a:pt x="10000" y="0"/>
                  </a:lnTo>
                  <a:lnTo>
                    <a:pt x="10912" y="9844"/>
                  </a:lnTo>
                  <a:lnTo>
                    <a:pt x="5671" y="10078"/>
                  </a:lnTo>
                  <a:lnTo>
                    <a:pt x="0" y="0"/>
                  </a:lnTo>
                  <a:close/>
                </a:path>
              </a:pathLst>
            </a:custGeom>
            <a:gradFill>
              <a:gsLst>
                <a:gs pos="95866">
                  <a:srgbClr val="D9F1FF">
                    <a:alpha val="0"/>
                  </a:srgbClr>
                </a:gs>
                <a:gs pos="0">
                  <a:schemeClr val="accent1">
                    <a:tint val="66000"/>
                    <a:satMod val="160000"/>
                    <a:alpha val="0"/>
                  </a:schemeClr>
                </a:gs>
                <a:gs pos="22000">
                  <a:schemeClr val="accent1">
                    <a:tint val="44500"/>
                    <a:satMod val="160000"/>
                    <a:alpha val="91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6" name="Flowchart: Manual Operation 21"/>
            <p:cNvSpPr/>
            <p:nvPr/>
          </p:nvSpPr>
          <p:spPr>
            <a:xfrm>
              <a:off x="4425084" y="3714936"/>
              <a:ext cx="2106711" cy="1009464"/>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3972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846 w 10000"/>
                <a:gd name="connsiteY2" fmla="*/ 10000 h 10000"/>
                <a:gd name="connsiteX3" fmla="*/ 3972 w 10000"/>
                <a:gd name="connsiteY3" fmla="*/ 10000 h 10000"/>
                <a:gd name="connsiteX4" fmla="*/ 0 w 10000"/>
                <a:gd name="connsiteY4" fmla="*/ 0 h 10000"/>
                <a:gd name="connsiteX0" fmla="*/ 0 w 10912"/>
                <a:gd name="connsiteY0" fmla="*/ 0 h 10000"/>
                <a:gd name="connsiteX1" fmla="*/ 10000 w 10912"/>
                <a:gd name="connsiteY1" fmla="*/ 0 h 10000"/>
                <a:gd name="connsiteX2" fmla="*/ 10912 w 10912"/>
                <a:gd name="connsiteY2" fmla="*/ 9844 h 10000"/>
                <a:gd name="connsiteX3" fmla="*/ 3972 w 10912"/>
                <a:gd name="connsiteY3" fmla="*/ 10000 h 10000"/>
                <a:gd name="connsiteX4" fmla="*/ 0 w 10912"/>
                <a:gd name="connsiteY4" fmla="*/ 0 h 10000"/>
                <a:gd name="connsiteX0" fmla="*/ 0 w 10912"/>
                <a:gd name="connsiteY0" fmla="*/ 0 h 10078"/>
                <a:gd name="connsiteX1" fmla="*/ 10000 w 10912"/>
                <a:gd name="connsiteY1" fmla="*/ 0 h 10078"/>
                <a:gd name="connsiteX2" fmla="*/ 10912 w 10912"/>
                <a:gd name="connsiteY2" fmla="*/ 9844 h 10078"/>
                <a:gd name="connsiteX3" fmla="*/ 5671 w 10912"/>
                <a:gd name="connsiteY3" fmla="*/ 10078 h 10078"/>
                <a:gd name="connsiteX4" fmla="*/ 0 w 10912"/>
                <a:gd name="connsiteY4" fmla="*/ 0 h 1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 h="10078">
                  <a:moveTo>
                    <a:pt x="0" y="0"/>
                  </a:moveTo>
                  <a:lnTo>
                    <a:pt x="10000" y="0"/>
                  </a:lnTo>
                  <a:lnTo>
                    <a:pt x="10912" y="9844"/>
                  </a:lnTo>
                  <a:lnTo>
                    <a:pt x="5671" y="10078"/>
                  </a:lnTo>
                  <a:lnTo>
                    <a:pt x="0" y="0"/>
                  </a:lnTo>
                  <a:close/>
                </a:path>
              </a:pathLst>
            </a:custGeom>
            <a:gradFill>
              <a:gsLst>
                <a:gs pos="95866">
                  <a:srgbClr val="D9F1FF">
                    <a:alpha val="0"/>
                  </a:srgbClr>
                </a:gs>
                <a:gs pos="0">
                  <a:schemeClr val="accent1">
                    <a:tint val="66000"/>
                    <a:satMod val="160000"/>
                    <a:alpha val="0"/>
                  </a:schemeClr>
                </a:gs>
                <a:gs pos="22000">
                  <a:schemeClr val="accent1">
                    <a:tint val="44500"/>
                    <a:satMod val="160000"/>
                    <a:alpha val="91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48" name="Group 247"/>
            <p:cNvGrpSpPr/>
            <p:nvPr/>
          </p:nvGrpSpPr>
          <p:grpSpPr>
            <a:xfrm>
              <a:off x="4326429" y="2547809"/>
              <a:ext cx="2090385" cy="1566991"/>
              <a:chOff x="4326429" y="2547809"/>
              <a:chExt cx="2090385" cy="1566991"/>
            </a:xfrm>
          </p:grpSpPr>
          <p:pic>
            <p:nvPicPr>
              <p:cNvPr id="245" name="Picture 3" descr="C:\Users\jeffwoo\Documents\Work\Customers &amp; Events\Latest Overview &amp; Roadmap Deck\Virtualization Images for PPTs\Server-Virtual-Single.png"/>
              <p:cNvPicPr>
                <a:picLocks noChangeAspect="1" noChangeArrowheads="1"/>
              </p:cNvPicPr>
              <p:nvPr/>
            </p:nvPicPr>
            <p:blipFill>
              <a:blip r:embed="rId2">
                <a:duotone>
                  <a:schemeClr val="accent5">
                    <a:shade val="45000"/>
                    <a:satMod val="135000"/>
                  </a:schemeClr>
                  <a:prstClr val="white"/>
                </a:duotone>
              </a:blip>
              <a:srcRect/>
              <a:stretch>
                <a:fillRect/>
              </a:stretch>
            </p:blipFill>
            <p:spPr bwMode="auto">
              <a:xfrm>
                <a:off x="4326429" y="3356144"/>
                <a:ext cx="1001290" cy="758656"/>
              </a:xfrm>
              <a:prstGeom prst="rect">
                <a:avLst/>
              </a:prstGeom>
              <a:noFill/>
            </p:spPr>
          </p:pic>
          <p:grpSp>
            <p:nvGrpSpPr>
              <p:cNvPr id="187" name="Group 186"/>
              <p:cNvGrpSpPr/>
              <p:nvPr/>
            </p:nvGrpSpPr>
            <p:grpSpPr>
              <a:xfrm>
                <a:off x="4694222" y="2547809"/>
                <a:ext cx="1722592" cy="1201827"/>
                <a:chOff x="6609838" y="3708119"/>
                <a:chExt cx="1722592" cy="1201827"/>
              </a:xfrm>
            </p:grpSpPr>
            <p:grpSp>
              <p:nvGrpSpPr>
                <p:cNvPr id="188" name="Group 187"/>
                <p:cNvGrpSpPr/>
                <p:nvPr/>
              </p:nvGrpSpPr>
              <p:grpSpPr>
                <a:xfrm>
                  <a:off x="6609838" y="3708119"/>
                  <a:ext cx="893409" cy="1201827"/>
                  <a:chOff x="6609838" y="3708119"/>
                  <a:chExt cx="893409" cy="1201827"/>
                </a:xfrm>
              </p:grpSpPr>
              <p:grpSp>
                <p:nvGrpSpPr>
                  <p:cNvPr id="203" name="Group 202"/>
                  <p:cNvGrpSpPr/>
                  <p:nvPr/>
                </p:nvGrpSpPr>
                <p:grpSpPr>
                  <a:xfrm>
                    <a:off x="6685532" y="3988031"/>
                    <a:ext cx="727595" cy="921915"/>
                    <a:chOff x="6685532" y="3988031"/>
                    <a:chExt cx="727595" cy="921915"/>
                  </a:xfrm>
                </p:grpSpPr>
                <p:sp>
                  <p:nvSpPr>
                    <p:cNvPr id="205" name="Rounded Rectangle 204"/>
                    <p:cNvSpPr/>
                    <p:nvPr/>
                  </p:nvSpPr>
                  <p:spPr>
                    <a:xfrm>
                      <a:off x="6685532" y="3988031"/>
                      <a:ext cx="727595" cy="909045"/>
                    </a:xfrm>
                    <a:prstGeom prst="roundRect">
                      <a:avLst/>
                    </a:prstGeom>
                    <a:gradFill flip="none" rotWithShape="1">
                      <a:gsLst>
                        <a:gs pos="15006">
                          <a:srgbClr val="E1D080">
                            <a:lumMod val="40000"/>
                            <a:lumOff val="60000"/>
                          </a:srgbClr>
                        </a:gs>
                        <a:gs pos="0">
                          <a:srgbClr val="E6DCAC">
                            <a:lumMod val="40000"/>
                            <a:lumOff val="60000"/>
                          </a:srgbClr>
                        </a:gs>
                        <a:gs pos="12000">
                          <a:srgbClr val="E6D78A">
                            <a:lumMod val="40000"/>
                            <a:lumOff val="60000"/>
                          </a:srgbClr>
                        </a:gs>
                        <a:gs pos="30000">
                          <a:srgbClr val="C7AC4C">
                            <a:lumMod val="40000"/>
                            <a:lumOff val="60000"/>
                          </a:srgbClr>
                        </a:gs>
                        <a:gs pos="45000">
                          <a:srgbClr val="E6D78A">
                            <a:lumMod val="40000"/>
                            <a:lumOff val="60000"/>
                          </a:srgbClr>
                        </a:gs>
                        <a:gs pos="77000">
                          <a:srgbClr val="C7AC4C">
                            <a:lumMod val="40000"/>
                            <a:lumOff val="60000"/>
                          </a:srgbClr>
                        </a:gs>
                        <a:gs pos="100000">
                          <a:srgbClr val="E6DCAC">
                            <a:lumMod val="40000"/>
                            <a:lumOff val="60000"/>
                          </a:srgbClr>
                        </a:gs>
                      </a:gsLst>
                      <a:lin ang="8100000" scaled="0"/>
                      <a:tileRect/>
                    </a:gra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06" name="Group 205"/>
                    <p:cNvGrpSpPr/>
                    <p:nvPr/>
                  </p:nvGrpSpPr>
                  <p:grpSpPr>
                    <a:xfrm>
                      <a:off x="6742690" y="4366602"/>
                      <a:ext cx="613278" cy="543344"/>
                      <a:chOff x="6780536" y="2099133"/>
                      <a:chExt cx="613278" cy="543344"/>
                    </a:xfrm>
                  </p:grpSpPr>
                  <p:pic>
                    <p:nvPicPr>
                      <p:cNvPr id="212" name="Picture 2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0536" y="2284309"/>
                        <a:ext cx="269292" cy="358168"/>
                      </a:xfrm>
                      <a:prstGeom prst="rect">
                        <a:avLst/>
                      </a:prstGeom>
                    </p:spPr>
                  </p:pic>
                  <p:pic>
                    <p:nvPicPr>
                      <p:cNvPr id="213" name="Picture 2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0536" y="2105493"/>
                        <a:ext cx="269292" cy="358168"/>
                      </a:xfrm>
                      <a:prstGeom prst="rect">
                        <a:avLst/>
                      </a:prstGeom>
                    </p:spPr>
                  </p:pic>
                  <p:pic>
                    <p:nvPicPr>
                      <p:cNvPr id="214" name="Picture 2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4522" y="2099133"/>
                        <a:ext cx="269292" cy="358168"/>
                      </a:xfrm>
                      <a:prstGeom prst="rect">
                        <a:avLst/>
                      </a:prstGeom>
                    </p:spPr>
                  </p:pic>
                  <p:pic>
                    <p:nvPicPr>
                      <p:cNvPr id="215" name="Picture 2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4522" y="2277949"/>
                        <a:ext cx="269292" cy="358168"/>
                      </a:xfrm>
                      <a:prstGeom prst="rect">
                        <a:avLst/>
                      </a:prstGeom>
                    </p:spPr>
                  </p:pic>
                </p:grpSp>
                <p:grpSp>
                  <p:nvGrpSpPr>
                    <p:cNvPr id="207" name="Group 206"/>
                    <p:cNvGrpSpPr/>
                    <p:nvPr/>
                  </p:nvGrpSpPr>
                  <p:grpSpPr>
                    <a:xfrm>
                      <a:off x="6933632" y="4087089"/>
                      <a:ext cx="231395" cy="268676"/>
                      <a:chOff x="6960062" y="1819620"/>
                      <a:chExt cx="231395" cy="268676"/>
                    </a:xfrm>
                  </p:grpSpPr>
                  <p:pic>
                    <p:nvPicPr>
                      <p:cNvPr id="208" name="Picture 20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0062" y="1968912"/>
                        <a:ext cx="89761" cy="119384"/>
                      </a:xfrm>
                      <a:prstGeom prst="rect">
                        <a:avLst/>
                      </a:prstGeom>
                    </p:spPr>
                  </p:pic>
                  <p:pic>
                    <p:nvPicPr>
                      <p:cNvPr id="209" name="Picture 20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0062" y="1819620"/>
                        <a:ext cx="89761" cy="119384"/>
                      </a:xfrm>
                      <a:prstGeom prst="rect">
                        <a:avLst/>
                      </a:prstGeom>
                    </p:spPr>
                  </p:pic>
                  <p:pic>
                    <p:nvPicPr>
                      <p:cNvPr id="210" name="Picture 20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1696" y="1968912"/>
                        <a:ext cx="89761" cy="119384"/>
                      </a:xfrm>
                      <a:prstGeom prst="rect">
                        <a:avLst/>
                      </a:prstGeom>
                    </p:spPr>
                  </p:pic>
                  <p:pic>
                    <p:nvPicPr>
                      <p:cNvPr id="211" name="Picture 2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1696" y="1819620"/>
                        <a:ext cx="89761" cy="119384"/>
                      </a:xfrm>
                      <a:prstGeom prst="rect">
                        <a:avLst/>
                      </a:prstGeom>
                    </p:spPr>
                  </p:pic>
                </p:grpSp>
              </p:grpSp>
              <p:sp>
                <p:nvSpPr>
                  <p:cNvPr id="204" name="TextBox 203"/>
                  <p:cNvSpPr txBox="1"/>
                  <p:nvPr/>
                </p:nvSpPr>
                <p:spPr>
                  <a:xfrm>
                    <a:off x="6609838" y="3708119"/>
                    <a:ext cx="893409" cy="292388"/>
                  </a:xfrm>
                  <a:prstGeom prst="rect">
                    <a:avLst/>
                  </a:prstGeom>
                  <a:noFill/>
                </p:spPr>
                <p:txBody>
                  <a:bodyPr wrap="none" rtlCol="0">
                    <a:spAutoFit/>
                  </a:bodyPr>
                  <a:lstStyle/>
                  <a:p>
                    <a:pPr algn="ctr"/>
                    <a:r>
                      <a:rPr lang="en-US" sz="1300" spc="-93" dirty="0" err="1">
                        <a:solidFill>
                          <a:srgbClr val="FFFFFF"/>
                        </a:solidFill>
                        <a:ea typeface="Segoe UI" pitchFamily="34" charset="0"/>
                        <a:cs typeface="Segoe UI" pitchFamily="34" charset="0"/>
                      </a:rPr>
                      <a:t>vNUMA</a:t>
                    </a:r>
                    <a:r>
                      <a:rPr lang="en-US" sz="1300" spc="-93" dirty="0">
                        <a:solidFill>
                          <a:srgbClr val="FFFFFF"/>
                        </a:solidFill>
                        <a:ea typeface="Segoe UI" pitchFamily="34" charset="0"/>
                        <a:cs typeface="Segoe UI" pitchFamily="34" charset="0"/>
                      </a:rPr>
                      <a:t> node A</a:t>
                    </a:r>
                  </a:p>
                </p:txBody>
              </p:sp>
            </p:grpSp>
            <p:grpSp>
              <p:nvGrpSpPr>
                <p:cNvPr id="189" name="Group 188"/>
                <p:cNvGrpSpPr/>
                <p:nvPr/>
              </p:nvGrpSpPr>
              <p:grpSpPr>
                <a:xfrm>
                  <a:off x="7447438" y="3708119"/>
                  <a:ext cx="884992" cy="1201827"/>
                  <a:chOff x="7447438" y="3708119"/>
                  <a:chExt cx="884992" cy="1201827"/>
                </a:xfrm>
              </p:grpSpPr>
              <p:grpSp>
                <p:nvGrpSpPr>
                  <p:cNvPr id="190" name="Group 189"/>
                  <p:cNvGrpSpPr/>
                  <p:nvPr/>
                </p:nvGrpSpPr>
                <p:grpSpPr>
                  <a:xfrm>
                    <a:off x="7523732" y="3988031"/>
                    <a:ext cx="727595" cy="921915"/>
                    <a:chOff x="7523732" y="3988031"/>
                    <a:chExt cx="727595" cy="921915"/>
                  </a:xfrm>
                </p:grpSpPr>
                <p:sp>
                  <p:nvSpPr>
                    <p:cNvPr id="192" name="Rounded Rectangle 191"/>
                    <p:cNvSpPr/>
                    <p:nvPr/>
                  </p:nvSpPr>
                  <p:spPr>
                    <a:xfrm>
                      <a:off x="7523732" y="3988031"/>
                      <a:ext cx="727595" cy="909045"/>
                    </a:xfrm>
                    <a:prstGeom prst="roundRect">
                      <a:avLst/>
                    </a:prstGeom>
                    <a:gradFill flip="none" rotWithShape="1">
                      <a:gsLst>
                        <a:gs pos="15006">
                          <a:srgbClr val="E1D080">
                            <a:lumMod val="40000"/>
                            <a:lumOff val="60000"/>
                          </a:srgbClr>
                        </a:gs>
                        <a:gs pos="0">
                          <a:srgbClr val="E6DCAC">
                            <a:lumMod val="40000"/>
                            <a:lumOff val="60000"/>
                          </a:srgbClr>
                        </a:gs>
                        <a:gs pos="12000">
                          <a:srgbClr val="E6D78A">
                            <a:lumMod val="40000"/>
                            <a:lumOff val="60000"/>
                          </a:srgbClr>
                        </a:gs>
                        <a:gs pos="30000">
                          <a:srgbClr val="C7AC4C">
                            <a:lumMod val="40000"/>
                            <a:lumOff val="60000"/>
                          </a:srgbClr>
                        </a:gs>
                        <a:gs pos="45000">
                          <a:srgbClr val="E6D78A">
                            <a:lumMod val="40000"/>
                            <a:lumOff val="60000"/>
                          </a:srgbClr>
                        </a:gs>
                        <a:gs pos="77000">
                          <a:srgbClr val="C7AC4C">
                            <a:lumMod val="40000"/>
                            <a:lumOff val="60000"/>
                          </a:srgbClr>
                        </a:gs>
                        <a:gs pos="100000">
                          <a:srgbClr val="E6DCAC">
                            <a:lumMod val="40000"/>
                            <a:lumOff val="60000"/>
                          </a:srgbClr>
                        </a:gs>
                      </a:gsLst>
                      <a:lin ang="8100000" scaled="0"/>
                      <a:tileRect/>
                    </a:gra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93" name="Group 192"/>
                    <p:cNvGrpSpPr/>
                    <p:nvPr/>
                  </p:nvGrpSpPr>
                  <p:grpSpPr>
                    <a:xfrm>
                      <a:off x="7580890" y="4366602"/>
                      <a:ext cx="613278" cy="543344"/>
                      <a:chOff x="6780536" y="2099133"/>
                      <a:chExt cx="613278" cy="543344"/>
                    </a:xfrm>
                  </p:grpSpPr>
                  <p:pic>
                    <p:nvPicPr>
                      <p:cNvPr id="199" name="Picture 19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0536" y="2284309"/>
                        <a:ext cx="269292" cy="358168"/>
                      </a:xfrm>
                      <a:prstGeom prst="rect">
                        <a:avLst/>
                      </a:prstGeom>
                    </p:spPr>
                  </p:pic>
                  <p:pic>
                    <p:nvPicPr>
                      <p:cNvPr id="200" name="Picture 19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0536" y="2105493"/>
                        <a:ext cx="269292" cy="358168"/>
                      </a:xfrm>
                      <a:prstGeom prst="rect">
                        <a:avLst/>
                      </a:prstGeom>
                    </p:spPr>
                  </p:pic>
                  <p:pic>
                    <p:nvPicPr>
                      <p:cNvPr id="201" name="Picture 2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4522" y="2099133"/>
                        <a:ext cx="269292" cy="358168"/>
                      </a:xfrm>
                      <a:prstGeom prst="rect">
                        <a:avLst/>
                      </a:prstGeom>
                    </p:spPr>
                  </p:pic>
                  <p:pic>
                    <p:nvPicPr>
                      <p:cNvPr id="202" name="Picture 2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4522" y="2277949"/>
                        <a:ext cx="269292" cy="358168"/>
                      </a:xfrm>
                      <a:prstGeom prst="rect">
                        <a:avLst/>
                      </a:prstGeom>
                    </p:spPr>
                  </p:pic>
                </p:grpSp>
                <p:grpSp>
                  <p:nvGrpSpPr>
                    <p:cNvPr id="194" name="Group 193"/>
                    <p:cNvGrpSpPr/>
                    <p:nvPr/>
                  </p:nvGrpSpPr>
                  <p:grpSpPr>
                    <a:xfrm>
                      <a:off x="7771832" y="4087089"/>
                      <a:ext cx="231395" cy="268676"/>
                      <a:chOff x="6960062" y="1819620"/>
                      <a:chExt cx="231395" cy="268676"/>
                    </a:xfrm>
                  </p:grpSpPr>
                  <p:pic>
                    <p:nvPicPr>
                      <p:cNvPr id="195" name="Picture 19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0062" y="1968912"/>
                        <a:ext cx="89761" cy="119384"/>
                      </a:xfrm>
                      <a:prstGeom prst="rect">
                        <a:avLst/>
                      </a:prstGeom>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0062" y="1819620"/>
                        <a:ext cx="89761" cy="119384"/>
                      </a:xfrm>
                      <a:prstGeom prst="rect">
                        <a:avLst/>
                      </a:prstGeom>
                    </p:spPr>
                  </p:pic>
                  <p:pic>
                    <p:nvPicPr>
                      <p:cNvPr id="197" name="Picture 19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1696" y="1968912"/>
                        <a:ext cx="89761" cy="119384"/>
                      </a:xfrm>
                      <a:prstGeom prst="rect">
                        <a:avLst/>
                      </a:prstGeom>
                    </p:spPr>
                  </p:pic>
                  <p:pic>
                    <p:nvPicPr>
                      <p:cNvPr id="198" name="Picture 19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1696" y="1819620"/>
                        <a:ext cx="89761" cy="119384"/>
                      </a:xfrm>
                      <a:prstGeom prst="rect">
                        <a:avLst/>
                      </a:prstGeom>
                    </p:spPr>
                  </p:pic>
                </p:grpSp>
              </p:grpSp>
              <p:sp>
                <p:nvSpPr>
                  <p:cNvPr id="191" name="TextBox 190"/>
                  <p:cNvSpPr txBox="1"/>
                  <p:nvPr/>
                </p:nvSpPr>
                <p:spPr>
                  <a:xfrm>
                    <a:off x="7447438" y="3708119"/>
                    <a:ext cx="884992" cy="292388"/>
                  </a:xfrm>
                  <a:prstGeom prst="rect">
                    <a:avLst/>
                  </a:prstGeom>
                  <a:noFill/>
                </p:spPr>
                <p:txBody>
                  <a:bodyPr wrap="none" rtlCol="0">
                    <a:spAutoFit/>
                  </a:bodyPr>
                  <a:lstStyle/>
                  <a:p>
                    <a:pPr algn="ctr"/>
                    <a:r>
                      <a:rPr lang="en-US" sz="1300" spc="-93" dirty="0" err="1">
                        <a:solidFill>
                          <a:srgbClr val="FFFFFF"/>
                        </a:solidFill>
                        <a:ea typeface="Segoe UI" pitchFamily="34" charset="0"/>
                        <a:cs typeface="Segoe UI" pitchFamily="34" charset="0"/>
                      </a:rPr>
                      <a:t>vNUMA</a:t>
                    </a:r>
                    <a:r>
                      <a:rPr lang="en-US" sz="1300" spc="-93" dirty="0">
                        <a:solidFill>
                          <a:srgbClr val="FFFFFF"/>
                        </a:solidFill>
                        <a:ea typeface="Segoe UI" pitchFamily="34" charset="0"/>
                        <a:cs typeface="Segoe UI" pitchFamily="34" charset="0"/>
                      </a:rPr>
                      <a:t> node B</a:t>
                    </a:r>
                  </a:p>
                </p:txBody>
              </p:sp>
            </p:grpSp>
          </p:grpSp>
        </p:grpSp>
        <p:grpSp>
          <p:nvGrpSpPr>
            <p:cNvPr id="249" name="Group 248"/>
            <p:cNvGrpSpPr/>
            <p:nvPr/>
          </p:nvGrpSpPr>
          <p:grpSpPr>
            <a:xfrm>
              <a:off x="6932669" y="2547809"/>
              <a:ext cx="2111017" cy="1566991"/>
              <a:chOff x="6932669" y="2547809"/>
              <a:chExt cx="2111017" cy="1566991"/>
            </a:xfrm>
          </p:grpSpPr>
          <p:pic>
            <p:nvPicPr>
              <p:cNvPr id="246" name="Picture 3" descr="C:\Users\jeffwoo\Documents\Work\Customers &amp; Events\Latest Overview &amp; Roadmap Deck\Virtualization Images for PPTs\Server-Virtual-Single.png"/>
              <p:cNvPicPr>
                <a:picLocks noChangeAspect="1" noChangeArrowheads="1"/>
              </p:cNvPicPr>
              <p:nvPr/>
            </p:nvPicPr>
            <p:blipFill>
              <a:blip r:embed="rId2">
                <a:duotone>
                  <a:schemeClr val="accent5">
                    <a:shade val="45000"/>
                    <a:satMod val="135000"/>
                  </a:schemeClr>
                  <a:prstClr val="white"/>
                </a:duotone>
              </a:blip>
              <a:srcRect/>
              <a:stretch>
                <a:fillRect/>
              </a:stretch>
            </p:blipFill>
            <p:spPr bwMode="auto">
              <a:xfrm>
                <a:off x="6932669" y="3356144"/>
                <a:ext cx="1001290" cy="758656"/>
              </a:xfrm>
              <a:prstGeom prst="rect">
                <a:avLst/>
              </a:prstGeom>
              <a:noFill/>
            </p:spPr>
          </p:pic>
          <p:grpSp>
            <p:nvGrpSpPr>
              <p:cNvPr id="216" name="Group 215"/>
              <p:cNvGrpSpPr/>
              <p:nvPr/>
            </p:nvGrpSpPr>
            <p:grpSpPr>
              <a:xfrm>
                <a:off x="7321094" y="2547809"/>
                <a:ext cx="1722592" cy="1201827"/>
                <a:chOff x="6609838" y="3708119"/>
                <a:chExt cx="1722592" cy="1201827"/>
              </a:xfrm>
            </p:grpSpPr>
            <p:grpSp>
              <p:nvGrpSpPr>
                <p:cNvPr id="217" name="Group 216"/>
                <p:cNvGrpSpPr/>
                <p:nvPr/>
              </p:nvGrpSpPr>
              <p:grpSpPr>
                <a:xfrm>
                  <a:off x="6609838" y="3708119"/>
                  <a:ext cx="893409" cy="1201827"/>
                  <a:chOff x="6609838" y="3708119"/>
                  <a:chExt cx="893409" cy="1201827"/>
                </a:xfrm>
              </p:grpSpPr>
              <p:grpSp>
                <p:nvGrpSpPr>
                  <p:cNvPr id="232" name="Group 231"/>
                  <p:cNvGrpSpPr/>
                  <p:nvPr/>
                </p:nvGrpSpPr>
                <p:grpSpPr>
                  <a:xfrm>
                    <a:off x="6685532" y="3988031"/>
                    <a:ext cx="727595" cy="921915"/>
                    <a:chOff x="6685532" y="3988031"/>
                    <a:chExt cx="727595" cy="921915"/>
                  </a:xfrm>
                </p:grpSpPr>
                <p:sp>
                  <p:nvSpPr>
                    <p:cNvPr id="234" name="Rounded Rectangle 233"/>
                    <p:cNvSpPr/>
                    <p:nvPr/>
                  </p:nvSpPr>
                  <p:spPr>
                    <a:xfrm>
                      <a:off x="6685532" y="3988031"/>
                      <a:ext cx="727595" cy="909045"/>
                    </a:xfrm>
                    <a:prstGeom prst="roundRect">
                      <a:avLst/>
                    </a:prstGeom>
                    <a:gradFill flip="none" rotWithShape="1">
                      <a:gsLst>
                        <a:gs pos="15006">
                          <a:srgbClr val="E1D080">
                            <a:lumMod val="40000"/>
                            <a:lumOff val="60000"/>
                          </a:srgbClr>
                        </a:gs>
                        <a:gs pos="0">
                          <a:srgbClr val="E6DCAC">
                            <a:lumMod val="40000"/>
                            <a:lumOff val="60000"/>
                          </a:srgbClr>
                        </a:gs>
                        <a:gs pos="12000">
                          <a:srgbClr val="E6D78A">
                            <a:lumMod val="40000"/>
                            <a:lumOff val="60000"/>
                          </a:srgbClr>
                        </a:gs>
                        <a:gs pos="30000">
                          <a:srgbClr val="C7AC4C">
                            <a:lumMod val="40000"/>
                            <a:lumOff val="60000"/>
                          </a:srgbClr>
                        </a:gs>
                        <a:gs pos="45000">
                          <a:srgbClr val="E6D78A">
                            <a:lumMod val="40000"/>
                            <a:lumOff val="60000"/>
                          </a:srgbClr>
                        </a:gs>
                        <a:gs pos="77000">
                          <a:srgbClr val="C7AC4C">
                            <a:lumMod val="40000"/>
                            <a:lumOff val="60000"/>
                          </a:srgbClr>
                        </a:gs>
                        <a:gs pos="100000">
                          <a:srgbClr val="E6DCAC">
                            <a:lumMod val="40000"/>
                            <a:lumOff val="60000"/>
                          </a:srgbClr>
                        </a:gs>
                      </a:gsLst>
                      <a:lin ang="8100000" scaled="0"/>
                      <a:tileRect/>
                    </a:gra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35" name="Group 234"/>
                    <p:cNvGrpSpPr/>
                    <p:nvPr/>
                  </p:nvGrpSpPr>
                  <p:grpSpPr>
                    <a:xfrm>
                      <a:off x="6742690" y="4372962"/>
                      <a:ext cx="269292" cy="536984"/>
                      <a:chOff x="6780536" y="2105493"/>
                      <a:chExt cx="269292" cy="536984"/>
                    </a:xfrm>
                  </p:grpSpPr>
                  <p:pic>
                    <p:nvPicPr>
                      <p:cNvPr id="241" name="Picture 2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0536" y="2284309"/>
                        <a:ext cx="269292" cy="358168"/>
                      </a:xfrm>
                      <a:prstGeom prst="rect">
                        <a:avLst/>
                      </a:prstGeom>
                    </p:spPr>
                  </p:pic>
                  <p:pic>
                    <p:nvPicPr>
                      <p:cNvPr id="242" name="Picture 2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0536" y="2105493"/>
                        <a:ext cx="269292" cy="358168"/>
                      </a:xfrm>
                      <a:prstGeom prst="rect">
                        <a:avLst/>
                      </a:prstGeom>
                    </p:spPr>
                  </p:pic>
                </p:grpSp>
                <p:grpSp>
                  <p:nvGrpSpPr>
                    <p:cNvPr id="236" name="Group 235"/>
                    <p:cNvGrpSpPr/>
                    <p:nvPr/>
                  </p:nvGrpSpPr>
                  <p:grpSpPr>
                    <a:xfrm>
                      <a:off x="6933632" y="4087089"/>
                      <a:ext cx="231395" cy="268676"/>
                      <a:chOff x="6960062" y="1819620"/>
                      <a:chExt cx="231395" cy="268676"/>
                    </a:xfrm>
                  </p:grpSpPr>
                  <p:pic>
                    <p:nvPicPr>
                      <p:cNvPr id="237" name="Picture 2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0062" y="1968912"/>
                        <a:ext cx="89761" cy="119384"/>
                      </a:xfrm>
                      <a:prstGeom prst="rect">
                        <a:avLst/>
                      </a:prstGeom>
                    </p:spPr>
                  </p:pic>
                  <p:pic>
                    <p:nvPicPr>
                      <p:cNvPr id="238" name="Picture 2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0062" y="1819620"/>
                        <a:ext cx="89761" cy="119384"/>
                      </a:xfrm>
                      <a:prstGeom prst="rect">
                        <a:avLst/>
                      </a:prstGeom>
                    </p:spPr>
                  </p:pic>
                  <p:pic>
                    <p:nvPicPr>
                      <p:cNvPr id="239" name="Picture 2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1696" y="1968912"/>
                        <a:ext cx="89761" cy="119384"/>
                      </a:xfrm>
                      <a:prstGeom prst="rect">
                        <a:avLst/>
                      </a:prstGeom>
                    </p:spPr>
                  </p:pic>
                  <p:pic>
                    <p:nvPicPr>
                      <p:cNvPr id="240" name="Picture 2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1696" y="1819620"/>
                        <a:ext cx="89761" cy="119384"/>
                      </a:xfrm>
                      <a:prstGeom prst="rect">
                        <a:avLst/>
                      </a:prstGeom>
                    </p:spPr>
                  </p:pic>
                </p:grpSp>
              </p:grpSp>
              <p:sp>
                <p:nvSpPr>
                  <p:cNvPr id="233" name="TextBox 232"/>
                  <p:cNvSpPr txBox="1"/>
                  <p:nvPr/>
                </p:nvSpPr>
                <p:spPr>
                  <a:xfrm>
                    <a:off x="6609838" y="3708119"/>
                    <a:ext cx="893409" cy="292388"/>
                  </a:xfrm>
                  <a:prstGeom prst="rect">
                    <a:avLst/>
                  </a:prstGeom>
                  <a:noFill/>
                </p:spPr>
                <p:txBody>
                  <a:bodyPr wrap="none" rtlCol="0">
                    <a:spAutoFit/>
                  </a:bodyPr>
                  <a:lstStyle/>
                  <a:p>
                    <a:pPr algn="ctr"/>
                    <a:r>
                      <a:rPr lang="en-US" sz="1300" spc="-93" dirty="0" err="1">
                        <a:solidFill>
                          <a:srgbClr val="FFFFFF"/>
                        </a:solidFill>
                        <a:ea typeface="Segoe UI" pitchFamily="34" charset="0"/>
                        <a:cs typeface="Segoe UI" pitchFamily="34" charset="0"/>
                      </a:rPr>
                      <a:t>vNUMA</a:t>
                    </a:r>
                    <a:r>
                      <a:rPr lang="en-US" sz="1300" spc="-93" dirty="0">
                        <a:solidFill>
                          <a:srgbClr val="FFFFFF"/>
                        </a:solidFill>
                        <a:ea typeface="Segoe UI" pitchFamily="34" charset="0"/>
                        <a:cs typeface="Segoe UI" pitchFamily="34" charset="0"/>
                      </a:rPr>
                      <a:t> node A</a:t>
                    </a:r>
                  </a:p>
                </p:txBody>
              </p:sp>
            </p:grpSp>
            <p:grpSp>
              <p:nvGrpSpPr>
                <p:cNvPr id="218" name="Group 217"/>
                <p:cNvGrpSpPr/>
                <p:nvPr/>
              </p:nvGrpSpPr>
              <p:grpSpPr>
                <a:xfrm>
                  <a:off x="7447438" y="3708119"/>
                  <a:ext cx="884992" cy="1201827"/>
                  <a:chOff x="7447438" y="3708119"/>
                  <a:chExt cx="884992" cy="1201827"/>
                </a:xfrm>
              </p:grpSpPr>
              <p:grpSp>
                <p:nvGrpSpPr>
                  <p:cNvPr id="219" name="Group 218"/>
                  <p:cNvGrpSpPr/>
                  <p:nvPr/>
                </p:nvGrpSpPr>
                <p:grpSpPr>
                  <a:xfrm>
                    <a:off x="7523732" y="3988031"/>
                    <a:ext cx="727595" cy="921915"/>
                    <a:chOff x="7523732" y="3988031"/>
                    <a:chExt cx="727595" cy="921915"/>
                  </a:xfrm>
                </p:grpSpPr>
                <p:sp>
                  <p:nvSpPr>
                    <p:cNvPr id="221" name="Rounded Rectangle 220"/>
                    <p:cNvSpPr/>
                    <p:nvPr/>
                  </p:nvSpPr>
                  <p:spPr>
                    <a:xfrm>
                      <a:off x="7523732" y="3988031"/>
                      <a:ext cx="727595" cy="909045"/>
                    </a:xfrm>
                    <a:prstGeom prst="roundRect">
                      <a:avLst/>
                    </a:prstGeom>
                    <a:gradFill flip="none" rotWithShape="1">
                      <a:gsLst>
                        <a:gs pos="15006">
                          <a:srgbClr val="E1D080">
                            <a:lumMod val="40000"/>
                            <a:lumOff val="60000"/>
                          </a:srgbClr>
                        </a:gs>
                        <a:gs pos="0">
                          <a:srgbClr val="E6DCAC">
                            <a:lumMod val="40000"/>
                            <a:lumOff val="60000"/>
                          </a:srgbClr>
                        </a:gs>
                        <a:gs pos="12000">
                          <a:srgbClr val="E6D78A">
                            <a:lumMod val="40000"/>
                            <a:lumOff val="60000"/>
                          </a:srgbClr>
                        </a:gs>
                        <a:gs pos="30000">
                          <a:srgbClr val="C7AC4C">
                            <a:lumMod val="40000"/>
                            <a:lumOff val="60000"/>
                          </a:srgbClr>
                        </a:gs>
                        <a:gs pos="45000">
                          <a:srgbClr val="E6D78A">
                            <a:lumMod val="40000"/>
                            <a:lumOff val="60000"/>
                          </a:srgbClr>
                        </a:gs>
                        <a:gs pos="77000">
                          <a:srgbClr val="C7AC4C">
                            <a:lumMod val="40000"/>
                            <a:lumOff val="60000"/>
                          </a:srgbClr>
                        </a:gs>
                        <a:gs pos="100000">
                          <a:srgbClr val="E6DCAC">
                            <a:lumMod val="40000"/>
                            <a:lumOff val="60000"/>
                          </a:srgbClr>
                        </a:gs>
                      </a:gsLst>
                      <a:lin ang="8100000" scaled="0"/>
                      <a:tileRect/>
                    </a:gra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22" name="Group 221"/>
                    <p:cNvGrpSpPr/>
                    <p:nvPr/>
                  </p:nvGrpSpPr>
                  <p:grpSpPr>
                    <a:xfrm>
                      <a:off x="7580890" y="4366602"/>
                      <a:ext cx="613278" cy="543344"/>
                      <a:chOff x="6780536" y="2099133"/>
                      <a:chExt cx="613278" cy="543344"/>
                    </a:xfrm>
                  </p:grpSpPr>
                  <p:pic>
                    <p:nvPicPr>
                      <p:cNvPr id="228" name="Picture 2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0536" y="2284309"/>
                        <a:ext cx="269292" cy="358168"/>
                      </a:xfrm>
                      <a:prstGeom prst="rect">
                        <a:avLst/>
                      </a:prstGeom>
                    </p:spPr>
                  </p:pic>
                  <p:pic>
                    <p:nvPicPr>
                      <p:cNvPr id="229" name="Picture 2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0536" y="2105493"/>
                        <a:ext cx="269292" cy="358168"/>
                      </a:xfrm>
                      <a:prstGeom prst="rect">
                        <a:avLst/>
                      </a:prstGeom>
                    </p:spPr>
                  </p:pic>
                  <p:pic>
                    <p:nvPicPr>
                      <p:cNvPr id="230" name="Picture 2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4522" y="2099133"/>
                        <a:ext cx="269292" cy="358168"/>
                      </a:xfrm>
                      <a:prstGeom prst="rect">
                        <a:avLst/>
                      </a:prstGeom>
                    </p:spPr>
                  </p:pic>
                  <p:pic>
                    <p:nvPicPr>
                      <p:cNvPr id="231" name="Picture 2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4522" y="2277949"/>
                        <a:ext cx="269292" cy="358168"/>
                      </a:xfrm>
                      <a:prstGeom prst="rect">
                        <a:avLst/>
                      </a:prstGeom>
                    </p:spPr>
                  </p:pic>
                </p:grpSp>
                <p:grpSp>
                  <p:nvGrpSpPr>
                    <p:cNvPr id="223" name="Group 222"/>
                    <p:cNvGrpSpPr/>
                    <p:nvPr/>
                  </p:nvGrpSpPr>
                  <p:grpSpPr>
                    <a:xfrm>
                      <a:off x="7771832" y="4087089"/>
                      <a:ext cx="89761" cy="268676"/>
                      <a:chOff x="6960062" y="1819620"/>
                      <a:chExt cx="89761" cy="268676"/>
                    </a:xfrm>
                  </p:grpSpPr>
                  <p:pic>
                    <p:nvPicPr>
                      <p:cNvPr id="224" name="Picture 2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0062" y="1968912"/>
                        <a:ext cx="89761" cy="119384"/>
                      </a:xfrm>
                      <a:prstGeom prst="rect">
                        <a:avLst/>
                      </a:prstGeom>
                    </p:spPr>
                  </p:pic>
                  <p:pic>
                    <p:nvPicPr>
                      <p:cNvPr id="225" name="Picture 2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0062" y="1819620"/>
                        <a:ext cx="89761" cy="119384"/>
                      </a:xfrm>
                      <a:prstGeom prst="rect">
                        <a:avLst/>
                      </a:prstGeom>
                    </p:spPr>
                  </p:pic>
                </p:grpSp>
              </p:grpSp>
              <p:sp>
                <p:nvSpPr>
                  <p:cNvPr id="220" name="TextBox 219"/>
                  <p:cNvSpPr txBox="1"/>
                  <p:nvPr/>
                </p:nvSpPr>
                <p:spPr>
                  <a:xfrm>
                    <a:off x="7447438" y="3708119"/>
                    <a:ext cx="884992" cy="292388"/>
                  </a:xfrm>
                  <a:prstGeom prst="rect">
                    <a:avLst/>
                  </a:prstGeom>
                  <a:noFill/>
                </p:spPr>
                <p:txBody>
                  <a:bodyPr wrap="none" rtlCol="0">
                    <a:spAutoFit/>
                  </a:bodyPr>
                  <a:lstStyle/>
                  <a:p>
                    <a:pPr algn="ctr"/>
                    <a:r>
                      <a:rPr lang="en-US" sz="1300" spc="-93" dirty="0" err="1">
                        <a:solidFill>
                          <a:srgbClr val="FFFFFF"/>
                        </a:solidFill>
                        <a:ea typeface="Segoe UI" pitchFamily="34" charset="0"/>
                        <a:cs typeface="Segoe UI" pitchFamily="34" charset="0"/>
                      </a:rPr>
                      <a:t>vNUMA</a:t>
                    </a:r>
                    <a:r>
                      <a:rPr lang="en-US" sz="1300" spc="-93" dirty="0">
                        <a:solidFill>
                          <a:srgbClr val="FFFFFF"/>
                        </a:solidFill>
                        <a:ea typeface="Segoe UI" pitchFamily="34" charset="0"/>
                        <a:cs typeface="Segoe UI" pitchFamily="34" charset="0"/>
                      </a:rPr>
                      <a:t> node B</a:t>
                    </a:r>
                  </a:p>
                </p:txBody>
              </p:sp>
            </p:grpSp>
          </p:grpSp>
        </p:grpSp>
        <p:grpSp>
          <p:nvGrpSpPr>
            <p:cNvPr id="107" name="Group 106"/>
            <p:cNvGrpSpPr/>
            <p:nvPr/>
          </p:nvGrpSpPr>
          <p:grpSpPr>
            <a:xfrm>
              <a:off x="4890205" y="4224342"/>
              <a:ext cx="3460452" cy="1566858"/>
              <a:chOff x="4890205" y="4224342"/>
              <a:chExt cx="3460452" cy="1566858"/>
            </a:xfrm>
          </p:grpSpPr>
          <p:pic>
            <p:nvPicPr>
              <p:cNvPr id="247" name="Picture 2" descr="C:\Users\jeffwoo\Documents\Work\Customers &amp; Events\Latest Overview &amp; Roadmap Deck\Virtualization Images for PPTs\Server-Physical-Single-No-Shadow.png"/>
              <p:cNvPicPr>
                <a:picLocks noChangeAspect="1" noChangeArrowheads="1"/>
              </p:cNvPicPr>
              <p:nvPr/>
            </p:nvPicPr>
            <p:blipFill>
              <a:blip r:embed="rId5">
                <a:duotone>
                  <a:schemeClr val="bg2">
                    <a:shade val="45000"/>
                    <a:satMod val="135000"/>
                  </a:schemeClr>
                  <a:prstClr val="white"/>
                </a:duotone>
              </a:blip>
              <a:srcRect/>
              <a:stretch>
                <a:fillRect/>
              </a:stretch>
            </p:blipFill>
            <p:spPr bwMode="auto">
              <a:xfrm>
                <a:off x="4890205" y="5062500"/>
                <a:ext cx="994670" cy="728700"/>
              </a:xfrm>
              <a:prstGeom prst="rect">
                <a:avLst/>
              </a:prstGeom>
              <a:noFill/>
            </p:spPr>
          </p:pic>
          <p:grpSp>
            <p:nvGrpSpPr>
              <p:cNvPr id="106" name="Group 105"/>
              <p:cNvGrpSpPr/>
              <p:nvPr/>
            </p:nvGrpSpPr>
            <p:grpSpPr>
              <a:xfrm>
                <a:off x="5159457" y="4224342"/>
                <a:ext cx="3191200" cy="1201827"/>
                <a:chOff x="5159457" y="4224342"/>
                <a:chExt cx="3191200" cy="1201827"/>
              </a:xfrm>
            </p:grpSpPr>
            <p:grpSp>
              <p:nvGrpSpPr>
                <p:cNvPr id="113" name="Group 112"/>
                <p:cNvGrpSpPr/>
                <p:nvPr/>
              </p:nvGrpSpPr>
              <p:grpSpPr>
                <a:xfrm>
                  <a:off x="5159457" y="4224342"/>
                  <a:ext cx="829000" cy="1201827"/>
                  <a:chOff x="6634828" y="1412032"/>
                  <a:chExt cx="829000" cy="1201827"/>
                </a:xfrm>
              </p:grpSpPr>
              <p:grpSp>
                <p:nvGrpSpPr>
                  <p:cNvPr id="114" name="Group 113"/>
                  <p:cNvGrpSpPr/>
                  <p:nvPr/>
                </p:nvGrpSpPr>
                <p:grpSpPr>
                  <a:xfrm>
                    <a:off x="6685532" y="1691944"/>
                    <a:ext cx="727595" cy="921915"/>
                    <a:chOff x="6685532" y="1691944"/>
                    <a:chExt cx="727595" cy="921915"/>
                  </a:xfrm>
                </p:grpSpPr>
                <p:sp>
                  <p:nvSpPr>
                    <p:cNvPr id="118" name="Rounded Rectangle 117"/>
                    <p:cNvSpPr/>
                    <p:nvPr/>
                  </p:nvSpPr>
                  <p:spPr>
                    <a:xfrm>
                      <a:off x="6685532" y="1691944"/>
                      <a:ext cx="727595" cy="909045"/>
                    </a:xfrm>
                    <a:prstGeom prst="roundRect">
                      <a:avLst/>
                    </a:prstGeom>
                    <a:gradFill flip="none" rotWithShape="1">
                      <a:gsLst>
                        <a:gs pos="100000">
                          <a:srgbClr val="D9F1FF">
                            <a:alpha val="34000"/>
                            <a:lumMod val="70000"/>
                            <a:lumOff val="30000"/>
                          </a:srgbClr>
                        </a:gs>
                        <a:gs pos="0">
                          <a:schemeClr val="accent1">
                            <a:tint val="66000"/>
                            <a:satMod val="160000"/>
                            <a:alpha val="52000"/>
                            <a:lumMod val="70000"/>
                            <a:lumOff val="30000"/>
                          </a:schemeClr>
                        </a:gs>
                        <a:gs pos="22000">
                          <a:schemeClr val="accent1">
                            <a:tint val="44500"/>
                            <a:satMod val="160000"/>
                            <a:alpha val="91000"/>
                            <a:lumMod val="70000"/>
                            <a:lumOff val="30000"/>
                          </a:schemeClr>
                        </a:gs>
                      </a:gsLst>
                      <a:lin ang="8100000" scaled="1"/>
                      <a:tileRect/>
                    </a:gra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solidFill>
                          <a:srgbClr val="FFFFFF"/>
                        </a:solidFill>
                      </a:endParaRPr>
                    </a:p>
                  </p:txBody>
                </p:sp>
                <p:grpSp>
                  <p:nvGrpSpPr>
                    <p:cNvPr id="119" name="Group 118"/>
                    <p:cNvGrpSpPr/>
                    <p:nvPr/>
                  </p:nvGrpSpPr>
                  <p:grpSpPr>
                    <a:xfrm>
                      <a:off x="6742690" y="2070515"/>
                      <a:ext cx="613278" cy="543344"/>
                      <a:chOff x="6780536" y="2099133"/>
                      <a:chExt cx="613278" cy="543344"/>
                    </a:xfrm>
                  </p:grpSpPr>
                  <p:pic>
                    <p:nvPicPr>
                      <p:cNvPr id="125" name="Picture 1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0536" y="2284309"/>
                        <a:ext cx="269292" cy="358168"/>
                      </a:xfrm>
                      <a:prstGeom prst="rect">
                        <a:avLst/>
                      </a:prstGeom>
                    </p:spPr>
                  </p:pic>
                  <p:pic>
                    <p:nvPicPr>
                      <p:cNvPr id="126" name="Picture 1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0536" y="2105493"/>
                        <a:ext cx="269292" cy="358168"/>
                      </a:xfrm>
                      <a:prstGeom prst="rect">
                        <a:avLst/>
                      </a:prstGeom>
                    </p:spPr>
                  </p:pic>
                  <p:pic>
                    <p:nvPicPr>
                      <p:cNvPr id="127" name="Picture 1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4522" y="2099133"/>
                        <a:ext cx="269292" cy="358168"/>
                      </a:xfrm>
                      <a:prstGeom prst="rect">
                        <a:avLst/>
                      </a:prstGeom>
                    </p:spPr>
                  </p:pic>
                  <p:pic>
                    <p:nvPicPr>
                      <p:cNvPr id="128" name="Picture 1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4522" y="2277949"/>
                        <a:ext cx="269292" cy="358168"/>
                      </a:xfrm>
                      <a:prstGeom prst="rect">
                        <a:avLst/>
                      </a:prstGeom>
                    </p:spPr>
                  </p:pic>
                </p:grpSp>
                <p:grpSp>
                  <p:nvGrpSpPr>
                    <p:cNvPr id="120" name="Group 119"/>
                    <p:cNvGrpSpPr/>
                    <p:nvPr/>
                  </p:nvGrpSpPr>
                  <p:grpSpPr>
                    <a:xfrm>
                      <a:off x="6933632" y="1791002"/>
                      <a:ext cx="231395" cy="268676"/>
                      <a:chOff x="6960062" y="1819620"/>
                      <a:chExt cx="231395" cy="268676"/>
                    </a:xfrm>
                  </p:grpSpPr>
                  <p:pic>
                    <p:nvPicPr>
                      <p:cNvPr id="121" name="Picture 1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0062" y="1968912"/>
                        <a:ext cx="89761" cy="119384"/>
                      </a:xfrm>
                      <a:prstGeom prst="rect">
                        <a:avLst/>
                      </a:prstGeom>
                    </p:spPr>
                  </p:pic>
                  <p:pic>
                    <p:nvPicPr>
                      <p:cNvPr id="122" name="Picture 1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0062" y="1819620"/>
                        <a:ext cx="89761" cy="119384"/>
                      </a:xfrm>
                      <a:prstGeom prst="rect">
                        <a:avLst/>
                      </a:prstGeom>
                    </p:spPr>
                  </p:pic>
                  <p:pic>
                    <p:nvPicPr>
                      <p:cNvPr id="123" name="Picture 1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1696" y="1968912"/>
                        <a:ext cx="89761" cy="119384"/>
                      </a:xfrm>
                      <a:prstGeom prst="rect">
                        <a:avLst/>
                      </a:prstGeom>
                    </p:spPr>
                  </p:pic>
                  <p:pic>
                    <p:nvPicPr>
                      <p:cNvPr id="124" name="Picture 1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1696" y="1819620"/>
                        <a:ext cx="89761" cy="119384"/>
                      </a:xfrm>
                      <a:prstGeom prst="rect">
                        <a:avLst/>
                      </a:prstGeom>
                    </p:spPr>
                  </p:pic>
                </p:grpSp>
              </p:grpSp>
              <p:sp>
                <p:nvSpPr>
                  <p:cNvPr id="115" name="TextBox 114"/>
                  <p:cNvSpPr txBox="1"/>
                  <p:nvPr/>
                </p:nvSpPr>
                <p:spPr>
                  <a:xfrm>
                    <a:off x="6634828" y="1412032"/>
                    <a:ext cx="829000" cy="292388"/>
                  </a:xfrm>
                  <a:prstGeom prst="rect">
                    <a:avLst/>
                  </a:prstGeom>
                  <a:noFill/>
                </p:spPr>
                <p:txBody>
                  <a:bodyPr wrap="none" rtlCol="0">
                    <a:spAutoFit/>
                  </a:bodyPr>
                  <a:lstStyle/>
                  <a:p>
                    <a:pPr algn="ctr"/>
                    <a:r>
                      <a:rPr lang="en-US" sz="1300" spc="-93" dirty="0">
                        <a:solidFill>
                          <a:srgbClr val="FFFFFF"/>
                        </a:solidFill>
                        <a:ea typeface="Segoe UI" pitchFamily="34" charset="0"/>
                        <a:cs typeface="Segoe UI" pitchFamily="34" charset="0"/>
                      </a:rPr>
                      <a:t>NUMA node 1</a:t>
                    </a:r>
                  </a:p>
                </p:txBody>
              </p:sp>
            </p:grpSp>
            <p:grpSp>
              <p:nvGrpSpPr>
                <p:cNvPr id="129" name="Group 128"/>
                <p:cNvGrpSpPr/>
                <p:nvPr/>
              </p:nvGrpSpPr>
              <p:grpSpPr>
                <a:xfrm>
                  <a:off x="5946857" y="4224342"/>
                  <a:ext cx="829000" cy="1201827"/>
                  <a:chOff x="6634828" y="1412032"/>
                  <a:chExt cx="829000" cy="1201827"/>
                </a:xfrm>
              </p:grpSpPr>
              <p:grpSp>
                <p:nvGrpSpPr>
                  <p:cNvPr id="130" name="Group 129"/>
                  <p:cNvGrpSpPr/>
                  <p:nvPr/>
                </p:nvGrpSpPr>
                <p:grpSpPr>
                  <a:xfrm>
                    <a:off x="6685532" y="1691944"/>
                    <a:ext cx="727595" cy="921915"/>
                    <a:chOff x="6685532" y="1691944"/>
                    <a:chExt cx="727595" cy="921915"/>
                  </a:xfrm>
                </p:grpSpPr>
                <p:sp>
                  <p:nvSpPr>
                    <p:cNvPr id="132" name="Rounded Rectangle 131"/>
                    <p:cNvSpPr/>
                    <p:nvPr/>
                  </p:nvSpPr>
                  <p:spPr>
                    <a:xfrm>
                      <a:off x="6685532" y="1691944"/>
                      <a:ext cx="727595" cy="909045"/>
                    </a:xfrm>
                    <a:prstGeom prst="roundRect">
                      <a:avLst/>
                    </a:prstGeom>
                    <a:gradFill flip="none" rotWithShape="1">
                      <a:gsLst>
                        <a:gs pos="100000">
                          <a:srgbClr val="D9F1FF">
                            <a:alpha val="34000"/>
                            <a:lumMod val="70000"/>
                            <a:lumOff val="30000"/>
                          </a:srgbClr>
                        </a:gs>
                        <a:gs pos="0">
                          <a:schemeClr val="accent1">
                            <a:tint val="66000"/>
                            <a:satMod val="160000"/>
                            <a:alpha val="52000"/>
                            <a:lumMod val="70000"/>
                            <a:lumOff val="30000"/>
                          </a:schemeClr>
                        </a:gs>
                        <a:gs pos="22000">
                          <a:schemeClr val="accent1">
                            <a:tint val="44500"/>
                            <a:satMod val="160000"/>
                            <a:alpha val="91000"/>
                            <a:lumMod val="70000"/>
                            <a:lumOff val="30000"/>
                          </a:schemeClr>
                        </a:gs>
                      </a:gsLst>
                      <a:lin ang="8100000" scaled="1"/>
                      <a:tileRect/>
                    </a:gra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solidFill>
                          <a:srgbClr val="FFFFFF"/>
                        </a:solidFill>
                      </a:endParaRPr>
                    </a:p>
                  </p:txBody>
                </p:sp>
                <p:grpSp>
                  <p:nvGrpSpPr>
                    <p:cNvPr id="133" name="Group 132"/>
                    <p:cNvGrpSpPr/>
                    <p:nvPr/>
                  </p:nvGrpSpPr>
                  <p:grpSpPr>
                    <a:xfrm>
                      <a:off x="6742690" y="2070515"/>
                      <a:ext cx="613278" cy="543344"/>
                      <a:chOff x="6780536" y="2099133"/>
                      <a:chExt cx="613278" cy="543344"/>
                    </a:xfrm>
                  </p:grpSpPr>
                  <p:pic>
                    <p:nvPicPr>
                      <p:cNvPr id="139" name="Picture 1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0536" y="2284309"/>
                        <a:ext cx="269292" cy="358168"/>
                      </a:xfrm>
                      <a:prstGeom prst="rect">
                        <a:avLst/>
                      </a:prstGeom>
                    </p:spPr>
                  </p:pic>
                  <p:pic>
                    <p:nvPicPr>
                      <p:cNvPr id="140" name="Picture 1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0536" y="2105493"/>
                        <a:ext cx="269292" cy="358168"/>
                      </a:xfrm>
                      <a:prstGeom prst="rect">
                        <a:avLst/>
                      </a:prstGeom>
                    </p:spPr>
                  </p:pic>
                  <p:pic>
                    <p:nvPicPr>
                      <p:cNvPr id="141" name="Picture 1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4522" y="2099133"/>
                        <a:ext cx="269292" cy="358168"/>
                      </a:xfrm>
                      <a:prstGeom prst="rect">
                        <a:avLst/>
                      </a:prstGeom>
                    </p:spPr>
                  </p:pic>
                  <p:pic>
                    <p:nvPicPr>
                      <p:cNvPr id="142" name="Picture 1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4522" y="2277949"/>
                        <a:ext cx="269292" cy="358168"/>
                      </a:xfrm>
                      <a:prstGeom prst="rect">
                        <a:avLst/>
                      </a:prstGeom>
                    </p:spPr>
                  </p:pic>
                </p:grpSp>
                <p:grpSp>
                  <p:nvGrpSpPr>
                    <p:cNvPr id="134" name="Group 133"/>
                    <p:cNvGrpSpPr/>
                    <p:nvPr/>
                  </p:nvGrpSpPr>
                  <p:grpSpPr>
                    <a:xfrm>
                      <a:off x="6933632" y="1791002"/>
                      <a:ext cx="231395" cy="268676"/>
                      <a:chOff x="6960062" y="1819620"/>
                      <a:chExt cx="231395" cy="268676"/>
                    </a:xfrm>
                  </p:grpSpPr>
                  <p:pic>
                    <p:nvPicPr>
                      <p:cNvPr id="135" name="Picture 1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0062" y="1968912"/>
                        <a:ext cx="89761" cy="119384"/>
                      </a:xfrm>
                      <a:prstGeom prst="rect">
                        <a:avLst/>
                      </a:prstGeom>
                    </p:spPr>
                  </p:pic>
                  <p:pic>
                    <p:nvPicPr>
                      <p:cNvPr id="136" name="Picture 1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0062" y="1819620"/>
                        <a:ext cx="89761" cy="119384"/>
                      </a:xfrm>
                      <a:prstGeom prst="rect">
                        <a:avLst/>
                      </a:prstGeom>
                    </p:spPr>
                  </p:pic>
                  <p:pic>
                    <p:nvPicPr>
                      <p:cNvPr id="137" name="Picture 1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1696" y="1968912"/>
                        <a:ext cx="89761" cy="119384"/>
                      </a:xfrm>
                      <a:prstGeom prst="rect">
                        <a:avLst/>
                      </a:prstGeom>
                    </p:spPr>
                  </p:pic>
                  <p:pic>
                    <p:nvPicPr>
                      <p:cNvPr id="138" name="Picture 1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1696" y="1819620"/>
                        <a:ext cx="89761" cy="119384"/>
                      </a:xfrm>
                      <a:prstGeom prst="rect">
                        <a:avLst/>
                      </a:prstGeom>
                    </p:spPr>
                  </p:pic>
                </p:grpSp>
              </p:grpSp>
              <p:sp>
                <p:nvSpPr>
                  <p:cNvPr id="131" name="TextBox 130"/>
                  <p:cNvSpPr txBox="1"/>
                  <p:nvPr/>
                </p:nvSpPr>
                <p:spPr>
                  <a:xfrm>
                    <a:off x="6634828" y="1412032"/>
                    <a:ext cx="829000" cy="292388"/>
                  </a:xfrm>
                  <a:prstGeom prst="rect">
                    <a:avLst/>
                  </a:prstGeom>
                  <a:noFill/>
                </p:spPr>
                <p:txBody>
                  <a:bodyPr wrap="none" rtlCol="0">
                    <a:spAutoFit/>
                  </a:bodyPr>
                  <a:lstStyle/>
                  <a:p>
                    <a:pPr algn="ctr"/>
                    <a:r>
                      <a:rPr lang="en-US" sz="1300" spc="-93" dirty="0">
                        <a:solidFill>
                          <a:srgbClr val="FFFFFF"/>
                        </a:solidFill>
                        <a:ea typeface="Segoe UI" pitchFamily="34" charset="0"/>
                        <a:cs typeface="Segoe UI" pitchFamily="34" charset="0"/>
                      </a:rPr>
                      <a:t>NUMA node 2</a:t>
                    </a:r>
                  </a:p>
                </p:txBody>
              </p:sp>
            </p:grpSp>
            <p:grpSp>
              <p:nvGrpSpPr>
                <p:cNvPr id="143" name="Group 142"/>
                <p:cNvGrpSpPr/>
                <p:nvPr/>
              </p:nvGrpSpPr>
              <p:grpSpPr>
                <a:xfrm>
                  <a:off x="6734257" y="4224342"/>
                  <a:ext cx="829000" cy="1201827"/>
                  <a:chOff x="6634828" y="1412032"/>
                  <a:chExt cx="829000" cy="1201827"/>
                </a:xfrm>
              </p:grpSpPr>
              <p:grpSp>
                <p:nvGrpSpPr>
                  <p:cNvPr id="144" name="Group 143"/>
                  <p:cNvGrpSpPr/>
                  <p:nvPr/>
                </p:nvGrpSpPr>
                <p:grpSpPr>
                  <a:xfrm>
                    <a:off x="6685532" y="1691944"/>
                    <a:ext cx="727595" cy="921915"/>
                    <a:chOff x="6685532" y="1691944"/>
                    <a:chExt cx="727595" cy="921915"/>
                  </a:xfrm>
                </p:grpSpPr>
                <p:sp>
                  <p:nvSpPr>
                    <p:cNvPr id="146" name="Rounded Rectangle 145"/>
                    <p:cNvSpPr/>
                    <p:nvPr/>
                  </p:nvSpPr>
                  <p:spPr>
                    <a:xfrm>
                      <a:off x="6685532" y="1691944"/>
                      <a:ext cx="727595" cy="909045"/>
                    </a:xfrm>
                    <a:prstGeom prst="roundRect">
                      <a:avLst/>
                    </a:prstGeom>
                    <a:gradFill flip="none" rotWithShape="1">
                      <a:gsLst>
                        <a:gs pos="100000">
                          <a:srgbClr val="D9F1FF">
                            <a:alpha val="34000"/>
                            <a:lumMod val="70000"/>
                            <a:lumOff val="30000"/>
                          </a:srgbClr>
                        </a:gs>
                        <a:gs pos="0">
                          <a:schemeClr val="accent1">
                            <a:tint val="66000"/>
                            <a:satMod val="160000"/>
                            <a:alpha val="52000"/>
                            <a:lumMod val="70000"/>
                            <a:lumOff val="30000"/>
                          </a:schemeClr>
                        </a:gs>
                        <a:gs pos="22000">
                          <a:schemeClr val="accent1">
                            <a:tint val="44500"/>
                            <a:satMod val="160000"/>
                            <a:alpha val="91000"/>
                            <a:lumMod val="70000"/>
                            <a:lumOff val="30000"/>
                          </a:schemeClr>
                        </a:gs>
                      </a:gsLst>
                      <a:lin ang="8100000" scaled="1"/>
                      <a:tileRect/>
                    </a:gra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solidFill>
                          <a:srgbClr val="FFFFFF"/>
                        </a:solidFill>
                      </a:endParaRPr>
                    </a:p>
                  </p:txBody>
                </p:sp>
                <p:grpSp>
                  <p:nvGrpSpPr>
                    <p:cNvPr id="147" name="Group 146"/>
                    <p:cNvGrpSpPr/>
                    <p:nvPr/>
                  </p:nvGrpSpPr>
                  <p:grpSpPr>
                    <a:xfrm>
                      <a:off x="6742690" y="2070515"/>
                      <a:ext cx="613278" cy="543344"/>
                      <a:chOff x="6780536" y="2099133"/>
                      <a:chExt cx="613278" cy="543344"/>
                    </a:xfrm>
                  </p:grpSpPr>
                  <p:pic>
                    <p:nvPicPr>
                      <p:cNvPr id="153" name="Picture 1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0536" y="2284309"/>
                        <a:ext cx="269292" cy="358168"/>
                      </a:xfrm>
                      <a:prstGeom prst="rect">
                        <a:avLst/>
                      </a:prstGeom>
                    </p:spPr>
                  </p:pic>
                  <p:pic>
                    <p:nvPicPr>
                      <p:cNvPr id="154" name="Picture 1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0536" y="2105493"/>
                        <a:ext cx="269292" cy="358168"/>
                      </a:xfrm>
                      <a:prstGeom prst="rect">
                        <a:avLst/>
                      </a:prstGeom>
                    </p:spPr>
                  </p:pic>
                  <p:pic>
                    <p:nvPicPr>
                      <p:cNvPr id="155" name="Picture 1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4522" y="2099133"/>
                        <a:ext cx="269292" cy="358168"/>
                      </a:xfrm>
                      <a:prstGeom prst="rect">
                        <a:avLst/>
                      </a:prstGeom>
                    </p:spPr>
                  </p:pic>
                  <p:pic>
                    <p:nvPicPr>
                      <p:cNvPr id="156" name="Picture 1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4522" y="2277949"/>
                        <a:ext cx="269292" cy="358168"/>
                      </a:xfrm>
                      <a:prstGeom prst="rect">
                        <a:avLst/>
                      </a:prstGeom>
                    </p:spPr>
                  </p:pic>
                </p:grpSp>
                <p:grpSp>
                  <p:nvGrpSpPr>
                    <p:cNvPr id="148" name="Group 147"/>
                    <p:cNvGrpSpPr/>
                    <p:nvPr/>
                  </p:nvGrpSpPr>
                  <p:grpSpPr>
                    <a:xfrm>
                      <a:off x="6933632" y="1791002"/>
                      <a:ext cx="231395" cy="268676"/>
                      <a:chOff x="6960062" y="1819620"/>
                      <a:chExt cx="231395" cy="268676"/>
                    </a:xfrm>
                  </p:grpSpPr>
                  <p:pic>
                    <p:nvPicPr>
                      <p:cNvPr id="149" name="Picture 1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0062" y="1968912"/>
                        <a:ext cx="89761" cy="119384"/>
                      </a:xfrm>
                      <a:prstGeom prst="rect">
                        <a:avLst/>
                      </a:prstGeom>
                    </p:spPr>
                  </p:pic>
                  <p:pic>
                    <p:nvPicPr>
                      <p:cNvPr id="150" name="Picture 1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0062" y="1819620"/>
                        <a:ext cx="89761" cy="119384"/>
                      </a:xfrm>
                      <a:prstGeom prst="rect">
                        <a:avLst/>
                      </a:prstGeom>
                    </p:spPr>
                  </p:pic>
                  <p:pic>
                    <p:nvPicPr>
                      <p:cNvPr id="151" name="Picture 1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1696" y="1968912"/>
                        <a:ext cx="89761" cy="119384"/>
                      </a:xfrm>
                      <a:prstGeom prst="rect">
                        <a:avLst/>
                      </a:prstGeom>
                    </p:spPr>
                  </p:pic>
                  <p:pic>
                    <p:nvPicPr>
                      <p:cNvPr id="152" name="Picture 1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1696" y="1819620"/>
                        <a:ext cx="89761" cy="119384"/>
                      </a:xfrm>
                      <a:prstGeom prst="rect">
                        <a:avLst/>
                      </a:prstGeom>
                    </p:spPr>
                  </p:pic>
                </p:grpSp>
              </p:grpSp>
              <p:sp>
                <p:nvSpPr>
                  <p:cNvPr id="145" name="TextBox 144"/>
                  <p:cNvSpPr txBox="1"/>
                  <p:nvPr/>
                </p:nvSpPr>
                <p:spPr>
                  <a:xfrm>
                    <a:off x="6634828" y="1412032"/>
                    <a:ext cx="829000" cy="292388"/>
                  </a:xfrm>
                  <a:prstGeom prst="rect">
                    <a:avLst/>
                  </a:prstGeom>
                  <a:noFill/>
                </p:spPr>
                <p:txBody>
                  <a:bodyPr wrap="none" rtlCol="0">
                    <a:spAutoFit/>
                  </a:bodyPr>
                  <a:lstStyle/>
                  <a:p>
                    <a:pPr algn="ctr"/>
                    <a:r>
                      <a:rPr lang="en-US" sz="1300" spc="-93" dirty="0">
                        <a:solidFill>
                          <a:srgbClr val="FFFFFF"/>
                        </a:solidFill>
                        <a:ea typeface="Segoe UI" pitchFamily="34" charset="0"/>
                        <a:cs typeface="Segoe UI" pitchFamily="34" charset="0"/>
                      </a:rPr>
                      <a:t>NUMA node 3</a:t>
                    </a:r>
                  </a:p>
                </p:txBody>
              </p:sp>
            </p:grpSp>
            <p:grpSp>
              <p:nvGrpSpPr>
                <p:cNvPr id="171" name="Group 170"/>
                <p:cNvGrpSpPr/>
                <p:nvPr/>
              </p:nvGrpSpPr>
              <p:grpSpPr>
                <a:xfrm>
                  <a:off x="7521657" y="4224342"/>
                  <a:ext cx="829000" cy="1201827"/>
                  <a:chOff x="6634828" y="1412032"/>
                  <a:chExt cx="829000" cy="1201827"/>
                </a:xfrm>
              </p:grpSpPr>
              <p:grpSp>
                <p:nvGrpSpPr>
                  <p:cNvPr id="172" name="Group 171"/>
                  <p:cNvGrpSpPr/>
                  <p:nvPr/>
                </p:nvGrpSpPr>
                <p:grpSpPr>
                  <a:xfrm>
                    <a:off x="6685532" y="1691944"/>
                    <a:ext cx="727595" cy="921915"/>
                    <a:chOff x="6685532" y="1691944"/>
                    <a:chExt cx="727595" cy="921915"/>
                  </a:xfrm>
                </p:grpSpPr>
                <p:sp>
                  <p:nvSpPr>
                    <p:cNvPr id="174" name="Rounded Rectangle 173"/>
                    <p:cNvSpPr/>
                    <p:nvPr/>
                  </p:nvSpPr>
                  <p:spPr>
                    <a:xfrm>
                      <a:off x="6685532" y="1691944"/>
                      <a:ext cx="727595" cy="909045"/>
                    </a:xfrm>
                    <a:prstGeom prst="roundRect">
                      <a:avLst/>
                    </a:prstGeom>
                    <a:gradFill flip="none" rotWithShape="1">
                      <a:gsLst>
                        <a:gs pos="100000">
                          <a:srgbClr val="D9F1FF">
                            <a:alpha val="34000"/>
                            <a:lumMod val="70000"/>
                            <a:lumOff val="30000"/>
                          </a:srgbClr>
                        </a:gs>
                        <a:gs pos="0">
                          <a:schemeClr val="accent1">
                            <a:tint val="66000"/>
                            <a:satMod val="160000"/>
                            <a:alpha val="52000"/>
                            <a:lumMod val="70000"/>
                            <a:lumOff val="30000"/>
                          </a:schemeClr>
                        </a:gs>
                        <a:gs pos="22000">
                          <a:schemeClr val="accent1">
                            <a:tint val="44500"/>
                            <a:satMod val="160000"/>
                            <a:alpha val="91000"/>
                            <a:lumMod val="70000"/>
                            <a:lumOff val="30000"/>
                          </a:schemeClr>
                        </a:gs>
                      </a:gsLst>
                      <a:lin ang="8100000" scaled="1"/>
                      <a:tileRect/>
                    </a:gra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solidFill>
                          <a:srgbClr val="FFFFFF"/>
                        </a:solidFill>
                      </a:endParaRPr>
                    </a:p>
                  </p:txBody>
                </p:sp>
                <p:grpSp>
                  <p:nvGrpSpPr>
                    <p:cNvPr id="175" name="Group 174"/>
                    <p:cNvGrpSpPr/>
                    <p:nvPr/>
                  </p:nvGrpSpPr>
                  <p:grpSpPr>
                    <a:xfrm>
                      <a:off x="6742690" y="2070515"/>
                      <a:ext cx="613278" cy="543344"/>
                      <a:chOff x="6780536" y="2099133"/>
                      <a:chExt cx="613278" cy="543344"/>
                    </a:xfrm>
                  </p:grpSpPr>
                  <p:pic>
                    <p:nvPicPr>
                      <p:cNvPr id="181" name="Picture 1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0536" y="2284309"/>
                        <a:ext cx="269292" cy="358168"/>
                      </a:xfrm>
                      <a:prstGeom prst="rect">
                        <a:avLst/>
                      </a:prstGeom>
                    </p:spPr>
                  </p:pic>
                  <p:pic>
                    <p:nvPicPr>
                      <p:cNvPr id="182" name="Picture 1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0536" y="2105493"/>
                        <a:ext cx="269292" cy="358168"/>
                      </a:xfrm>
                      <a:prstGeom prst="rect">
                        <a:avLst/>
                      </a:prstGeom>
                    </p:spPr>
                  </p:pic>
                  <p:pic>
                    <p:nvPicPr>
                      <p:cNvPr id="183" name="Picture 1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4522" y="2099133"/>
                        <a:ext cx="269292" cy="358168"/>
                      </a:xfrm>
                      <a:prstGeom prst="rect">
                        <a:avLst/>
                      </a:prstGeom>
                    </p:spPr>
                  </p:pic>
                  <p:pic>
                    <p:nvPicPr>
                      <p:cNvPr id="184" name="Picture 1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4522" y="2277949"/>
                        <a:ext cx="269292" cy="358168"/>
                      </a:xfrm>
                      <a:prstGeom prst="rect">
                        <a:avLst/>
                      </a:prstGeom>
                    </p:spPr>
                  </p:pic>
                </p:grpSp>
                <p:grpSp>
                  <p:nvGrpSpPr>
                    <p:cNvPr id="176" name="Group 175"/>
                    <p:cNvGrpSpPr/>
                    <p:nvPr/>
                  </p:nvGrpSpPr>
                  <p:grpSpPr>
                    <a:xfrm>
                      <a:off x="6933632" y="1791002"/>
                      <a:ext cx="231395" cy="268676"/>
                      <a:chOff x="6960062" y="1819620"/>
                      <a:chExt cx="231395" cy="268676"/>
                    </a:xfrm>
                  </p:grpSpPr>
                  <p:pic>
                    <p:nvPicPr>
                      <p:cNvPr id="177" name="Picture 17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0062" y="1968912"/>
                        <a:ext cx="89761" cy="119384"/>
                      </a:xfrm>
                      <a:prstGeom prst="rect">
                        <a:avLst/>
                      </a:prstGeom>
                    </p:spPr>
                  </p:pic>
                  <p:pic>
                    <p:nvPicPr>
                      <p:cNvPr id="178" name="Picture 17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0062" y="1819620"/>
                        <a:ext cx="89761" cy="119384"/>
                      </a:xfrm>
                      <a:prstGeom prst="rect">
                        <a:avLst/>
                      </a:prstGeom>
                    </p:spPr>
                  </p:pic>
                  <p:pic>
                    <p:nvPicPr>
                      <p:cNvPr id="179" name="Picture 17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1696" y="1968912"/>
                        <a:ext cx="89761" cy="119384"/>
                      </a:xfrm>
                      <a:prstGeom prst="rect">
                        <a:avLst/>
                      </a:prstGeom>
                    </p:spPr>
                  </p:pic>
                  <p:pic>
                    <p:nvPicPr>
                      <p:cNvPr id="180" name="Picture 17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1696" y="1819620"/>
                        <a:ext cx="89761" cy="119384"/>
                      </a:xfrm>
                      <a:prstGeom prst="rect">
                        <a:avLst/>
                      </a:prstGeom>
                    </p:spPr>
                  </p:pic>
                </p:grpSp>
              </p:grpSp>
              <p:sp>
                <p:nvSpPr>
                  <p:cNvPr id="173" name="TextBox 172"/>
                  <p:cNvSpPr txBox="1"/>
                  <p:nvPr/>
                </p:nvSpPr>
                <p:spPr>
                  <a:xfrm>
                    <a:off x="6634828" y="1412032"/>
                    <a:ext cx="829000" cy="292388"/>
                  </a:xfrm>
                  <a:prstGeom prst="rect">
                    <a:avLst/>
                  </a:prstGeom>
                  <a:noFill/>
                </p:spPr>
                <p:txBody>
                  <a:bodyPr wrap="none" rtlCol="0">
                    <a:spAutoFit/>
                  </a:bodyPr>
                  <a:lstStyle/>
                  <a:p>
                    <a:pPr algn="ctr"/>
                    <a:r>
                      <a:rPr lang="en-US" sz="1300" spc="-93" dirty="0">
                        <a:solidFill>
                          <a:srgbClr val="FFFFFF"/>
                        </a:solidFill>
                        <a:ea typeface="Segoe UI" pitchFamily="34" charset="0"/>
                        <a:cs typeface="Segoe UI" pitchFamily="34" charset="0"/>
                      </a:rPr>
                      <a:t>NUMA node 4</a:t>
                    </a:r>
                  </a:p>
                </p:txBody>
              </p:sp>
            </p:grpSp>
          </p:grpSp>
        </p:grpSp>
      </p:grpSp>
    </p:spTree>
    <p:extLst>
      <p:ext uri="{BB962C8B-B14F-4D97-AF65-F5344CB8AC3E}">
        <p14:creationId xmlns:p14="http://schemas.microsoft.com/office/powerpoint/2010/main" val="712286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597226"/>
            <a:ext cx="8679972" cy="914096"/>
          </a:xfrm>
        </p:spPr>
        <p:txBody>
          <a:bodyPr/>
          <a:lstStyle/>
          <a:p>
            <a:r>
              <a:rPr lang="en-US" sz="6600" dirty="0" smtClean="0"/>
              <a:t>Hyper-V Storage</a:t>
            </a:r>
            <a:endParaRPr lang="en-US" sz="6600" dirty="0"/>
          </a:p>
        </p:txBody>
      </p:sp>
    </p:spTree>
    <p:extLst>
      <p:ext uri="{BB962C8B-B14F-4D97-AF65-F5344CB8AC3E}">
        <p14:creationId xmlns:p14="http://schemas.microsoft.com/office/powerpoint/2010/main" val="157505155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Dynamic, High Performance Storage</a:t>
            </a:r>
            <a:endParaRPr lang="en-US" dirty="0"/>
          </a:p>
        </p:txBody>
      </p:sp>
      <p:sp>
        <p:nvSpPr>
          <p:cNvPr id="2" name="Content Placeholder 1"/>
          <p:cNvSpPr>
            <a:spLocks noGrp="1"/>
          </p:cNvSpPr>
          <p:nvPr>
            <p:ph sz="half" idx="1"/>
          </p:nvPr>
        </p:nvSpPr>
        <p:spPr>
          <a:xfrm>
            <a:off x="519112" y="1447800"/>
            <a:ext cx="8490133" cy="4625741"/>
          </a:xfrm>
        </p:spPr>
        <p:txBody>
          <a:bodyPr>
            <a:normAutofit lnSpcReduction="10000"/>
          </a:bodyPr>
          <a:lstStyle/>
          <a:p>
            <a:pPr>
              <a:lnSpc>
                <a:spcPct val="150000"/>
              </a:lnSpc>
            </a:pPr>
            <a:r>
              <a:rPr lang="en-US" sz="3200" dirty="0" smtClean="0">
                <a:solidFill>
                  <a:schemeClr val="tx1"/>
                </a:solidFill>
                <a:latin typeface="+mn-lt"/>
              </a:rPr>
              <a:t>Live Storage Migration</a:t>
            </a:r>
          </a:p>
          <a:p>
            <a:pPr>
              <a:lnSpc>
                <a:spcPct val="150000"/>
              </a:lnSpc>
            </a:pPr>
            <a:r>
              <a:rPr lang="en-US" sz="3200" dirty="0" smtClean="0">
                <a:solidFill>
                  <a:schemeClr val="tx1"/>
                </a:solidFill>
                <a:latin typeface="+mn-lt"/>
              </a:rPr>
              <a:t>Shared Nothing Live Migration</a:t>
            </a:r>
          </a:p>
          <a:p>
            <a:pPr>
              <a:lnSpc>
                <a:spcPct val="150000"/>
              </a:lnSpc>
            </a:pPr>
            <a:r>
              <a:rPr lang="en-US" sz="3200" dirty="0" smtClean="0">
                <a:solidFill>
                  <a:schemeClr val="tx1"/>
                </a:solidFill>
                <a:latin typeface="+mn-lt"/>
              </a:rPr>
              <a:t>Support for File Based Storage on SMB 3.0</a:t>
            </a:r>
          </a:p>
          <a:p>
            <a:pPr>
              <a:lnSpc>
                <a:spcPct val="150000"/>
              </a:lnSpc>
            </a:pPr>
            <a:r>
              <a:rPr lang="en-US" sz="3200" dirty="0">
                <a:solidFill>
                  <a:schemeClr val="tx1"/>
                </a:solidFill>
                <a:latin typeface="+mn-lt"/>
              </a:rPr>
              <a:t>New </a:t>
            </a:r>
            <a:r>
              <a:rPr lang="en-US" sz="3200" dirty="0" smtClean="0">
                <a:solidFill>
                  <a:schemeClr val="tx1"/>
                </a:solidFill>
                <a:latin typeface="+mn-lt"/>
              </a:rPr>
              <a:t>VHDX Format</a:t>
            </a:r>
          </a:p>
          <a:p>
            <a:pPr>
              <a:lnSpc>
                <a:spcPct val="150000"/>
              </a:lnSpc>
            </a:pPr>
            <a:r>
              <a:rPr lang="en-US" sz="3200" dirty="0" smtClean="0">
                <a:solidFill>
                  <a:schemeClr val="tx1"/>
                </a:solidFill>
                <a:latin typeface="+mn-lt"/>
              </a:rPr>
              <a:t>Online </a:t>
            </a:r>
            <a:r>
              <a:rPr lang="en-US" sz="3200" dirty="0" err="1">
                <a:solidFill>
                  <a:schemeClr val="tx1"/>
                </a:solidFill>
                <a:latin typeface="+mn-lt"/>
              </a:rPr>
              <a:t>MetaOperations</a:t>
            </a:r>
            <a:endParaRPr lang="en-US" sz="3200" dirty="0">
              <a:solidFill>
                <a:schemeClr val="tx1"/>
              </a:solidFill>
              <a:latin typeface="+mn-lt"/>
            </a:endParaRPr>
          </a:p>
          <a:p>
            <a:pPr lvl="1">
              <a:lnSpc>
                <a:spcPct val="150000"/>
              </a:lnSpc>
            </a:pPr>
            <a:r>
              <a:rPr lang="en-US" sz="2800" dirty="0">
                <a:solidFill>
                  <a:schemeClr val="tx1"/>
                </a:solidFill>
              </a:rPr>
              <a:t>Live VHD Merge</a:t>
            </a:r>
          </a:p>
          <a:p>
            <a:pPr marL="0" indent="0">
              <a:lnSpc>
                <a:spcPct val="150000"/>
              </a:lnSpc>
              <a:buNone/>
            </a:pPr>
            <a:endParaRPr lang="en-US" dirty="0">
              <a:solidFill>
                <a:schemeClr val="tx1"/>
              </a:solidFill>
            </a:endParaRPr>
          </a:p>
          <a:p>
            <a:pPr marL="0" indent="0">
              <a:lnSpc>
                <a:spcPct val="150000"/>
              </a:lnSpc>
              <a:buNone/>
            </a:pPr>
            <a:endParaRPr lang="en-US" dirty="0" smtClean="0">
              <a:solidFill>
                <a:schemeClr val="tx1"/>
              </a:solidFill>
            </a:endParaRPr>
          </a:p>
        </p:txBody>
      </p:sp>
    </p:spTree>
    <p:extLst>
      <p:ext uri="{BB962C8B-B14F-4D97-AF65-F5344CB8AC3E}">
        <p14:creationId xmlns:p14="http://schemas.microsoft.com/office/powerpoint/2010/main" val="37173164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Storage Capabilities</a:t>
            </a:r>
            <a:endParaRPr lang="en-US" dirty="0"/>
          </a:p>
        </p:txBody>
      </p:sp>
      <p:grpSp>
        <p:nvGrpSpPr>
          <p:cNvPr id="8" name="Group 7"/>
          <p:cNvGrpSpPr/>
          <p:nvPr/>
        </p:nvGrpSpPr>
        <p:grpSpPr>
          <a:xfrm>
            <a:off x="3573882" y="2364651"/>
            <a:ext cx="2284413" cy="2666633"/>
            <a:chOff x="625003" y="2805113"/>
            <a:chExt cx="2742010" cy="3200794"/>
          </a:xfrm>
        </p:grpSpPr>
        <p:sp>
          <p:nvSpPr>
            <p:cNvPr id="4" name="TextBox 3"/>
            <p:cNvSpPr txBox="1"/>
            <p:nvPr/>
          </p:nvSpPr>
          <p:spPr>
            <a:xfrm>
              <a:off x="625003" y="4112896"/>
              <a:ext cx="2742010" cy="1893011"/>
            </a:xfrm>
            <a:prstGeom prst="rect">
              <a:avLst/>
            </a:prstGeom>
            <a:noFill/>
          </p:spPr>
          <p:txBody>
            <a:bodyPr wrap="square" lIns="0" tIns="0" rIns="0" bIns="0" rtlCol="0">
              <a:spAutoFit/>
            </a:bodyPr>
            <a:lstStyle/>
            <a:p>
              <a:pPr algn="ctr">
                <a:lnSpc>
                  <a:spcPct val="90000"/>
                </a:lnSpc>
              </a:pPr>
              <a:r>
                <a:rPr lang="en-US" sz="3166" spc="-51" dirty="0">
                  <a:latin typeface="+mj-lt"/>
                </a:rPr>
                <a:t>Virtual </a:t>
              </a:r>
              <a:r>
                <a:rPr lang="en-US" sz="3166" spc="-51" dirty="0" err="1">
                  <a:latin typeface="+mj-lt"/>
                </a:rPr>
                <a:t>Fibre</a:t>
              </a:r>
              <a:r>
                <a:rPr lang="en-US" sz="3166" spc="-51" dirty="0">
                  <a:latin typeface="+mj-lt"/>
                </a:rPr>
                <a:t> Channel</a:t>
              </a:r>
            </a:p>
            <a:p>
              <a:pPr algn="ctr">
                <a:lnSpc>
                  <a:spcPct val="90000"/>
                </a:lnSpc>
                <a:spcBef>
                  <a:spcPts val="600"/>
                </a:spcBef>
              </a:pPr>
              <a:r>
                <a:rPr lang="en-US" sz="1500" spc="-51" dirty="0">
                  <a:gradFill>
                    <a:gsLst>
                      <a:gs pos="2917">
                        <a:schemeClr val="tx1"/>
                      </a:gs>
                      <a:gs pos="30000">
                        <a:schemeClr val="tx1"/>
                      </a:gs>
                    </a:gsLst>
                    <a:lin ang="5400000" scaled="0"/>
                  </a:gradFill>
                </a:rPr>
                <a:t>Connect a VM directly to FC SAN without sacrificing features</a:t>
              </a:r>
            </a:p>
          </p:txBody>
        </p:sp>
        <p:pic>
          <p:nvPicPr>
            <p:cNvPr id="14" name="Picture 13"/>
            <p:cNvPicPr>
              <a:picLocks noChangeAspect="1" noChangeArrowheads="1"/>
            </p:cNvPicPr>
            <p:nvPr/>
          </p:nvPicPr>
          <p:blipFill>
            <a:blip r:embed="rId3" cstate="email">
              <a:lum bright="-50000"/>
              <a:extLst>
                <a:ext uri="{28A0092B-C50C-407E-A947-70E740481C1C}">
                  <a14:useLocalDpi xmlns:a14="http://schemas.microsoft.com/office/drawing/2010/main"/>
                </a:ext>
              </a:extLst>
            </a:blip>
            <a:srcRect/>
            <a:stretch>
              <a:fillRect/>
            </a:stretch>
          </p:blipFill>
          <p:spPr bwMode="auto">
            <a:xfrm>
              <a:off x="1394109" y="2805113"/>
              <a:ext cx="1203797" cy="1203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8"/>
          <p:cNvGrpSpPr/>
          <p:nvPr/>
        </p:nvGrpSpPr>
        <p:grpSpPr>
          <a:xfrm>
            <a:off x="6133036" y="2564527"/>
            <a:ext cx="2284413" cy="2259008"/>
            <a:chOff x="4173037" y="3045027"/>
            <a:chExt cx="2742010" cy="2711516"/>
          </a:xfrm>
        </p:grpSpPr>
        <p:sp>
          <p:nvSpPr>
            <p:cNvPr id="5" name="TextBox 4"/>
            <p:cNvSpPr txBox="1"/>
            <p:nvPr/>
          </p:nvSpPr>
          <p:spPr>
            <a:xfrm>
              <a:off x="4173037" y="4112896"/>
              <a:ext cx="2742010" cy="1643647"/>
            </a:xfrm>
            <a:prstGeom prst="rect">
              <a:avLst/>
            </a:prstGeom>
            <a:noFill/>
          </p:spPr>
          <p:txBody>
            <a:bodyPr wrap="square" lIns="0" tIns="0" rIns="0" bIns="0" rtlCol="0">
              <a:spAutoFit/>
            </a:bodyPr>
            <a:lstStyle/>
            <a:p>
              <a:pPr algn="ctr">
                <a:lnSpc>
                  <a:spcPct val="90000"/>
                </a:lnSpc>
              </a:pPr>
              <a:r>
                <a:rPr lang="en-US" sz="3166" spc="-51" dirty="0">
                  <a:latin typeface="+mj-lt"/>
                </a:rPr>
                <a:t>Native 4KB Disk Support</a:t>
              </a:r>
            </a:p>
            <a:p>
              <a:pPr algn="ctr">
                <a:lnSpc>
                  <a:spcPct val="90000"/>
                </a:lnSpc>
                <a:spcBef>
                  <a:spcPts val="600"/>
                </a:spcBef>
              </a:pPr>
              <a:r>
                <a:rPr lang="en-US" sz="1500" spc="-51" dirty="0"/>
                <a:t>Take advantage of enhanced density and reliability</a:t>
              </a:r>
            </a:p>
          </p:txBody>
        </p:sp>
        <p:grpSp>
          <p:nvGrpSpPr>
            <p:cNvPr id="19" name="Group 18"/>
            <p:cNvGrpSpPr/>
            <p:nvPr/>
          </p:nvGrpSpPr>
          <p:grpSpPr>
            <a:xfrm>
              <a:off x="4662765" y="3045027"/>
              <a:ext cx="1721340" cy="773355"/>
              <a:chOff x="4878086" y="2190917"/>
              <a:chExt cx="1423988" cy="639762"/>
            </a:xfrm>
            <a:solidFill>
              <a:schemeClr val="tx2">
                <a:lumMod val="75000"/>
              </a:schemeClr>
            </a:solidFill>
          </p:grpSpPr>
          <p:sp>
            <p:nvSpPr>
              <p:cNvPr id="20" name="Freeform 511"/>
              <p:cNvSpPr>
                <a:spLocks/>
              </p:cNvSpPr>
              <p:nvPr/>
            </p:nvSpPr>
            <p:spPr bwMode="auto">
              <a:xfrm>
                <a:off x="5238750" y="2741613"/>
                <a:ext cx="1588" cy="1587"/>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1" name="Freeform 512"/>
              <p:cNvSpPr>
                <a:spLocks noEditPoints="1"/>
              </p:cNvSpPr>
              <p:nvPr/>
            </p:nvSpPr>
            <p:spPr bwMode="auto">
              <a:xfrm>
                <a:off x="4878086" y="2190917"/>
                <a:ext cx="1423988" cy="63976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2" name="Freeform 513"/>
              <p:cNvSpPr>
                <a:spLocks/>
              </p:cNvSpPr>
              <p:nvPr/>
            </p:nvSpPr>
            <p:spPr bwMode="auto">
              <a:xfrm>
                <a:off x="4979687" y="2516355"/>
                <a:ext cx="638175" cy="180975"/>
              </a:xfrm>
              <a:custGeom>
                <a:avLst/>
                <a:gdLst>
                  <a:gd name="T0" fmla="*/ 402 w 402"/>
                  <a:gd name="T1" fmla="*/ 114 h 114"/>
                  <a:gd name="T2" fmla="*/ 0 w 402"/>
                  <a:gd name="T3" fmla="*/ 31 h 114"/>
                  <a:gd name="T4" fmla="*/ 0 w 402"/>
                  <a:gd name="T5" fmla="*/ 0 h 114"/>
                  <a:gd name="T6" fmla="*/ 402 w 402"/>
                  <a:gd name="T7" fmla="*/ 75 h 114"/>
                  <a:gd name="T8" fmla="*/ 402 w 402"/>
                  <a:gd name="T9" fmla="*/ 114 h 114"/>
                </a:gdLst>
                <a:ahLst/>
                <a:cxnLst>
                  <a:cxn ang="0">
                    <a:pos x="T0" y="T1"/>
                  </a:cxn>
                  <a:cxn ang="0">
                    <a:pos x="T2" y="T3"/>
                  </a:cxn>
                  <a:cxn ang="0">
                    <a:pos x="T4" y="T5"/>
                  </a:cxn>
                  <a:cxn ang="0">
                    <a:pos x="T6" y="T7"/>
                  </a:cxn>
                  <a:cxn ang="0">
                    <a:pos x="T8" y="T9"/>
                  </a:cxn>
                </a:cxnLst>
                <a:rect l="0" t="0" r="r" b="b"/>
                <a:pathLst>
                  <a:path w="402" h="114">
                    <a:moveTo>
                      <a:pt x="402" y="114"/>
                    </a:moveTo>
                    <a:lnTo>
                      <a:pt x="0" y="31"/>
                    </a:lnTo>
                    <a:lnTo>
                      <a:pt x="0" y="0"/>
                    </a:lnTo>
                    <a:lnTo>
                      <a:pt x="402" y="75"/>
                    </a:lnTo>
                    <a:lnTo>
                      <a:pt x="40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grpSp>
      </p:grpSp>
      <p:grpSp>
        <p:nvGrpSpPr>
          <p:cNvPr id="25" name="Group 24"/>
          <p:cNvGrpSpPr/>
          <p:nvPr/>
        </p:nvGrpSpPr>
        <p:grpSpPr>
          <a:xfrm>
            <a:off x="8723932" y="2364651"/>
            <a:ext cx="2284413" cy="2666633"/>
            <a:chOff x="7721072" y="2805113"/>
            <a:chExt cx="2742010" cy="3200794"/>
          </a:xfrm>
        </p:grpSpPr>
        <p:sp>
          <p:nvSpPr>
            <p:cNvPr id="6" name="TextBox 5"/>
            <p:cNvSpPr txBox="1"/>
            <p:nvPr/>
          </p:nvSpPr>
          <p:spPr>
            <a:xfrm>
              <a:off x="7721072" y="4112896"/>
              <a:ext cx="2742010" cy="1893011"/>
            </a:xfrm>
            <a:prstGeom prst="rect">
              <a:avLst/>
            </a:prstGeom>
            <a:noFill/>
          </p:spPr>
          <p:txBody>
            <a:bodyPr wrap="square" lIns="0" tIns="0" rIns="0" bIns="0" rtlCol="0">
              <a:spAutoFit/>
            </a:bodyPr>
            <a:lstStyle/>
            <a:p>
              <a:pPr algn="ctr">
                <a:lnSpc>
                  <a:spcPct val="90000"/>
                </a:lnSpc>
              </a:pPr>
              <a:r>
                <a:rPr lang="en-US" sz="3166" spc="-51" dirty="0">
                  <a:latin typeface="+mj-lt"/>
                </a:rPr>
                <a:t>64TB Virtual Hard Disks</a:t>
              </a:r>
            </a:p>
            <a:p>
              <a:pPr algn="ctr">
                <a:lnSpc>
                  <a:spcPct val="90000"/>
                </a:lnSpc>
                <a:spcBef>
                  <a:spcPts val="600"/>
                </a:spcBef>
              </a:pPr>
              <a:r>
                <a:rPr lang="en-US" sz="1500" spc="-51" dirty="0"/>
                <a:t>Increased capacity, protection &amp; alignment optimization</a:t>
              </a:r>
            </a:p>
          </p:txBody>
        </p:sp>
        <p:sp>
          <p:nvSpPr>
            <p:cNvPr id="23" name="Freeform 507"/>
            <p:cNvSpPr>
              <a:spLocks noEditPoints="1"/>
            </p:cNvSpPr>
            <p:nvPr/>
          </p:nvSpPr>
          <p:spPr bwMode="auto">
            <a:xfrm>
              <a:off x="8189505" y="2805113"/>
              <a:ext cx="1371005" cy="1013269"/>
            </a:xfrm>
            <a:custGeom>
              <a:avLst/>
              <a:gdLst>
                <a:gd name="T0" fmla="*/ 0 w 732"/>
                <a:gd name="T1" fmla="*/ 541 h 541"/>
                <a:gd name="T2" fmla="*/ 732 w 732"/>
                <a:gd name="T3" fmla="*/ 541 h 541"/>
                <a:gd name="T4" fmla="*/ 732 w 732"/>
                <a:gd name="T5" fmla="*/ 376 h 541"/>
                <a:gd name="T6" fmla="*/ 0 w 732"/>
                <a:gd name="T7" fmla="*/ 376 h 541"/>
                <a:gd name="T8" fmla="*/ 0 w 732"/>
                <a:gd name="T9" fmla="*/ 541 h 541"/>
                <a:gd name="T10" fmla="*/ 449 w 732"/>
                <a:gd name="T11" fmla="*/ 398 h 541"/>
                <a:gd name="T12" fmla="*/ 568 w 732"/>
                <a:gd name="T13" fmla="*/ 398 h 541"/>
                <a:gd name="T14" fmla="*/ 568 w 732"/>
                <a:gd name="T15" fmla="*/ 518 h 541"/>
                <a:gd name="T16" fmla="*/ 449 w 732"/>
                <a:gd name="T17" fmla="*/ 518 h 541"/>
                <a:gd name="T18" fmla="*/ 449 w 732"/>
                <a:gd name="T19" fmla="*/ 398 h 541"/>
                <a:gd name="T20" fmla="*/ 306 w 732"/>
                <a:gd name="T21" fmla="*/ 398 h 541"/>
                <a:gd name="T22" fmla="*/ 426 w 732"/>
                <a:gd name="T23" fmla="*/ 398 h 541"/>
                <a:gd name="T24" fmla="*/ 426 w 732"/>
                <a:gd name="T25" fmla="*/ 518 h 541"/>
                <a:gd name="T26" fmla="*/ 306 w 732"/>
                <a:gd name="T27" fmla="*/ 518 h 541"/>
                <a:gd name="T28" fmla="*/ 306 w 732"/>
                <a:gd name="T29" fmla="*/ 398 h 541"/>
                <a:gd name="T30" fmla="*/ 0 w 732"/>
                <a:gd name="T31" fmla="*/ 353 h 541"/>
                <a:gd name="T32" fmla="*/ 732 w 732"/>
                <a:gd name="T33" fmla="*/ 353 h 541"/>
                <a:gd name="T34" fmla="*/ 732 w 732"/>
                <a:gd name="T35" fmla="*/ 188 h 541"/>
                <a:gd name="T36" fmla="*/ 0 w 732"/>
                <a:gd name="T37" fmla="*/ 188 h 541"/>
                <a:gd name="T38" fmla="*/ 0 w 732"/>
                <a:gd name="T39" fmla="*/ 353 h 541"/>
                <a:gd name="T40" fmla="*/ 591 w 732"/>
                <a:gd name="T41" fmla="*/ 211 h 541"/>
                <a:gd name="T42" fmla="*/ 710 w 732"/>
                <a:gd name="T43" fmla="*/ 211 h 541"/>
                <a:gd name="T44" fmla="*/ 710 w 732"/>
                <a:gd name="T45" fmla="*/ 330 h 541"/>
                <a:gd name="T46" fmla="*/ 591 w 732"/>
                <a:gd name="T47" fmla="*/ 330 h 541"/>
                <a:gd name="T48" fmla="*/ 591 w 732"/>
                <a:gd name="T49" fmla="*/ 211 h 541"/>
                <a:gd name="T50" fmla="*/ 449 w 732"/>
                <a:gd name="T51" fmla="*/ 211 h 541"/>
                <a:gd name="T52" fmla="*/ 568 w 732"/>
                <a:gd name="T53" fmla="*/ 211 h 541"/>
                <a:gd name="T54" fmla="*/ 568 w 732"/>
                <a:gd name="T55" fmla="*/ 330 h 541"/>
                <a:gd name="T56" fmla="*/ 449 w 732"/>
                <a:gd name="T57" fmla="*/ 330 h 541"/>
                <a:gd name="T58" fmla="*/ 449 w 732"/>
                <a:gd name="T59" fmla="*/ 211 h 541"/>
                <a:gd name="T60" fmla="*/ 0 w 732"/>
                <a:gd name="T61" fmla="*/ 0 h 541"/>
                <a:gd name="T62" fmla="*/ 0 w 732"/>
                <a:gd name="T63" fmla="*/ 165 h 541"/>
                <a:gd name="T64" fmla="*/ 732 w 732"/>
                <a:gd name="T65" fmla="*/ 165 h 541"/>
                <a:gd name="T66" fmla="*/ 732 w 732"/>
                <a:gd name="T67" fmla="*/ 0 h 541"/>
                <a:gd name="T68" fmla="*/ 0 w 732"/>
                <a:gd name="T69" fmla="*/ 0 h 541"/>
                <a:gd name="T70" fmla="*/ 141 w 732"/>
                <a:gd name="T71" fmla="*/ 143 h 541"/>
                <a:gd name="T72" fmla="*/ 22 w 732"/>
                <a:gd name="T73" fmla="*/ 143 h 541"/>
                <a:gd name="T74" fmla="*/ 22 w 732"/>
                <a:gd name="T75" fmla="*/ 23 h 541"/>
                <a:gd name="T76" fmla="*/ 141 w 732"/>
                <a:gd name="T77" fmla="*/ 23 h 541"/>
                <a:gd name="T78" fmla="*/ 141 w 732"/>
                <a:gd name="T79" fmla="*/ 143 h 541"/>
                <a:gd name="T80" fmla="*/ 284 w 732"/>
                <a:gd name="T81" fmla="*/ 143 h 541"/>
                <a:gd name="T82" fmla="*/ 164 w 732"/>
                <a:gd name="T83" fmla="*/ 143 h 541"/>
                <a:gd name="T84" fmla="*/ 164 w 732"/>
                <a:gd name="T85" fmla="*/ 23 h 541"/>
                <a:gd name="T86" fmla="*/ 284 w 732"/>
                <a:gd name="T87" fmla="*/ 23 h 541"/>
                <a:gd name="T88" fmla="*/ 284 w 732"/>
                <a:gd name="T89" fmla="*/ 143 h 541"/>
                <a:gd name="T90" fmla="*/ 426 w 732"/>
                <a:gd name="T91" fmla="*/ 143 h 541"/>
                <a:gd name="T92" fmla="*/ 306 w 732"/>
                <a:gd name="T93" fmla="*/ 143 h 541"/>
                <a:gd name="T94" fmla="*/ 306 w 732"/>
                <a:gd name="T95" fmla="*/ 23 h 541"/>
                <a:gd name="T96" fmla="*/ 426 w 732"/>
                <a:gd name="T97" fmla="*/ 23 h 541"/>
                <a:gd name="T98" fmla="*/ 426 w 732"/>
                <a:gd name="T99" fmla="*/ 14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2" h="541">
                  <a:moveTo>
                    <a:pt x="0" y="541"/>
                  </a:moveTo>
                  <a:lnTo>
                    <a:pt x="732" y="541"/>
                  </a:lnTo>
                  <a:lnTo>
                    <a:pt x="732" y="376"/>
                  </a:lnTo>
                  <a:lnTo>
                    <a:pt x="0" y="376"/>
                  </a:lnTo>
                  <a:lnTo>
                    <a:pt x="0" y="541"/>
                  </a:lnTo>
                  <a:close/>
                  <a:moveTo>
                    <a:pt x="449" y="398"/>
                  </a:moveTo>
                  <a:lnTo>
                    <a:pt x="568" y="398"/>
                  </a:lnTo>
                  <a:lnTo>
                    <a:pt x="568" y="518"/>
                  </a:lnTo>
                  <a:lnTo>
                    <a:pt x="449" y="518"/>
                  </a:lnTo>
                  <a:lnTo>
                    <a:pt x="449" y="398"/>
                  </a:lnTo>
                  <a:close/>
                  <a:moveTo>
                    <a:pt x="306" y="398"/>
                  </a:moveTo>
                  <a:lnTo>
                    <a:pt x="426" y="398"/>
                  </a:lnTo>
                  <a:lnTo>
                    <a:pt x="426" y="518"/>
                  </a:lnTo>
                  <a:lnTo>
                    <a:pt x="306" y="518"/>
                  </a:lnTo>
                  <a:lnTo>
                    <a:pt x="306" y="398"/>
                  </a:lnTo>
                  <a:close/>
                  <a:moveTo>
                    <a:pt x="0" y="353"/>
                  </a:moveTo>
                  <a:lnTo>
                    <a:pt x="732" y="353"/>
                  </a:lnTo>
                  <a:lnTo>
                    <a:pt x="732" y="188"/>
                  </a:lnTo>
                  <a:lnTo>
                    <a:pt x="0" y="188"/>
                  </a:lnTo>
                  <a:lnTo>
                    <a:pt x="0" y="353"/>
                  </a:lnTo>
                  <a:close/>
                  <a:moveTo>
                    <a:pt x="591" y="211"/>
                  </a:moveTo>
                  <a:lnTo>
                    <a:pt x="710" y="211"/>
                  </a:lnTo>
                  <a:lnTo>
                    <a:pt x="710" y="330"/>
                  </a:lnTo>
                  <a:lnTo>
                    <a:pt x="591" y="330"/>
                  </a:lnTo>
                  <a:lnTo>
                    <a:pt x="591" y="211"/>
                  </a:lnTo>
                  <a:close/>
                  <a:moveTo>
                    <a:pt x="449" y="211"/>
                  </a:moveTo>
                  <a:lnTo>
                    <a:pt x="568" y="211"/>
                  </a:lnTo>
                  <a:lnTo>
                    <a:pt x="568" y="330"/>
                  </a:lnTo>
                  <a:lnTo>
                    <a:pt x="449" y="330"/>
                  </a:lnTo>
                  <a:lnTo>
                    <a:pt x="449" y="211"/>
                  </a:lnTo>
                  <a:close/>
                  <a:moveTo>
                    <a:pt x="0" y="0"/>
                  </a:moveTo>
                  <a:lnTo>
                    <a:pt x="0" y="165"/>
                  </a:lnTo>
                  <a:lnTo>
                    <a:pt x="732" y="165"/>
                  </a:lnTo>
                  <a:lnTo>
                    <a:pt x="732" y="0"/>
                  </a:lnTo>
                  <a:lnTo>
                    <a:pt x="0" y="0"/>
                  </a:lnTo>
                  <a:close/>
                  <a:moveTo>
                    <a:pt x="141" y="143"/>
                  </a:moveTo>
                  <a:lnTo>
                    <a:pt x="22" y="143"/>
                  </a:lnTo>
                  <a:lnTo>
                    <a:pt x="22" y="23"/>
                  </a:lnTo>
                  <a:lnTo>
                    <a:pt x="141" y="23"/>
                  </a:lnTo>
                  <a:lnTo>
                    <a:pt x="141" y="143"/>
                  </a:lnTo>
                  <a:close/>
                  <a:moveTo>
                    <a:pt x="284" y="143"/>
                  </a:moveTo>
                  <a:lnTo>
                    <a:pt x="164" y="143"/>
                  </a:lnTo>
                  <a:lnTo>
                    <a:pt x="164" y="23"/>
                  </a:lnTo>
                  <a:lnTo>
                    <a:pt x="284" y="23"/>
                  </a:lnTo>
                  <a:lnTo>
                    <a:pt x="284" y="143"/>
                  </a:lnTo>
                  <a:close/>
                  <a:moveTo>
                    <a:pt x="426" y="143"/>
                  </a:moveTo>
                  <a:lnTo>
                    <a:pt x="306" y="143"/>
                  </a:lnTo>
                  <a:lnTo>
                    <a:pt x="306" y="23"/>
                  </a:lnTo>
                  <a:lnTo>
                    <a:pt x="426" y="23"/>
                  </a:lnTo>
                  <a:lnTo>
                    <a:pt x="426" y="143"/>
                  </a:lnTo>
                  <a:close/>
                </a:path>
              </a:pathLst>
            </a:custGeom>
            <a:solidFill>
              <a:schemeClr val="tx2">
                <a:lumMod val="75000"/>
              </a:schemeClr>
            </a:solidFill>
            <a:ln>
              <a:noFill/>
            </a:ln>
          </p:spPr>
          <p:txBody>
            <a:bodyPr vert="horz" wrap="square" lIns="76180" tIns="38090" rIns="76180" bIns="38090" numCol="1" anchor="t" anchorCtr="0" compatLnSpc="1">
              <a:prstTxWarp prst="textNoShape">
                <a:avLst/>
              </a:prstTxWarp>
            </a:bodyPr>
            <a:lstStyle/>
            <a:p>
              <a:endParaRPr lang="en-US" sz="1500"/>
            </a:p>
          </p:txBody>
        </p:sp>
      </p:grpSp>
      <p:grpSp>
        <p:nvGrpSpPr>
          <p:cNvPr id="26" name="Group 25"/>
          <p:cNvGrpSpPr/>
          <p:nvPr/>
        </p:nvGrpSpPr>
        <p:grpSpPr>
          <a:xfrm>
            <a:off x="982986" y="2299774"/>
            <a:ext cx="2284413" cy="2523761"/>
            <a:chOff x="11269105" y="2727241"/>
            <a:chExt cx="2742010" cy="3029302"/>
          </a:xfrm>
        </p:grpSpPr>
        <p:sp>
          <p:nvSpPr>
            <p:cNvPr id="7" name="TextBox 6"/>
            <p:cNvSpPr txBox="1"/>
            <p:nvPr/>
          </p:nvSpPr>
          <p:spPr>
            <a:xfrm>
              <a:off x="11269105" y="4112896"/>
              <a:ext cx="2742010" cy="1643647"/>
            </a:xfrm>
            <a:prstGeom prst="rect">
              <a:avLst/>
            </a:prstGeom>
            <a:noFill/>
          </p:spPr>
          <p:txBody>
            <a:bodyPr wrap="square" lIns="0" tIns="0" rIns="0" bIns="0" rtlCol="0">
              <a:spAutoFit/>
            </a:bodyPr>
            <a:lstStyle/>
            <a:p>
              <a:pPr algn="ctr">
                <a:lnSpc>
                  <a:spcPct val="90000"/>
                </a:lnSpc>
              </a:pPr>
              <a:r>
                <a:rPr lang="en-US" sz="3166" spc="-51" dirty="0">
                  <a:latin typeface="+mj-lt"/>
                </a:rPr>
                <a:t>Offloaded Data Transfer</a:t>
              </a:r>
            </a:p>
            <a:p>
              <a:pPr algn="ctr">
                <a:lnSpc>
                  <a:spcPct val="90000"/>
                </a:lnSpc>
                <a:spcBef>
                  <a:spcPts val="600"/>
                </a:spcBef>
              </a:pPr>
              <a:r>
                <a:rPr lang="en-US" sz="1500" spc="-51" dirty="0"/>
                <a:t>Offloads storage-intensive tasks to the SAN</a:t>
              </a:r>
            </a:p>
          </p:txBody>
        </p:sp>
        <p:pic>
          <p:nvPicPr>
            <p:cNvPr id="24" name="Picture 18"/>
            <p:cNvPicPr>
              <a:picLocks noChangeAspect="1" noChangeArrowheads="1"/>
            </p:cNvPicPr>
            <p:nvPr/>
          </p:nvPicPr>
          <p:blipFill>
            <a:blip r:embed="rId4" cstate="email">
              <a:lum bright="-50000"/>
              <a:extLst>
                <a:ext uri="{28A0092B-C50C-407E-A947-70E740481C1C}">
                  <a14:useLocalDpi xmlns:a14="http://schemas.microsoft.com/office/drawing/2010/main"/>
                </a:ext>
              </a:extLst>
            </a:blip>
            <a:srcRect/>
            <a:stretch>
              <a:fillRect/>
            </a:stretch>
          </p:blipFill>
          <p:spPr bwMode="auto">
            <a:xfrm>
              <a:off x="12243687" y="2727241"/>
              <a:ext cx="792846" cy="116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3986140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anim calcmode="lin" valueType="num">
                                      <p:cBhvr>
                                        <p:cTn id="15" dur="500" fill="hold"/>
                                        <p:tgtEl>
                                          <p:spTgt spid="8"/>
                                        </p:tgtEl>
                                        <p:attrNameLst>
                                          <p:attrName>ppt_x</p:attrName>
                                        </p:attrNameLst>
                                      </p:cBhvr>
                                      <p:tavLst>
                                        <p:tav tm="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strVal val="#ppt_x"/>
                                          </p:val>
                                        </p:tav>
                                        <p:tav tm="100000">
                                          <p:val>
                                            <p:strVal val="#ppt_x"/>
                                          </p:val>
                                        </p:tav>
                                      </p:tavLst>
                                    </p:anim>
                                    <p:anim calcmode="lin" valueType="num">
                                      <p:cBhvr>
                                        <p:cTn id="30"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Offloaded Data Transfer (ODX)</a:t>
            </a:r>
            <a:endParaRPr lang="en-US" dirty="0"/>
          </a:p>
        </p:txBody>
      </p:sp>
      <p:sp>
        <p:nvSpPr>
          <p:cNvPr id="98" name="TextBox 97"/>
          <p:cNvSpPr txBox="1"/>
          <p:nvPr/>
        </p:nvSpPr>
        <p:spPr>
          <a:xfrm>
            <a:off x="4977193" y="6116558"/>
            <a:ext cx="1781651" cy="584775"/>
          </a:xfrm>
          <a:prstGeom prst="rect">
            <a:avLst/>
          </a:prstGeom>
          <a:noFill/>
        </p:spPr>
        <p:txBody>
          <a:bodyPr wrap="square" lIns="91436" tIns="45719" rIns="91436" bIns="45719" rtlCol="0">
            <a:spAutoFit/>
          </a:bodyPr>
          <a:lstStyle/>
          <a:p>
            <a:pPr algn="ctr"/>
            <a:r>
              <a:rPr lang="en-US" sz="1600" dirty="0">
                <a:solidFill>
                  <a:srgbClr val="FFFFFF"/>
                </a:solidFill>
              </a:rPr>
              <a:t>Intelligent Storage Array</a:t>
            </a:r>
          </a:p>
        </p:txBody>
      </p:sp>
      <p:sp>
        <p:nvSpPr>
          <p:cNvPr id="103" name="Rounded Rectangle 102"/>
          <p:cNvSpPr/>
          <p:nvPr/>
        </p:nvSpPr>
        <p:spPr>
          <a:xfrm>
            <a:off x="2737556" y="5102943"/>
            <a:ext cx="6214403" cy="15629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a:solidFill>
                <a:srgbClr val="FFFFFF"/>
              </a:solidFill>
            </a:endParaRPr>
          </a:p>
        </p:txBody>
      </p:sp>
      <p:grpSp>
        <p:nvGrpSpPr>
          <p:cNvPr id="3" name="Group 2"/>
          <p:cNvGrpSpPr/>
          <p:nvPr/>
        </p:nvGrpSpPr>
        <p:grpSpPr>
          <a:xfrm>
            <a:off x="1594105" y="1452283"/>
            <a:ext cx="8539600" cy="1167356"/>
            <a:chOff x="1594105" y="1452283"/>
            <a:chExt cx="8539600" cy="1167356"/>
          </a:xfrm>
        </p:grpSpPr>
        <p:pic>
          <p:nvPicPr>
            <p:cNvPr id="105" name="Picture 2" descr="\\eventsql\dvd\Online_ART\DVD_Art_Sept-2-2010\Artwork_Imagery\Icons - Illustrations\Screen Captures\Windows 7\Windows 7 view by fol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1734" y="1452283"/>
              <a:ext cx="1809891" cy="1039096"/>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 descr="\\eventsql\dvd\Online_ART\DVD_Art_Sept-2-2010\Artwork_Imagery\Icons - Illustrations\Screen Captures\Windows 7\Windows 7 view by fold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1925" y="1452284"/>
              <a:ext cx="1816030" cy="1042619"/>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5" descr="C:\Users\pluber.NTDEV\AppData\Local\Microsoft\Windows\Temporary Internet Files\Content.IE5\K20ETDPW\MC90043982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1083" y="1685516"/>
              <a:ext cx="740324" cy="677619"/>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6" descr="\\eventsql\dvd\Online_ART\DVD_Art_Sept-2-2010\Artwork_Imagery\Icons - Illustrations\Misc\mouse cursor pointer click poi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1062" y="2150109"/>
              <a:ext cx="350347" cy="429961"/>
            </a:xfrm>
            <a:prstGeom prst="rect">
              <a:avLst/>
            </a:prstGeom>
            <a:noFill/>
            <a:extLst>
              <a:ext uri="{909E8E84-426E-40DD-AFC4-6F175D3DCCD1}">
                <a14:hiddenFill xmlns:a14="http://schemas.microsoft.com/office/drawing/2010/main">
                  <a:solidFill>
                    <a:srgbClr val="FFFFFF"/>
                  </a:solidFill>
                </a14:hiddenFill>
              </a:ext>
            </a:extLst>
          </p:spPr>
        </p:pic>
        <p:sp>
          <p:nvSpPr>
            <p:cNvPr id="109" name="Notched Right Arrow 108"/>
            <p:cNvSpPr/>
            <p:nvPr/>
          </p:nvSpPr>
          <p:spPr>
            <a:xfrm>
              <a:off x="4812624" y="2024327"/>
              <a:ext cx="486345" cy="259327"/>
            </a:xfrm>
            <a:prstGeom prst="notchedRight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a:solidFill>
                  <a:srgbClr val="FFFFFF"/>
                </a:solidFill>
              </a:endParaRPr>
            </a:p>
          </p:txBody>
        </p:sp>
        <p:sp>
          <p:nvSpPr>
            <p:cNvPr id="110" name="Notched Right Arrow 109"/>
            <p:cNvSpPr/>
            <p:nvPr/>
          </p:nvSpPr>
          <p:spPr>
            <a:xfrm>
              <a:off x="6422966" y="2014435"/>
              <a:ext cx="486345" cy="259327"/>
            </a:xfrm>
            <a:prstGeom prst="notchedRight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a:solidFill>
                  <a:srgbClr val="FFFFFF"/>
                </a:solidFill>
              </a:endParaRPr>
            </a:p>
          </p:txBody>
        </p:sp>
        <p:cxnSp>
          <p:nvCxnSpPr>
            <p:cNvPr id="116" name="Straight Connector 115"/>
            <p:cNvCxnSpPr/>
            <p:nvPr/>
          </p:nvCxnSpPr>
          <p:spPr>
            <a:xfrm>
              <a:off x="1594105" y="2619639"/>
              <a:ext cx="85396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97" name="Picture 2"/>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041741" y="5182081"/>
            <a:ext cx="1781651" cy="680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594105" y="1281197"/>
            <a:ext cx="8539600" cy="5463859"/>
            <a:chOff x="1594105" y="1281197"/>
            <a:chExt cx="8539600" cy="5463859"/>
          </a:xfrm>
        </p:grpSpPr>
        <p:pic>
          <p:nvPicPr>
            <p:cNvPr id="104" name="Picture 44" descr="D:\Pennie's documents\MS Image\NEWFeb15\Windows_Vista_Icons_ for_Marketing_use\Server.png"/>
            <p:cNvPicPr>
              <a:picLocks noChangeAspect="1" noChangeArrowheads="1"/>
            </p:cNvPicPr>
            <p:nvPr/>
          </p:nvPicPr>
          <p:blipFill>
            <a:blip r:embed="rId9" cstate="print"/>
            <a:srcRect/>
            <a:stretch>
              <a:fillRect/>
            </a:stretch>
          </p:blipFill>
          <p:spPr bwMode="auto">
            <a:xfrm>
              <a:off x="2958137" y="2822780"/>
              <a:ext cx="1930141" cy="1683845"/>
            </a:xfrm>
            <a:prstGeom prst="rect">
              <a:avLst/>
            </a:prstGeom>
            <a:noFill/>
          </p:spPr>
        </p:pic>
        <p:sp>
          <p:nvSpPr>
            <p:cNvPr id="96" name="Rounded Rectangle 95"/>
            <p:cNvSpPr/>
            <p:nvPr/>
          </p:nvSpPr>
          <p:spPr>
            <a:xfrm>
              <a:off x="1594105" y="1281197"/>
              <a:ext cx="8539600" cy="54638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a:solidFill>
                  <a:srgbClr val="FFFFFF"/>
                </a:solidFill>
              </a:endParaRPr>
            </a:p>
          </p:txBody>
        </p:sp>
        <p:pic>
          <p:nvPicPr>
            <p:cNvPr id="99" name="Picture 18" descr="Database blue"/>
            <p:cNvPicPr>
              <a:picLocks noChangeAspect="1" noChangeArrowheads="1"/>
            </p:cNvPicPr>
            <p:nvPr/>
          </p:nvPicPr>
          <p:blipFill>
            <a:blip r:embed="rId10" cstate="print"/>
            <a:srcRect/>
            <a:stretch>
              <a:fillRect/>
            </a:stretch>
          </p:blipFill>
          <p:spPr bwMode="auto">
            <a:xfrm>
              <a:off x="2958136" y="5449169"/>
              <a:ext cx="1403410" cy="1017848"/>
            </a:xfrm>
            <a:prstGeom prst="rect">
              <a:avLst/>
            </a:prstGeom>
            <a:noFill/>
          </p:spPr>
        </p:pic>
        <p:sp>
          <p:nvSpPr>
            <p:cNvPr id="100" name="TextBox 99"/>
            <p:cNvSpPr txBox="1"/>
            <p:nvPr/>
          </p:nvSpPr>
          <p:spPr>
            <a:xfrm>
              <a:off x="3183708" y="5750327"/>
              <a:ext cx="973087" cy="677106"/>
            </a:xfrm>
            <a:prstGeom prst="rect">
              <a:avLst/>
            </a:prstGeom>
            <a:noFill/>
          </p:spPr>
          <p:txBody>
            <a:bodyPr wrap="square" lIns="91436" tIns="45719" rIns="91436" bIns="45719" rtlCol="0">
              <a:spAutoFit/>
            </a:bodyPr>
            <a:lstStyle/>
            <a:p>
              <a:pPr algn="ctr"/>
              <a:r>
                <a:rPr lang="en-US" sz="1900" dirty="0">
                  <a:solidFill>
                    <a:schemeClr val="bg1"/>
                  </a:solidFill>
                </a:rPr>
                <a:t>Virtual Disk</a:t>
              </a:r>
            </a:p>
          </p:txBody>
        </p:sp>
        <p:pic>
          <p:nvPicPr>
            <p:cNvPr id="101" name="Picture 18" descr="Database blue"/>
            <p:cNvPicPr>
              <a:picLocks noChangeAspect="1" noChangeArrowheads="1"/>
            </p:cNvPicPr>
            <p:nvPr/>
          </p:nvPicPr>
          <p:blipFill>
            <a:blip r:embed="rId10" cstate="print"/>
            <a:srcRect/>
            <a:stretch>
              <a:fillRect/>
            </a:stretch>
          </p:blipFill>
          <p:spPr bwMode="auto">
            <a:xfrm>
              <a:off x="7341819" y="5449171"/>
              <a:ext cx="1378037" cy="1005483"/>
            </a:xfrm>
            <a:prstGeom prst="rect">
              <a:avLst/>
            </a:prstGeom>
            <a:noFill/>
          </p:spPr>
        </p:pic>
        <p:sp>
          <p:nvSpPr>
            <p:cNvPr id="102" name="TextBox 101"/>
            <p:cNvSpPr txBox="1"/>
            <p:nvPr/>
          </p:nvSpPr>
          <p:spPr>
            <a:xfrm>
              <a:off x="7501984" y="5757746"/>
              <a:ext cx="973087" cy="677106"/>
            </a:xfrm>
            <a:prstGeom prst="rect">
              <a:avLst/>
            </a:prstGeom>
            <a:noFill/>
          </p:spPr>
          <p:txBody>
            <a:bodyPr wrap="square" lIns="91436" tIns="45719" rIns="91436" bIns="45719" rtlCol="0">
              <a:spAutoFit/>
            </a:bodyPr>
            <a:lstStyle/>
            <a:p>
              <a:pPr algn="ctr"/>
              <a:r>
                <a:rPr lang="en-US" sz="1900" dirty="0">
                  <a:solidFill>
                    <a:schemeClr val="bg1"/>
                  </a:solidFill>
                </a:rPr>
                <a:t>Virtual Disk</a:t>
              </a:r>
            </a:p>
          </p:txBody>
        </p:sp>
        <p:sp>
          <p:nvSpPr>
            <p:cNvPr id="111" name="Striped Right Arrow 110"/>
            <p:cNvSpPr/>
            <p:nvPr/>
          </p:nvSpPr>
          <p:spPr>
            <a:xfrm>
              <a:off x="4585663" y="5804385"/>
              <a:ext cx="2541815" cy="479491"/>
            </a:xfrm>
            <a:prstGeom prst="stripedRightArrow">
              <a:avLst/>
            </a:prstGeom>
            <a:solidFill>
              <a:srgbClr val="65BC4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r>
                <a:rPr lang="en-US" sz="1500" dirty="0">
                  <a:solidFill>
                    <a:srgbClr val="363535"/>
                  </a:solidFill>
                </a:rPr>
                <a:t>Actual Data Transfer</a:t>
              </a:r>
            </a:p>
          </p:txBody>
        </p:sp>
        <p:pic>
          <p:nvPicPr>
            <p:cNvPr id="112" name="Picture 44" descr="D:\Pennie's documents\MS Image\NEWFeb15\Windows_Vista_Icons_ for_Marketing_use\Server.png"/>
            <p:cNvPicPr>
              <a:picLocks noChangeAspect="1" noChangeArrowheads="1"/>
            </p:cNvPicPr>
            <p:nvPr/>
          </p:nvPicPr>
          <p:blipFill>
            <a:blip r:embed="rId9" cstate="print"/>
            <a:srcRect/>
            <a:stretch>
              <a:fillRect/>
            </a:stretch>
          </p:blipFill>
          <p:spPr bwMode="auto">
            <a:xfrm>
              <a:off x="7114655" y="2773319"/>
              <a:ext cx="1986836" cy="1733305"/>
            </a:xfrm>
            <a:prstGeom prst="rect">
              <a:avLst/>
            </a:prstGeom>
            <a:noFill/>
          </p:spPr>
        </p:pic>
        <p:sp>
          <p:nvSpPr>
            <p:cNvPr id="117" name="Down Arrow 116"/>
            <p:cNvSpPr/>
            <p:nvPr/>
          </p:nvSpPr>
          <p:spPr>
            <a:xfrm>
              <a:off x="3342783" y="3856519"/>
              <a:ext cx="263815" cy="1793415"/>
            </a:xfrm>
            <a:prstGeom prst="downArrow">
              <a:avLst>
                <a:gd name="adj1" fmla="val 50000"/>
                <a:gd name="adj2" fmla="val 94325"/>
              </a:avLst>
            </a:prstGeom>
            <a:solidFill>
              <a:srgbClr val="65BC4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sz="500" dirty="0">
                <a:solidFill>
                  <a:srgbClr val="FFFFFF"/>
                </a:solidFill>
              </a:endParaRPr>
            </a:p>
          </p:txBody>
        </p:sp>
        <p:sp>
          <p:nvSpPr>
            <p:cNvPr id="118" name="TextBox 117"/>
            <p:cNvSpPr txBox="1"/>
            <p:nvPr/>
          </p:nvSpPr>
          <p:spPr>
            <a:xfrm>
              <a:off x="2367779" y="4453559"/>
              <a:ext cx="1096370" cy="553996"/>
            </a:xfrm>
            <a:prstGeom prst="rect">
              <a:avLst/>
            </a:prstGeom>
            <a:noFill/>
          </p:spPr>
          <p:txBody>
            <a:bodyPr wrap="square" lIns="91436" tIns="45719" rIns="91436" bIns="45719" rtlCol="0">
              <a:spAutoFit/>
            </a:bodyPr>
            <a:lstStyle/>
            <a:p>
              <a:pPr algn="ctr"/>
              <a:r>
                <a:rPr lang="en-US" sz="1500" dirty="0">
                  <a:solidFill>
                    <a:srgbClr val="FFFFFF"/>
                  </a:solidFill>
                </a:rPr>
                <a:t>Offload Read</a:t>
              </a:r>
            </a:p>
          </p:txBody>
        </p:sp>
        <p:sp>
          <p:nvSpPr>
            <p:cNvPr id="120" name="Down Arrow 119"/>
            <p:cNvSpPr/>
            <p:nvPr/>
          </p:nvSpPr>
          <p:spPr>
            <a:xfrm rot="10800000">
              <a:off x="3697131" y="3850035"/>
              <a:ext cx="263815" cy="1793415"/>
            </a:xfrm>
            <a:prstGeom prst="downArrow">
              <a:avLst>
                <a:gd name="adj1" fmla="val 50000"/>
                <a:gd name="adj2" fmla="val 94325"/>
              </a:avLst>
            </a:prstGeom>
            <a:solidFill>
              <a:srgbClr val="65BC4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sz="500" dirty="0">
                <a:solidFill>
                  <a:srgbClr val="FFFFFF"/>
                </a:solidFill>
              </a:endParaRPr>
            </a:p>
          </p:txBody>
        </p:sp>
        <p:sp>
          <p:nvSpPr>
            <p:cNvPr id="121" name="Down Arrow 120"/>
            <p:cNvSpPr/>
            <p:nvPr/>
          </p:nvSpPr>
          <p:spPr>
            <a:xfrm>
              <a:off x="7676489" y="3863005"/>
              <a:ext cx="263815" cy="1793415"/>
            </a:xfrm>
            <a:prstGeom prst="downArrow">
              <a:avLst>
                <a:gd name="adj1" fmla="val 50000"/>
                <a:gd name="adj2" fmla="val 94325"/>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sz="500" dirty="0">
                <a:solidFill>
                  <a:srgbClr val="FFFFFF"/>
                </a:solidFill>
              </a:endParaRPr>
            </a:p>
          </p:txBody>
        </p:sp>
        <p:sp>
          <p:nvSpPr>
            <p:cNvPr id="122" name="Down Arrow 121"/>
            <p:cNvSpPr/>
            <p:nvPr/>
          </p:nvSpPr>
          <p:spPr>
            <a:xfrm rot="10800000">
              <a:off x="8030837" y="3856519"/>
              <a:ext cx="263815" cy="1793415"/>
            </a:xfrm>
            <a:prstGeom prst="downArrow">
              <a:avLst>
                <a:gd name="adj1" fmla="val 50000"/>
                <a:gd name="adj2" fmla="val 94325"/>
              </a:avLst>
            </a:prstGeom>
            <a:solidFill>
              <a:srgbClr val="65BC4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sz="500" dirty="0">
                <a:solidFill>
                  <a:srgbClr val="FFFFFF"/>
                </a:solidFill>
              </a:endParaRPr>
            </a:p>
          </p:txBody>
        </p:sp>
        <p:sp>
          <p:nvSpPr>
            <p:cNvPr id="124" name="TextBox 123"/>
            <p:cNvSpPr txBox="1"/>
            <p:nvPr/>
          </p:nvSpPr>
          <p:spPr>
            <a:xfrm>
              <a:off x="8188347" y="4442836"/>
              <a:ext cx="1153939" cy="553996"/>
            </a:xfrm>
            <a:prstGeom prst="rect">
              <a:avLst/>
            </a:prstGeom>
            <a:noFill/>
          </p:spPr>
          <p:txBody>
            <a:bodyPr wrap="square" lIns="91436" tIns="45719" rIns="91436" bIns="45719" rtlCol="0">
              <a:spAutoFit/>
            </a:bodyPr>
            <a:lstStyle/>
            <a:p>
              <a:pPr algn="ctr"/>
              <a:r>
                <a:rPr lang="en-US" sz="1500" dirty="0">
                  <a:solidFill>
                    <a:srgbClr val="FFFFFF"/>
                  </a:solidFill>
                </a:rPr>
                <a:t>Offload Write</a:t>
              </a:r>
            </a:p>
          </p:txBody>
        </p:sp>
      </p:grpSp>
    </p:spTree>
    <p:extLst>
      <p:ext uri="{BB962C8B-B14F-4D97-AF65-F5344CB8AC3E}">
        <p14:creationId xmlns:p14="http://schemas.microsoft.com/office/powerpoint/2010/main" val="3817865979"/>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Hyper-V ODX Support</a:t>
            </a:r>
            <a:endParaRPr lang="en-US" dirty="0"/>
          </a:p>
        </p:txBody>
      </p:sp>
      <p:sp>
        <p:nvSpPr>
          <p:cNvPr id="6" name="Content Placeholder 5"/>
          <p:cNvSpPr>
            <a:spLocks noGrp="1"/>
          </p:cNvSpPr>
          <p:nvPr>
            <p:ph sz="half" idx="1"/>
          </p:nvPr>
        </p:nvSpPr>
        <p:spPr>
          <a:xfrm>
            <a:off x="519113" y="1447800"/>
            <a:ext cx="5486400" cy="3890296"/>
          </a:xfrm>
        </p:spPr>
        <p:txBody>
          <a:bodyPr/>
          <a:lstStyle/>
          <a:p>
            <a:pPr fontAlgn="t">
              <a:lnSpc>
                <a:spcPct val="150000"/>
              </a:lnSpc>
            </a:pPr>
            <a:r>
              <a:rPr lang="en-US" dirty="0"/>
              <a:t>Secure Offload data transfer</a:t>
            </a:r>
          </a:p>
          <a:p>
            <a:pPr lvl="1" fontAlgn="t">
              <a:lnSpc>
                <a:spcPct val="150000"/>
              </a:lnSpc>
            </a:pPr>
            <a:r>
              <a:rPr lang="en-US" dirty="0" smtClean="0"/>
              <a:t>Fixed </a:t>
            </a:r>
            <a:r>
              <a:rPr lang="en-US" dirty="0"/>
              <a:t>VHD/VHDX Creation</a:t>
            </a:r>
          </a:p>
          <a:p>
            <a:pPr lvl="1" fontAlgn="t">
              <a:lnSpc>
                <a:spcPct val="150000"/>
              </a:lnSpc>
            </a:pPr>
            <a:r>
              <a:rPr lang="en-US" dirty="0"/>
              <a:t>Dynamic VHD/VHDX Expansion</a:t>
            </a:r>
          </a:p>
          <a:p>
            <a:pPr lvl="1" fontAlgn="t">
              <a:lnSpc>
                <a:spcPct val="150000"/>
              </a:lnSpc>
            </a:pPr>
            <a:r>
              <a:rPr lang="en-US" dirty="0"/>
              <a:t>VHD/VHDX Merge</a:t>
            </a:r>
          </a:p>
          <a:p>
            <a:pPr lvl="1" fontAlgn="t">
              <a:lnSpc>
                <a:spcPct val="150000"/>
              </a:lnSpc>
            </a:pPr>
            <a:r>
              <a:rPr lang="en-US" dirty="0"/>
              <a:t>Live Storage </a:t>
            </a:r>
            <a:r>
              <a:rPr lang="en-US" dirty="0" smtClean="0"/>
              <a:t>Migration</a:t>
            </a:r>
          </a:p>
          <a:p>
            <a:pPr fontAlgn="t">
              <a:lnSpc>
                <a:spcPct val="150000"/>
              </a:lnSpc>
            </a:pPr>
            <a:r>
              <a:rPr lang="en-US" dirty="0" smtClean="0"/>
              <a:t>Just one example…</a:t>
            </a:r>
            <a:endParaRPr lang="en-US" dirty="0" smtClean="0">
              <a:sym typeface="Wingdings" pitchFamily="2" charset="2"/>
            </a:endParaRPr>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2188644588"/>
              </p:ext>
            </p:extLst>
          </p:nvPr>
        </p:nvGraphicFramePr>
        <p:xfrm>
          <a:off x="6181725" y="1447800"/>
          <a:ext cx="5486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Line Callout 1 4"/>
          <p:cNvSpPr/>
          <p:nvPr/>
        </p:nvSpPr>
        <p:spPr bwMode="auto">
          <a:xfrm>
            <a:off x="10133012" y="4964017"/>
            <a:ext cx="1752600" cy="914400"/>
          </a:xfrm>
          <a:prstGeom prst="borderCallout1">
            <a:avLst>
              <a:gd name="adj1" fmla="val 18750"/>
              <a:gd name="adj2" fmla="val -8333"/>
              <a:gd name="adj3" fmla="val -27608"/>
              <a:gd name="adj4" fmla="val -32566"/>
            </a:avLst>
          </a:prstGeom>
          <a:solidFill>
            <a:srgbClr val="FFFF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u="sng" dirty="0" smtClean="0">
                <a:solidFill>
                  <a:schemeClr val="bg1"/>
                </a:solidFill>
              </a:rPr>
              <a:t>&lt;1 Second!</a:t>
            </a:r>
          </a:p>
        </p:txBody>
      </p:sp>
      <p:sp>
        <p:nvSpPr>
          <p:cNvPr id="7" name="Line Callout 1 6"/>
          <p:cNvSpPr/>
          <p:nvPr/>
        </p:nvSpPr>
        <p:spPr bwMode="auto">
          <a:xfrm>
            <a:off x="10133012" y="2133600"/>
            <a:ext cx="1752600" cy="914400"/>
          </a:xfrm>
          <a:prstGeom prst="borderCallout1">
            <a:avLst>
              <a:gd name="adj1" fmla="val 18750"/>
              <a:gd name="adj2" fmla="val -8333"/>
              <a:gd name="adj3" fmla="val 55979"/>
              <a:gd name="adj4" fmla="val -127558"/>
            </a:avLst>
          </a:prstGeom>
          <a:solidFill>
            <a:schemeClr val="accent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rgbClr val="FFFFFF"/>
                </a:solidFill>
              </a:rPr>
              <a:t>~</a:t>
            </a:r>
            <a:r>
              <a:rPr lang="en-US" sz="2200" b="1" dirty="0">
                <a:solidFill>
                  <a:srgbClr val="FFFFFF"/>
                </a:solidFill>
              </a:rPr>
              <a:t>3</a:t>
            </a:r>
            <a:r>
              <a:rPr lang="en-US" sz="2200" b="1" dirty="0" smtClean="0">
                <a:solidFill>
                  <a:srgbClr val="FFFFFF"/>
                </a:solidFill>
              </a:rPr>
              <a:t> Minutes</a:t>
            </a:r>
          </a:p>
        </p:txBody>
      </p:sp>
    </p:spTree>
    <p:extLst>
      <p:ext uri="{BB962C8B-B14F-4D97-AF65-F5344CB8AC3E}">
        <p14:creationId xmlns:p14="http://schemas.microsoft.com/office/powerpoint/2010/main" val="12451781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597226"/>
            <a:ext cx="8679972" cy="1828193"/>
          </a:xfrm>
        </p:spPr>
        <p:txBody>
          <a:bodyPr/>
          <a:lstStyle/>
          <a:p>
            <a:r>
              <a:rPr lang="en-US" sz="6600" dirty="0" smtClean="0"/>
              <a:t>Hyper-V Networking</a:t>
            </a:r>
            <a:endParaRPr lang="en-US" sz="6600" dirty="0"/>
          </a:p>
        </p:txBody>
      </p:sp>
    </p:spTree>
    <p:extLst>
      <p:ext uri="{BB962C8B-B14F-4D97-AF65-F5344CB8AC3E}">
        <p14:creationId xmlns:p14="http://schemas.microsoft.com/office/powerpoint/2010/main" val="314533217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sz="4900" dirty="0" smtClean="0"/>
              <a:t>Windows Server 2012 Networking: It’s All </a:t>
            </a:r>
            <a:r>
              <a:rPr lang="en-US" sz="4900" dirty="0"/>
              <a:t>There</a:t>
            </a:r>
            <a:r>
              <a:rPr lang="en-US" dirty="0"/>
              <a:t/>
            </a:r>
            <a:br>
              <a:rPr lang="en-US" dirty="0"/>
            </a:br>
            <a:r>
              <a:rPr lang="en-US" sz="4000" dirty="0"/>
              <a:t>Feature rich, extensible, in the box, no compromises</a:t>
            </a:r>
            <a:br>
              <a:rPr lang="en-US" sz="4000" dirty="0"/>
            </a:br>
            <a:endParaRPr lang="en-US" dirty="0"/>
          </a:p>
        </p:txBody>
      </p:sp>
      <p:graphicFrame>
        <p:nvGraphicFramePr>
          <p:cNvPr id="12" name="Content Placeholder 11"/>
          <p:cNvGraphicFramePr>
            <a:graphicFrameLocks noGrp="1"/>
          </p:cNvGraphicFramePr>
          <p:nvPr>
            <p:ph idx="4294967295"/>
            <p:extLst/>
          </p:nvPr>
        </p:nvGraphicFramePr>
        <p:xfrm>
          <a:off x="519113" y="1447800"/>
          <a:ext cx="11149872" cy="4724400"/>
        </p:xfrm>
        <a:graphic>
          <a:graphicData uri="http://schemas.openxmlformats.org/drawingml/2006/table">
            <a:tbl>
              <a:tblPr firstRow="1" bandRow="1">
                <a:tableStyleId>{5C22544A-7EE6-4342-B048-85BDC9FD1C3A}</a:tableStyleId>
              </a:tblPr>
              <a:tblGrid>
                <a:gridCol w="2787468"/>
                <a:gridCol w="2787468"/>
                <a:gridCol w="2787468"/>
                <a:gridCol w="2787468"/>
              </a:tblGrid>
              <a:tr h="432894">
                <a:tc>
                  <a:txBody>
                    <a:bodyPr/>
                    <a:lstStyle/>
                    <a:p>
                      <a:endParaRPr lang="en-US" sz="1200" dirty="0"/>
                    </a:p>
                  </a:txBody>
                  <a:tcPr marL="123935" marR="123935"/>
                </a:tc>
                <a:tc>
                  <a:txBody>
                    <a:bodyPr/>
                    <a:lstStyle/>
                    <a:p>
                      <a:pPr algn="ctr"/>
                      <a:r>
                        <a:rPr lang="en-US" sz="1200" dirty="0" smtClean="0"/>
                        <a:t>Windows Server 2008</a:t>
                      </a:r>
                      <a:endParaRPr lang="en-US" sz="1200" dirty="0"/>
                    </a:p>
                  </a:txBody>
                  <a:tcPr marL="123935" marR="123935"/>
                </a:tc>
                <a:tc>
                  <a:txBody>
                    <a:bodyPr/>
                    <a:lstStyle/>
                    <a:p>
                      <a:pPr algn="ctr"/>
                      <a:r>
                        <a:rPr lang="en-US" sz="1200" dirty="0" smtClean="0"/>
                        <a:t>Windows Server</a:t>
                      </a:r>
                      <a:r>
                        <a:rPr lang="en-US" sz="1200" baseline="0" dirty="0" smtClean="0"/>
                        <a:t> 2008 R2</a:t>
                      </a:r>
                      <a:endParaRPr lang="en-US" sz="1200" dirty="0"/>
                    </a:p>
                  </a:txBody>
                  <a:tcPr marL="123935" marR="123935"/>
                </a:tc>
                <a:tc>
                  <a:txBody>
                    <a:bodyPr/>
                    <a:lstStyle/>
                    <a:p>
                      <a:pPr algn="ctr"/>
                      <a:r>
                        <a:rPr lang="en-US" sz="1200" dirty="0" smtClean="0"/>
                        <a:t>Windows Server 2012</a:t>
                      </a:r>
                      <a:endParaRPr lang="en-US" sz="1200" dirty="0"/>
                    </a:p>
                  </a:txBody>
                  <a:tcPr marL="123935" marR="123935"/>
                </a:tc>
              </a:tr>
              <a:tr h="395460">
                <a:tc>
                  <a:txBody>
                    <a:bodyPr/>
                    <a:lstStyle/>
                    <a:p>
                      <a:r>
                        <a:rPr lang="en-US" sz="1200" b="1" dirty="0" smtClean="0"/>
                        <a:t>NIC Teaming</a:t>
                      </a:r>
                      <a:endParaRPr lang="en-US" sz="1200" b="1" dirty="0"/>
                    </a:p>
                  </a:txBody>
                  <a:tcPr marL="123935" marR="123935"/>
                </a:tc>
                <a:tc>
                  <a:txBody>
                    <a:bodyPr/>
                    <a:lstStyle/>
                    <a:p>
                      <a:pPr algn="ctr"/>
                      <a:r>
                        <a:rPr lang="en-US" sz="1200" dirty="0" smtClean="0">
                          <a:solidFill>
                            <a:schemeClr val="tx1"/>
                          </a:solidFill>
                        </a:rPr>
                        <a:t>Yes,</a:t>
                      </a:r>
                      <a:r>
                        <a:rPr lang="en-US" sz="1200" baseline="0" dirty="0" smtClean="0">
                          <a:solidFill>
                            <a:schemeClr val="tx1"/>
                          </a:solidFill>
                        </a:rPr>
                        <a:t> via partners</a:t>
                      </a:r>
                      <a:endParaRPr lang="en-US" sz="1200" dirty="0">
                        <a:solidFill>
                          <a:schemeClr val="tx1"/>
                        </a:solidFill>
                      </a:endParaRPr>
                    </a:p>
                  </a:txBody>
                  <a:tcPr marL="123935" marR="123935">
                    <a:solidFill>
                      <a:schemeClr val="accent3"/>
                    </a:solidFill>
                  </a:tcPr>
                </a:tc>
                <a:tc>
                  <a:txBody>
                    <a:bodyPr/>
                    <a:lstStyle/>
                    <a:p>
                      <a:pPr algn="ctr"/>
                      <a:r>
                        <a:rPr lang="en-US" sz="1200" dirty="0" smtClean="0">
                          <a:solidFill>
                            <a:schemeClr val="tx1"/>
                          </a:solidFill>
                        </a:rPr>
                        <a:t>Yes,</a:t>
                      </a:r>
                      <a:r>
                        <a:rPr lang="en-US" sz="1200" baseline="0" dirty="0" smtClean="0">
                          <a:solidFill>
                            <a:schemeClr val="tx1"/>
                          </a:solidFill>
                        </a:rPr>
                        <a:t> via partners</a:t>
                      </a:r>
                      <a:endParaRPr lang="en-US" sz="1200" dirty="0">
                        <a:solidFill>
                          <a:schemeClr val="tx1"/>
                        </a:solidFill>
                      </a:endParaRPr>
                    </a:p>
                  </a:txBody>
                  <a:tcPr marL="123935" marR="123935">
                    <a:solidFill>
                      <a:schemeClr val="accent3"/>
                    </a:solidFill>
                  </a:tcPr>
                </a:tc>
                <a:tc>
                  <a:txBody>
                    <a:bodyPr/>
                    <a:lstStyle/>
                    <a:p>
                      <a:pPr algn="ctr"/>
                      <a:r>
                        <a:rPr lang="en-US" sz="1200" dirty="0" smtClean="0">
                          <a:solidFill>
                            <a:schemeClr val="tx1"/>
                          </a:solidFill>
                        </a:rPr>
                        <a:t>Windows NIC Teaming</a:t>
                      </a:r>
                      <a:r>
                        <a:rPr lang="en-US" sz="1200" baseline="0" dirty="0" smtClean="0">
                          <a:solidFill>
                            <a:schemeClr val="tx1"/>
                          </a:solidFill>
                        </a:rPr>
                        <a:t> in box.</a:t>
                      </a:r>
                      <a:endParaRPr lang="en-US" sz="1200" dirty="0">
                        <a:solidFill>
                          <a:schemeClr val="tx1"/>
                        </a:solidFill>
                      </a:endParaRPr>
                    </a:p>
                  </a:txBody>
                  <a:tcPr marL="123935" marR="123935">
                    <a:solidFill>
                      <a:schemeClr val="accent3"/>
                    </a:solidFill>
                  </a:tcPr>
                </a:tc>
              </a:tr>
              <a:tr h="432894">
                <a:tc>
                  <a:txBody>
                    <a:bodyPr/>
                    <a:lstStyle/>
                    <a:p>
                      <a:r>
                        <a:rPr lang="en-US" sz="1200" b="1" dirty="0" smtClean="0"/>
                        <a:t>VLAN Tagging</a:t>
                      </a:r>
                      <a:endParaRPr lang="en-US" sz="1200" b="1" dirty="0"/>
                    </a:p>
                  </a:txBody>
                  <a:tcPr marL="123935" marR="123935"/>
                </a:tc>
                <a:tc>
                  <a:txBody>
                    <a:bodyPr/>
                    <a:lstStyle/>
                    <a:p>
                      <a:pPr algn="ctr"/>
                      <a:r>
                        <a:rPr lang="en-US" sz="1200" dirty="0" smtClean="0">
                          <a:solidFill>
                            <a:schemeClr val="tx1"/>
                          </a:solidFill>
                        </a:rPr>
                        <a:t>Yes</a:t>
                      </a:r>
                      <a:endParaRPr lang="en-US" sz="1200" dirty="0">
                        <a:solidFill>
                          <a:schemeClr val="tx1"/>
                        </a:solidFill>
                      </a:endParaRPr>
                    </a:p>
                  </a:txBody>
                  <a:tcPr marL="123935" marR="123935">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Yes</a:t>
                      </a:r>
                    </a:p>
                  </a:txBody>
                  <a:tcPr marL="123935" marR="123935">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Yes</a:t>
                      </a:r>
                    </a:p>
                  </a:txBody>
                  <a:tcPr marL="123935" marR="123935">
                    <a:solidFill>
                      <a:schemeClr val="accent3"/>
                    </a:solidFill>
                  </a:tcPr>
                </a:tc>
              </a:tr>
              <a:tr h="432894">
                <a:tc>
                  <a:txBody>
                    <a:bodyPr/>
                    <a:lstStyle/>
                    <a:p>
                      <a:r>
                        <a:rPr lang="en-US" sz="1200" b="1" dirty="0" smtClean="0"/>
                        <a:t>MAC Spoofing</a:t>
                      </a:r>
                      <a:r>
                        <a:rPr lang="en-US" sz="1200" b="1" baseline="0" dirty="0" smtClean="0"/>
                        <a:t> Protection</a:t>
                      </a:r>
                      <a:endParaRPr lang="en-US" sz="1200" b="1" dirty="0"/>
                    </a:p>
                  </a:txBody>
                  <a:tcPr marL="123935" marR="123935"/>
                </a:tc>
                <a:tc>
                  <a:txBody>
                    <a:bodyPr/>
                    <a:lstStyle/>
                    <a:p>
                      <a:pPr algn="ctr"/>
                      <a:r>
                        <a:rPr lang="en-US" sz="1200" dirty="0" smtClean="0"/>
                        <a:t>No</a:t>
                      </a:r>
                      <a:endParaRPr lang="en-US" sz="1200" dirty="0"/>
                    </a:p>
                  </a:txBody>
                  <a:tcPr marL="123935" marR="123935"/>
                </a:tc>
                <a:tc>
                  <a:txBody>
                    <a:bodyPr/>
                    <a:lstStyle/>
                    <a:p>
                      <a:pPr algn="ctr"/>
                      <a:r>
                        <a:rPr lang="en-US" sz="1200" dirty="0" smtClean="0">
                          <a:solidFill>
                            <a:schemeClr val="tx1"/>
                          </a:solidFill>
                        </a:rPr>
                        <a:t>Yes, with</a:t>
                      </a:r>
                      <a:r>
                        <a:rPr lang="en-US" sz="1200" baseline="0" dirty="0" smtClean="0">
                          <a:solidFill>
                            <a:schemeClr val="tx1"/>
                          </a:solidFill>
                        </a:rPr>
                        <a:t> R2 SP1</a:t>
                      </a:r>
                      <a:endParaRPr lang="en-US" sz="1200" dirty="0">
                        <a:solidFill>
                          <a:schemeClr val="tx1"/>
                        </a:solidFill>
                      </a:endParaRPr>
                    </a:p>
                  </a:txBody>
                  <a:tcPr marL="123935" marR="123935">
                    <a:solidFill>
                      <a:schemeClr val="accent3"/>
                    </a:solidFill>
                  </a:tcPr>
                </a:tc>
                <a:tc>
                  <a:txBody>
                    <a:bodyPr/>
                    <a:lstStyle/>
                    <a:p>
                      <a:pPr algn="ctr"/>
                      <a:r>
                        <a:rPr lang="en-US" sz="1200" dirty="0" smtClean="0">
                          <a:solidFill>
                            <a:schemeClr val="tx1"/>
                          </a:solidFill>
                        </a:rPr>
                        <a:t>Yes</a:t>
                      </a:r>
                      <a:endParaRPr lang="en-US" sz="1200" dirty="0">
                        <a:solidFill>
                          <a:schemeClr val="tx1"/>
                        </a:solidFill>
                      </a:endParaRPr>
                    </a:p>
                  </a:txBody>
                  <a:tcPr marL="123935" marR="123935">
                    <a:solidFill>
                      <a:schemeClr val="accent3"/>
                    </a:solidFill>
                  </a:tcPr>
                </a:tc>
              </a:tr>
              <a:tr h="432894">
                <a:tc>
                  <a:txBody>
                    <a:bodyPr/>
                    <a:lstStyle/>
                    <a:p>
                      <a:r>
                        <a:rPr lang="en-US" sz="1200" b="1" dirty="0" smtClean="0"/>
                        <a:t>ARP Spoofin</a:t>
                      </a:r>
                      <a:r>
                        <a:rPr lang="en-US" sz="1200" b="1" baseline="0" dirty="0" smtClean="0"/>
                        <a:t>g Protection</a:t>
                      </a:r>
                      <a:endParaRPr lang="en-US" sz="1200" b="1" dirty="0"/>
                    </a:p>
                  </a:txBody>
                  <a:tcPr marL="123935" marR="123935"/>
                </a:tc>
                <a:tc>
                  <a:txBody>
                    <a:bodyPr/>
                    <a:lstStyle/>
                    <a:p>
                      <a:pPr algn="ctr"/>
                      <a:r>
                        <a:rPr lang="en-US" sz="1200" dirty="0" smtClean="0"/>
                        <a:t>No</a:t>
                      </a:r>
                      <a:endParaRPr lang="en-US" sz="1200" dirty="0"/>
                    </a:p>
                  </a:txBody>
                  <a:tcPr marL="123935" marR="1239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Yes, with R2</a:t>
                      </a:r>
                      <a:r>
                        <a:rPr lang="en-US" sz="1200" baseline="0" dirty="0" smtClean="0">
                          <a:solidFill>
                            <a:schemeClr val="tx1"/>
                          </a:solidFill>
                        </a:rPr>
                        <a:t> SP1</a:t>
                      </a:r>
                      <a:endParaRPr lang="en-US" sz="1200" dirty="0" smtClean="0">
                        <a:solidFill>
                          <a:schemeClr val="tx1"/>
                        </a:solidFill>
                      </a:endParaRPr>
                    </a:p>
                  </a:txBody>
                  <a:tcPr marL="123935" marR="123935">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Yes</a:t>
                      </a:r>
                    </a:p>
                  </a:txBody>
                  <a:tcPr marL="123935" marR="123935">
                    <a:solidFill>
                      <a:schemeClr val="accent3"/>
                    </a:solidFill>
                  </a:tcPr>
                </a:tc>
              </a:tr>
              <a:tr h="432894">
                <a:tc>
                  <a:txBody>
                    <a:bodyPr/>
                    <a:lstStyle/>
                    <a:p>
                      <a:r>
                        <a:rPr lang="en-US" sz="1200" b="1" dirty="0" smtClean="0"/>
                        <a:t>SR-IOV Networking</a:t>
                      </a:r>
                      <a:endParaRPr lang="en-US" sz="1200" b="1" dirty="0"/>
                    </a:p>
                  </a:txBody>
                  <a:tcPr marL="123935" marR="123935"/>
                </a:tc>
                <a:tc>
                  <a:txBody>
                    <a:bodyPr/>
                    <a:lstStyle/>
                    <a:p>
                      <a:pPr algn="ctr"/>
                      <a:r>
                        <a:rPr lang="en-US" sz="1200" dirty="0" smtClean="0"/>
                        <a:t>No</a:t>
                      </a:r>
                      <a:endParaRPr lang="en-US" sz="1200" dirty="0"/>
                    </a:p>
                  </a:txBody>
                  <a:tcPr marL="123935" marR="1239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No</a:t>
                      </a:r>
                    </a:p>
                  </a:txBody>
                  <a:tcPr marL="123935" marR="123935"/>
                </a:tc>
                <a:tc>
                  <a:txBody>
                    <a:bodyPr/>
                    <a:lstStyle/>
                    <a:p>
                      <a:pPr algn="ctr"/>
                      <a:r>
                        <a:rPr lang="en-US" sz="1200" dirty="0" smtClean="0">
                          <a:solidFill>
                            <a:schemeClr val="tx1"/>
                          </a:solidFill>
                        </a:rPr>
                        <a:t>Yes</a:t>
                      </a:r>
                      <a:endParaRPr lang="en-US" sz="1200" dirty="0">
                        <a:solidFill>
                          <a:schemeClr val="tx1"/>
                        </a:solidFill>
                      </a:endParaRPr>
                    </a:p>
                  </a:txBody>
                  <a:tcPr marL="123935" marR="123935">
                    <a:solidFill>
                      <a:schemeClr val="accent3"/>
                    </a:solidFill>
                  </a:tcPr>
                </a:tc>
              </a:tr>
              <a:tr h="432894">
                <a:tc>
                  <a:txBody>
                    <a:bodyPr/>
                    <a:lstStyle/>
                    <a:p>
                      <a:r>
                        <a:rPr lang="en-US" sz="1200" b="1" dirty="0" smtClean="0"/>
                        <a:t>Network </a:t>
                      </a:r>
                      <a:r>
                        <a:rPr lang="en-US" sz="1200" b="1" dirty="0" err="1" smtClean="0"/>
                        <a:t>QoS</a:t>
                      </a:r>
                      <a:endParaRPr lang="en-US" sz="1200" b="1" dirty="0"/>
                    </a:p>
                  </a:txBody>
                  <a:tcPr marL="123935" marR="123935"/>
                </a:tc>
                <a:tc>
                  <a:txBody>
                    <a:bodyPr/>
                    <a:lstStyle/>
                    <a:p>
                      <a:pPr algn="ctr"/>
                      <a:r>
                        <a:rPr lang="en-US" sz="1200" dirty="0" smtClean="0"/>
                        <a:t>No</a:t>
                      </a:r>
                      <a:endParaRPr lang="en-US" sz="1200" dirty="0"/>
                    </a:p>
                  </a:txBody>
                  <a:tcPr marL="123935" marR="123935"/>
                </a:tc>
                <a:tc>
                  <a:txBody>
                    <a:bodyPr/>
                    <a:lstStyle/>
                    <a:p>
                      <a:pPr algn="ctr"/>
                      <a:r>
                        <a:rPr lang="en-US" sz="1200" dirty="0" smtClean="0"/>
                        <a:t>No</a:t>
                      </a:r>
                      <a:endParaRPr lang="en-US" sz="1200" dirty="0"/>
                    </a:p>
                  </a:txBody>
                  <a:tcPr marL="123935" marR="123935"/>
                </a:tc>
                <a:tc>
                  <a:txBody>
                    <a:bodyPr/>
                    <a:lstStyle/>
                    <a:p>
                      <a:pPr algn="ctr"/>
                      <a:r>
                        <a:rPr lang="en-US" sz="1200" dirty="0" smtClean="0">
                          <a:solidFill>
                            <a:schemeClr val="tx1"/>
                          </a:solidFill>
                        </a:rPr>
                        <a:t>Yes</a:t>
                      </a:r>
                      <a:endParaRPr lang="en-US" sz="1200" dirty="0">
                        <a:solidFill>
                          <a:schemeClr val="tx1"/>
                        </a:solidFill>
                      </a:endParaRPr>
                    </a:p>
                  </a:txBody>
                  <a:tcPr marL="123935" marR="123935">
                    <a:solidFill>
                      <a:schemeClr val="accent3"/>
                    </a:solidFill>
                  </a:tcPr>
                </a:tc>
              </a:tr>
              <a:tr h="432894">
                <a:tc>
                  <a:txBody>
                    <a:bodyPr/>
                    <a:lstStyle/>
                    <a:p>
                      <a:r>
                        <a:rPr lang="en-US" sz="1200" b="1" dirty="0" smtClean="0"/>
                        <a:t>Network Metering</a:t>
                      </a:r>
                      <a:endParaRPr lang="en-US" sz="1200" b="1" dirty="0"/>
                    </a:p>
                  </a:txBody>
                  <a:tcPr marL="123935" marR="123935"/>
                </a:tc>
                <a:tc>
                  <a:txBody>
                    <a:bodyPr/>
                    <a:lstStyle/>
                    <a:p>
                      <a:pPr algn="ctr"/>
                      <a:r>
                        <a:rPr lang="en-US" sz="1200" dirty="0" smtClean="0"/>
                        <a:t>No</a:t>
                      </a:r>
                      <a:endParaRPr lang="en-US" sz="1200" dirty="0"/>
                    </a:p>
                  </a:txBody>
                  <a:tcPr marL="123935" marR="123935"/>
                </a:tc>
                <a:tc>
                  <a:txBody>
                    <a:bodyPr/>
                    <a:lstStyle/>
                    <a:p>
                      <a:pPr algn="ctr"/>
                      <a:r>
                        <a:rPr lang="en-US" sz="1200" dirty="0" smtClean="0"/>
                        <a:t>No</a:t>
                      </a:r>
                      <a:endParaRPr lang="en-US" sz="1200" dirty="0"/>
                    </a:p>
                  </a:txBody>
                  <a:tcPr marL="123935" marR="123935"/>
                </a:tc>
                <a:tc>
                  <a:txBody>
                    <a:bodyPr/>
                    <a:lstStyle/>
                    <a:p>
                      <a:pPr algn="ctr"/>
                      <a:r>
                        <a:rPr lang="en-US" sz="1200" dirty="0" smtClean="0">
                          <a:solidFill>
                            <a:schemeClr val="tx1"/>
                          </a:solidFill>
                        </a:rPr>
                        <a:t>Yes</a:t>
                      </a:r>
                      <a:endParaRPr lang="en-US" sz="1200" dirty="0">
                        <a:solidFill>
                          <a:schemeClr val="tx1"/>
                        </a:solidFill>
                      </a:endParaRPr>
                    </a:p>
                  </a:txBody>
                  <a:tcPr marL="123935" marR="123935">
                    <a:solidFill>
                      <a:schemeClr val="accent3"/>
                    </a:solidFill>
                  </a:tcPr>
                </a:tc>
              </a:tr>
              <a:tr h="432894">
                <a:tc>
                  <a:txBody>
                    <a:bodyPr/>
                    <a:lstStyle/>
                    <a:p>
                      <a:r>
                        <a:rPr lang="en-US" sz="1200" b="1" dirty="0" smtClean="0"/>
                        <a:t>Network</a:t>
                      </a:r>
                      <a:r>
                        <a:rPr lang="en-US" sz="1200" b="1" baseline="0" dirty="0" smtClean="0"/>
                        <a:t> Monitor Modes</a:t>
                      </a:r>
                      <a:endParaRPr lang="en-US" sz="1200" b="1" dirty="0"/>
                    </a:p>
                  </a:txBody>
                  <a:tcPr marL="123935" marR="123935"/>
                </a:tc>
                <a:tc>
                  <a:txBody>
                    <a:bodyPr/>
                    <a:lstStyle/>
                    <a:p>
                      <a:pPr algn="ctr"/>
                      <a:r>
                        <a:rPr lang="en-US" sz="1200" dirty="0" smtClean="0"/>
                        <a:t>No</a:t>
                      </a:r>
                      <a:endParaRPr lang="en-US" sz="1200" dirty="0"/>
                    </a:p>
                  </a:txBody>
                  <a:tcPr marL="123935" marR="123935"/>
                </a:tc>
                <a:tc>
                  <a:txBody>
                    <a:bodyPr/>
                    <a:lstStyle/>
                    <a:p>
                      <a:pPr algn="ctr"/>
                      <a:r>
                        <a:rPr lang="en-US" sz="1200" dirty="0" smtClean="0"/>
                        <a:t>No</a:t>
                      </a:r>
                      <a:endParaRPr lang="en-US" sz="1200" dirty="0"/>
                    </a:p>
                  </a:txBody>
                  <a:tcPr marL="123935" marR="123935"/>
                </a:tc>
                <a:tc>
                  <a:txBody>
                    <a:bodyPr/>
                    <a:lstStyle/>
                    <a:p>
                      <a:pPr algn="ctr"/>
                      <a:r>
                        <a:rPr lang="en-US" sz="1200" dirty="0" smtClean="0">
                          <a:solidFill>
                            <a:schemeClr val="tx1"/>
                          </a:solidFill>
                        </a:rPr>
                        <a:t>Yes</a:t>
                      </a:r>
                      <a:endParaRPr lang="en-US" sz="1200" dirty="0">
                        <a:solidFill>
                          <a:schemeClr val="tx1"/>
                        </a:solidFill>
                      </a:endParaRPr>
                    </a:p>
                  </a:txBody>
                  <a:tcPr marL="123935" marR="123935">
                    <a:solidFill>
                      <a:schemeClr val="accent3"/>
                    </a:solidFill>
                  </a:tcPr>
                </a:tc>
              </a:tr>
              <a:tr h="432894">
                <a:tc>
                  <a:txBody>
                    <a:bodyPr/>
                    <a:lstStyle/>
                    <a:p>
                      <a:r>
                        <a:rPr lang="en-US" sz="1200" b="1" dirty="0" smtClean="0"/>
                        <a:t>IPsec</a:t>
                      </a:r>
                      <a:r>
                        <a:rPr lang="en-US" sz="1200" b="1" baseline="0" dirty="0" smtClean="0"/>
                        <a:t> Task Offload</a:t>
                      </a:r>
                      <a:endParaRPr lang="en-US" sz="1200" b="1" dirty="0"/>
                    </a:p>
                  </a:txBody>
                  <a:tcPr marL="123935" marR="123935"/>
                </a:tc>
                <a:tc>
                  <a:txBody>
                    <a:bodyPr/>
                    <a:lstStyle/>
                    <a:p>
                      <a:pPr algn="ctr"/>
                      <a:r>
                        <a:rPr lang="en-US" sz="1200" dirty="0" smtClean="0"/>
                        <a:t>No</a:t>
                      </a:r>
                      <a:endParaRPr lang="en-US" sz="1200" dirty="0"/>
                    </a:p>
                  </a:txBody>
                  <a:tcPr marL="123935" marR="123935"/>
                </a:tc>
                <a:tc>
                  <a:txBody>
                    <a:bodyPr/>
                    <a:lstStyle/>
                    <a:p>
                      <a:pPr algn="ctr"/>
                      <a:r>
                        <a:rPr lang="en-US" sz="1200" dirty="0" smtClean="0"/>
                        <a:t>No</a:t>
                      </a:r>
                      <a:endParaRPr lang="en-US" sz="1200" dirty="0"/>
                    </a:p>
                  </a:txBody>
                  <a:tcPr marL="123935" marR="123935"/>
                </a:tc>
                <a:tc>
                  <a:txBody>
                    <a:bodyPr/>
                    <a:lstStyle/>
                    <a:p>
                      <a:pPr algn="ctr"/>
                      <a:r>
                        <a:rPr lang="en-US" sz="1200" dirty="0" smtClean="0">
                          <a:solidFill>
                            <a:schemeClr val="tx1"/>
                          </a:solidFill>
                        </a:rPr>
                        <a:t>Yes</a:t>
                      </a:r>
                      <a:endParaRPr lang="en-US" sz="1200" dirty="0">
                        <a:solidFill>
                          <a:schemeClr val="tx1"/>
                        </a:solidFill>
                      </a:endParaRPr>
                    </a:p>
                  </a:txBody>
                  <a:tcPr marL="123935" marR="123935">
                    <a:solidFill>
                      <a:schemeClr val="accent3"/>
                    </a:solidFill>
                  </a:tcPr>
                </a:tc>
              </a:tr>
              <a:tr h="432894">
                <a:tc>
                  <a:txBody>
                    <a:bodyPr/>
                    <a:lstStyle/>
                    <a:p>
                      <a:r>
                        <a:rPr lang="en-US" sz="1200" b="1" dirty="0" smtClean="0"/>
                        <a:t>VM Trunk Mode</a:t>
                      </a:r>
                      <a:endParaRPr lang="en-US" sz="1200" b="1" dirty="0"/>
                    </a:p>
                  </a:txBody>
                  <a:tcPr marL="123935" marR="123935"/>
                </a:tc>
                <a:tc>
                  <a:txBody>
                    <a:bodyPr/>
                    <a:lstStyle/>
                    <a:p>
                      <a:pPr algn="ctr"/>
                      <a:r>
                        <a:rPr lang="en-US" sz="1200" dirty="0" smtClean="0"/>
                        <a:t>No</a:t>
                      </a:r>
                      <a:endParaRPr lang="en-US" sz="1200" dirty="0"/>
                    </a:p>
                  </a:txBody>
                  <a:tcPr marL="123935" marR="123935"/>
                </a:tc>
                <a:tc>
                  <a:txBody>
                    <a:bodyPr/>
                    <a:lstStyle/>
                    <a:p>
                      <a:pPr algn="ctr"/>
                      <a:r>
                        <a:rPr lang="en-US" sz="1200" dirty="0" smtClean="0"/>
                        <a:t>No</a:t>
                      </a:r>
                      <a:endParaRPr lang="en-US" sz="1200" dirty="0"/>
                    </a:p>
                  </a:txBody>
                  <a:tcPr marL="123935" marR="123935"/>
                </a:tc>
                <a:tc>
                  <a:txBody>
                    <a:bodyPr/>
                    <a:lstStyle/>
                    <a:p>
                      <a:pPr algn="ctr"/>
                      <a:r>
                        <a:rPr lang="en-US" sz="1200" dirty="0" smtClean="0">
                          <a:solidFill>
                            <a:schemeClr val="tx1"/>
                          </a:solidFill>
                        </a:rPr>
                        <a:t>Yes</a:t>
                      </a:r>
                      <a:endParaRPr lang="en-US" sz="1200" dirty="0">
                        <a:solidFill>
                          <a:schemeClr val="tx1"/>
                        </a:solidFill>
                      </a:endParaRPr>
                    </a:p>
                  </a:txBody>
                  <a:tcPr marL="123935" marR="123935">
                    <a:solidFill>
                      <a:schemeClr val="accent3"/>
                    </a:solidFill>
                  </a:tcPr>
                </a:tc>
              </a:tr>
            </a:tbl>
          </a:graphicData>
        </a:graphic>
      </p:graphicFrame>
    </p:spTree>
    <p:extLst>
      <p:ext uri="{BB962C8B-B14F-4D97-AF65-F5344CB8AC3E}">
        <p14:creationId xmlns:p14="http://schemas.microsoft.com/office/powerpoint/2010/main" val="197956246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 Extensible Switch</a:t>
            </a:r>
            <a:endParaRPr lang="en-US" dirty="0"/>
          </a:p>
        </p:txBody>
      </p:sp>
      <p:sp>
        <p:nvSpPr>
          <p:cNvPr id="9" name="Rectangle 37"/>
          <p:cNvSpPr>
            <a:spLocks noChangeArrowheads="1"/>
          </p:cNvSpPr>
          <p:nvPr/>
        </p:nvSpPr>
        <p:spPr bwMode="auto">
          <a:xfrm>
            <a:off x="1566545" y="1651462"/>
            <a:ext cx="1672320" cy="1587088"/>
          </a:xfrm>
          <a:prstGeom prst="rect">
            <a:avLst/>
          </a:prstGeom>
          <a:solidFill>
            <a:schemeClr val="tx1">
              <a:lumMod val="75000"/>
            </a:schemeClr>
          </a:solidFill>
          <a:ln>
            <a:noFill/>
          </a:ln>
        </p:spPr>
        <p:txBody>
          <a:bodyPr vert="horz" wrap="square" lIns="182857" tIns="45715" rIns="91428" bIns="182857" numCol="1" anchor="ctr" anchorCtr="0" compatLnSpc="1">
            <a:prstTxWarp prst="textNoShape">
              <a:avLst/>
            </a:prstTxWarp>
          </a:bodyPr>
          <a:lstStyle/>
          <a:p>
            <a:pPr algn="ctr"/>
            <a:r>
              <a:rPr lang="en-US" sz="2400" b="1" spc="-51" dirty="0">
                <a:gradFill>
                  <a:gsLst>
                    <a:gs pos="1250">
                      <a:schemeClr val="accent1"/>
                    </a:gs>
                    <a:gs pos="100000">
                      <a:schemeClr val="accent1"/>
                    </a:gs>
                  </a:gsLst>
                  <a:lin ang="5400000" scaled="0"/>
                </a:gradFill>
              </a:rPr>
              <a:t>Cisco</a:t>
            </a:r>
            <a:r>
              <a:rPr lang="en-US" sz="2400" spc="-51" dirty="0">
                <a:gradFill>
                  <a:gsLst>
                    <a:gs pos="1250">
                      <a:schemeClr val="accent1"/>
                    </a:gs>
                    <a:gs pos="100000">
                      <a:schemeClr val="accent1"/>
                    </a:gs>
                  </a:gsLst>
                  <a:lin ang="5400000" scaled="0"/>
                </a:gradFill>
              </a:rPr>
              <a:t/>
            </a:r>
            <a:br>
              <a:rPr lang="en-US" sz="2400" spc="-51" dirty="0">
                <a:gradFill>
                  <a:gsLst>
                    <a:gs pos="1250">
                      <a:schemeClr val="accent1"/>
                    </a:gs>
                    <a:gs pos="100000">
                      <a:schemeClr val="accent1"/>
                    </a:gs>
                  </a:gsLst>
                  <a:lin ang="5400000" scaled="0"/>
                </a:gradFill>
              </a:rPr>
            </a:br>
            <a:r>
              <a:rPr lang="en-US" sz="2400" spc="-51" dirty="0">
                <a:gradFill>
                  <a:gsLst>
                    <a:gs pos="1250">
                      <a:schemeClr val="accent1"/>
                    </a:gs>
                    <a:gs pos="100000">
                      <a:schemeClr val="accent1"/>
                    </a:gs>
                  </a:gsLst>
                  <a:lin ang="5400000" scaled="0"/>
                </a:gradFill>
              </a:rPr>
              <a:t>Nexus </a:t>
            </a:r>
            <a:r>
              <a:rPr lang="en-US" sz="2400" spc="-51" dirty="0" smtClean="0">
                <a:gradFill>
                  <a:gsLst>
                    <a:gs pos="1250">
                      <a:schemeClr val="accent1"/>
                    </a:gs>
                    <a:gs pos="100000">
                      <a:schemeClr val="accent1"/>
                    </a:gs>
                  </a:gsLst>
                  <a:lin ang="5400000" scaled="0"/>
                </a:gradFill>
              </a:rPr>
              <a:t>1000V</a:t>
            </a:r>
            <a:endParaRPr lang="en-US" sz="2400" spc="-51" dirty="0">
              <a:gradFill>
                <a:gsLst>
                  <a:gs pos="1250">
                    <a:schemeClr val="accent1"/>
                  </a:gs>
                  <a:gs pos="100000">
                    <a:schemeClr val="accent1"/>
                  </a:gs>
                </a:gsLst>
                <a:lin ang="5400000" scaled="0"/>
              </a:gradFill>
            </a:endParaRPr>
          </a:p>
        </p:txBody>
      </p:sp>
      <p:sp>
        <p:nvSpPr>
          <p:cNvPr id="10" name="Rectangle 37"/>
          <p:cNvSpPr>
            <a:spLocks noChangeArrowheads="1"/>
          </p:cNvSpPr>
          <p:nvPr/>
        </p:nvSpPr>
        <p:spPr bwMode="auto">
          <a:xfrm>
            <a:off x="3279735" y="1654003"/>
            <a:ext cx="1675963" cy="1584547"/>
          </a:xfrm>
          <a:prstGeom prst="rect">
            <a:avLst/>
          </a:prstGeom>
          <a:solidFill>
            <a:schemeClr val="tx1">
              <a:lumMod val="75000"/>
            </a:schemeClr>
          </a:solidFill>
          <a:ln>
            <a:noFill/>
          </a:ln>
        </p:spPr>
        <p:txBody>
          <a:bodyPr vert="horz" wrap="square" lIns="182857" tIns="45715" rIns="91428" bIns="182857" numCol="1" anchor="ctr" anchorCtr="0" compatLnSpc="1">
            <a:prstTxWarp prst="textNoShape">
              <a:avLst/>
            </a:prstTxWarp>
          </a:bodyPr>
          <a:lstStyle/>
          <a:p>
            <a:pPr algn="ctr"/>
            <a:r>
              <a:rPr lang="en-US" sz="2400" b="1" spc="-51" dirty="0">
                <a:gradFill>
                  <a:gsLst>
                    <a:gs pos="1250">
                      <a:schemeClr val="accent1"/>
                    </a:gs>
                    <a:gs pos="100000">
                      <a:schemeClr val="accent1"/>
                    </a:gs>
                  </a:gsLst>
                  <a:lin ang="5400000" scaled="0"/>
                </a:gradFill>
              </a:rPr>
              <a:t>5nine</a:t>
            </a:r>
            <a:r>
              <a:rPr lang="en-US" sz="2400" spc="-51" dirty="0">
                <a:gradFill>
                  <a:gsLst>
                    <a:gs pos="1250">
                      <a:schemeClr val="accent1"/>
                    </a:gs>
                    <a:gs pos="100000">
                      <a:schemeClr val="accent1"/>
                    </a:gs>
                  </a:gsLst>
                  <a:lin ang="5400000" scaled="0"/>
                </a:gradFill>
              </a:rPr>
              <a:t/>
            </a:r>
            <a:br>
              <a:rPr lang="en-US" sz="2400" spc="-51" dirty="0">
                <a:gradFill>
                  <a:gsLst>
                    <a:gs pos="1250">
                      <a:schemeClr val="accent1"/>
                    </a:gs>
                    <a:gs pos="100000">
                      <a:schemeClr val="accent1"/>
                    </a:gs>
                  </a:gsLst>
                  <a:lin ang="5400000" scaled="0"/>
                </a:gradFill>
              </a:rPr>
            </a:br>
            <a:r>
              <a:rPr lang="en-US" sz="2400" spc="-51" dirty="0">
                <a:gradFill>
                  <a:gsLst>
                    <a:gs pos="1250">
                      <a:schemeClr val="accent1"/>
                    </a:gs>
                    <a:gs pos="100000">
                      <a:schemeClr val="accent1"/>
                    </a:gs>
                  </a:gsLst>
                  <a:lin ang="5400000" scaled="0"/>
                </a:gradFill>
              </a:rPr>
              <a:t>Security Manager</a:t>
            </a:r>
          </a:p>
        </p:txBody>
      </p:sp>
      <p:sp>
        <p:nvSpPr>
          <p:cNvPr id="12" name="Rectangle 37"/>
          <p:cNvSpPr>
            <a:spLocks noChangeArrowheads="1"/>
          </p:cNvSpPr>
          <p:nvPr/>
        </p:nvSpPr>
        <p:spPr bwMode="auto">
          <a:xfrm>
            <a:off x="1566545" y="3270292"/>
            <a:ext cx="1675963" cy="1584547"/>
          </a:xfrm>
          <a:prstGeom prst="rect">
            <a:avLst/>
          </a:prstGeom>
          <a:solidFill>
            <a:schemeClr val="tx1">
              <a:lumMod val="75000"/>
            </a:schemeClr>
          </a:solidFill>
          <a:ln>
            <a:noFill/>
          </a:ln>
        </p:spPr>
        <p:txBody>
          <a:bodyPr vert="horz" wrap="square" lIns="182857" tIns="45715" rIns="91428" bIns="182857" numCol="1" anchor="ctr" anchorCtr="0" compatLnSpc="1">
            <a:prstTxWarp prst="textNoShape">
              <a:avLst/>
            </a:prstTxWarp>
          </a:bodyPr>
          <a:lstStyle/>
          <a:p>
            <a:pPr algn="ctr"/>
            <a:r>
              <a:rPr lang="en-US" sz="2400" b="1" spc="-51" dirty="0">
                <a:gradFill>
                  <a:gsLst>
                    <a:gs pos="1250">
                      <a:schemeClr val="accent1"/>
                    </a:gs>
                    <a:gs pos="100000">
                      <a:schemeClr val="accent1"/>
                    </a:gs>
                  </a:gsLst>
                  <a:lin ang="5400000" scaled="0"/>
                </a:gradFill>
              </a:rPr>
              <a:t>NEC</a:t>
            </a:r>
            <a:br>
              <a:rPr lang="en-US" sz="2400" b="1" spc="-51" dirty="0">
                <a:gradFill>
                  <a:gsLst>
                    <a:gs pos="1250">
                      <a:schemeClr val="accent1"/>
                    </a:gs>
                    <a:gs pos="100000">
                      <a:schemeClr val="accent1"/>
                    </a:gs>
                  </a:gsLst>
                  <a:lin ang="5400000" scaled="0"/>
                </a:gradFill>
              </a:rPr>
            </a:br>
            <a:r>
              <a:rPr lang="en-US" sz="2400" spc="-51" dirty="0">
                <a:gradFill>
                  <a:gsLst>
                    <a:gs pos="1250">
                      <a:schemeClr val="accent1"/>
                    </a:gs>
                    <a:gs pos="100000">
                      <a:schemeClr val="accent1"/>
                    </a:gs>
                  </a:gsLst>
                  <a:lin ang="5400000" scaled="0"/>
                </a:gradFill>
              </a:rPr>
              <a:t>OpenFlow</a:t>
            </a:r>
          </a:p>
        </p:txBody>
      </p:sp>
      <p:sp>
        <p:nvSpPr>
          <p:cNvPr id="13" name="Rectangle 37"/>
          <p:cNvSpPr>
            <a:spLocks noChangeArrowheads="1"/>
          </p:cNvSpPr>
          <p:nvPr/>
        </p:nvSpPr>
        <p:spPr bwMode="auto">
          <a:xfrm>
            <a:off x="3279735" y="3270292"/>
            <a:ext cx="1675963" cy="1584547"/>
          </a:xfrm>
          <a:prstGeom prst="rect">
            <a:avLst/>
          </a:prstGeom>
          <a:solidFill>
            <a:schemeClr val="tx1">
              <a:lumMod val="75000"/>
            </a:schemeClr>
          </a:solidFill>
          <a:ln>
            <a:noFill/>
          </a:ln>
        </p:spPr>
        <p:txBody>
          <a:bodyPr vert="horz" wrap="square" lIns="182857" tIns="45715" rIns="91428" bIns="182857" numCol="1" anchor="ctr" anchorCtr="0" compatLnSpc="1">
            <a:prstTxWarp prst="textNoShape">
              <a:avLst/>
            </a:prstTxWarp>
          </a:bodyPr>
          <a:lstStyle/>
          <a:p>
            <a:pPr algn="ctr"/>
            <a:r>
              <a:rPr lang="en-US" sz="2400" b="1" spc="-51" dirty="0">
                <a:gradFill>
                  <a:gsLst>
                    <a:gs pos="1250">
                      <a:schemeClr val="accent1"/>
                    </a:gs>
                    <a:gs pos="100000">
                      <a:schemeClr val="accent1"/>
                    </a:gs>
                  </a:gsLst>
                  <a:lin ang="5400000" scaled="0"/>
                </a:gradFill>
              </a:rPr>
              <a:t>InMon</a:t>
            </a:r>
            <a:r>
              <a:rPr lang="en-US" sz="2400" spc="-51" dirty="0">
                <a:gradFill>
                  <a:gsLst>
                    <a:gs pos="1250">
                      <a:schemeClr val="accent1"/>
                    </a:gs>
                    <a:gs pos="100000">
                      <a:schemeClr val="accent1"/>
                    </a:gs>
                  </a:gsLst>
                  <a:lin ang="5400000" scaled="0"/>
                </a:gradFill>
              </a:rPr>
              <a:t/>
            </a:r>
            <a:br>
              <a:rPr lang="en-US" sz="2400" spc="-51" dirty="0">
                <a:gradFill>
                  <a:gsLst>
                    <a:gs pos="1250">
                      <a:schemeClr val="accent1"/>
                    </a:gs>
                    <a:gs pos="100000">
                      <a:schemeClr val="accent1"/>
                    </a:gs>
                  </a:gsLst>
                  <a:lin ang="5400000" scaled="0"/>
                </a:gradFill>
              </a:rPr>
            </a:br>
            <a:r>
              <a:rPr lang="en-US" sz="2400" spc="-51" dirty="0">
                <a:gradFill>
                  <a:gsLst>
                    <a:gs pos="1250">
                      <a:schemeClr val="accent1"/>
                    </a:gs>
                    <a:gs pos="100000">
                      <a:schemeClr val="accent1"/>
                    </a:gs>
                  </a:gsLst>
                  <a:lin ang="5400000" scaled="0"/>
                </a:gradFill>
              </a:rPr>
              <a:t>sFlow</a:t>
            </a:r>
          </a:p>
        </p:txBody>
      </p:sp>
      <p:sp>
        <p:nvSpPr>
          <p:cNvPr id="3" name="L-Shape 2"/>
          <p:cNvSpPr/>
          <p:nvPr/>
        </p:nvSpPr>
        <p:spPr bwMode="auto">
          <a:xfrm flipH="1">
            <a:off x="1566545" y="1651462"/>
            <a:ext cx="4072621" cy="3791869"/>
          </a:xfrm>
          <a:prstGeom prst="corner">
            <a:avLst>
              <a:gd name="adj1" fmla="val 14681"/>
              <a:gd name="adj2" fmla="val 17106"/>
            </a:avLst>
          </a:prstGeom>
          <a:solidFill>
            <a:schemeClr val="tx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6177" tIns="38088" rIns="76177" bIns="38088" numCol="1" rtlCol="0" anchor="ctr" anchorCtr="0" compatLnSpc="1">
            <a:prstTxWarp prst="textNoShape">
              <a:avLst/>
            </a:prstTxWarp>
          </a:bodyPr>
          <a:lstStyle/>
          <a:p>
            <a:pPr lvl="0"/>
            <a:r>
              <a:rPr lang="en-US" sz="2333" spc="-100" dirty="0">
                <a:ln w="3175">
                  <a:noFill/>
                </a:ln>
                <a:gradFill>
                  <a:gsLst>
                    <a:gs pos="1250">
                      <a:srgbClr val="00188F"/>
                    </a:gs>
                    <a:gs pos="100000">
                      <a:srgbClr val="00188F"/>
                    </a:gs>
                  </a:gsLst>
                  <a:lin ang="5400000" scaled="0"/>
                </a:gradFill>
                <a:latin typeface="Segoe UI Light"/>
                <a:cs typeface="Arial" charset="0"/>
              </a:rPr>
              <a:t> Multiple Partner Extensions</a:t>
            </a:r>
            <a:endParaRPr lang="en-US" sz="1999" dirty="0">
              <a:solidFill>
                <a:srgbClr val="00188F"/>
              </a:solidFill>
              <a:latin typeface="Segoe UI Light"/>
            </a:endParaRPr>
          </a:p>
        </p:txBody>
      </p:sp>
      <p:grpSp>
        <p:nvGrpSpPr>
          <p:cNvPr id="4" name="Group 3"/>
          <p:cNvGrpSpPr/>
          <p:nvPr/>
        </p:nvGrpSpPr>
        <p:grpSpPr>
          <a:xfrm>
            <a:off x="8529745" y="827643"/>
            <a:ext cx="3659080" cy="5552501"/>
            <a:chOff x="8529745" y="827643"/>
            <a:chExt cx="3659080" cy="5552501"/>
          </a:xfrm>
        </p:grpSpPr>
        <p:sp>
          <p:nvSpPr>
            <p:cNvPr id="17" name="Rectangle 6"/>
            <p:cNvSpPr>
              <a:spLocks noChangeArrowheads="1"/>
            </p:cNvSpPr>
            <p:nvPr/>
          </p:nvSpPr>
          <p:spPr bwMode="auto">
            <a:xfrm>
              <a:off x="8529745" y="827643"/>
              <a:ext cx="3570947" cy="5552501"/>
            </a:xfrm>
            <a:prstGeom prst="rect">
              <a:avLst/>
            </a:prstGeom>
            <a:solidFill>
              <a:schemeClr val="accent2"/>
            </a:solidFill>
            <a:ln>
              <a:noFill/>
            </a:ln>
          </p:spPr>
          <p:txBody>
            <a:bodyPr vert="horz" wrap="square" lIns="91428" tIns="45715" rIns="91428" bIns="45715" numCol="1" anchor="t" anchorCtr="0" compatLnSpc="1">
              <a:prstTxWarp prst="textNoShape">
                <a:avLst/>
              </a:prstTxWarp>
            </a:bodyPr>
            <a:lstStyle/>
            <a:p>
              <a:endParaRPr lang="en-US" sz="1500" dirty="0"/>
            </a:p>
          </p:txBody>
        </p:sp>
        <p:sp>
          <p:nvSpPr>
            <p:cNvPr id="18" name="Rectangle 19"/>
            <p:cNvSpPr>
              <a:spLocks noChangeArrowheads="1"/>
            </p:cNvSpPr>
            <p:nvPr/>
          </p:nvSpPr>
          <p:spPr bwMode="ltGray">
            <a:xfrm>
              <a:off x="8728976" y="827643"/>
              <a:ext cx="3459849" cy="5330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28540" tIns="0" rIns="274284" bIns="0" numCol="1" anchor="t" anchorCtr="0" compatLnSpc="1">
              <a:prstTxWarp prst="textNoShape">
                <a:avLst/>
              </a:prstTxWarp>
              <a:spAutoFit/>
            </a:bodyPr>
            <a:lstStyle/>
            <a:p>
              <a:pPr defTabSz="914266" fontAlgn="base">
                <a:lnSpc>
                  <a:spcPct val="90000"/>
                </a:lnSpc>
                <a:spcBef>
                  <a:spcPct val="0"/>
                </a:spcBef>
                <a:spcAft>
                  <a:spcPct val="0"/>
                </a:spcAft>
              </a:pPr>
              <a:r>
                <a:rPr lang="en-US" sz="3499" spc="-151" dirty="0">
                  <a:gradFill>
                    <a:gsLst>
                      <a:gs pos="1250">
                        <a:schemeClr val="bg1"/>
                      </a:gs>
                      <a:gs pos="100000">
                        <a:schemeClr val="bg1"/>
                      </a:gs>
                    </a:gsLst>
                    <a:lin ang="5400000" scaled="0"/>
                  </a:gradFill>
                  <a:latin typeface="+mj-lt"/>
                  <a:cs typeface="Arial" pitchFamily="34" charset="0"/>
                </a:rPr>
                <a:t>Hyper-V Extensible Switch is an open platform that lets </a:t>
              </a:r>
              <a:r>
                <a:rPr lang="en-US" sz="3499" b="1" spc="-151" dirty="0">
                  <a:gradFill>
                    <a:gsLst>
                      <a:gs pos="1250">
                        <a:schemeClr val="bg1"/>
                      </a:gs>
                      <a:gs pos="100000">
                        <a:schemeClr val="bg1"/>
                      </a:gs>
                    </a:gsLst>
                    <a:lin ang="5400000" scaled="0"/>
                  </a:gradFill>
                  <a:latin typeface="+mj-lt"/>
                  <a:cs typeface="Arial" pitchFamily="34" charset="0"/>
                </a:rPr>
                <a:t>multiple</a:t>
              </a:r>
              <a:r>
                <a:rPr lang="en-US" sz="3499" spc="-151" dirty="0">
                  <a:gradFill>
                    <a:gsLst>
                      <a:gs pos="1250">
                        <a:schemeClr val="bg1"/>
                      </a:gs>
                      <a:gs pos="100000">
                        <a:schemeClr val="bg1"/>
                      </a:gs>
                    </a:gsLst>
                    <a:lin ang="5400000" scaled="0"/>
                  </a:gradFill>
                  <a:latin typeface="+mj-lt"/>
                  <a:cs typeface="Arial" pitchFamily="34" charset="0"/>
                </a:rPr>
                <a:t> vendors provide extensions that are written to </a:t>
              </a:r>
            </a:p>
            <a:p>
              <a:pPr defTabSz="914266" fontAlgn="base">
                <a:lnSpc>
                  <a:spcPct val="90000"/>
                </a:lnSpc>
                <a:spcBef>
                  <a:spcPct val="0"/>
                </a:spcBef>
                <a:spcAft>
                  <a:spcPct val="0"/>
                </a:spcAft>
              </a:pPr>
              <a:r>
                <a:rPr lang="en-US" sz="3499" spc="-151" dirty="0">
                  <a:gradFill>
                    <a:gsLst>
                      <a:gs pos="1250">
                        <a:schemeClr val="bg1"/>
                      </a:gs>
                      <a:gs pos="100000">
                        <a:schemeClr val="bg1"/>
                      </a:gs>
                    </a:gsLst>
                    <a:lin ang="5400000" scaled="0"/>
                  </a:gradFill>
                  <a:latin typeface="+mj-lt"/>
                  <a:cs typeface="Arial" pitchFamily="34" charset="0"/>
                </a:rPr>
                <a:t>standard Windows API frameworks</a:t>
              </a:r>
            </a:p>
          </p:txBody>
        </p:sp>
      </p:grpSp>
      <p:sp>
        <p:nvSpPr>
          <p:cNvPr id="15" name="Rectangle 37"/>
          <p:cNvSpPr>
            <a:spLocks noChangeArrowheads="1"/>
          </p:cNvSpPr>
          <p:nvPr/>
        </p:nvSpPr>
        <p:spPr bwMode="auto">
          <a:xfrm>
            <a:off x="5686779" y="1651462"/>
            <a:ext cx="1672320" cy="920511"/>
          </a:xfrm>
          <a:prstGeom prst="rect">
            <a:avLst/>
          </a:prstGeom>
          <a:solidFill>
            <a:schemeClr val="bg2">
              <a:lumMod val="20000"/>
              <a:lumOff val="80000"/>
            </a:schemeClr>
          </a:solidFill>
          <a:ln>
            <a:noFill/>
          </a:ln>
        </p:spPr>
        <p:txBody>
          <a:bodyPr vert="horz" wrap="square" lIns="182857" tIns="45715" rIns="91428" bIns="182857" numCol="1" anchor="b" anchorCtr="0" compatLnSpc="1">
            <a:prstTxWarp prst="textNoShape">
              <a:avLst/>
            </a:prstTxWarp>
          </a:bodyPr>
          <a:lstStyle/>
          <a:p>
            <a:r>
              <a:rPr lang="en-US" sz="1500" spc="-51" dirty="0">
                <a:gradFill>
                  <a:gsLst>
                    <a:gs pos="1250">
                      <a:schemeClr val="accent1"/>
                    </a:gs>
                    <a:gs pos="100000">
                      <a:schemeClr val="accent1"/>
                    </a:gs>
                  </a:gsLst>
                  <a:lin ang="5400000" scaled="0"/>
                </a:gradFill>
              </a:rPr>
              <a:t>Packet Inspection</a:t>
            </a:r>
          </a:p>
        </p:txBody>
      </p:sp>
      <p:sp>
        <p:nvSpPr>
          <p:cNvPr id="19" name="Rectangle 37"/>
          <p:cNvSpPr>
            <a:spLocks noChangeArrowheads="1"/>
          </p:cNvSpPr>
          <p:nvPr/>
        </p:nvSpPr>
        <p:spPr bwMode="auto">
          <a:xfrm>
            <a:off x="5686779" y="2608582"/>
            <a:ext cx="1672320" cy="920511"/>
          </a:xfrm>
          <a:prstGeom prst="rect">
            <a:avLst/>
          </a:prstGeom>
          <a:solidFill>
            <a:schemeClr val="bg2">
              <a:lumMod val="20000"/>
              <a:lumOff val="80000"/>
            </a:schemeClr>
          </a:solidFill>
          <a:ln>
            <a:noFill/>
          </a:ln>
        </p:spPr>
        <p:txBody>
          <a:bodyPr vert="horz" wrap="square" lIns="182857" tIns="45715" rIns="91428" bIns="182857" numCol="1" anchor="b" anchorCtr="0" compatLnSpc="1">
            <a:prstTxWarp prst="textNoShape">
              <a:avLst/>
            </a:prstTxWarp>
          </a:bodyPr>
          <a:lstStyle/>
          <a:p>
            <a:r>
              <a:rPr lang="en-US" sz="1500" spc="-51" dirty="0">
                <a:gradFill>
                  <a:gsLst>
                    <a:gs pos="1250">
                      <a:schemeClr val="accent1"/>
                    </a:gs>
                    <a:gs pos="100000">
                      <a:schemeClr val="accent1"/>
                    </a:gs>
                  </a:gsLst>
                  <a:lin ang="5400000" scaled="0"/>
                </a:gradFill>
              </a:rPr>
              <a:t>Packet Filtering</a:t>
            </a:r>
          </a:p>
        </p:txBody>
      </p:sp>
      <p:sp>
        <p:nvSpPr>
          <p:cNvPr id="20" name="Rectangle 37"/>
          <p:cNvSpPr>
            <a:spLocks noChangeArrowheads="1"/>
          </p:cNvSpPr>
          <p:nvPr/>
        </p:nvSpPr>
        <p:spPr bwMode="auto">
          <a:xfrm>
            <a:off x="5686779" y="3565702"/>
            <a:ext cx="1672320" cy="920511"/>
          </a:xfrm>
          <a:prstGeom prst="rect">
            <a:avLst/>
          </a:prstGeom>
          <a:solidFill>
            <a:schemeClr val="bg2">
              <a:lumMod val="20000"/>
              <a:lumOff val="80000"/>
            </a:schemeClr>
          </a:solidFill>
          <a:ln>
            <a:noFill/>
          </a:ln>
        </p:spPr>
        <p:txBody>
          <a:bodyPr vert="horz" wrap="square" lIns="182857" tIns="45715" rIns="91428" bIns="182857" numCol="1" anchor="b" anchorCtr="0" compatLnSpc="1">
            <a:prstTxWarp prst="textNoShape">
              <a:avLst/>
            </a:prstTxWarp>
          </a:bodyPr>
          <a:lstStyle/>
          <a:p>
            <a:r>
              <a:rPr lang="en-US" sz="1500" spc="-51" dirty="0">
                <a:gradFill>
                  <a:gsLst>
                    <a:gs pos="1250">
                      <a:schemeClr val="accent1"/>
                    </a:gs>
                    <a:gs pos="100000">
                      <a:schemeClr val="accent1"/>
                    </a:gs>
                  </a:gsLst>
                  <a:lin ang="5400000" scaled="0"/>
                </a:gradFill>
              </a:rPr>
              <a:t>Network Forwarding</a:t>
            </a:r>
          </a:p>
        </p:txBody>
      </p:sp>
      <p:sp>
        <p:nvSpPr>
          <p:cNvPr id="21" name="Rectangle 37"/>
          <p:cNvSpPr>
            <a:spLocks noChangeArrowheads="1"/>
          </p:cNvSpPr>
          <p:nvPr/>
        </p:nvSpPr>
        <p:spPr bwMode="auto">
          <a:xfrm>
            <a:off x="5686779" y="4522821"/>
            <a:ext cx="1672320" cy="920511"/>
          </a:xfrm>
          <a:prstGeom prst="rect">
            <a:avLst/>
          </a:prstGeom>
          <a:solidFill>
            <a:schemeClr val="bg2">
              <a:lumMod val="20000"/>
              <a:lumOff val="80000"/>
            </a:schemeClr>
          </a:solidFill>
          <a:ln>
            <a:noFill/>
          </a:ln>
        </p:spPr>
        <p:txBody>
          <a:bodyPr vert="horz" wrap="square" lIns="182857" tIns="45715" rIns="91428" bIns="182857" numCol="1" anchor="b" anchorCtr="0" compatLnSpc="1">
            <a:prstTxWarp prst="textNoShape">
              <a:avLst/>
            </a:prstTxWarp>
          </a:bodyPr>
          <a:lstStyle/>
          <a:p>
            <a:r>
              <a:rPr lang="en-US" sz="1500" spc="-51" dirty="0">
                <a:gradFill>
                  <a:gsLst>
                    <a:gs pos="1250">
                      <a:schemeClr val="accent1"/>
                    </a:gs>
                    <a:gs pos="100000">
                      <a:schemeClr val="accent1"/>
                    </a:gs>
                  </a:gsLst>
                  <a:lin ang="5400000" scaled="0"/>
                </a:gradFill>
              </a:rPr>
              <a:t>Intrusion Detection</a:t>
            </a:r>
          </a:p>
        </p:txBody>
      </p:sp>
    </p:spTree>
    <p:extLst>
      <p:ext uri="{BB962C8B-B14F-4D97-AF65-F5344CB8AC3E}">
        <p14:creationId xmlns:p14="http://schemas.microsoft.com/office/powerpoint/2010/main" val="40863335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500"/>
                                        <p:tgtEl>
                                          <p:spTgt spid="15"/>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par>
                          <p:cTn id="33" fill="hold">
                            <p:stCondLst>
                              <p:cond delay="1000"/>
                            </p:stCondLst>
                            <p:childTnLst>
                              <p:par>
                                <p:cTn id="34" presetID="22" presetClass="entr" presetSubtype="1"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up)">
                                      <p:cBhvr>
                                        <p:cTn id="36" dur="500"/>
                                        <p:tgtEl>
                                          <p:spTgt spid="20"/>
                                        </p:tgtEl>
                                      </p:cBhvr>
                                    </p:animEffect>
                                  </p:childTnLst>
                                </p:cTn>
                              </p:par>
                            </p:childTnLst>
                          </p:cTn>
                        </p:par>
                        <p:par>
                          <p:cTn id="37" fill="hold">
                            <p:stCondLst>
                              <p:cond delay="1500"/>
                            </p:stCondLst>
                            <p:childTnLst>
                              <p:par>
                                <p:cTn id="38" presetID="22" presetClass="entr" presetSubtype="1"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up)">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3" grpId="0" animBg="1"/>
      <p:bldP spid="15" grpId="0" animBg="1"/>
      <p:bldP spid="19"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Session </a:t>
            </a:r>
            <a:r>
              <a:rPr lang="en-US" dirty="0" smtClean="0"/>
              <a:t>Objectives</a:t>
            </a:r>
            <a:endParaRPr lang="en-US" dirty="0"/>
          </a:p>
        </p:txBody>
      </p:sp>
      <p:sp>
        <p:nvSpPr>
          <p:cNvPr id="6" name="Text Placeholder 5"/>
          <p:cNvSpPr txBox="1">
            <a:spLocks/>
          </p:cNvSpPr>
          <p:nvPr/>
        </p:nvSpPr>
        <p:spPr>
          <a:xfrm>
            <a:off x="519112" y="1310640"/>
            <a:ext cx="10524808" cy="3434786"/>
          </a:xfrm>
          <a:prstGeom prst="rect">
            <a:avLst/>
          </a:prstGeom>
        </p:spPr>
        <p:txBody>
          <a:bodyPr vert="horz" wrap="square" lIns="0" tIns="0" rIns="0" bIns="0" rtlCol="0">
            <a:spAutoFit/>
          </a:bodyPr>
          <a:lstStyle>
            <a:lvl1pPr marL="0" marR="0" indent="0" algn="l" defTabSz="914363" rtl="0" eaLnBrk="1" fontAlgn="auto" latinLnBrk="0" hangingPunct="1">
              <a:lnSpc>
                <a:spcPct val="90000"/>
              </a:lnSpc>
              <a:spcBef>
                <a:spcPct val="20000"/>
              </a:spcBef>
              <a:spcAft>
                <a:spcPts val="0"/>
              </a:spcAft>
              <a:buClrTx/>
              <a:buSzPct val="90000"/>
              <a:buFont typeface="Arial" pitchFamily="34" charset="0"/>
              <a:buNone/>
              <a:tabLst/>
              <a:defRPr sz="3600" kern="1200" spc="-70" baseline="0">
                <a:gradFill>
                  <a:gsLst>
                    <a:gs pos="1250">
                      <a:schemeClr val="tx2"/>
                    </a:gs>
                    <a:gs pos="99000">
                      <a:schemeClr val="tx2"/>
                    </a:gs>
                  </a:gsLst>
                  <a:lin ang="5400000" scaled="0"/>
                </a:gradFill>
                <a:latin typeface="+mj-lt"/>
                <a:ea typeface="+mn-ea"/>
                <a:cs typeface="+mn-cs"/>
              </a:defRPr>
            </a:lvl1pPr>
            <a:lvl2pPr marL="0" marR="0" indent="0" algn="l" defTabSz="914363" rtl="0" eaLnBrk="1" fontAlgn="auto" latinLnBrk="0" hangingPunct="1">
              <a:lnSpc>
                <a:spcPct val="90000"/>
              </a:lnSpc>
              <a:spcBef>
                <a:spcPct val="20000"/>
              </a:spcBef>
              <a:spcAft>
                <a:spcPts val="0"/>
              </a:spcAft>
              <a:buClrTx/>
              <a:buSzPct val="90000"/>
              <a:buFontTx/>
              <a:buNone/>
              <a:tabLst/>
              <a:defRPr sz="1960" kern="1200" spc="0" baseline="0">
                <a:gradFill>
                  <a:gsLst>
                    <a:gs pos="1250">
                      <a:schemeClr val="tx1"/>
                    </a:gs>
                    <a:gs pos="100000">
                      <a:schemeClr val="tx1"/>
                    </a:gs>
                  </a:gsLst>
                  <a:lin ang="5400000" scaled="0"/>
                </a:gradFill>
                <a:latin typeface="+mn-lt"/>
                <a:ea typeface="+mn-ea"/>
                <a:cs typeface="+mn-cs"/>
              </a:defRPr>
            </a:lvl2pPr>
            <a:lvl3pPr marL="224051"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448102"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000" kern="1200" spc="0" baseline="0">
                <a:gradFill>
                  <a:gsLst>
                    <a:gs pos="1250">
                      <a:schemeClr val="tx1"/>
                    </a:gs>
                    <a:gs pos="100000">
                      <a:schemeClr val="tx1"/>
                    </a:gs>
                  </a:gsLst>
                  <a:lin ang="5400000" scaled="0"/>
                </a:gradFill>
                <a:latin typeface="+mn-lt"/>
                <a:ea typeface="+mn-ea"/>
                <a:cs typeface="+mn-cs"/>
              </a:defRPr>
            </a:lvl4pPr>
            <a:lvl5pPr marL="672153"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571500">
              <a:buFont typeface="Arial" panose="020B0604020202020204" pitchFamily="34" charset="0"/>
              <a:buChar char="•"/>
            </a:pPr>
            <a:r>
              <a:rPr lang="en-US" dirty="0" smtClean="0"/>
              <a:t>Overview of Features of Hyper-V and Windows Server 2012</a:t>
            </a:r>
          </a:p>
          <a:p>
            <a:pPr marL="795551" lvl="2" indent="-571500">
              <a:buFont typeface="Arial" panose="020B0604020202020204" pitchFamily="34" charset="0"/>
              <a:buChar char="•"/>
            </a:pPr>
            <a:r>
              <a:rPr lang="en-US" dirty="0" smtClean="0"/>
              <a:t>Compute, Storage and Networking</a:t>
            </a:r>
            <a:endParaRPr lang="en-US" dirty="0"/>
          </a:p>
          <a:p>
            <a:pPr marL="795551" lvl="2" indent="-571500">
              <a:buFont typeface="Arial" panose="020B0604020202020204" pitchFamily="34" charset="0"/>
              <a:buChar char="•"/>
            </a:pPr>
            <a:r>
              <a:rPr lang="en-US" dirty="0" smtClean="0"/>
              <a:t>Scalability</a:t>
            </a:r>
          </a:p>
          <a:p>
            <a:pPr marL="795551" lvl="2" indent="-571500">
              <a:buFont typeface="Arial" panose="020B0604020202020204" pitchFamily="34" charset="0"/>
              <a:buChar char="•"/>
            </a:pPr>
            <a:r>
              <a:rPr lang="en-US" dirty="0" smtClean="0"/>
              <a:t>Disaster Recovery</a:t>
            </a:r>
          </a:p>
          <a:p>
            <a:pPr marL="795551" lvl="2" indent="-571500">
              <a:buFont typeface="Arial" panose="020B0604020202020204" pitchFamily="34" charset="0"/>
              <a:buChar char="•"/>
            </a:pPr>
            <a:r>
              <a:rPr lang="en-US" dirty="0" smtClean="0"/>
              <a:t>Security</a:t>
            </a:r>
          </a:p>
          <a:p>
            <a:pPr marL="795551" lvl="2" indent="-571500">
              <a:buFont typeface="Arial" panose="020B0604020202020204" pitchFamily="34" charset="0"/>
              <a:buChar char="•"/>
            </a:pPr>
            <a:endParaRPr lang="en-US" dirty="0" smtClean="0"/>
          </a:p>
          <a:p>
            <a:pPr marL="795551" lvl="2" indent="-571500">
              <a:buFont typeface="Arial" panose="020B0604020202020204" pitchFamily="34" charset="0"/>
              <a:buChar char="•"/>
            </a:pPr>
            <a:endParaRPr lang="en-US" dirty="0" smtClean="0"/>
          </a:p>
        </p:txBody>
      </p:sp>
    </p:spTree>
    <p:extLst>
      <p:ext uri="{BB962C8B-B14F-4D97-AF65-F5344CB8AC3E}">
        <p14:creationId xmlns:p14="http://schemas.microsoft.com/office/powerpoint/2010/main" val="1626683237"/>
      </p:ext>
    </p:extLst>
  </p:cSld>
  <p:clrMapOvr>
    <a:masterClrMapping/>
  </p:clrMapOvr>
  <p:transition advClick="0" advTm="304">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7402016" cy="747897"/>
          </a:xfrm>
        </p:spPr>
        <p:txBody>
          <a:bodyPr/>
          <a:lstStyle/>
          <a:p>
            <a:r>
              <a:rPr lang="en-US" dirty="0" smtClean="0"/>
              <a:t>Networking Performance</a:t>
            </a:r>
            <a:endParaRPr lang="en-US" dirty="0"/>
          </a:p>
        </p:txBody>
      </p:sp>
      <p:sp>
        <p:nvSpPr>
          <p:cNvPr id="9" name="Rectangle 37"/>
          <p:cNvSpPr>
            <a:spLocks noChangeArrowheads="1"/>
          </p:cNvSpPr>
          <p:nvPr/>
        </p:nvSpPr>
        <p:spPr bwMode="auto">
          <a:xfrm>
            <a:off x="593414" y="2048234"/>
            <a:ext cx="1672320" cy="1095091"/>
          </a:xfrm>
          <a:prstGeom prst="rect">
            <a:avLst/>
          </a:prstGeom>
          <a:solidFill>
            <a:schemeClr val="tx1">
              <a:lumMod val="85000"/>
            </a:schemeClr>
          </a:solidFill>
          <a:ln>
            <a:noFill/>
          </a:ln>
        </p:spPr>
        <p:txBody>
          <a:bodyPr vert="horz" wrap="square" lIns="182857" tIns="45715" rIns="91428" bIns="182857" numCol="1" anchor="ctr" anchorCtr="0" compatLnSpc="1">
            <a:prstTxWarp prst="textNoShape">
              <a:avLst/>
            </a:prstTxWarp>
          </a:bodyPr>
          <a:lstStyle/>
          <a:p>
            <a:pPr algn="ctr"/>
            <a:r>
              <a:rPr lang="en-US" sz="1500" b="1" spc="-51" dirty="0">
                <a:gradFill>
                  <a:gsLst>
                    <a:gs pos="1250">
                      <a:schemeClr val="accent1"/>
                    </a:gs>
                    <a:gs pos="100000">
                      <a:schemeClr val="accent1"/>
                    </a:gs>
                  </a:gsLst>
                  <a:lin ang="5400000" scaled="0"/>
                </a:gradFill>
              </a:rPr>
              <a:t>Dynamic</a:t>
            </a:r>
            <a:br>
              <a:rPr lang="en-US" sz="1500" b="1" spc="-51" dirty="0">
                <a:gradFill>
                  <a:gsLst>
                    <a:gs pos="1250">
                      <a:schemeClr val="accent1"/>
                    </a:gs>
                    <a:gs pos="100000">
                      <a:schemeClr val="accent1"/>
                    </a:gs>
                  </a:gsLst>
                  <a:lin ang="5400000" scaled="0"/>
                </a:gradFill>
              </a:rPr>
            </a:br>
            <a:r>
              <a:rPr lang="en-US" sz="1500" b="1" spc="-51" dirty="0">
                <a:gradFill>
                  <a:gsLst>
                    <a:gs pos="1250">
                      <a:schemeClr val="accent1"/>
                    </a:gs>
                    <a:gs pos="100000">
                      <a:schemeClr val="accent1"/>
                    </a:gs>
                  </a:gsLst>
                  <a:lin ang="5400000" scaled="0"/>
                </a:gradFill>
              </a:rPr>
              <a:t>VMq</a:t>
            </a:r>
          </a:p>
        </p:txBody>
      </p:sp>
      <p:sp>
        <p:nvSpPr>
          <p:cNvPr id="10" name="Rectangle 37"/>
          <p:cNvSpPr>
            <a:spLocks noChangeArrowheads="1"/>
          </p:cNvSpPr>
          <p:nvPr/>
        </p:nvSpPr>
        <p:spPr bwMode="auto">
          <a:xfrm>
            <a:off x="589770" y="3175067"/>
            <a:ext cx="1675963" cy="1096994"/>
          </a:xfrm>
          <a:prstGeom prst="rect">
            <a:avLst/>
          </a:prstGeom>
          <a:solidFill>
            <a:schemeClr val="tx1">
              <a:lumMod val="85000"/>
            </a:schemeClr>
          </a:solidFill>
          <a:ln>
            <a:noFill/>
          </a:ln>
        </p:spPr>
        <p:txBody>
          <a:bodyPr vert="horz" wrap="square" lIns="182857" tIns="45715" rIns="91428" bIns="182857" numCol="1" anchor="ctr" anchorCtr="0" compatLnSpc="1">
            <a:prstTxWarp prst="textNoShape">
              <a:avLst/>
            </a:prstTxWarp>
          </a:bodyPr>
          <a:lstStyle/>
          <a:p>
            <a:pPr algn="ctr"/>
            <a:r>
              <a:rPr lang="en-US" sz="1500" b="1" spc="-51" dirty="0">
                <a:gradFill>
                  <a:gsLst>
                    <a:gs pos="1250">
                      <a:schemeClr val="accent1"/>
                    </a:gs>
                    <a:gs pos="100000">
                      <a:schemeClr val="accent1"/>
                    </a:gs>
                  </a:gsLst>
                  <a:lin ang="5400000" scaled="0"/>
                </a:gradFill>
              </a:rPr>
              <a:t>IPsec Task Offload</a:t>
            </a:r>
          </a:p>
        </p:txBody>
      </p:sp>
      <p:sp>
        <p:nvSpPr>
          <p:cNvPr id="12" name="Rectangle 37"/>
          <p:cNvSpPr>
            <a:spLocks noChangeArrowheads="1"/>
          </p:cNvSpPr>
          <p:nvPr/>
        </p:nvSpPr>
        <p:spPr bwMode="auto">
          <a:xfrm>
            <a:off x="589770" y="4303803"/>
            <a:ext cx="1675963" cy="1096994"/>
          </a:xfrm>
          <a:prstGeom prst="rect">
            <a:avLst/>
          </a:prstGeom>
          <a:solidFill>
            <a:schemeClr val="tx1">
              <a:lumMod val="85000"/>
            </a:schemeClr>
          </a:solidFill>
          <a:ln>
            <a:noFill/>
          </a:ln>
        </p:spPr>
        <p:txBody>
          <a:bodyPr vert="horz" wrap="square" lIns="182857" tIns="45715" rIns="91428" bIns="182857" numCol="1" anchor="ctr" anchorCtr="0" compatLnSpc="1">
            <a:prstTxWarp prst="textNoShape">
              <a:avLst/>
            </a:prstTxWarp>
          </a:bodyPr>
          <a:lstStyle/>
          <a:p>
            <a:pPr algn="ctr"/>
            <a:r>
              <a:rPr lang="en-US" sz="1500" b="1" spc="-51" dirty="0">
                <a:gradFill>
                  <a:gsLst>
                    <a:gs pos="1250">
                      <a:schemeClr val="accent1"/>
                    </a:gs>
                    <a:gs pos="100000">
                      <a:schemeClr val="accent1"/>
                    </a:gs>
                  </a:gsLst>
                  <a:lin ang="5400000" scaled="0"/>
                </a:gradFill>
              </a:rPr>
              <a:t>SR-IOV Support</a:t>
            </a:r>
          </a:p>
        </p:txBody>
      </p:sp>
      <p:sp>
        <p:nvSpPr>
          <p:cNvPr id="22" name="Rectangle 37"/>
          <p:cNvSpPr>
            <a:spLocks noChangeArrowheads="1"/>
          </p:cNvSpPr>
          <p:nvPr/>
        </p:nvSpPr>
        <p:spPr bwMode="auto">
          <a:xfrm>
            <a:off x="2293676" y="2048234"/>
            <a:ext cx="8899461" cy="1095091"/>
          </a:xfrm>
          <a:prstGeom prst="rect">
            <a:avLst/>
          </a:prstGeom>
          <a:solidFill>
            <a:schemeClr val="tx1">
              <a:lumMod val="65000"/>
            </a:schemeClr>
          </a:solidFill>
          <a:ln>
            <a:noFill/>
          </a:ln>
        </p:spPr>
        <p:txBody>
          <a:bodyPr vert="horz" wrap="square" lIns="182857" tIns="45715" rIns="91428" bIns="182857" numCol="1" anchor="ctr" anchorCtr="0" compatLnSpc="1">
            <a:prstTxWarp prst="textNoShape">
              <a:avLst/>
            </a:prstTxWarp>
          </a:bodyPr>
          <a:lstStyle/>
          <a:p>
            <a:r>
              <a:rPr lang="en-US" spc="-51" dirty="0">
                <a:solidFill>
                  <a:schemeClr val="bg1"/>
                </a:solidFill>
              </a:rPr>
              <a:t>Dynamically span multiple CPUs when processing</a:t>
            </a:r>
            <a:br>
              <a:rPr lang="en-US" spc="-51" dirty="0">
                <a:solidFill>
                  <a:schemeClr val="bg1"/>
                </a:solidFill>
              </a:rPr>
            </a:br>
            <a:r>
              <a:rPr lang="en-US" spc="-51" dirty="0">
                <a:solidFill>
                  <a:schemeClr val="bg1"/>
                </a:solidFill>
              </a:rPr>
              <a:t>virtual machine network traffic</a:t>
            </a:r>
          </a:p>
        </p:txBody>
      </p:sp>
      <p:sp>
        <p:nvSpPr>
          <p:cNvPr id="23" name="Rectangle 37"/>
          <p:cNvSpPr>
            <a:spLocks noChangeArrowheads="1"/>
          </p:cNvSpPr>
          <p:nvPr/>
        </p:nvSpPr>
        <p:spPr bwMode="auto">
          <a:xfrm>
            <a:off x="2293676" y="3175067"/>
            <a:ext cx="8899461" cy="1095091"/>
          </a:xfrm>
          <a:prstGeom prst="rect">
            <a:avLst/>
          </a:prstGeom>
          <a:solidFill>
            <a:schemeClr val="tx1">
              <a:lumMod val="65000"/>
            </a:schemeClr>
          </a:solidFill>
          <a:ln>
            <a:noFill/>
          </a:ln>
        </p:spPr>
        <p:txBody>
          <a:bodyPr vert="horz" wrap="square" lIns="182857" tIns="45715" rIns="91428" bIns="182857" numCol="1" anchor="ctr" anchorCtr="0" compatLnSpc="1">
            <a:prstTxWarp prst="textNoShape">
              <a:avLst/>
            </a:prstTxWarp>
          </a:bodyPr>
          <a:lstStyle/>
          <a:p>
            <a:r>
              <a:rPr lang="en-US" spc="-51" dirty="0">
                <a:solidFill>
                  <a:schemeClr val="bg1"/>
                </a:solidFill>
              </a:rPr>
              <a:t>Offload IPsec processing from within virtual machine,</a:t>
            </a:r>
            <a:br>
              <a:rPr lang="en-US" spc="-51" dirty="0">
                <a:solidFill>
                  <a:schemeClr val="bg1"/>
                </a:solidFill>
              </a:rPr>
            </a:br>
            <a:r>
              <a:rPr lang="en-US" spc="-51" dirty="0">
                <a:solidFill>
                  <a:schemeClr val="bg1"/>
                </a:solidFill>
              </a:rPr>
              <a:t>to physical network adaptor, enhancing performance </a:t>
            </a:r>
          </a:p>
        </p:txBody>
      </p:sp>
      <p:sp>
        <p:nvSpPr>
          <p:cNvPr id="24" name="Rectangle 37"/>
          <p:cNvSpPr>
            <a:spLocks noChangeArrowheads="1"/>
          </p:cNvSpPr>
          <p:nvPr/>
        </p:nvSpPr>
        <p:spPr bwMode="auto">
          <a:xfrm>
            <a:off x="2293676" y="4303803"/>
            <a:ext cx="8899461" cy="1095091"/>
          </a:xfrm>
          <a:prstGeom prst="rect">
            <a:avLst/>
          </a:prstGeom>
          <a:solidFill>
            <a:schemeClr val="tx1">
              <a:lumMod val="65000"/>
            </a:schemeClr>
          </a:solidFill>
          <a:ln>
            <a:noFill/>
          </a:ln>
        </p:spPr>
        <p:txBody>
          <a:bodyPr vert="horz" wrap="square" lIns="182857" tIns="45715" rIns="91428" bIns="182857" numCol="1" anchor="ctr" anchorCtr="0" compatLnSpc="1">
            <a:prstTxWarp prst="textNoShape">
              <a:avLst/>
            </a:prstTxWarp>
          </a:bodyPr>
          <a:lstStyle/>
          <a:p>
            <a:r>
              <a:rPr lang="en-US" spc="-51" dirty="0">
                <a:solidFill>
                  <a:schemeClr val="bg1"/>
                </a:solidFill>
              </a:rPr>
              <a:t>Map virtual function of an SR-IOV capable physical network adaptor, directly to a virtual machine</a:t>
            </a:r>
          </a:p>
        </p:txBody>
      </p:sp>
    </p:spTree>
    <p:extLst>
      <p:ext uri="{BB962C8B-B14F-4D97-AF65-F5344CB8AC3E}">
        <p14:creationId xmlns:p14="http://schemas.microsoft.com/office/powerpoint/2010/main" val="218272913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22" grpId="0" animBg="1"/>
      <p:bldP spid="23"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86429" y="1433233"/>
            <a:ext cx="8427904" cy="4886878"/>
          </a:xfrm>
          <a:prstGeom prst="rect">
            <a:avLst/>
          </a:prstGeom>
        </p:spPr>
      </p:pic>
      <p:pic>
        <p:nvPicPr>
          <p:cNvPr id="5" name="Picture 4"/>
          <p:cNvPicPr>
            <a:picLocks noChangeAspect="1"/>
          </p:cNvPicPr>
          <p:nvPr/>
        </p:nvPicPr>
        <p:blipFill>
          <a:blip r:embed="rId3"/>
          <a:stretch>
            <a:fillRect/>
          </a:stretch>
        </p:blipFill>
        <p:spPr>
          <a:xfrm>
            <a:off x="1498294" y="1433233"/>
            <a:ext cx="9109141" cy="4886878"/>
          </a:xfrm>
          <a:prstGeom prst="rect">
            <a:avLst/>
          </a:prstGeom>
        </p:spPr>
      </p:pic>
      <p:sp>
        <p:nvSpPr>
          <p:cNvPr id="3" name="Title 2"/>
          <p:cNvSpPr>
            <a:spLocks noGrp="1"/>
          </p:cNvSpPr>
          <p:nvPr>
            <p:ph type="title"/>
          </p:nvPr>
        </p:nvSpPr>
        <p:spPr>
          <a:xfrm>
            <a:off x="519113" y="228600"/>
            <a:ext cx="3898652" cy="747897"/>
          </a:xfrm>
        </p:spPr>
        <p:txBody>
          <a:bodyPr/>
          <a:lstStyle/>
          <a:p>
            <a:r>
              <a:rPr lang="en-US" dirty="0" smtClean="0"/>
              <a:t>VMQ</a:t>
            </a:r>
            <a:endParaRPr lang="en-US" dirty="0"/>
          </a:p>
        </p:txBody>
      </p:sp>
      <p:pic>
        <p:nvPicPr>
          <p:cNvPr id="6" name="Picture 5"/>
          <p:cNvPicPr>
            <a:picLocks noChangeAspect="1"/>
          </p:cNvPicPr>
          <p:nvPr/>
        </p:nvPicPr>
        <p:blipFill>
          <a:blip r:embed="rId4"/>
          <a:stretch>
            <a:fillRect/>
          </a:stretch>
        </p:blipFill>
        <p:spPr>
          <a:xfrm>
            <a:off x="4224867" y="1433233"/>
            <a:ext cx="3655993" cy="4821090"/>
          </a:xfrm>
          <a:prstGeom prst="rect">
            <a:avLst/>
          </a:prstGeom>
        </p:spPr>
      </p:pic>
    </p:spTree>
    <p:extLst>
      <p:ext uri="{BB962C8B-B14F-4D97-AF65-F5344CB8AC3E}">
        <p14:creationId xmlns:p14="http://schemas.microsoft.com/office/powerpoint/2010/main" val="3551483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xit" presetSubtype="0" fill="hold" nodeType="withEffect">
                                  <p:stCondLst>
                                    <p:cond delay="0"/>
                                  </p:stCondLst>
                                  <p:childTnLst>
                                    <p:set>
                                      <p:cBhvr>
                                        <p:cTn id="17"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ounded Rectangle 114"/>
          <p:cNvSpPr/>
          <p:nvPr/>
        </p:nvSpPr>
        <p:spPr>
          <a:xfrm>
            <a:off x="8815644" y="1768686"/>
            <a:ext cx="3110079" cy="1652439"/>
          </a:xfrm>
          <a:prstGeom prst="roundRect">
            <a:avLst>
              <a:gd name="adj" fmla="val 9787"/>
            </a:avLst>
          </a:prstGeom>
        </p:spPr>
        <p:style>
          <a:lnRef idx="1">
            <a:schemeClr val="dk1"/>
          </a:lnRef>
          <a:fillRef idx="2">
            <a:schemeClr val="dk1"/>
          </a:fillRef>
          <a:effectRef idx="1">
            <a:schemeClr val="dk1"/>
          </a:effectRef>
          <a:fontRef idx="minor">
            <a:schemeClr val="dk1"/>
          </a:fontRef>
        </p:style>
        <p:txBody>
          <a:bodyPr lIns="121899" tIns="60949" rIns="121899" bIns="60949" rtlCol="0" anchor="ctr"/>
          <a:lstStyle/>
          <a:p>
            <a:pPr algn="ctr"/>
            <a:endParaRPr lang="en-US">
              <a:solidFill>
                <a:srgbClr val="363535"/>
              </a:solidFill>
            </a:endParaRPr>
          </a:p>
        </p:txBody>
      </p:sp>
      <p:sp>
        <p:nvSpPr>
          <p:cNvPr id="114" name="Rounded Rectangle 113"/>
          <p:cNvSpPr/>
          <p:nvPr/>
        </p:nvSpPr>
        <p:spPr>
          <a:xfrm>
            <a:off x="5619774" y="1768686"/>
            <a:ext cx="2927329" cy="2721663"/>
          </a:xfrm>
          <a:prstGeom prst="roundRect">
            <a:avLst>
              <a:gd name="adj" fmla="val 6846"/>
            </a:avLst>
          </a:prstGeom>
        </p:spPr>
        <p:style>
          <a:lnRef idx="1">
            <a:schemeClr val="dk1"/>
          </a:lnRef>
          <a:fillRef idx="2">
            <a:schemeClr val="dk1"/>
          </a:fillRef>
          <a:effectRef idx="1">
            <a:schemeClr val="dk1"/>
          </a:effectRef>
          <a:fontRef idx="minor">
            <a:schemeClr val="dk1"/>
          </a:fontRef>
        </p:style>
        <p:txBody>
          <a:bodyPr lIns="121899" tIns="60949" rIns="121899" bIns="60949" rtlCol="0" anchor="ctr"/>
          <a:lstStyle/>
          <a:p>
            <a:pPr algn="ctr"/>
            <a:endParaRPr lang="en-US">
              <a:solidFill>
                <a:srgbClr val="FFFFFF"/>
              </a:solidFill>
            </a:endParaRPr>
          </a:p>
        </p:txBody>
      </p:sp>
      <p:sp>
        <p:nvSpPr>
          <p:cNvPr id="2" name="Title 1"/>
          <p:cNvSpPr>
            <a:spLocks noGrp="1"/>
          </p:cNvSpPr>
          <p:nvPr>
            <p:ph type="title"/>
          </p:nvPr>
        </p:nvSpPr>
        <p:spPr>
          <a:xfrm>
            <a:off x="519112" y="228600"/>
            <a:ext cx="11149013" cy="1241684"/>
          </a:xfrm>
        </p:spPr>
        <p:txBody>
          <a:bodyPr>
            <a:normAutofit fontScale="90000"/>
          </a:bodyPr>
          <a:lstStyle/>
          <a:p>
            <a:r>
              <a:rPr lang="en-US" dirty="0" smtClean="0"/>
              <a:t>Single-Root I/O Virtualization </a:t>
            </a:r>
            <a:br>
              <a:rPr lang="en-US" dirty="0" smtClean="0"/>
            </a:br>
            <a:r>
              <a:rPr lang="en-US" dirty="0" smtClean="0"/>
              <a:t>(SR-IOV)</a:t>
            </a:r>
            <a:endParaRPr lang="en-US" dirty="0"/>
          </a:p>
        </p:txBody>
      </p:sp>
      <p:sp>
        <p:nvSpPr>
          <p:cNvPr id="33" name="Content Placeholder 2"/>
          <p:cNvSpPr>
            <a:spLocks noGrp="1"/>
          </p:cNvSpPr>
          <p:nvPr>
            <p:ph sz="half" idx="1"/>
          </p:nvPr>
        </p:nvSpPr>
        <p:spPr>
          <a:xfrm>
            <a:off x="432507" y="1906763"/>
            <a:ext cx="5100661" cy="4222694"/>
          </a:xfrm>
        </p:spPr>
        <p:txBody>
          <a:bodyPr/>
          <a:lstStyle/>
          <a:p>
            <a:pPr>
              <a:lnSpc>
                <a:spcPct val="100000"/>
              </a:lnSpc>
            </a:pPr>
            <a:r>
              <a:rPr lang="en-US" dirty="0" smtClean="0">
                <a:solidFill>
                  <a:schemeClr val="tx1"/>
                </a:solidFill>
              </a:rPr>
              <a:t>Reduces latency of network path</a:t>
            </a:r>
          </a:p>
          <a:p>
            <a:pPr>
              <a:lnSpc>
                <a:spcPct val="100000"/>
              </a:lnSpc>
            </a:pPr>
            <a:r>
              <a:rPr lang="en-US" dirty="0" smtClean="0">
                <a:solidFill>
                  <a:schemeClr val="tx1"/>
                </a:solidFill>
              </a:rPr>
              <a:t>Reduces CPU utilization for processing network traffic</a:t>
            </a:r>
          </a:p>
          <a:p>
            <a:pPr>
              <a:lnSpc>
                <a:spcPct val="100000"/>
              </a:lnSpc>
            </a:pPr>
            <a:r>
              <a:rPr lang="en-US" dirty="0" smtClean="0">
                <a:solidFill>
                  <a:schemeClr val="tx1"/>
                </a:solidFill>
              </a:rPr>
              <a:t>Increases throughput</a:t>
            </a:r>
          </a:p>
          <a:p>
            <a:pPr lvl="0">
              <a:lnSpc>
                <a:spcPct val="100000"/>
              </a:lnSpc>
            </a:pPr>
            <a:r>
              <a:rPr lang="en-US" dirty="0" smtClean="0"/>
              <a:t>Direct </a:t>
            </a:r>
            <a:r>
              <a:rPr lang="en-US" dirty="0"/>
              <a:t>device assignment to virtual machines without compromising </a:t>
            </a:r>
            <a:r>
              <a:rPr lang="en-US" dirty="0" smtClean="0"/>
              <a:t>flexibility</a:t>
            </a:r>
          </a:p>
          <a:p>
            <a:pPr>
              <a:lnSpc>
                <a:spcPct val="100000"/>
              </a:lnSpc>
            </a:pPr>
            <a:r>
              <a:rPr lang="en-US" dirty="0">
                <a:solidFill>
                  <a:schemeClr val="tx1"/>
                </a:solidFill>
              </a:rPr>
              <a:t>Supports Live </a:t>
            </a:r>
            <a:r>
              <a:rPr lang="en-US" dirty="0" smtClean="0">
                <a:solidFill>
                  <a:schemeClr val="tx1"/>
                </a:solidFill>
              </a:rPr>
              <a:t>Migration</a:t>
            </a:r>
            <a:endParaRPr lang="en-US" dirty="0">
              <a:solidFill>
                <a:schemeClr val="tx1"/>
              </a:solidFill>
            </a:endParaRPr>
          </a:p>
        </p:txBody>
      </p:sp>
      <p:sp>
        <p:nvSpPr>
          <p:cNvPr id="6" name="Rectangle 2"/>
          <p:cNvSpPr>
            <a:spLocks noChangeArrowheads="1"/>
          </p:cNvSpPr>
          <p:nvPr/>
        </p:nvSpPr>
        <p:spPr bwMode="auto">
          <a:xfrm>
            <a:off x="2" y="-200044"/>
            <a:ext cx="246243" cy="40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899" tIns="60949" rIns="121899" bIns="60949" numCol="1" anchor="ctr" anchorCtr="0" compatLnSpc="1">
            <a:prstTxWarp prst="textNoShape">
              <a:avLst/>
            </a:prstTxWarp>
            <a:spAutoFit/>
          </a:bodyPr>
          <a:lstStyle/>
          <a:p>
            <a:endParaRPr lang="en-US">
              <a:solidFill>
                <a:srgbClr val="1A1A1A"/>
              </a:solidFill>
            </a:endParaRPr>
          </a:p>
        </p:txBody>
      </p:sp>
      <p:sp>
        <p:nvSpPr>
          <p:cNvPr id="50" name="TextBox 27"/>
          <p:cNvSpPr txBox="1"/>
          <p:nvPr/>
        </p:nvSpPr>
        <p:spPr>
          <a:xfrm>
            <a:off x="5664141" y="5556545"/>
            <a:ext cx="5843326" cy="574487"/>
          </a:xfrm>
          <a:prstGeom prst="rect">
            <a:avLst/>
          </a:prstGeom>
          <a:noFill/>
        </p:spPr>
        <p:txBody>
          <a:bodyPr wrap="square" lIns="162504" tIns="81251" rIns="162504" bIns="81251"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1218937">
              <a:defRPr/>
            </a:pPr>
            <a:r>
              <a:rPr lang="en-US" sz="2700" dirty="0">
                <a:solidFill>
                  <a:srgbClr val="FFFFFF"/>
                </a:solidFill>
              </a:rPr>
              <a:t>Network I/O path with SR-IOV</a:t>
            </a:r>
          </a:p>
        </p:txBody>
      </p:sp>
      <p:sp>
        <p:nvSpPr>
          <p:cNvPr id="49" name="TextBox 25"/>
          <p:cNvSpPr txBox="1"/>
          <p:nvPr/>
        </p:nvSpPr>
        <p:spPr>
          <a:xfrm>
            <a:off x="5745029" y="5554970"/>
            <a:ext cx="5843325" cy="574487"/>
          </a:xfrm>
          <a:prstGeom prst="rect">
            <a:avLst/>
          </a:prstGeom>
          <a:noFill/>
        </p:spPr>
        <p:txBody>
          <a:bodyPr wrap="square" lIns="162504" tIns="81251" rIns="162504" bIns="81251"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1218937">
              <a:defRPr/>
            </a:pPr>
            <a:r>
              <a:rPr lang="en-US" sz="2700" dirty="0">
                <a:solidFill>
                  <a:srgbClr val="FFFFFF"/>
                </a:solidFill>
              </a:rPr>
              <a:t>Network I/O path without SR-IOV</a:t>
            </a:r>
          </a:p>
        </p:txBody>
      </p:sp>
      <p:grpSp>
        <p:nvGrpSpPr>
          <p:cNvPr id="93" name="Group 92"/>
          <p:cNvGrpSpPr/>
          <p:nvPr/>
        </p:nvGrpSpPr>
        <p:grpSpPr>
          <a:xfrm>
            <a:off x="6319970" y="4909211"/>
            <a:ext cx="1526936" cy="524300"/>
            <a:chOff x="2872182" y="3687814"/>
            <a:chExt cx="1145500" cy="393225"/>
          </a:xfrm>
        </p:grpSpPr>
        <p:sp>
          <p:nvSpPr>
            <p:cNvPr id="75" name="Rectangle 74"/>
            <p:cNvSpPr/>
            <p:nvPr/>
          </p:nvSpPr>
          <p:spPr bwMode="auto">
            <a:xfrm>
              <a:off x="2872182" y="3687814"/>
              <a:ext cx="1145500" cy="316732"/>
            </a:xfrm>
            <a:prstGeom prst="rect">
              <a:avLst/>
            </a:prstGeom>
            <a:gradFill rotWithShape="1">
              <a:gsLst>
                <a:gs pos="0">
                  <a:srgbClr val="B0D685">
                    <a:shade val="51000"/>
                    <a:satMod val="130000"/>
                  </a:srgbClr>
                </a:gs>
                <a:gs pos="80000">
                  <a:srgbClr val="B0D685">
                    <a:shade val="93000"/>
                    <a:satMod val="130000"/>
                  </a:srgbClr>
                </a:gs>
                <a:gs pos="100000">
                  <a:srgbClr val="B0D685">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B0D685">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dirty="0">
                  <a:solidFill>
                    <a:srgbClr val="FFFFFF"/>
                  </a:solidFill>
                  <a:effectLst>
                    <a:outerShdw blurRad="38100" dist="38100" dir="2700000" algn="tl">
                      <a:srgbClr val="000000">
                        <a:alpha val="43137"/>
                      </a:srgbClr>
                    </a:outerShdw>
                  </a:effectLst>
                </a:rPr>
                <a:t>Physical NIC</a:t>
              </a:r>
            </a:p>
          </p:txBody>
        </p:sp>
        <p:pic>
          <p:nvPicPr>
            <p:cNvPr id="76"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9361" y="3953215"/>
              <a:ext cx="641890" cy="127824"/>
            </a:xfrm>
            <a:prstGeom prst="rect">
              <a:avLst/>
            </a:prstGeom>
            <a:gradFill rotWithShape="1">
              <a:gsLst>
                <a:gs pos="0">
                  <a:srgbClr val="B0D685">
                    <a:shade val="51000"/>
                    <a:satMod val="130000"/>
                  </a:srgbClr>
                </a:gs>
                <a:gs pos="80000">
                  <a:srgbClr val="B0D685">
                    <a:shade val="93000"/>
                    <a:satMod val="130000"/>
                  </a:srgbClr>
                </a:gs>
                <a:gs pos="100000">
                  <a:srgbClr val="B0D685">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B0D685">
                  <a:shade val="25000"/>
                  <a:satMod val="150000"/>
                </a:srgbClr>
              </a:contourClr>
            </a:sp3d>
            <a:extLst>
              <a:ext uri="{91240B29-F687-4F45-9708-019B960494DF}">
                <a14:hiddenLine xmlns:a14="http://schemas.microsoft.com/office/drawing/2010/main" w="9525">
                  <a:solidFill>
                    <a:schemeClr val="tx1"/>
                  </a:solidFill>
                  <a:miter lim="800000"/>
                  <a:headEnd/>
                  <a:tailEnd/>
                </a14:hiddenLine>
              </a:ext>
            </a:extLst>
          </p:spPr>
        </p:pic>
      </p:grpSp>
      <p:sp>
        <p:nvSpPr>
          <p:cNvPr id="51" name="Rectangle 50"/>
          <p:cNvSpPr/>
          <p:nvPr/>
        </p:nvSpPr>
        <p:spPr bwMode="auto">
          <a:xfrm>
            <a:off x="5619774" y="1817063"/>
            <a:ext cx="2927329" cy="533473"/>
          </a:xfrm>
          <a:prstGeom prst="rect">
            <a:avLst/>
          </a:prstGeom>
          <a:noFill/>
          <a:ln w="9525" cap="flat" cmpd="sng" algn="ctr">
            <a:noFill/>
            <a:prstDash val="solid"/>
            <a:headEnd type="none" w="med" len="med"/>
            <a:tailEnd type="none" w="med" len="med"/>
          </a:ln>
          <a:effectLst/>
        </p:spPr>
        <p:txBody>
          <a:bodyPr vert="horz" wrap="square" lIns="121893" tIns="60947" rIns="121893" bIns="60947" numCol="1" rtlCol="0" anchor="t" anchorCtr="0" compatLnSpc="1">
            <a:prstTxWarp prst="textNoShape">
              <a:avLst/>
            </a:prstTxWarp>
            <a:sp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1218585" fontAlgn="base">
              <a:spcBef>
                <a:spcPct val="0"/>
              </a:spcBef>
              <a:spcAft>
                <a:spcPct val="0"/>
              </a:spcAft>
              <a:defRPr/>
            </a:pPr>
            <a:r>
              <a:rPr lang="en-US" sz="2700" b="1" dirty="0">
                <a:solidFill>
                  <a:srgbClr val="3BBEB4"/>
                </a:solidFill>
              </a:rPr>
              <a:t>Root Partition</a:t>
            </a:r>
          </a:p>
        </p:txBody>
      </p:sp>
      <p:grpSp>
        <p:nvGrpSpPr>
          <p:cNvPr id="80" name="Group 79"/>
          <p:cNvGrpSpPr/>
          <p:nvPr/>
        </p:nvGrpSpPr>
        <p:grpSpPr>
          <a:xfrm>
            <a:off x="5824019" y="2474518"/>
            <a:ext cx="2518837" cy="1717429"/>
            <a:chOff x="2561020" y="1861794"/>
            <a:chExt cx="1889620" cy="1288072"/>
          </a:xfrm>
        </p:grpSpPr>
        <p:sp>
          <p:nvSpPr>
            <p:cNvPr id="52" name="Rectangle 51"/>
            <p:cNvSpPr/>
            <p:nvPr/>
          </p:nvSpPr>
          <p:spPr bwMode="auto">
            <a:xfrm>
              <a:off x="2561020" y="1861794"/>
              <a:ext cx="1889620" cy="1288072"/>
            </a:xfrm>
            <a:prstGeom prst="rect">
              <a:avLst/>
            </a:prstGeom>
            <a:gradFill rotWithShape="1">
              <a:gsLst>
                <a:gs pos="0">
                  <a:srgbClr val="B0D685">
                    <a:shade val="51000"/>
                    <a:satMod val="130000"/>
                  </a:srgbClr>
                </a:gs>
                <a:gs pos="80000">
                  <a:srgbClr val="B0D685">
                    <a:shade val="93000"/>
                    <a:satMod val="130000"/>
                  </a:srgbClr>
                </a:gs>
                <a:gs pos="100000">
                  <a:srgbClr val="B0D685">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B0D685">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sz="2900" dirty="0">
                <a:solidFill>
                  <a:srgbClr val="FFFFFF"/>
                </a:solidFill>
              </a:endParaRPr>
            </a:p>
          </p:txBody>
        </p:sp>
        <p:sp>
          <p:nvSpPr>
            <p:cNvPr id="53" name="TextBox 13"/>
            <p:cNvSpPr txBox="1"/>
            <p:nvPr/>
          </p:nvSpPr>
          <p:spPr>
            <a:xfrm>
              <a:off x="2690962" y="1930168"/>
              <a:ext cx="1629737" cy="246221"/>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1218937">
                <a:defRPr/>
              </a:pPr>
              <a:r>
                <a:rPr lang="en-US" sz="2100" dirty="0">
                  <a:solidFill>
                    <a:srgbClr val="FFFFFF"/>
                  </a:solidFill>
                  <a:effectLst>
                    <a:outerShdw blurRad="38100" dist="38100" dir="2700000" algn="tl">
                      <a:srgbClr val="000000">
                        <a:alpha val="43137"/>
                      </a:srgbClr>
                    </a:outerShdw>
                  </a:effectLst>
                </a:rPr>
                <a:t>Hyper-V Switch</a:t>
              </a:r>
            </a:p>
          </p:txBody>
        </p:sp>
        <p:sp>
          <p:nvSpPr>
            <p:cNvPr id="57" name="Rectangle 56"/>
            <p:cNvSpPr/>
            <p:nvPr/>
          </p:nvSpPr>
          <p:spPr>
            <a:xfrm>
              <a:off x="2690962" y="2271185"/>
              <a:ext cx="1629737" cy="778678"/>
            </a:xfrm>
            <a:prstGeom prst="rect">
              <a:avLst/>
            </a:prstGeom>
            <a:solidFill>
              <a:srgbClr val="FFFFFF"/>
            </a:solidFill>
            <a:ln w="9525" cap="flat" cmpd="sng" algn="ctr">
              <a:solidFill>
                <a:srgbClr val="232323">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1218937"/>
              <a:r>
                <a:rPr lang="en-US" sz="2100" dirty="0">
                  <a:solidFill>
                    <a:srgbClr val="3BBEB4"/>
                  </a:solidFill>
                </a:rPr>
                <a:t>Routing</a:t>
              </a:r>
            </a:p>
            <a:p>
              <a:pPr algn="ctr" defTabSz="1218937"/>
              <a:r>
                <a:rPr lang="en-US" sz="2100" dirty="0">
                  <a:solidFill>
                    <a:srgbClr val="3BBEB4"/>
                  </a:solidFill>
                </a:rPr>
                <a:t>VLAN Filtering</a:t>
              </a:r>
            </a:p>
            <a:p>
              <a:pPr algn="ctr" defTabSz="1218937"/>
              <a:r>
                <a:rPr lang="en-US" sz="2100" dirty="0">
                  <a:solidFill>
                    <a:srgbClr val="3BBEB4"/>
                  </a:solidFill>
                </a:rPr>
                <a:t>Data Copy</a:t>
              </a:r>
            </a:p>
          </p:txBody>
        </p:sp>
      </p:grpSp>
      <p:sp>
        <p:nvSpPr>
          <p:cNvPr id="58" name="Right Arrow 57"/>
          <p:cNvSpPr/>
          <p:nvPr/>
        </p:nvSpPr>
        <p:spPr bwMode="auto">
          <a:xfrm rot="16200000">
            <a:off x="6671931" y="4153829"/>
            <a:ext cx="823016" cy="632577"/>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62496" tIns="81248" rIns="162496" bIns="8124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1624496">
              <a:defRPr/>
            </a:pPr>
            <a:endParaRPr lang="en-US" sz="3600" dirty="0">
              <a:solidFill>
                <a:srgbClr val="FFFFFF"/>
              </a:solidFill>
              <a:effectLst>
                <a:outerShdw blurRad="38100" dist="38100" dir="2700000" algn="tl">
                  <a:srgbClr val="000000">
                    <a:alpha val="43137"/>
                  </a:srgbClr>
                </a:outerShdw>
              </a:effectLst>
            </a:endParaRPr>
          </a:p>
        </p:txBody>
      </p:sp>
      <p:sp>
        <p:nvSpPr>
          <p:cNvPr id="55" name="Rectangle 54"/>
          <p:cNvSpPr/>
          <p:nvPr/>
        </p:nvSpPr>
        <p:spPr bwMode="auto">
          <a:xfrm>
            <a:off x="8788951" y="1817063"/>
            <a:ext cx="3163465" cy="533473"/>
          </a:xfrm>
          <a:prstGeom prst="rect">
            <a:avLst/>
          </a:prstGeom>
          <a:noFill/>
          <a:ln w="9525" cap="flat" cmpd="sng" algn="ctr">
            <a:noFill/>
            <a:prstDash val="solid"/>
            <a:headEnd type="none" w="med" len="med"/>
            <a:tailEnd type="none" w="med" len="med"/>
          </a:ln>
          <a:effectLst/>
        </p:spPr>
        <p:txBody>
          <a:bodyPr vert="horz" wrap="square" lIns="121893" tIns="60947" rIns="121893" bIns="60947" numCol="1" rtlCol="0" anchor="t" anchorCtr="0" compatLnSpc="1">
            <a:prstTxWarp prst="textNoShape">
              <a:avLst/>
            </a:prstTxWarp>
            <a:sp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1218585" fontAlgn="base">
              <a:spcBef>
                <a:spcPct val="0"/>
              </a:spcBef>
              <a:spcAft>
                <a:spcPct val="0"/>
              </a:spcAft>
              <a:defRPr/>
            </a:pPr>
            <a:r>
              <a:rPr lang="en-US" sz="2700" b="1" dirty="0">
                <a:solidFill>
                  <a:srgbClr val="3BBEB4"/>
                </a:solidFill>
              </a:rPr>
              <a:t>Virtual Machine</a:t>
            </a:r>
          </a:p>
        </p:txBody>
      </p:sp>
      <p:grpSp>
        <p:nvGrpSpPr>
          <p:cNvPr id="105" name="Group 104"/>
          <p:cNvGrpSpPr/>
          <p:nvPr/>
        </p:nvGrpSpPr>
        <p:grpSpPr>
          <a:xfrm>
            <a:off x="9185343" y="2791107"/>
            <a:ext cx="1526936" cy="524300"/>
            <a:chOff x="2872182" y="3687814"/>
            <a:chExt cx="1145500" cy="393225"/>
          </a:xfrm>
        </p:grpSpPr>
        <p:sp>
          <p:nvSpPr>
            <p:cNvPr id="106" name="Rectangle 105"/>
            <p:cNvSpPr/>
            <p:nvPr/>
          </p:nvSpPr>
          <p:spPr bwMode="auto">
            <a:xfrm>
              <a:off x="2872182" y="3687814"/>
              <a:ext cx="1145500" cy="316732"/>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dirty="0">
                  <a:solidFill>
                    <a:srgbClr val="FFFFFF"/>
                  </a:solidFill>
                  <a:effectLst>
                    <a:outerShdw blurRad="38100" dist="38100" dir="2700000" algn="tl">
                      <a:srgbClr val="000000">
                        <a:alpha val="43137"/>
                      </a:srgbClr>
                    </a:outerShdw>
                  </a:effectLst>
                </a:rPr>
                <a:t>Virtual NIC</a:t>
              </a:r>
            </a:p>
          </p:txBody>
        </p:sp>
        <p:pic>
          <p:nvPicPr>
            <p:cNvPr id="107" name="Picture 1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9361" y="3953215"/>
              <a:ext cx="641890" cy="127824"/>
            </a:xfrm>
            <a:prstGeom prst="rect">
              <a:avLst/>
            </a:prstGeom>
            <a:ln>
              <a:headEnd type="none" w="med" len="med"/>
              <a:tailEnd type="none" w="med" len="med"/>
            </a:ln>
            <a:extLst/>
          </p:spPr>
          <p:style>
            <a:lnRef idx="0">
              <a:schemeClr val="accent5"/>
            </a:lnRef>
            <a:fillRef idx="3">
              <a:schemeClr val="accent5"/>
            </a:fillRef>
            <a:effectRef idx="3">
              <a:schemeClr val="accent5"/>
            </a:effectRef>
            <a:fontRef idx="minor">
              <a:schemeClr val="lt1"/>
            </a:fontRef>
          </p:style>
        </p:pic>
      </p:grpSp>
      <p:grpSp>
        <p:nvGrpSpPr>
          <p:cNvPr id="108" name="Group 107"/>
          <p:cNvGrpSpPr/>
          <p:nvPr/>
        </p:nvGrpSpPr>
        <p:grpSpPr>
          <a:xfrm>
            <a:off x="6319970" y="4909211"/>
            <a:ext cx="4050713" cy="524300"/>
            <a:chOff x="2872182" y="3687814"/>
            <a:chExt cx="2809232" cy="393225"/>
          </a:xfrm>
        </p:grpSpPr>
        <p:sp>
          <p:nvSpPr>
            <p:cNvPr id="109" name="Rectangle 108"/>
            <p:cNvSpPr/>
            <p:nvPr/>
          </p:nvSpPr>
          <p:spPr bwMode="auto">
            <a:xfrm>
              <a:off x="2872182" y="3687814"/>
              <a:ext cx="2809232" cy="316732"/>
            </a:xfrm>
            <a:prstGeom prst="rect">
              <a:avLst/>
            </a:prstGeom>
            <a:gradFill rotWithShape="1">
              <a:gsLst>
                <a:gs pos="0">
                  <a:srgbClr val="B0D685">
                    <a:shade val="51000"/>
                    <a:satMod val="130000"/>
                  </a:srgbClr>
                </a:gs>
                <a:gs pos="80000">
                  <a:srgbClr val="B0D685">
                    <a:shade val="93000"/>
                    <a:satMod val="130000"/>
                  </a:srgbClr>
                </a:gs>
                <a:gs pos="100000">
                  <a:srgbClr val="B0D685">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B0D685">
                  <a:shade val="25000"/>
                  <a:satMod val="150000"/>
                </a:srgbClr>
              </a:contourClr>
            </a:sp3d>
          </p:spPr>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dirty="0">
                  <a:solidFill>
                    <a:srgbClr val="FFFFFF"/>
                  </a:solidFill>
                  <a:effectLst>
                    <a:outerShdw blurRad="38100" dist="38100" dir="2700000" algn="tl">
                      <a:srgbClr val="000000">
                        <a:alpha val="43137"/>
                      </a:srgbClr>
                    </a:outerShdw>
                  </a:effectLst>
                </a:rPr>
                <a:t>SR-IOV Physical NIC</a:t>
              </a:r>
            </a:p>
          </p:txBody>
        </p:sp>
        <p:pic>
          <p:nvPicPr>
            <p:cNvPr id="110" name="Picture 1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9361" y="3953215"/>
              <a:ext cx="641890" cy="127824"/>
            </a:xfrm>
            <a:prstGeom prst="rect">
              <a:avLst/>
            </a:prstGeom>
            <a:gradFill rotWithShape="1">
              <a:gsLst>
                <a:gs pos="0">
                  <a:srgbClr val="B0D685">
                    <a:shade val="51000"/>
                    <a:satMod val="130000"/>
                  </a:srgbClr>
                </a:gs>
                <a:gs pos="80000">
                  <a:srgbClr val="B0D685">
                    <a:shade val="93000"/>
                    <a:satMod val="130000"/>
                  </a:srgbClr>
                </a:gs>
                <a:gs pos="100000">
                  <a:srgbClr val="B0D685">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B0D685">
                  <a:shade val="25000"/>
                  <a:satMod val="150000"/>
                </a:srgbClr>
              </a:contourClr>
            </a:sp3d>
            <a:extLst>
              <a:ext uri="{91240B29-F687-4F45-9708-019B960494DF}">
                <a14:hiddenLine xmlns:a14="http://schemas.microsoft.com/office/drawing/2010/main" w="9525">
                  <a:solidFill>
                    <a:schemeClr val="tx1"/>
                  </a:solidFill>
                  <a:miter lim="800000"/>
                  <a:headEnd/>
                  <a:tailEnd/>
                </a14:hiddenLine>
              </a:ext>
            </a:extLst>
          </p:spPr>
        </p:pic>
      </p:grpSp>
      <p:grpSp>
        <p:nvGrpSpPr>
          <p:cNvPr id="111" name="Group 110"/>
          <p:cNvGrpSpPr/>
          <p:nvPr/>
        </p:nvGrpSpPr>
        <p:grpSpPr>
          <a:xfrm>
            <a:off x="9185344" y="4414755"/>
            <a:ext cx="2370680" cy="524300"/>
            <a:chOff x="2872181" y="3687814"/>
            <a:chExt cx="1778473" cy="393225"/>
          </a:xfrm>
        </p:grpSpPr>
        <p:sp>
          <p:nvSpPr>
            <p:cNvPr id="112" name="Rectangle 111"/>
            <p:cNvSpPr/>
            <p:nvPr/>
          </p:nvSpPr>
          <p:spPr bwMode="auto">
            <a:xfrm>
              <a:off x="2872181" y="3687814"/>
              <a:ext cx="1778473" cy="316732"/>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rgbClr val="363535"/>
                  </a:solidFill>
                  <a:effectLst>
                    <a:outerShdw blurRad="38100" dist="38100" dir="2700000" algn="tl">
                      <a:srgbClr val="000000">
                        <a:alpha val="43137"/>
                      </a:srgbClr>
                    </a:outerShdw>
                  </a:effectLst>
                </a:rPr>
                <a:t>Virtual Function</a:t>
              </a:r>
            </a:p>
          </p:txBody>
        </p:sp>
        <p:pic>
          <p:nvPicPr>
            <p:cNvPr id="113" name="Picture 1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9361" y="3953215"/>
              <a:ext cx="641890" cy="127824"/>
            </a:xfrm>
            <a:prstGeom prst="rect">
              <a:avLst/>
            </a:prstGeom>
            <a:ln>
              <a:headEnd type="none" w="med" len="med"/>
              <a:tailEnd type="none" w="med" len="med"/>
            </a:ln>
            <a:extLst/>
          </p:spPr>
          <p:style>
            <a:lnRef idx="0">
              <a:schemeClr val="accent5"/>
            </a:lnRef>
            <a:fillRef idx="3">
              <a:schemeClr val="accent5"/>
            </a:fillRef>
            <a:effectRef idx="3">
              <a:schemeClr val="accent5"/>
            </a:effectRef>
            <a:fontRef idx="minor">
              <a:schemeClr val="lt1"/>
            </a:fontRef>
          </p:style>
        </p:pic>
      </p:grpSp>
      <p:sp>
        <p:nvSpPr>
          <p:cNvPr id="59" name="Bent-Up Arrow 58"/>
          <p:cNvSpPr/>
          <p:nvPr/>
        </p:nvSpPr>
        <p:spPr bwMode="auto">
          <a:xfrm>
            <a:off x="8189280" y="3222162"/>
            <a:ext cx="1607187" cy="713737"/>
          </a:xfrm>
          <a:prstGeom prst="bentUpArrow">
            <a:avLst>
              <a:gd name="adj1" fmla="val 30338"/>
              <a:gd name="adj2" fmla="val 25000"/>
              <a:gd name="adj3" fmla="val 29746"/>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62496" tIns="81248" rIns="162496" bIns="81248" numCol="1" rtlCol="0"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1624496">
              <a:defRPr/>
            </a:pPr>
            <a:r>
              <a:rPr lang="en-US" sz="1600" dirty="0">
                <a:ln w="50800"/>
                <a:solidFill>
                  <a:srgbClr val="FFFFFF"/>
                </a:solidFill>
                <a:effectLst>
                  <a:outerShdw blurRad="38100" dist="38100" dir="2700000" algn="tl">
                    <a:srgbClr val="000000">
                      <a:alpha val="43137"/>
                    </a:srgbClr>
                  </a:outerShdw>
                </a:effectLst>
              </a:rPr>
              <a:t>VMBUS</a:t>
            </a:r>
            <a:endParaRPr lang="en-US" sz="3600" dirty="0">
              <a:ln w="50800"/>
              <a:solidFill>
                <a:srgbClr val="FFFFFF"/>
              </a:solidFill>
              <a:effectLst>
                <a:outerShdw blurRad="38100" dist="38100" dir="2700000" algn="tl">
                  <a:srgbClr val="000000">
                    <a:alpha val="43137"/>
                  </a:srgbClr>
                </a:outerShdw>
              </a:effectLst>
            </a:endParaRPr>
          </a:p>
        </p:txBody>
      </p:sp>
      <p:sp>
        <p:nvSpPr>
          <p:cNvPr id="70" name="Right Arrow 69"/>
          <p:cNvSpPr/>
          <p:nvPr/>
        </p:nvSpPr>
        <p:spPr bwMode="auto">
          <a:xfrm rot="16200000">
            <a:off x="8831889" y="3737502"/>
            <a:ext cx="1635000" cy="632577"/>
          </a:xfrm>
          <a:prstGeom prst="rightArrow">
            <a:avLst>
              <a:gd name="adj1" fmla="val 50000"/>
              <a:gd name="adj2" fmla="val 58029"/>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62496" tIns="81248" rIns="162496" bIns="8124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1624496">
              <a:defRPr/>
            </a:pPr>
            <a:endParaRPr lang="en-US" sz="360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049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93"/>
                                        </p:tgtEl>
                                      </p:cBhvr>
                                    </p:animEffect>
                                    <p:set>
                                      <p:cBhvr>
                                        <p:cTn id="7" dur="1" fill="hold">
                                          <p:stCondLst>
                                            <p:cond delay="999"/>
                                          </p:stCondLst>
                                        </p:cTn>
                                        <p:tgtEl>
                                          <p:spTgt spid="9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58"/>
                                        </p:tgtEl>
                                      </p:cBhvr>
                                    </p:animEffect>
                                    <p:set>
                                      <p:cBhvr>
                                        <p:cTn id="10" dur="1" fill="hold">
                                          <p:stCondLst>
                                            <p:cond delay="999"/>
                                          </p:stCondLst>
                                        </p:cTn>
                                        <p:tgtEl>
                                          <p:spTgt spid="5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0"/>
                                        <p:tgtEl>
                                          <p:spTgt spid="59"/>
                                        </p:tgtEl>
                                      </p:cBhvr>
                                    </p:animEffect>
                                    <p:set>
                                      <p:cBhvr>
                                        <p:cTn id="13" dur="1" fill="hold">
                                          <p:stCondLst>
                                            <p:cond delay="999"/>
                                          </p:stCondLst>
                                        </p:cTn>
                                        <p:tgtEl>
                                          <p:spTgt spid="59"/>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1000"/>
                                        <p:tgtEl>
                                          <p:spTgt spid="49"/>
                                        </p:tgtEl>
                                      </p:cBhvr>
                                    </p:animEffect>
                                    <p:set>
                                      <p:cBhvr>
                                        <p:cTn id="16" dur="1" fill="hold">
                                          <p:stCondLst>
                                            <p:cond delay="999"/>
                                          </p:stCondLst>
                                        </p:cTn>
                                        <p:tgtEl>
                                          <p:spTgt spid="49"/>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1000"/>
                                        <p:tgtEl>
                                          <p:spTgt spid="105"/>
                                        </p:tgtEl>
                                      </p:cBhvr>
                                    </p:animEffect>
                                    <p:set>
                                      <p:cBhvr>
                                        <p:cTn id="19" dur="1" fill="hold">
                                          <p:stCondLst>
                                            <p:cond delay="999"/>
                                          </p:stCondLst>
                                        </p:cTn>
                                        <p:tgtEl>
                                          <p:spTgt spid="105"/>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1000"/>
                                        <p:tgtEl>
                                          <p:spTgt spid="50"/>
                                        </p:tgtEl>
                                      </p:cBhvr>
                                    </p:animEffect>
                                  </p:childTnLst>
                                </p:cTn>
                              </p:par>
                              <p:par>
                                <p:cTn id="23" presetID="10" presetClass="entr" presetSubtype="0" fill="hold" nodeType="withEffect">
                                  <p:stCondLst>
                                    <p:cond delay="0"/>
                                  </p:stCondLst>
                                  <p:childTnLst>
                                    <p:set>
                                      <p:cBhvr>
                                        <p:cTn id="24" dur="1" fill="hold">
                                          <p:stCondLst>
                                            <p:cond delay="0"/>
                                          </p:stCondLst>
                                        </p:cTn>
                                        <p:tgtEl>
                                          <p:spTgt spid="108"/>
                                        </p:tgtEl>
                                        <p:attrNameLst>
                                          <p:attrName>style.visibility</p:attrName>
                                        </p:attrNameLst>
                                      </p:cBhvr>
                                      <p:to>
                                        <p:strVal val="visible"/>
                                      </p:to>
                                    </p:set>
                                    <p:animEffect transition="in" filter="fade">
                                      <p:cBhvr>
                                        <p:cTn id="25" dur="1000"/>
                                        <p:tgtEl>
                                          <p:spTgt spid="108"/>
                                        </p:tgtEl>
                                      </p:cBhvr>
                                    </p:animEffect>
                                  </p:childTnLst>
                                </p:cTn>
                              </p:par>
                              <p:par>
                                <p:cTn id="26" presetID="10" presetClass="entr" presetSubtype="0" fill="hold" nodeType="withEffect">
                                  <p:stCondLst>
                                    <p:cond delay="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1000"/>
                                        <p:tgtEl>
                                          <p:spTgt spid="11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1.94444E-6 4.75015E-7 L -0.00087 -0.2409 " pathEditMode="relative" rAng="0" ptsTypes="AA">
                                      <p:cBhvr>
                                        <p:cTn id="32" dur="1000" fill="hold"/>
                                        <p:tgtEl>
                                          <p:spTgt spid="111"/>
                                        </p:tgtEl>
                                        <p:attrNameLst>
                                          <p:attrName>ppt_x</p:attrName>
                                          <p:attrName>ppt_y</p:attrName>
                                        </p:attrNameLst>
                                      </p:cBhvr>
                                      <p:rCtr x="-52" y="-12060"/>
                                    </p:animMotion>
                                  </p:childTnLst>
                                </p:cTn>
                              </p:par>
                            </p:childTnLst>
                          </p:cTn>
                        </p:par>
                        <p:par>
                          <p:cTn id="33" fill="hold">
                            <p:stCondLst>
                              <p:cond delay="1000"/>
                            </p:stCondLst>
                            <p:childTnLst>
                              <p:par>
                                <p:cTn id="34" presetID="2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wipe(down)">
                                      <p:cBhvr>
                                        <p:cTn id="3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49" grpId="0"/>
      <p:bldP spid="58" grpId="0" animBg="1"/>
      <p:bldP spid="59" grpId="0" animBg="1"/>
      <p:bldP spid="7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Multi-Tenant Network Requirements</a:t>
            </a:r>
            <a:endParaRPr lang="en-US" dirty="0"/>
          </a:p>
        </p:txBody>
      </p:sp>
      <p:sp>
        <p:nvSpPr>
          <p:cNvPr id="3" name="Content Placeholder 2"/>
          <p:cNvSpPr>
            <a:spLocks noGrp="1"/>
          </p:cNvSpPr>
          <p:nvPr>
            <p:ph idx="4294967295"/>
          </p:nvPr>
        </p:nvSpPr>
        <p:spPr>
          <a:xfrm>
            <a:off x="519112" y="1447800"/>
            <a:ext cx="11149013" cy="2714589"/>
          </a:xfrm>
          <a:prstGeom prst="rect">
            <a:avLst/>
          </a:prstGeom>
        </p:spPr>
        <p:txBody>
          <a:bodyPr/>
          <a:lstStyle/>
          <a:p>
            <a:r>
              <a:rPr lang="en-US" dirty="0" smtClean="0"/>
              <a:t>A college wants to easily move VMs to/from the cloud</a:t>
            </a:r>
            <a:br>
              <a:rPr lang="en-US" dirty="0" smtClean="0"/>
            </a:br>
            <a:endParaRPr lang="en-US" dirty="0" smtClean="0"/>
          </a:p>
          <a:p>
            <a:r>
              <a:rPr lang="en-US" dirty="0" smtClean="0"/>
              <a:t>DC Site Admins wants to place VMs anywhere in the data center</a:t>
            </a:r>
          </a:p>
          <a:p>
            <a:r>
              <a:rPr lang="en-US" dirty="0" smtClean="0"/>
              <a:t>Both want: Easy Onboarding, Flexibility &amp; Isolation</a:t>
            </a:r>
            <a:endParaRPr lang="en-US" dirty="0"/>
          </a:p>
        </p:txBody>
      </p:sp>
      <p:sp>
        <p:nvSpPr>
          <p:cNvPr id="13" name="Cloud 12"/>
          <p:cNvSpPr/>
          <p:nvPr/>
        </p:nvSpPr>
        <p:spPr>
          <a:xfrm>
            <a:off x="3894871" y="4637910"/>
            <a:ext cx="4702023" cy="1289064"/>
          </a:xfrm>
          <a:prstGeom prst="cloud">
            <a:avLst/>
          </a:prstGeom>
          <a:solidFill>
            <a:schemeClr val="accent1"/>
          </a:solidFill>
          <a:ln/>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b="1" dirty="0" smtClean="0">
                <a:solidFill>
                  <a:srgbClr val="FFFFFF"/>
                </a:solidFill>
                <a:effectLst>
                  <a:outerShdw blurRad="38100" dist="38100" dir="2700000" algn="tl">
                    <a:srgbClr val="000000">
                      <a:alpha val="43137"/>
                    </a:srgbClr>
                  </a:outerShdw>
                </a:effectLst>
              </a:rPr>
              <a:t>Cloud Data Center</a:t>
            </a:r>
          </a:p>
        </p:txBody>
      </p:sp>
      <p:sp>
        <p:nvSpPr>
          <p:cNvPr id="12" name="Cloud 11"/>
          <p:cNvSpPr/>
          <p:nvPr/>
        </p:nvSpPr>
        <p:spPr>
          <a:xfrm>
            <a:off x="390058" y="5257672"/>
            <a:ext cx="2700193" cy="1289064"/>
          </a:xfrm>
          <a:prstGeom prst="cloud">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lIns="0" tIns="0" rIns="0" bIns="0" rtlCol="0" anchor="t"/>
          <a:lstStyle/>
          <a:p>
            <a:pPr algn="ctr"/>
            <a:endParaRPr lang="en-US" b="1" dirty="0" smtClean="0">
              <a:solidFill>
                <a:srgbClr val="3397D3"/>
              </a:solidFill>
            </a:endParaRPr>
          </a:p>
        </p:txBody>
      </p:sp>
      <p:cxnSp>
        <p:nvCxnSpPr>
          <p:cNvPr id="14" name="Straight Connector 13"/>
          <p:cNvCxnSpPr/>
          <p:nvPr/>
        </p:nvCxnSpPr>
        <p:spPr>
          <a:xfrm>
            <a:off x="811811" y="5877118"/>
            <a:ext cx="19502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352255" y="5486272"/>
            <a:ext cx="368668" cy="258738"/>
          </a:xfrm>
          <a:prstGeom prst="ellipse">
            <a:avLst/>
          </a:prstGeom>
          <a:solidFill>
            <a:schemeClr val="accent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rgbClr val="FFFFFF"/>
              </a:solidFill>
            </a:endParaRPr>
          </a:p>
        </p:txBody>
      </p:sp>
      <p:cxnSp>
        <p:nvCxnSpPr>
          <p:cNvPr id="16" name="Straight Connector 15"/>
          <p:cNvCxnSpPr>
            <a:endCxn id="23" idx="0"/>
          </p:cNvCxnSpPr>
          <p:nvPr/>
        </p:nvCxnSpPr>
        <p:spPr>
          <a:xfrm>
            <a:off x="1229522" y="5877120"/>
            <a:ext cx="228" cy="1155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22" idx="0"/>
          </p:cNvCxnSpPr>
          <p:nvPr/>
        </p:nvCxnSpPr>
        <p:spPr>
          <a:xfrm>
            <a:off x="1778342" y="5877120"/>
            <a:ext cx="3720" cy="1155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24" idx="0"/>
          </p:cNvCxnSpPr>
          <p:nvPr/>
        </p:nvCxnSpPr>
        <p:spPr>
          <a:xfrm>
            <a:off x="2334144" y="5877120"/>
            <a:ext cx="229" cy="1155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5" idx="4"/>
          </p:cNvCxnSpPr>
          <p:nvPr/>
        </p:nvCxnSpPr>
        <p:spPr>
          <a:xfrm rot="16200000" flipH="1">
            <a:off x="1481921" y="5799679"/>
            <a:ext cx="109566" cy="2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21" idx="4"/>
          </p:cNvCxnSpPr>
          <p:nvPr/>
        </p:nvCxnSpPr>
        <p:spPr>
          <a:xfrm rot="5400000">
            <a:off x="1972635" y="5799680"/>
            <a:ext cx="109568" cy="2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843199" y="5486272"/>
            <a:ext cx="368668" cy="258738"/>
          </a:xfrm>
          <a:prstGeom prst="ellipse">
            <a:avLst/>
          </a:prstGeom>
          <a:solidFill>
            <a:schemeClr val="accent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rgbClr val="FFFFFF"/>
              </a:solidFill>
            </a:endParaRPr>
          </a:p>
        </p:txBody>
      </p:sp>
      <p:sp>
        <p:nvSpPr>
          <p:cNvPr id="22" name="Oval 21"/>
          <p:cNvSpPr/>
          <p:nvPr/>
        </p:nvSpPr>
        <p:spPr>
          <a:xfrm>
            <a:off x="1597727" y="5992690"/>
            <a:ext cx="368668" cy="258738"/>
          </a:xfrm>
          <a:prstGeom prst="ellipse">
            <a:avLst/>
          </a:prstGeom>
          <a:solidFill>
            <a:schemeClr val="accent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rgbClr val="FFFFFF"/>
              </a:solidFill>
            </a:endParaRPr>
          </a:p>
        </p:txBody>
      </p:sp>
      <p:sp>
        <p:nvSpPr>
          <p:cNvPr id="23" name="Oval 22"/>
          <p:cNvSpPr/>
          <p:nvPr/>
        </p:nvSpPr>
        <p:spPr>
          <a:xfrm>
            <a:off x="1045415" y="5992690"/>
            <a:ext cx="368668" cy="258738"/>
          </a:xfrm>
          <a:prstGeom prst="ellipse">
            <a:avLst/>
          </a:prstGeom>
          <a:solidFill>
            <a:schemeClr val="accent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rgbClr val="FFFFFF"/>
              </a:solidFill>
            </a:endParaRPr>
          </a:p>
        </p:txBody>
      </p:sp>
      <p:sp>
        <p:nvSpPr>
          <p:cNvPr id="24" name="Oval 23"/>
          <p:cNvSpPr/>
          <p:nvPr/>
        </p:nvSpPr>
        <p:spPr>
          <a:xfrm>
            <a:off x="2150039" y="5992690"/>
            <a:ext cx="368668" cy="258738"/>
          </a:xfrm>
          <a:prstGeom prst="ellipse">
            <a:avLst/>
          </a:prstGeom>
          <a:solidFill>
            <a:schemeClr val="accent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rgbClr val="FFFFFF"/>
              </a:solidFill>
            </a:endParaRPr>
          </a:p>
        </p:txBody>
      </p:sp>
      <p:sp>
        <p:nvSpPr>
          <p:cNvPr id="25" name="Oval 24"/>
          <p:cNvSpPr/>
          <p:nvPr/>
        </p:nvSpPr>
        <p:spPr>
          <a:xfrm>
            <a:off x="860851" y="5486272"/>
            <a:ext cx="368668" cy="258738"/>
          </a:xfrm>
          <a:prstGeom prst="ellipse">
            <a:avLst/>
          </a:prstGeom>
          <a:solidFill>
            <a:schemeClr val="accent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rgbClr val="FFFFFF"/>
              </a:solidFill>
            </a:endParaRPr>
          </a:p>
        </p:txBody>
      </p:sp>
      <p:cxnSp>
        <p:nvCxnSpPr>
          <p:cNvPr id="26" name="Straight Connector 25"/>
          <p:cNvCxnSpPr>
            <a:stCxn id="25" idx="4"/>
          </p:cNvCxnSpPr>
          <p:nvPr/>
        </p:nvCxnSpPr>
        <p:spPr>
          <a:xfrm rot="16200000" flipH="1">
            <a:off x="990517" y="5799679"/>
            <a:ext cx="109566" cy="2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272315" y="5486272"/>
            <a:ext cx="368668" cy="258738"/>
          </a:xfrm>
          <a:prstGeom prst="ellipse">
            <a:avLst/>
          </a:prstGeom>
          <a:solidFill>
            <a:schemeClr val="accent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rgbClr val="FFFFFF"/>
              </a:solidFill>
            </a:endParaRPr>
          </a:p>
        </p:txBody>
      </p:sp>
      <p:cxnSp>
        <p:nvCxnSpPr>
          <p:cNvPr id="28" name="Straight Connector 27"/>
          <p:cNvCxnSpPr>
            <a:stCxn id="27" idx="4"/>
          </p:cNvCxnSpPr>
          <p:nvPr/>
        </p:nvCxnSpPr>
        <p:spPr>
          <a:xfrm rot="16200000" flipH="1">
            <a:off x="2401981" y="5799679"/>
            <a:ext cx="109566" cy="2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66170" y="4643113"/>
            <a:ext cx="1947970" cy="646331"/>
          </a:xfrm>
          <a:prstGeom prst="rect">
            <a:avLst/>
          </a:prstGeom>
          <a:noFill/>
        </p:spPr>
        <p:txBody>
          <a:bodyPr wrap="none" rtlCol="0">
            <a:spAutoFit/>
          </a:bodyPr>
          <a:lstStyle/>
          <a:p>
            <a:pPr algn="ctr"/>
            <a:r>
              <a:rPr lang="en-US" b="1" dirty="0" smtClean="0">
                <a:solidFill>
                  <a:srgbClr val="FFFFFF"/>
                </a:solidFill>
              </a:rPr>
              <a:t>North College</a:t>
            </a:r>
          </a:p>
          <a:p>
            <a:pPr algn="ctr"/>
            <a:r>
              <a:rPr lang="en-US" b="1" dirty="0" smtClean="0">
                <a:solidFill>
                  <a:srgbClr val="FFFFFF"/>
                </a:solidFill>
              </a:rPr>
              <a:t>Blue 10.1.0.0/16</a:t>
            </a:r>
            <a:endParaRPr lang="en-US" b="1" dirty="0">
              <a:solidFill>
                <a:srgbClr val="FFFFFF"/>
              </a:solidFill>
            </a:endParaRPr>
          </a:p>
        </p:txBody>
      </p:sp>
      <p:sp>
        <p:nvSpPr>
          <p:cNvPr id="11" name="Cloud 10"/>
          <p:cNvSpPr/>
          <p:nvPr/>
        </p:nvSpPr>
        <p:spPr>
          <a:xfrm>
            <a:off x="9198506" y="5257672"/>
            <a:ext cx="2700193" cy="1289064"/>
          </a:xfrm>
          <a:prstGeom prst="cloud">
            <a:avLst/>
          </a:prstGeom>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endParaRPr lang="en-US" sz="1200" dirty="0">
              <a:solidFill>
                <a:srgbClr val="363535"/>
              </a:solidFill>
            </a:endParaRPr>
          </a:p>
        </p:txBody>
      </p:sp>
      <p:sp>
        <p:nvSpPr>
          <p:cNvPr id="33" name="TextBox 32"/>
          <p:cNvSpPr txBox="1"/>
          <p:nvPr/>
        </p:nvSpPr>
        <p:spPr>
          <a:xfrm>
            <a:off x="9606799" y="4643113"/>
            <a:ext cx="1882888" cy="646331"/>
          </a:xfrm>
          <a:prstGeom prst="rect">
            <a:avLst/>
          </a:prstGeom>
          <a:noFill/>
        </p:spPr>
        <p:txBody>
          <a:bodyPr wrap="none" rtlCol="0">
            <a:spAutoFit/>
          </a:bodyPr>
          <a:lstStyle/>
          <a:p>
            <a:pPr algn="ctr"/>
            <a:r>
              <a:rPr lang="en-US" b="1" dirty="0" smtClean="0">
                <a:solidFill>
                  <a:srgbClr val="FFFFFF"/>
                </a:solidFill>
              </a:rPr>
              <a:t>East College</a:t>
            </a:r>
            <a:endParaRPr lang="en-US" b="1" dirty="0">
              <a:solidFill>
                <a:srgbClr val="FFFFFF"/>
              </a:solidFill>
            </a:endParaRPr>
          </a:p>
          <a:p>
            <a:pPr algn="ctr"/>
            <a:r>
              <a:rPr lang="en-US" b="1" dirty="0" smtClean="0">
                <a:solidFill>
                  <a:srgbClr val="FFFFFF"/>
                </a:solidFill>
              </a:rPr>
              <a:t>Red 10.1.0.0/16</a:t>
            </a:r>
            <a:endParaRPr lang="en-US" b="1" dirty="0">
              <a:solidFill>
                <a:srgbClr val="FFFFFF"/>
              </a:solidFill>
            </a:endParaRPr>
          </a:p>
        </p:txBody>
      </p:sp>
      <p:cxnSp>
        <p:nvCxnSpPr>
          <p:cNvPr id="34" name="Straight Connector 33"/>
          <p:cNvCxnSpPr/>
          <p:nvPr/>
        </p:nvCxnSpPr>
        <p:spPr>
          <a:xfrm flipH="1" flipV="1">
            <a:off x="9770484" y="5916013"/>
            <a:ext cx="170643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41" idx="4"/>
          </p:cNvCxnSpPr>
          <p:nvPr/>
        </p:nvCxnSpPr>
        <p:spPr>
          <a:xfrm rot="16200000" flipV="1">
            <a:off x="9970828" y="5842143"/>
            <a:ext cx="147044" cy="6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42" idx="4"/>
          </p:cNvCxnSpPr>
          <p:nvPr/>
        </p:nvCxnSpPr>
        <p:spPr>
          <a:xfrm rot="5400000" flipH="1" flipV="1">
            <a:off x="10518856" y="5846656"/>
            <a:ext cx="155604" cy="2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43" idx="4"/>
          </p:cNvCxnSpPr>
          <p:nvPr/>
        </p:nvCxnSpPr>
        <p:spPr>
          <a:xfrm rot="5400000" flipH="1" flipV="1">
            <a:off x="11132537" y="5846656"/>
            <a:ext cx="155604" cy="2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40" idx="0"/>
          </p:cNvCxnSpPr>
          <p:nvPr/>
        </p:nvCxnSpPr>
        <p:spPr>
          <a:xfrm rot="5400000" flipH="1" flipV="1">
            <a:off x="10150419" y="5878435"/>
            <a:ext cx="155604" cy="2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4" idx="0"/>
          </p:cNvCxnSpPr>
          <p:nvPr/>
        </p:nvCxnSpPr>
        <p:spPr>
          <a:xfrm rot="16200000" flipV="1">
            <a:off x="10887066" y="5878434"/>
            <a:ext cx="155604" cy="2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10043772" y="5956351"/>
            <a:ext cx="368668" cy="258738"/>
          </a:xfrm>
          <a:prstGeom prst="ellipse">
            <a:avLst/>
          </a:prstGeom>
          <a:solidFill>
            <a:schemeClr val="accent3"/>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FFFF"/>
              </a:solidFill>
            </a:endParaRPr>
          </a:p>
        </p:txBody>
      </p:sp>
      <p:sp>
        <p:nvSpPr>
          <p:cNvPr id="41" name="Oval 40"/>
          <p:cNvSpPr/>
          <p:nvPr/>
        </p:nvSpPr>
        <p:spPr>
          <a:xfrm>
            <a:off x="9859668" y="5510230"/>
            <a:ext cx="368668" cy="258738"/>
          </a:xfrm>
          <a:prstGeom prst="ellipse">
            <a:avLst/>
          </a:prstGeom>
          <a:solidFill>
            <a:schemeClr val="accent3"/>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FFFF"/>
              </a:solidFill>
            </a:endParaRPr>
          </a:p>
        </p:txBody>
      </p:sp>
      <p:sp>
        <p:nvSpPr>
          <p:cNvPr id="42" name="Oval 41"/>
          <p:cNvSpPr/>
          <p:nvPr/>
        </p:nvSpPr>
        <p:spPr>
          <a:xfrm>
            <a:off x="10412440" y="5510230"/>
            <a:ext cx="368668" cy="258738"/>
          </a:xfrm>
          <a:prstGeom prst="ellipse">
            <a:avLst/>
          </a:prstGeom>
          <a:solidFill>
            <a:schemeClr val="accent3"/>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FFFF"/>
              </a:solidFill>
            </a:endParaRPr>
          </a:p>
        </p:txBody>
      </p:sp>
      <p:sp>
        <p:nvSpPr>
          <p:cNvPr id="43" name="Oval 42"/>
          <p:cNvSpPr/>
          <p:nvPr/>
        </p:nvSpPr>
        <p:spPr>
          <a:xfrm>
            <a:off x="11026121" y="5510230"/>
            <a:ext cx="368668" cy="258738"/>
          </a:xfrm>
          <a:prstGeom prst="ellipse">
            <a:avLst/>
          </a:prstGeom>
          <a:solidFill>
            <a:schemeClr val="accent3"/>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FFFF"/>
              </a:solidFill>
            </a:endParaRPr>
          </a:p>
        </p:txBody>
      </p:sp>
      <p:sp>
        <p:nvSpPr>
          <p:cNvPr id="44" name="Oval 43"/>
          <p:cNvSpPr/>
          <p:nvPr/>
        </p:nvSpPr>
        <p:spPr>
          <a:xfrm>
            <a:off x="10780648" y="5956351"/>
            <a:ext cx="368668" cy="258738"/>
          </a:xfrm>
          <a:prstGeom prst="ellipse">
            <a:avLst/>
          </a:prstGeom>
          <a:solidFill>
            <a:schemeClr val="accent3"/>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FFFF"/>
              </a:solidFill>
            </a:endParaRPr>
          </a:p>
        </p:txBody>
      </p:sp>
      <p:sp>
        <p:nvSpPr>
          <p:cNvPr id="47" name="Striped Right Arrow 46"/>
          <p:cNvSpPr/>
          <p:nvPr/>
        </p:nvSpPr>
        <p:spPr>
          <a:xfrm rot="20066816">
            <a:off x="3116238" y="5287721"/>
            <a:ext cx="812588" cy="527451"/>
          </a:xfrm>
          <a:prstGeom prst="stripedRightArrow">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363535"/>
              </a:solidFill>
            </a:endParaRPr>
          </a:p>
        </p:txBody>
      </p:sp>
      <p:sp>
        <p:nvSpPr>
          <p:cNvPr id="49" name="Striped Right Arrow 48"/>
          <p:cNvSpPr/>
          <p:nvPr/>
        </p:nvSpPr>
        <p:spPr>
          <a:xfrm rot="1533184" flipH="1">
            <a:off x="8328329" y="5493461"/>
            <a:ext cx="812588" cy="527451"/>
          </a:xfrm>
          <a:prstGeom prst="stripedRightArrow">
            <a:avLst/>
          </a:prstGeom>
          <a:solidFill>
            <a:schemeClr val="accent3"/>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363535"/>
              </a:solidFill>
            </a:endParaRPr>
          </a:p>
        </p:txBody>
      </p:sp>
      <p:sp>
        <p:nvSpPr>
          <p:cNvPr id="54" name="Content Placeholder 2"/>
          <p:cNvSpPr txBox="1">
            <a:spLocks/>
          </p:cNvSpPr>
          <p:nvPr/>
        </p:nvSpPr>
        <p:spPr>
          <a:xfrm>
            <a:off x="659408" y="5370238"/>
            <a:ext cx="10969943" cy="17098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rgbClr val="FFFFFF"/>
              </a:solidFill>
            </a:endParaRPr>
          </a:p>
        </p:txBody>
      </p:sp>
    </p:spTree>
    <p:extLst>
      <p:ext uri="{BB962C8B-B14F-4D97-AF65-F5344CB8AC3E}">
        <p14:creationId xmlns:p14="http://schemas.microsoft.com/office/powerpoint/2010/main" val="41268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Guest Fibre Channel Architecture</a:t>
            </a:r>
            <a:endParaRPr lang="en-US" dirty="0"/>
          </a:p>
        </p:txBody>
      </p:sp>
      <p:sp>
        <p:nvSpPr>
          <p:cNvPr id="5" name="Content Placeholder 4"/>
          <p:cNvSpPr>
            <a:spLocks noGrp="1"/>
          </p:cNvSpPr>
          <p:nvPr>
            <p:ph idx="4294967295"/>
          </p:nvPr>
        </p:nvSpPr>
        <p:spPr>
          <a:xfrm>
            <a:off x="519112" y="1447799"/>
            <a:ext cx="11149013" cy="3656386"/>
          </a:xfrm>
          <a:prstGeom prst="rect">
            <a:avLst/>
          </a:prstGeom>
        </p:spPr>
        <p:txBody>
          <a:bodyPr/>
          <a:lstStyle/>
          <a:p>
            <a:pPr>
              <a:lnSpc>
                <a:spcPct val="150000"/>
              </a:lnSpc>
            </a:pPr>
            <a:r>
              <a:rPr lang="en-US" dirty="0" smtClean="0"/>
              <a:t>Up to four virtual HBAs assigned to each VM</a:t>
            </a:r>
          </a:p>
          <a:p>
            <a:pPr>
              <a:lnSpc>
                <a:spcPct val="150000"/>
              </a:lnSpc>
            </a:pPr>
            <a:r>
              <a:rPr lang="en-US" dirty="0" smtClean="0"/>
              <a:t>WWNs assigned to each VM</a:t>
            </a:r>
          </a:p>
          <a:p>
            <a:pPr>
              <a:lnSpc>
                <a:spcPct val="150000"/>
              </a:lnSpc>
            </a:pPr>
            <a:r>
              <a:rPr lang="en-US" dirty="0" smtClean="0"/>
              <a:t>Doesn’t </a:t>
            </a:r>
            <a:r>
              <a:rPr lang="en-US" dirty="0"/>
              <a:t>require re-zoning</a:t>
            </a:r>
          </a:p>
          <a:p>
            <a:pPr>
              <a:lnSpc>
                <a:spcPct val="150000"/>
              </a:lnSpc>
            </a:pPr>
            <a:r>
              <a:rPr lang="en-US" dirty="0" smtClean="0"/>
              <a:t>Works with Live Migration</a:t>
            </a:r>
          </a:p>
        </p:txBody>
      </p:sp>
      <p:sp>
        <p:nvSpPr>
          <p:cNvPr id="4" name="Flowchart: Manual Operation 21"/>
          <p:cNvSpPr/>
          <p:nvPr/>
        </p:nvSpPr>
        <p:spPr>
          <a:xfrm>
            <a:off x="8780058" y="3470584"/>
            <a:ext cx="2746234" cy="106887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3972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846 w 10000"/>
              <a:gd name="connsiteY2" fmla="*/ 10000 h 10000"/>
              <a:gd name="connsiteX3" fmla="*/ 3972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5846" y="10000"/>
                </a:lnTo>
                <a:lnTo>
                  <a:pt x="3972" y="10000"/>
                </a:lnTo>
                <a:lnTo>
                  <a:pt x="0" y="0"/>
                </a:lnTo>
                <a:close/>
              </a:path>
            </a:pathLst>
          </a:custGeom>
          <a:gradFill>
            <a:gsLst>
              <a:gs pos="95866">
                <a:srgbClr val="D9F1FF">
                  <a:alpha val="0"/>
                </a:srgbClr>
              </a:gs>
              <a:gs pos="0">
                <a:schemeClr val="accent1">
                  <a:tint val="66000"/>
                  <a:satMod val="160000"/>
                  <a:alpha val="0"/>
                </a:schemeClr>
              </a:gs>
              <a:gs pos="22000">
                <a:schemeClr val="accent1">
                  <a:tint val="44500"/>
                  <a:satMod val="160000"/>
                  <a:alpha val="91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rgbClr val="FFFFFF"/>
              </a:solidFill>
            </a:endParaRPr>
          </a:p>
        </p:txBody>
      </p:sp>
      <p:pic>
        <p:nvPicPr>
          <p:cNvPr id="6" name="Picture 11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7321" y="2729316"/>
            <a:ext cx="683643" cy="965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1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86418" y="2729316"/>
            <a:ext cx="683643" cy="965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1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8442" y="2729316"/>
            <a:ext cx="683643" cy="965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4490" y="2042484"/>
            <a:ext cx="575571" cy="533400"/>
          </a:xfrm>
          <a:prstGeom prst="rect">
            <a:avLst/>
          </a:prstGeom>
        </p:spPr>
      </p:pic>
      <p:cxnSp>
        <p:nvCxnSpPr>
          <p:cNvPr id="10" name="Straight Connector 9"/>
          <p:cNvCxnSpPr>
            <a:stCxn id="13" idx="3"/>
          </p:cNvCxnSpPr>
          <p:nvPr/>
        </p:nvCxnSpPr>
        <p:spPr>
          <a:xfrm flipV="1">
            <a:off x="7620779" y="5302965"/>
            <a:ext cx="864147" cy="682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14" idx="3"/>
          </p:cNvCxnSpPr>
          <p:nvPr/>
        </p:nvCxnSpPr>
        <p:spPr>
          <a:xfrm flipV="1">
            <a:off x="8871152" y="4861886"/>
            <a:ext cx="628383" cy="362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4" idx="3"/>
          </p:cNvCxnSpPr>
          <p:nvPr/>
        </p:nvCxnSpPr>
        <p:spPr>
          <a:xfrm>
            <a:off x="8871153" y="5224232"/>
            <a:ext cx="700653" cy="87569"/>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1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1612" y="5452165"/>
            <a:ext cx="106916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14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7789" y="4861884"/>
            <a:ext cx="963364" cy="72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1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20910" y="4329516"/>
            <a:ext cx="121465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2479" y="2042484"/>
            <a:ext cx="575571" cy="533400"/>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5395" y="2042484"/>
            <a:ext cx="575571" cy="533400"/>
          </a:xfrm>
          <a:prstGeom prst="rect">
            <a:avLst/>
          </a:prstGeom>
        </p:spPr>
      </p:pic>
      <p:grpSp>
        <p:nvGrpSpPr>
          <p:cNvPr id="18" name="Group 17"/>
          <p:cNvGrpSpPr/>
          <p:nvPr/>
        </p:nvGrpSpPr>
        <p:grpSpPr>
          <a:xfrm>
            <a:off x="9082352" y="2309184"/>
            <a:ext cx="2311948" cy="3002616"/>
            <a:chOff x="6321423" y="2476500"/>
            <a:chExt cx="2306829" cy="3002615"/>
          </a:xfrm>
        </p:grpSpPr>
        <p:cxnSp>
          <p:nvCxnSpPr>
            <p:cNvPr id="20" name="Straight Connector 19"/>
            <p:cNvCxnSpPr/>
            <p:nvPr/>
          </p:nvCxnSpPr>
          <p:spPr>
            <a:xfrm flipH="1">
              <a:off x="6809793" y="4867989"/>
              <a:ext cx="603890" cy="161211"/>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7418910" y="2476500"/>
              <a:ext cx="48691" cy="2391489"/>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759009" y="5479115"/>
              <a:ext cx="1792534"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628252" y="2476500"/>
              <a:ext cx="0" cy="3002615"/>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321423" y="2476500"/>
              <a:ext cx="821688" cy="232410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759009" y="4800600"/>
              <a:ext cx="372754" cy="22860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1564223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597226"/>
            <a:ext cx="8679972" cy="1828193"/>
          </a:xfrm>
        </p:spPr>
        <p:txBody>
          <a:bodyPr/>
          <a:lstStyle/>
          <a:p>
            <a:r>
              <a:rPr lang="en-US" sz="6600" dirty="0" smtClean="0"/>
              <a:t>Hyper-V Resource Management and DR</a:t>
            </a:r>
            <a:endParaRPr lang="en-US" sz="6600" dirty="0"/>
          </a:p>
        </p:txBody>
      </p:sp>
    </p:spTree>
    <p:extLst>
      <p:ext uri="{BB962C8B-B14F-4D97-AF65-F5344CB8AC3E}">
        <p14:creationId xmlns:p14="http://schemas.microsoft.com/office/powerpoint/2010/main" val="246923518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Resource Management</a:t>
            </a:r>
            <a:endParaRPr lang="en-US" dirty="0"/>
          </a:p>
        </p:txBody>
      </p:sp>
      <p:grpSp>
        <p:nvGrpSpPr>
          <p:cNvPr id="3" name="Group 2"/>
          <p:cNvGrpSpPr/>
          <p:nvPr/>
        </p:nvGrpSpPr>
        <p:grpSpPr>
          <a:xfrm>
            <a:off x="1253798" y="2079544"/>
            <a:ext cx="2285405" cy="2701348"/>
            <a:chOff x="990600" y="2495031"/>
            <a:chExt cx="2743200" cy="3242462"/>
          </a:xfrm>
        </p:grpSpPr>
        <p:sp>
          <p:nvSpPr>
            <p:cNvPr id="4" name="TextBox 3"/>
            <p:cNvSpPr txBox="1"/>
            <p:nvPr/>
          </p:nvSpPr>
          <p:spPr>
            <a:xfrm>
              <a:off x="990600" y="4093846"/>
              <a:ext cx="2743200" cy="1643647"/>
            </a:xfrm>
            <a:prstGeom prst="rect">
              <a:avLst/>
            </a:prstGeom>
            <a:noFill/>
          </p:spPr>
          <p:txBody>
            <a:bodyPr wrap="square" lIns="0" tIns="0" rIns="0" bIns="0" rtlCol="0">
              <a:spAutoFit/>
            </a:bodyPr>
            <a:lstStyle/>
            <a:p>
              <a:pPr>
                <a:lnSpc>
                  <a:spcPct val="90000"/>
                </a:lnSpc>
              </a:pPr>
              <a:r>
                <a:rPr lang="en-US" sz="3166" spc="-51" dirty="0">
                  <a:gradFill>
                    <a:gsLst>
                      <a:gs pos="2917">
                        <a:schemeClr val="tx2"/>
                      </a:gs>
                      <a:gs pos="30000">
                        <a:schemeClr val="tx2"/>
                      </a:gs>
                    </a:gsLst>
                    <a:lin ang="5400000" scaled="0"/>
                  </a:gradFill>
                  <a:latin typeface="+mj-lt"/>
                </a:rPr>
                <a:t>Dynamic Memory</a:t>
              </a:r>
            </a:p>
            <a:p>
              <a:pPr>
                <a:lnSpc>
                  <a:spcPct val="90000"/>
                </a:lnSpc>
                <a:spcBef>
                  <a:spcPts val="600"/>
                </a:spcBef>
              </a:pPr>
              <a:r>
                <a:rPr lang="en-US" sz="1500" spc="-51" dirty="0">
                  <a:gradFill>
                    <a:gsLst>
                      <a:gs pos="2917">
                        <a:schemeClr val="tx1"/>
                      </a:gs>
                      <a:gs pos="30000">
                        <a:schemeClr val="tx1"/>
                      </a:gs>
                    </a:gsLst>
                    <a:lin ang="5400000" scaled="0"/>
                  </a:gradFill>
                </a:rPr>
                <a:t>Increased control for greater virtual machine consolidation</a:t>
              </a:r>
            </a:p>
          </p:txBody>
        </p:sp>
        <p:pic>
          <p:nvPicPr>
            <p:cNvPr id="18" name="Picture 7"/>
            <p:cNvPicPr>
              <a:picLocks noChangeAspect="1" noChangeArrowheads="1"/>
            </p:cNvPicPr>
            <p:nvPr/>
          </p:nvPicPr>
          <p:blipFill>
            <a:blip r:embed="rId3" cstate="email">
              <a:lum bright="-50000"/>
              <a:extLst>
                <a:ext uri="{28A0092B-C50C-407E-A947-70E740481C1C}">
                  <a14:useLocalDpi xmlns:a14="http://schemas.microsoft.com/office/drawing/2010/main"/>
                </a:ext>
              </a:extLst>
            </a:blip>
            <a:srcRect/>
            <a:stretch>
              <a:fillRect/>
            </a:stretch>
          </p:blipFill>
          <p:spPr bwMode="auto">
            <a:xfrm>
              <a:off x="1352412" y="2495031"/>
              <a:ext cx="1474487" cy="1537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Group 10"/>
          <p:cNvGrpSpPr/>
          <p:nvPr/>
        </p:nvGrpSpPr>
        <p:grpSpPr>
          <a:xfrm>
            <a:off x="3889268" y="2345258"/>
            <a:ext cx="2046436" cy="2720328"/>
            <a:chOff x="4935037" y="2813971"/>
            <a:chExt cx="2456363" cy="3265244"/>
          </a:xfrm>
        </p:grpSpPr>
        <p:grpSp>
          <p:nvGrpSpPr>
            <p:cNvPr id="9" name="Group 8"/>
            <p:cNvGrpSpPr/>
            <p:nvPr/>
          </p:nvGrpSpPr>
          <p:grpSpPr>
            <a:xfrm>
              <a:off x="4935037" y="3690990"/>
              <a:ext cx="2456363" cy="2388225"/>
              <a:chOff x="4173037" y="3710040"/>
              <a:chExt cx="2456363" cy="2388225"/>
            </a:xfrm>
          </p:grpSpPr>
          <p:sp>
            <p:nvSpPr>
              <p:cNvPr id="5" name="TextBox 4"/>
              <p:cNvSpPr txBox="1"/>
              <p:nvPr/>
            </p:nvSpPr>
            <p:spPr>
              <a:xfrm>
                <a:off x="4173037" y="4112896"/>
                <a:ext cx="2456363" cy="1985369"/>
              </a:xfrm>
              <a:prstGeom prst="rect">
                <a:avLst/>
              </a:prstGeom>
              <a:noFill/>
            </p:spPr>
            <p:txBody>
              <a:bodyPr wrap="square" lIns="0" tIns="0" rIns="0" bIns="0" rtlCol="0">
                <a:spAutoFit/>
              </a:bodyPr>
              <a:lstStyle/>
              <a:p>
                <a:pPr>
                  <a:lnSpc>
                    <a:spcPct val="90000"/>
                  </a:lnSpc>
                </a:pPr>
                <a:r>
                  <a:rPr lang="en-US" sz="3166" spc="-51" dirty="0">
                    <a:gradFill>
                      <a:gsLst>
                        <a:gs pos="2917">
                          <a:schemeClr val="tx2"/>
                        </a:gs>
                        <a:gs pos="30000">
                          <a:schemeClr val="tx2"/>
                        </a:gs>
                      </a:gsLst>
                      <a:lin ang="5400000" scaled="0"/>
                    </a:gradFill>
                    <a:latin typeface="+mj-lt"/>
                  </a:rPr>
                  <a:t>Resource Metering</a:t>
                </a:r>
              </a:p>
              <a:p>
                <a:pPr>
                  <a:lnSpc>
                    <a:spcPct val="90000"/>
                  </a:lnSpc>
                  <a:spcBef>
                    <a:spcPts val="600"/>
                  </a:spcBef>
                </a:pPr>
                <a:r>
                  <a:rPr lang="en-US" sz="1500" spc="-51" dirty="0">
                    <a:gradFill>
                      <a:gsLst>
                        <a:gs pos="2917">
                          <a:schemeClr val="tx1"/>
                        </a:gs>
                        <a:gs pos="30000">
                          <a:schemeClr val="tx1"/>
                        </a:gs>
                      </a:gsLst>
                      <a:lin ang="5400000" scaled="0"/>
                    </a:gradFill>
                  </a:rPr>
                  <a:t>Track historical data for virtual machine usage </a:t>
                </a:r>
              </a:p>
              <a:p>
                <a:pPr>
                  <a:lnSpc>
                    <a:spcPct val="90000"/>
                  </a:lnSpc>
                  <a:spcBef>
                    <a:spcPts val="600"/>
                  </a:spcBef>
                </a:pPr>
                <a:endParaRPr lang="en-US" sz="1500" spc="-51" dirty="0">
                  <a:gradFill>
                    <a:gsLst>
                      <a:gs pos="2917">
                        <a:schemeClr val="tx1"/>
                      </a:gs>
                      <a:gs pos="30000">
                        <a:schemeClr val="tx1"/>
                      </a:gs>
                    </a:gsLst>
                    <a:lin ang="5400000" scaled="0"/>
                  </a:gradFill>
                </a:endParaRPr>
              </a:p>
            </p:txBody>
          </p:sp>
          <p:sp>
            <p:nvSpPr>
              <p:cNvPr id="20" name="Freeform 511"/>
              <p:cNvSpPr>
                <a:spLocks/>
              </p:cNvSpPr>
              <p:nvPr/>
            </p:nvSpPr>
            <p:spPr bwMode="auto">
              <a:xfrm>
                <a:off x="5100060" y="3710040"/>
                <a:ext cx="1920" cy="1918"/>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grpSp>
        <p:grpSp>
          <p:nvGrpSpPr>
            <p:cNvPr id="27" name="Group 26"/>
            <p:cNvGrpSpPr/>
            <p:nvPr/>
          </p:nvGrpSpPr>
          <p:grpSpPr>
            <a:xfrm>
              <a:off x="4991897" y="2813971"/>
              <a:ext cx="1492241" cy="843673"/>
              <a:chOff x="8172451" y="3778253"/>
              <a:chExt cx="1311275" cy="741360"/>
            </a:xfrm>
            <a:solidFill>
              <a:schemeClr val="tx2">
                <a:lumMod val="75000"/>
              </a:schemeClr>
            </a:solidFill>
          </p:grpSpPr>
          <p:sp>
            <p:nvSpPr>
              <p:cNvPr id="28" name="Freeform 624"/>
              <p:cNvSpPr>
                <a:spLocks/>
              </p:cNvSpPr>
              <p:nvPr/>
            </p:nvSpPr>
            <p:spPr bwMode="auto">
              <a:xfrm>
                <a:off x="8172451" y="3778253"/>
                <a:ext cx="1311275" cy="657225"/>
              </a:xfrm>
              <a:custGeom>
                <a:avLst/>
                <a:gdLst>
                  <a:gd name="T0" fmla="*/ 665 w 1330"/>
                  <a:gd name="T1" fmla="*/ 59 h 665"/>
                  <a:gd name="T2" fmla="*/ 1271 w 1330"/>
                  <a:gd name="T3" fmla="*/ 665 h 665"/>
                  <a:gd name="T4" fmla="*/ 1330 w 1330"/>
                  <a:gd name="T5" fmla="*/ 665 h 665"/>
                  <a:gd name="T6" fmla="*/ 665 w 1330"/>
                  <a:gd name="T7" fmla="*/ 0 h 665"/>
                  <a:gd name="T8" fmla="*/ 0 w 1330"/>
                  <a:gd name="T9" fmla="*/ 665 h 665"/>
                  <a:gd name="T10" fmla="*/ 59 w 1330"/>
                  <a:gd name="T11" fmla="*/ 665 h 665"/>
                  <a:gd name="T12" fmla="*/ 665 w 1330"/>
                  <a:gd name="T13" fmla="*/ 59 h 665"/>
                </a:gdLst>
                <a:ahLst/>
                <a:cxnLst>
                  <a:cxn ang="0">
                    <a:pos x="T0" y="T1"/>
                  </a:cxn>
                  <a:cxn ang="0">
                    <a:pos x="T2" y="T3"/>
                  </a:cxn>
                  <a:cxn ang="0">
                    <a:pos x="T4" y="T5"/>
                  </a:cxn>
                  <a:cxn ang="0">
                    <a:pos x="T6" y="T7"/>
                  </a:cxn>
                  <a:cxn ang="0">
                    <a:pos x="T8" y="T9"/>
                  </a:cxn>
                  <a:cxn ang="0">
                    <a:pos x="T10" y="T11"/>
                  </a:cxn>
                  <a:cxn ang="0">
                    <a:pos x="T12" y="T13"/>
                  </a:cxn>
                </a:cxnLst>
                <a:rect l="0" t="0" r="r" b="b"/>
                <a:pathLst>
                  <a:path w="1330" h="665">
                    <a:moveTo>
                      <a:pt x="665" y="59"/>
                    </a:moveTo>
                    <a:cubicBezTo>
                      <a:pt x="1000" y="59"/>
                      <a:pt x="1271" y="330"/>
                      <a:pt x="1271" y="665"/>
                    </a:cubicBezTo>
                    <a:cubicBezTo>
                      <a:pt x="1330" y="665"/>
                      <a:pt x="1330" y="665"/>
                      <a:pt x="1330" y="665"/>
                    </a:cubicBezTo>
                    <a:cubicBezTo>
                      <a:pt x="1330" y="298"/>
                      <a:pt x="1032" y="0"/>
                      <a:pt x="665" y="0"/>
                    </a:cubicBezTo>
                    <a:cubicBezTo>
                      <a:pt x="298" y="0"/>
                      <a:pt x="0" y="298"/>
                      <a:pt x="0" y="665"/>
                    </a:cubicBezTo>
                    <a:cubicBezTo>
                      <a:pt x="59" y="665"/>
                      <a:pt x="59" y="665"/>
                      <a:pt x="59" y="665"/>
                    </a:cubicBezTo>
                    <a:cubicBezTo>
                      <a:pt x="59" y="330"/>
                      <a:pt x="330" y="59"/>
                      <a:pt x="665"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9" name="Oval 625"/>
              <p:cNvSpPr>
                <a:spLocks noChangeArrowheads="1"/>
              </p:cNvSpPr>
              <p:nvPr/>
            </p:nvSpPr>
            <p:spPr bwMode="auto">
              <a:xfrm>
                <a:off x="8767763" y="3887788"/>
                <a:ext cx="111125"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0" name="Oval 626"/>
              <p:cNvSpPr>
                <a:spLocks noChangeArrowheads="1"/>
              </p:cNvSpPr>
              <p:nvPr/>
            </p:nvSpPr>
            <p:spPr bwMode="auto">
              <a:xfrm>
                <a:off x="9036051" y="3981450"/>
                <a:ext cx="109538"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1" name="Oval 627"/>
              <p:cNvSpPr>
                <a:spLocks noChangeArrowheads="1"/>
              </p:cNvSpPr>
              <p:nvPr/>
            </p:nvSpPr>
            <p:spPr bwMode="auto">
              <a:xfrm>
                <a:off x="8499476" y="3981450"/>
                <a:ext cx="111125"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2" name="Oval 628"/>
              <p:cNvSpPr>
                <a:spLocks noChangeArrowheads="1"/>
              </p:cNvSpPr>
              <p:nvPr/>
            </p:nvSpPr>
            <p:spPr bwMode="auto">
              <a:xfrm>
                <a:off x="9199563" y="4173538"/>
                <a:ext cx="111125"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3" name="Oval 629"/>
              <p:cNvSpPr>
                <a:spLocks noChangeArrowheads="1"/>
              </p:cNvSpPr>
              <p:nvPr/>
            </p:nvSpPr>
            <p:spPr bwMode="auto">
              <a:xfrm>
                <a:off x="8334376" y="4173538"/>
                <a:ext cx="111125"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4" name="Freeform 630"/>
              <p:cNvSpPr>
                <a:spLocks noEditPoints="1"/>
              </p:cNvSpPr>
              <p:nvPr/>
            </p:nvSpPr>
            <p:spPr bwMode="auto">
              <a:xfrm>
                <a:off x="8737601" y="4157663"/>
                <a:ext cx="365125" cy="361950"/>
              </a:xfrm>
              <a:custGeom>
                <a:avLst/>
                <a:gdLst>
                  <a:gd name="T0" fmla="*/ 229 w 369"/>
                  <a:gd name="T1" fmla="*/ 0 h 367"/>
                  <a:gd name="T2" fmla="*/ 266 w 369"/>
                  <a:gd name="T3" fmla="*/ 37 h 367"/>
                  <a:gd name="T4" fmla="*/ 104 w 369"/>
                  <a:gd name="T5" fmla="*/ 199 h 367"/>
                  <a:gd name="T6" fmla="*/ 86 w 369"/>
                  <a:gd name="T7" fmla="*/ 197 h 367"/>
                  <a:gd name="T8" fmla="*/ 0 w 369"/>
                  <a:gd name="T9" fmla="*/ 282 h 367"/>
                  <a:gd name="T10" fmla="*/ 86 w 369"/>
                  <a:gd name="T11" fmla="*/ 367 h 367"/>
                  <a:gd name="T12" fmla="*/ 171 w 369"/>
                  <a:gd name="T13" fmla="*/ 282 h 367"/>
                  <a:gd name="T14" fmla="*/ 169 w 369"/>
                  <a:gd name="T15" fmla="*/ 266 h 367"/>
                  <a:gd name="T16" fmla="*/ 332 w 369"/>
                  <a:gd name="T17" fmla="*/ 103 h 367"/>
                  <a:gd name="T18" fmla="*/ 369 w 369"/>
                  <a:gd name="T19" fmla="*/ 139 h 367"/>
                  <a:gd name="T20" fmla="*/ 369 w 369"/>
                  <a:gd name="T21" fmla="*/ 0 h 367"/>
                  <a:gd name="T22" fmla="*/ 229 w 369"/>
                  <a:gd name="T23" fmla="*/ 0 h 367"/>
                  <a:gd name="T24" fmla="*/ 86 w 369"/>
                  <a:gd name="T25" fmla="*/ 335 h 367"/>
                  <a:gd name="T26" fmla="*/ 32 w 369"/>
                  <a:gd name="T27" fmla="*/ 282 h 367"/>
                  <a:gd name="T28" fmla="*/ 86 w 369"/>
                  <a:gd name="T29" fmla="*/ 229 h 367"/>
                  <a:gd name="T30" fmla="*/ 139 w 369"/>
                  <a:gd name="T31" fmla="*/ 282 h 367"/>
                  <a:gd name="T32" fmla="*/ 86 w 369"/>
                  <a:gd name="T33" fmla="*/ 335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367">
                    <a:moveTo>
                      <a:pt x="229" y="0"/>
                    </a:moveTo>
                    <a:cubicBezTo>
                      <a:pt x="266" y="37"/>
                      <a:pt x="266" y="37"/>
                      <a:pt x="266" y="37"/>
                    </a:cubicBezTo>
                    <a:cubicBezTo>
                      <a:pt x="104" y="199"/>
                      <a:pt x="104" y="199"/>
                      <a:pt x="104" y="199"/>
                    </a:cubicBezTo>
                    <a:cubicBezTo>
                      <a:pt x="98" y="197"/>
                      <a:pt x="92" y="197"/>
                      <a:pt x="86" y="197"/>
                    </a:cubicBezTo>
                    <a:cubicBezTo>
                      <a:pt x="39" y="197"/>
                      <a:pt x="0" y="235"/>
                      <a:pt x="0" y="282"/>
                    </a:cubicBezTo>
                    <a:cubicBezTo>
                      <a:pt x="0" y="329"/>
                      <a:pt x="39" y="367"/>
                      <a:pt x="86" y="367"/>
                    </a:cubicBezTo>
                    <a:cubicBezTo>
                      <a:pt x="133" y="367"/>
                      <a:pt x="171" y="329"/>
                      <a:pt x="171" y="282"/>
                    </a:cubicBezTo>
                    <a:cubicBezTo>
                      <a:pt x="171" y="276"/>
                      <a:pt x="170" y="271"/>
                      <a:pt x="169" y="266"/>
                    </a:cubicBezTo>
                    <a:cubicBezTo>
                      <a:pt x="332" y="103"/>
                      <a:pt x="332" y="103"/>
                      <a:pt x="332" y="103"/>
                    </a:cubicBezTo>
                    <a:cubicBezTo>
                      <a:pt x="369" y="139"/>
                      <a:pt x="369" y="139"/>
                      <a:pt x="369" y="139"/>
                    </a:cubicBezTo>
                    <a:cubicBezTo>
                      <a:pt x="369" y="0"/>
                      <a:pt x="369" y="0"/>
                      <a:pt x="369" y="0"/>
                    </a:cubicBezTo>
                    <a:lnTo>
                      <a:pt x="229" y="0"/>
                    </a:lnTo>
                    <a:close/>
                    <a:moveTo>
                      <a:pt x="86" y="335"/>
                    </a:moveTo>
                    <a:cubicBezTo>
                      <a:pt x="56" y="335"/>
                      <a:pt x="32" y="311"/>
                      <a:pt x="32" y="282"/>
                    </a:cubicBezTo>
                    <a:cubicBezTo>
                      <a:pt x="32" y="253"/>
                      <a:pt x="56" y="229"/>
                      <a:pt x="86" y="229"/>
                    </a:cubicBezTo>
                    <a:cubicBezTo>
                      <a:pt x="115" y="229"/>
                      <a:pt x="139" y="253"/>
                      <a:pt x="139" y="282"/>
                    </a:cubicBezTo>
                    <a:cubicBezTo>
                      <a:pt x="139" y="311"/>
                      <a:pt x="115" y="335"/>
                      <a:pt x="86" y="3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5" name="Freeform 631"/>
              <p:cNvSpPr>
                <a:spLocks noEditPoints="1"/>
              </p:cNvSpPr>
              <p:nvPr/>
            </p:nvSpPr>
            <p:spPr bwMode="auto">
              <a:xfrm>
                <a:off x="8289926" y="4381500"/>
                <a:ext cx="1071563" cy="53975"/>
              </a:xfrm>
              <a:custGeom>
                <a:avLst/>
                <a:gdLst>
                  <a:gd name="T0" fmla="*/ 56 w 1085"/>
                  <a:gd name="T1" fmla="*/ 0 h 56"/>
                  <a:gd name="T2" fmla="*/ 0 w 1085"/>
                  <a:gd name="T3" fmla="*/ 56 h 56"/>
                  <a:gd name="T4" fmla="*/ 112 w 1085"/>
                  <a:gd name="T5" fmla="*/ 56 h 56"/>
                  <a:gd name="T6" fmla="*/ 56 w 1085"/>
                  <a:gd name="T7" fmla="*/ 0 h 56"/>
                  <a:gd name="T8" fmla="*/ 1029 w 1085"/>
                  <a:gd name="T9" fmla="*/ 0 h 56"/>
                  <a:gd name="T10" fmla="*/ 973 w 1085"/>
                  <a:gd name="T11" fmla="*/ 56 h 56"/>
                  <a:gd name="T12" fmla="*/ 1085 w 1085"/>
                  <a:gd name="T13" fmla="*/ 56 h 56"/>
                  <a:gd name="T14" fmla="*/ 1029 w 1085"/>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5" h="56">
                    <a:moveTo>
                      <a:pt x="56" y="0"/>
                    </a:moveTo>
                    <a:cubicBezTo>
                      <a:pt x="25" y="0"/>
                      <a:pt x="0" y="25"/>
                      <a:pt x="0" y="56"/>
                    </a:cubicBezTo>
                    <a:cubicBezTo>
                      <a:pt x="112" y="56"/>
                      <a:pt x="112" y="56"/>
                      <a:pt x="112" y="56"/>
                    </a:cubicBezTo>
                    <a:cubicBezTo>
                      <a:pt x="112" y="25"/>
                      <a:pt x="87" y="0"/>
                      <a:pt x="56" y="0"/>
                    </a:cubicBezTo>
                    <a:close/>
                    <a:moveTo>
                      <a:pt x="1029" y="0"/>
                    </a:moveTo>
                    <a:cubicBezTo>
                      <a:pt x="998" y="0"/>
                      <a:pt x="973" y="25"/>
                      <a:pt x="973" y="56"/>
                    </a:cubicBezTo>
                    <a:cubicBezTo>
                      <a:pt x="1085" y="56"/>
                      <a:pt x="1085" y="56"/>
                      <a:pt x="1085" y="56"/>
                    </a:cubicBezTo>
                    <a:cubicBezTo>
                      <a:pt x="1085" y="25"/>
                      <a:pt x="1060" y="0"/>
                      <a:pt x="10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grpSp>
      </p:grpSp>
      <p:grpSp>
        <p:nvGrpSpPr>
          <p:cNvPr id="12" name="Group 11"/>
          <p:cNvGrpSpPr/>
          <p:nvPr/>
        </p:nvGrpSpPr>
        <p:grpSpPr>
          <a:xfrm>
            <a:off x="6398328" y="2229964"/>
            <a:ext cx="2284413" cy="2550928"/>
            <a:chOff x="8044922" y="2675582"/>
            <a:chExt cx="2742010" cy="3061911"/>
          </a:xfrm>
        </p:grpSpPr>
        <p:sp>
          <p:nvSpPr>
            <p:cNvPr id="6" name="TextBox 5"/>
            <p:cNvSpPr txBox="1"/>
            <p:nvPr/>
          </p:nvSpPr>
          <p:spPr>
            <a:xfrm>
              <a:off x="8044922" y="4093846"/>
              <a:ext cx="2742010" cy="1643647"/>
            </a:xfrm>
            <a:prstGeom prst="rect">
              <a:avLst/>
            </a:prstGeom>
            <a:noFill/>
          </p:spPr>
          <p:txBody>
            <a:bodyPr wrap="square" lIns="0" tIns="0" rIns="0" bIns="0" rtlCol="0">
              <a:spAutoFit/>
            </a:bodyPr>
            <a:lstStyle/>
            <a:p>
              <a:pPr>
                <a:lnSpc>
                  <a:spcPct val="90000"/>
                </a:lnSpc>
              </a:pPr>
              <a:r>
                <a:rPr lang="en-US" sz="3166" spc="-51" dirty="0">
                  <a:gradFill>
                    <a:gsLst>
                      <a:gs pos="2917">
                        <a:schemeClr val="tx2"/>
                      </a:gs>
                      <a:gs pos="30000">
                        <a:schemeClr val="tx2"/>
                      </a:gs>
                    </a:gsLst>
                    <a:lin ang="5400000" scaled="0"/>
                  </a:gradFill>
                  <a:latin typeface="+mj-lt"/>
                </a:rPr>
                <a:t>Quality of Service (QoS)</a:t>
              </a:r>
            </a:p>
            <a:p>
              <a:pPr>
                <a:lnSpc>
                  <a:spcPct val="90000"/>
                </a:lnSpc>
                <a:spcBef>
                  <a:spcPts val="600"/>
                </a:spcBef>
              </a:pPr>
              <a:r>
                <a:rPr lang="en-US" sz="1500" spc="-51" dirty="0">
                  <a:gradFill>
                    <a:gsLst>
                      <a:gs pos="2917">
                        <a:schemeClr val="tx1"/>
                      </a:gs>
                      <a:gs pos="30000">
                        <a:schemeClr val="tx1"/>
                      </a:gs>
                    </a:gsLst>
                    <a:lin ang="5400000" scaled="0"/>
                  </a:gradFill>
                </a:rPr>
                <a:t>Consistent level of performance based on SLAs</a:t>
              </a:r>
            </a:p>
          </p:txBody>
        </p:sp>
        <p:grpSp>
          <p:nvGrpSpPr>
            <p:cNvPr id="36" name="Group 35"/>
            <p:cNvGrpSpPr/>
            <p:nvPr/>
          </p:nvGrpSpPr>
          <p:grpSpPr>
            <a:xfrm>
              <a:off x="8044922" y="2675582"/>
              <a:ext cx="1182688" cy="1182688"/>
              <a:chOff x="4529138" y="1731963"/>
              <a:chExt cx="1031875" cy="1031875"/>
            </a:xfrm>
            <a:solidFill>
              <a:schemeClr val="tx2">
                <a:lumMod val="75000"/>
              </a:schemeClr>
            </a:solidFill>
          </p:grpSpPr>
          <p:sp>
            <p:nvSpPr>
              <p:cNvPr id="37" name="Freeform 18"/>
              <p:cNvSpPr>
                <a:spLocks noEditPoints="1"/>
              </p:cNvSpPr>
              <p:nvPr/>
            </p:nvSpPr>
            <p:spPr bwMode="auto">
              <a:xfrm>
                <a:off x="4908550" y="2027238"/>
                <a:ext cx="428625" cy="357188"/>
              </a:xfrm>
              <a:custGeom>
                <a:avLst/>
                <a:gdLst>
                  <a:gd name="T0" fmla="*/ 47 w 497"/>
                  <a:gd name="T1" fmla="*/ 340 h 415"/>
                  <a:gd name="T2" fmla="*/ 246 w 497"/>
                  <a:gd name="T3" fmla="*/ 368 h 415"/>
                  <a:gd name="T4" fmla="*/ 497 w 497"/>
                  <a:gd name="T5" fmla="*/ 0 h 415"/>
                  <a:gd name="T6" fmla="*/ 75 w 497"/>
                  <a:gd name="T7" fmla="*/ 141 h 415"/>
                  <a:gd name="T8" fmla="*/ 47 w 497"/>
                  <a:gd name="T9" fmla="*/ 340 h 415"/>
                  <a:gd name="T10" fmla="*/ 158 w 497"/>
                  <a:gd name="T11" fmla="*/ 169 h 415"/>
                  <a:gd name="T12" fmla="*/ 245 w 497"/>
                  <a:gd name="T13" fmla="*/ 256 h 415"/>
                  <a:gd name="T14" fmla="*/ 158 w 497"/>
                  <a:gd name="T15" fmla="*/ 343 h 415"/>
                  <a:gd name="T16" fmla="*/ 71 w 497"/>
                  <a:gd name="T17" fmla="*/ 256 h 415"/>
                  <a:gd name="T18" fmla="*/ 158 w 497"/>
                  <a:gd name="T19" fmla="*/ 169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7" h="415">
                    <a:moveTo>
                      <a:pt x="47" y="340"/>
                    </a:moveTo>
                    <a:cubicBezTo>
                      <a:pt x="95" y="403"/>
                      <a:pt x="184" y="415"/>
                      <a:pt x="246" y="368"/>
                    </a:cubicBezTo>
                    <a:cubicBezTo>
                      <a:pt x="309" y="320"/>
                      <a:pt x="497" y="0"/>
                      <a:pt x="497" y="0"/>
                    </a:cubicBezTo>
                    <a:cubicBezTo>
                      <a:pt x="497" y="0"/>
                      <a:pt x="137" y="94"/>
                      <a:pt x="75" y="141"/>
                    </a:cubicBezTo>
                    <a:cubicBezTo>
                      <a:pt x="12" y="189"/>
                      <a:pt x="0" y="278"/>
                      <a:pt x="47" y="340"/>
                    </a:cubicBezTo>
                    <a:close/>
                    <a:moveTo>
                      <a:pt x="158" y="169"/>
                    </a:moveTo>
                    <a:cubicBezTo>
                      <a:pt x="206" y="169"/>
                      <a:pt x="245" y="208"/>
                      <a:pt x="245" y="256"/>
                    </a:cubicBezTo>
                    <a:cubicBezTo>
                      <a:pt x="245" y="304"/>
                      <a:pt x="206" y="343"/>
                      <a:pt x="158" y="343"/>
                    </a:cubicBezTo>
                    <a:cubicBezTo>
                      <a:pt x="110" y="343"/>
                      <a:pt x="71" y="304"/>
                      <a:pt x="71" y="256"/>
                    </a:cubicBezTo>
                    <a:cubicBezTo>
                      <a:pt x="71" y="208"/>
                      <a:pt x="110" y="169"/>
                      <a:pt x="158"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8" name="Freeform 19"/>
              <p:cNvSpPr>
                <a:spLocks noEditPoints="1"/>
              </p:cNvSpPr>
              <p:nvPr/>
            </p:nvSpPr>
            <p:spPr bwMode="auto">
              <a:xfrm>
                <a:off x="4529138" y="1731963"/>
                <a:ext cx="1031875" cy="1031875"/>
              </a:xfrm>
              <a:custGeom>
                <a:avLst/>
                <a:gdLst>
                  <a:gd name="T0" fmla="*/ 600 w 1200"/>
                  <a:gd name="T1" fmla="*/ 0 h 1200"/>
                  <a:gd name="T2" fmla="*/ 0 w 1200"/>
                  <a:gd name="T3" fmla="*/ 600 h 1200"/>
                  <a:gd name="T4" fmla="*/ 600 w 1200"/>
                  <a:gd name="T5" fmla="*/ 1200 h 1200"/>
                  <a:gd name="T6" fmla="*/ 1200 w 1200"/>
                  <a:gd name="T7" fmla="*/ 600 h 1200"/>
                  <a:gd name="T8" fmla="*/ 600 w 1200"/>
                  <a:gd name="T9" fmla="*/ 0 h 1200"/>
                  <a:gd name="T10" fmla="*/ 1093 w 1200"/>
                  <a:gd name="T11" fmla="*/ 831 h 1200"/>
                  <a:gd name="T12" fmla="*/ 971 w 1200"/>
                  <a:gd name="T13" fmla="*/ 997 h 1200"/>
                  <a:gd name="T14" fmla="*/ 878 w 1200"/>
                  <a:gd name="T15" fmla="*/ 983 h 1200"/>
                  <a:gd name="T16" fmla="*/ 863 w 1200"/>
                  <a:gd name="T17" fmla="*/ 1076 h 1200"/>
                  <a:gd name="T18" fmla="*/ 667 w 1200"/>
                  <a:gd name="T19" fmla="*/ 1140 h 1200"/>
                  <a:gd name="T20" fmla="*/ 600 w 1200"/>
                  <a:gd name="T21" fmla="*/ 1073 h 1200"/>
                  <a:gd name="T22" fmla="*/ 533 w 1200"/>
                  <a:gd name="T23" fmla="*/ 1140 h 1200"/>
                  <a:gd name="T24" fmla="*/ 337 w 1200"/>
                  <a:gd name="T25" fmla="*/ 1076 h 1200"/>
                  <a:gd name="T26" fmla="*/ 322 w 1200"/>
                  <a:gd name="T27" fmla="*/ 983 h 1200"/>
                  <a:gd name="T28" fmla="*/ 229 w 1200"/>
                  <a:gd name="T29" fmla="*/ 997 h 1200"/>
                  <a:gd name="T30" fmla="*/ 107 w 1200"/>
                  <a:gd name="T31" fmla="*/ 831 h 1200"/>
                  <a:gd name="T32" fmla="*/ 150 w 1200"/>
                  <a:gd name="T33" fmla="*/ 746 h 1200"/>
                  <a:gd name="T34" fmla="*/ 66 w 1200"/>
                  <a:gd name="T35" fmla="*/ 703 h 1200"/>
                  <a:gd name="T36" fmla="*/ 56 w 1200"/>
                  <a:gd name="T37" fmla="*/ 600 h 1200"/>
                  <a:gd name="T38" fmla="*/ 66 w 1200"/>
                  <a:gd name="T39" fmla="*/ 497 h 1200"/>
                  <a:gd name="T40" fmla="*/ 150 w 1200"/>
                  <a:gd name="T41" fmla="*/ 454 h 1200"/>
                  <a:gd name="T42" fmla="*/ 107 w 1200"/>
                  <a:gd name="T43" fmla="*/ 369 h 1200"/>
                  <a:gd name="T44" fmla="*/ 229 w 1200"/>
                  <a:gd name="T45" fmla="*/ 203 h 1200"/>
                  <a:gd name="T46" fmla="*/ 322 w 1200"/>
                  <a:gd name="T47" fmla="*/ 217 h 1200"/>
                  <a:gd name="T48" fmla="*/ 337 w 1200"/>
                  <a:gd name="T49" fmla="*/ 124 h 1200"/>
                  <a:gd name="T50" fmla="*/ 533 w 1200"/>
                  <a:gd name="T51" fmla="*/ 60 h 1200"/>
                  <a:gd name="T52" fmla="*/ 600 w 1200"/>
                  <a:gd name="T53" fmla="*/ 127 h 1200"/>
                  <a:gd name="T54" fmla="*/ 667 w 1200"/>
                  <a:gd name="T55" fmla="*/ 60 h 1200"/>
                  <a:gd name="T56" fmla="*/ 863 w 1200"/>
                  <a:gd name="T57" fmla="*/ 124 h 1200"/>
                  <a:gd name="T58" fmla="*/ 878 w 1200"/>
                  <a:gd name="T59" fmla="*/ 217 h 1200"/>
                  <a:gd name="T60" fmla="*/ 971 w 1200"/>
                  <a:gd name="T61" fmla="*/ 203 h 1200"/>
                  <a:gd name="T62" fmla="*/ 1093 w 1200"/>
                  <a:gd name="T63" fmla="*/ 369 h 1200"/>
                  <a:gd name="T64" fmla="*/ 1050 w 1200"/>
                  <a:gd name="T65" fmla="*/ 454 h 1200"/>
                  <a:gd name="T66" fmla="*/ 1134 w 1200"/>
                  <a:gd name="T67" fmla="*/ 497 h 1200"/>
                  <a:gd name="T68" fmla="*/ 1144 w 1200"/>
                  <a:gd name="T69" fmla="*/ 600 h 1200"/>
                  <a:gd name="T70" fmla="*/ 1134 w 1200"/>
                  <a:gd name="T71" fmla="*/ 703 h 1200"/>
                  <a:gd name="T72" fmla="*/ 1050 w 1200"/>
                  <a:gd name="T73" fmla="*/ 746 h 1200"/>
                  <a:gd name="T74" fmla="*/ 1093 w 1200"/>
                  <a:gd name="T75" fmla="*/ 831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0" h="1200">
                    <a:moveTo>
                      <a:pt x="600" y="0"/>
                    </a:moveTo>
                    <a:cubicBezTo>
                      <a:pt x="269" y="0"/>
                      <a:pt x="0" y="269"/>
                      <a:pt x="0" y="600"/>
                    </a:cubicBezTo>
                    <a:cubicBezTo>
                      <a:pt x="0" y="931"/>
                      <a:pt x="269" y="1200"/>
                      <a:pt x="600" y="1200"/>
                    </a:cubicBezTo>
                    <a:cubicBezTo>
                      <a:pt x="931" y="1200"/>
                      <a:pt x="1200" y="931"/>
                      <a:pt x="1200" y="600"/>
                    </a:cubicBezTo>
                    <a:cubicBezTo>
                      <a:pt x="1200" y="269"/>
                      <a:pt x="931" y="0"/>
                      <a:pt x="600" y="0"/>
                    </a:cubicBezTo>
                    <a:close/>
                    <a:moveTo>
                      <a:pt x="1093" y="831"/>
                    </a:moveTo>
                    <a:cubicBezTo>
                      <a:pt x="1063" y="894"/>
                      <a:pt x="1022" y="950"/>
                      <a:pt x="971" y="997"/>
                    </a:cubicBezTo>
                    <a:cubicBezTo>
                      <a:pt x="878" y="983"/>
                      <a:pt x="878" y="983"/>
                      <a:pt x="878" y="983"/>
                    </a:cubicBezTo>
                    <a:cubicBezTo>
                      <a:pt x="863" y="1076"/>
                      <a:pt x="863" y="1076"/>
                      <a:pt x="863" y="1076"/>
                    </a:cubicBezTo>
                    <a:cubicBezTo>
                      <a:pt x="804" y="1109"/>
                      <a:pt x="737" y="1131"/>
                      <a:pt x="667" y="1140"/>
                    </a:cubicBezTo>
                    <a:cubicBezTo>
                      <a:pt x="600" y="1073"/>
                      <a:pt x="600" y="1073"/>
                      <a:pt x="600" y="1073"/>
                    </a:cubicBezTo>
                    <a:cubicBezTo>
                      <a:pt x="533" y="1140"/>
                      <a:pt x="533" y="1140"/>
                      <a:pt x="533" y="1140"/>
                    </a:cubicBezTo>
                    <a:cubicBezTo>
                      <a:pt x="463" y="1131"/>
                      <a:pt x="396" y="1109"/>
                      <a:pt x="337" y="1076"/>
                    </a:cubicBezTo>
                    <a:cubicBezTo>
                      <a:pt x="322" y="983"/>
                      <a:pt x="322" y="983"/>
                      <a:pt x="322" y="983"/>
                    </a:cubicBezTo>
                    <a:cubicBezTo>
                      <a:pt x="229" y="997"/>
                      <a:pt x="229" y="997"/>
                      <a:pt x="229" y="997"/>
                    </a:cubicBezTo>
                    <a:cubicBezTo>
                      <a:pt x="178" y="950"/>
                      <a:pt x="137" y="894"/>
                      <a:pt x="107" y="831"/>
                    </a:cubicBezTo>
                    <a:cubicBezTo>
                      <a:pt x="150" y="746"/>
                      <a:pt x="150" y="746"/>
                      <a:pt x="150" y="746"/>
                    </a:cubicBezTo>
                    <a:cubicBezTo>
                      <a:pt x="66" y="703"/>
                      <a:pt x="66" y="703"/>
                      <a:pt x="66" y="703"/>
                    </a:cubicBezTo>
                    <a:cubicBezTo>
                      <a:pt x="59" y="670"/>
                      <a:pt x="56" y="635"/>
                      <a:pt x="56" y="600"/>
                    </a:cubicBezTo>
                    <a:cubicBezTo>
                      <a:pt x="56" y="565"/>
                      <a:pt x="59" y="530"/>
                      <a:pt x="66" y="497"/>
                    </a:cubicBezTo>
                    <a:cubicBezTo>
                      <a:pt x="150" y="454"/>
                      <a:pt x="150" y="454"/>
                      <a:pt x="150" y="454"/>
                    </a:cubicBezTo>
                    <a:cubicBezTo>
                      <a:pt x="107" y="369"/>
                      <a:pt x="107" y="369"/>
                      <a:pt x="107" y="369"/>
                    </a:cubicBezTo>
                    <a:cubicBezTo>
                      <a:pt x="137" y="306"/>
                      <a:pt x="178" y="250"/>
                      <a:pt x="229" y="203"/>
                    </a:cubicBezTo>
                    <a:cubicBezTo>
                      <a:pt x="322" y="217"/>
                      <a:pt x="322" y="217"/>
                      <a:pt x="322" y="217"/>
                    </a:cubicBezTo>
                    <a:cubicBezTo>
                      <a:pt x="337" y="124"/>
                      <a:pt x="337" y="124"/>
                      <a:pt x="337" y="124"/>
                    </a:cubicBezTo>
                    <a:cubicBezTo>
                      <a:pt x="396" y="91"/>
                      <a:pt x="463" y="69"/>
                      <a:pt x="533" y="60"/>
                    </a:cubicBezTo>
                    <a:cubicBezTo>
                      <a:pt x="600" y="127"/>
                      <a:pt x="600" y="127"/>
                      <a:pt x="600" y="127"/>
                    </a:cubicBezTo>
                    <a:cubicBezTo>
                      <a:pt x="667" y="60"/>
                      <a:pt x="667" y="60"/>
                      <a:pt x="667" y="60"/>
                    </a:cubicBezTo>
                    <a:cubicBezTo>
                      <a:pt x="737" y="69"/>
                      <a:pt x="804" y="91"/>
                      <a:pt x="863" y="124"/>
                    </a:cubicBezTo>
                    <a:cubicBezTo>
                      <a:pt x="878" y="217"/>
                      <a:pt x="878" y="217"/>
                      <a:pt x="878" y="217"/>
                    </a:cubicBezTo>
                    <a:cubicBezTo>
                      <a:pt x="971" y="203"/>
                      <a:pt x="971" y="203"/>
                      <a:pt x="971" y="203"/>
                    </a:cubicBezTo>
                    <a:cubicBezTo>
                      <a:pt x="1022" y="250"/>
                      <a:pt x="1063" y="306"/>
                      <a:pt x="1093" y="369"/>
                    </a:cubicBezTo>
                    <a:cubicBezTo>
                      <a:pt x="1050" y="454"/>
                      <a:pt x="1050" y="454"/>
                      <a:pt x="1050" y="454"/>
                    </a:cubicBezTo>
                    <a:cubicBezTo>
                      <a:pt x="1134" y="497"/>
                      <a:pt x="1134" y="497"/>
                      <a:pt x="1134" y="497"/>
                    </a:cubicBezTo>
                    <a:cubicBezTo>
                      <a:pt x="1141" y="530"/>
                      <a:pt x="1144" y="565"/>
                      <a:pt x="1144" y="600"/>
                    </a:cubicBezTo>
                    <a:cubicBezTo>
                      <a:pt x="1144" y="635"/>
                      <a:pt x="1141" y="670"/>
                      <a:pt x="1134" y="703"/>
                    </a:cubicBezTo>
                    <a:cubicBezTo>
                      <a:pt x="1050" y="746"/>
                      <a:pt x="1050" y="746"/>
                      <a:pt x="1050" y="746"/>
                    </a:cubicBezTo>
                    <a:lnTo>
                      <a:pt x="1093" y="8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9" name="Oval 20"/>
              <p:cNvSpPr>
                <a:spLocks noChangeArrowheads="1"/>
              </p:cNvSpPr>
              <p:nvPr/>
            </p:nvSpPr>
            <p:spPr bwMode="auto">
              <a:xfrm>
                <a:off x="5018088" y="2220913"/>
                <a:ext cx="53975" cy="53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grpSp>
      </p:grpSp>
      <p:grpSp>
        <p:nvGrpSpPr>
          <p:cNvPr id="13" name="Group 12"/>
          <p:cNvGrpSpPr/>
          <p:nvPr/>
        </p:nvGrpSpPr>
        <p:grpSpPr>
          <a:xfrm>
            <a:off x="9150412" y="2188584"/>
            <a:ext cx="2284413" cy="2592308"/>
            <a:chOff x="11250055" y="2625913"/>
            <a:chExt cx="2742010" cy="3111580"/>
          </a:xfrm>
        </p:grpSpPr>
        <p:sp>
          <p:nvSpPr>
            <p:cNvPr id="7" name="TextBox 6"/>
            <p:cNvSpPr txBox="1"/>
            <p:nvPr/>
          </p:nvSpPr>
          <p:spPr>
            <a:xfrm>
              <a:off x="11250055" y="4093846"/>
              <a:ext cx="2742010" cy="1643647"/>
            </a:xfrm>
            <a:prstGeom prst="rect">
              <a:avLst/>
            </a:prstGeom>
            <a:noFill/>
          </p:spPr>
          <p:txBody>
            <a:bodyPr wrap="square" lIns="0" tIns="0" rIns="0" bIns="0" rtlCol="0">
              <a:spAutoFit/>
            </a:bodyPr>
            <a:lstStyle/>
            <a:p>
              <a:pPr>
                <a:lnSpc>
                  <a:spcPct val="90000"/>
                </a:lnSpc>
              </a:pPr>
              <a:r>
                <a:rPr lang="en-US" sz="3166" spc="-51" dirty="0">
                  <a:gradFill>
                    <a:gsLst>
                      <a:gs pos="2917">
                        <a:schemeClr val="tx2"/>
                      </a:gs>
                      <a:gs pos="30000">
                        <a:schemeClr val="tx2"/>
                      </a:gs>
                    </a:gsLst>
                    <a:lin ang="5400000" scaled="0"/>
                  </a:gradFill>
                  <a:latin typeface="+mj-lt"/>
                </a:rPr>
                <a:t>Data Center Bridging</a:t>
              </a:r>
            </a:p>
            <a:p>
              <a:pPr>
                <a:lnSpc>
                  <a:spcPct val="90000"/>
                </a:lnSpc>
                <a:spcBef>
                  <a:spcPts val="600"/>
                </a:spcBef>
              </a:pPr>
              <a:r>
                <a:rPr lang="en-US" sz="1500" spc="-51" dirty="0">
                  <a:gradFill>
                    <a:gsLst>
                      <a:gs pos="2917">
                        <a:schemeClr val="tx1"/>
                      </a:gs>
                      <a:gs pos="30000">
                        <a:schemeClr val="tx1"/>
                      </a:gs>
                    </a:gsLst>
                    <a:lin ang="5400000" scaled="0"/>
                  </a:gradFill>
                </a:rPr>
                <a:t>Converge network traffic to provide enhanced QoS</a:t>
              </a:r>
            </a:p>
          </p:txBody>
        </p:sp>
        <p:pic>
          <p:nvPicPr>
            <p:cNvPr id="40" name="Picture 13"/>
            <p:cNvPicPr>
              <a:picLocks noChangeAspect="1" noChangeArrowheads="1"/>
            </p:cNvPicPr>
            <p:nvPr/>
          </p:nvPicPr>
          <p:blipFill>
            <a:blip r:embed="rId4" cstate="email">
              <a:lum bright="-50000"/>
              <a:extLst>
                <a:ext uri="{28A0092B-C50C-407E-A947-70E740481C1C}">
                  <a14:useLocalDpi xmlns:a14="http://schemas.microsoft.com/office/drawing/2010/main"/>
                </a:ext>
              </a:extLst>
            </a:blip>
            <a:srcRect/>
            <a:stretch>
              <a:fillRect/>
            </a:stretch>
          </p:blipFill>
          <p:spPr bwMode="auto">
            <a:xfrm>
              <a:off x="11707254" y="2625913"/>
              <a:ext cx="1371005" cy="1275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79116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anim calcmode="lin" valueType="num">
                                      <p:cBhvr>
                                        <p:cTn id="15" dur="500" fill="hold"/>
                                        <p:tgtEl>
                                          <p:spTgt spid="11"/>
                                        </p:tgtEl>
                                        <p:attrNameLst>
                                          <p:attrName>ppt_x</p:attrName>
                                        </p:attrNameLst>
                                      </p:cBhvr>
                                      <p:tavLst>
                                        <p:tav tm="0">
                                          <p:val>
                                            <p:strVal val="#ppt_x"/>
                                          </p:val>
                                        </p:tav>
                                        <p:tav tm="100000">
                                          <p:val>
                                            <p:strVal val="#ppt_x"/>
                                          </p:val>
                                        </p:tav>
                                      </p:tavLst>
                                    </p:anim>
                                    <p:anim calcmode="lin" valueType="num">
                                      <p:cBhvr>
                                        <p:cTn id="1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anim calcmode="lin" valueType="num">
                                      <p:cBhvr>
                                        <p:cTn id="22" dur="500" fill="hold"/>
                                        <p:tgtEl>
                                          <p:spTgt spid="12"/>
                                        </p:tgtEl>
                                        <p:attrNameLst>
                                          <p:attrName>ppt_x</p:attrName>
                                        </p:attrNameLst>
                                      </p:cBhvr>
                                      <p:tavLst>
                                        <p:tav tm="0">
                                          <p:val>
                                            <p:strVal val="#ppt_x"/>
                                          </p:val>
                                        </p:tav>
                                        <p:tav tm="100000">
                                          <p:val>
                                            <p:strVal val="#ppt_x"/>
                                          </p:val>
                                        </p:tav>
                                      </p:tavLst>
                                    </p:anim>
                                    <p:anim calcmode="lin" valueType="num">
                                      <p:cBhvr>
                                        <p:cTn id="2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anim calcmode="lin" valueType="num">
                                      <p:cBhvr>
                                        <p:cTn id="29" dur="500" fill="hold"/>
                                        <p:tgtEl>
                                          <p:spTgt spid="13"/>
                                        </p:tgtEl>
                                        <p:attrNameLst>
                                          <p:attrName>ppt_x</p:attrName>
                                        </p:attrNameLst>
                                      </p:cBhvr>
                                      <p:tavLst>
                                        <p:tav tm="0">
                                          <p:val>
                                            <p:strVal val="#ppt_x"/>
                                          </p:val>
                                        </p:tav>
                                        <p:tav tm="100000">
                                          <p:val>
                                            <p:strVal val="#ppt_x"/>
                                          </p:val>
                                        </p:tav>
                                      </p:tavLst>
                                    </p:anim>
                                    <p:anim calcmode="lin" valueType="num">
                                      <p:cBhvr>
                                        <p:cTn id="3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11149013" cy="1246495"/>
          </a:xfrm>
        </p:spPr>
        <p:txBody>
          <a:bodyPr/>
          <a:lstStyle/>
          <a:p>
            <a:r>
              <a:rPr lang="en-US" dirty="0" smtClean="0"/>
              <a:t>Hyper-V Replica</a:t>
            </a:r>
            <a:br>
              <a:rPr lang="en-US" dirty="0" smtClean="0"/>
            </a:br>
            <a:r>
              <a:rPr lang="en-US" sz="3600" dirty="0" smtClean="0"/>
              <a:t>VM Replication</a:t>
            </a:r>
            <a:endParaRPr lang="en-US" dirty="0"/>
          </a:p>
        </p:txBody>
      </p:sp>
      <p:sp>
        <p:nvSpPr>
          <p:cNvPr id="2" name="Content Placeholder 1"/>
          <p:cNvSpPr>
            <a:spLocks noGrp="1"/>
          </p:cNvSpPr>
          <p:nvPr>
            <p:ph sz="half" idx="1"/>
          </p:nvPr>
        </p:nvSpPr>
        <p:spPr>
          <a:xfrm>
            <a:off x="519112" y="1447800"/>
            <a:ext cx="6337299" cy="5181599"/>
          </a:xfrm>
        </p:spPr>
        <p:txBody>
          <a:bodyPr>
            <a:normAutofit fontScale="85000" lnSpcReduction="10000"/>
          </a:bodyPr>
          <a:lstStyle/>
          <a:p>
            <a:pPr>
              <a:lnSpc>
                <a:spcPct val="120000"/>
              </a:lnSpc>
            </a:pPr>
            <a:r>
              <a:rPr lang="en-US" sz="2400" dirty="0"/>
              <a:t>Disaster Recovery Scenarios: </a:t>
            </a:r>
          </a:p>
          <a:p>
            <a:pPr lvl="1">
              <a:lnSpc>
                <a:spcPct val="120000"/>
              </a:lnSpc>
            </a:pPr>
            <a:r>
              <a:rPr lang="en-US" dirty="0"/>
              <a:t>Planned, Unplanned and Test Failover</a:t>
            </a:r>
          </a:p>
          <a:p>
            <a:pPr lvl="1">
              <a:lnSpc>
                <a:spcPct val="120000"/>
              </a:lnSpc>
            </a:pPr>
            <a:r>
              <a:rPr lang="en-US" dirty="0"/>
              <a:t>Pre-configuration for IP settings  for primary/remote location</a:t>
            </a:r>
          </a:p>
          <a:p>
            <a:pPr>
              <a:lnSpc>
                <a:spcPct val="120000"/>
              </a:lnSpc>
            </a:pPr>
            <a:r>
              <a:rPr lang="en-US" sz="2400" dirty="0"/>
              <a:t>Key Features:</a:t>
            </a:r>
          </a:p>
          <a:p>
            <a:pPr lvl="1">
              <a:lnSpc>
                <a:spcPct val="120000"/>
              </a:lnSpc>
            </a:pPr>
            <a:r>
              <a:rPr lang="en-US" dirty="0"/>
              <a:t>RPO/RTO in minutes</a:t>
            </a:r>
          </a:p>
          <a:p>
            <a:pPr lvl="1">
              <a:lnSpc>
                <a:spcPct val="120000"/>
              </a:lnSpc>
            </a:pPr>
            <a:r>
              <a:rPr lang="en-US" dirty="0"/>
              <a:t>Seamless integration with Hyper-V and Clustering</a:t>
            </a:r>
            <a:endParaRPr lang="en-IN" dirty="0"/>
          </a:p>
          <a:p>
            <a:pPr lvl="1">
              <a:lnSpc>
                <a:spcPct val="120000"/>
              </a:lnSpc>
            </a:pPr>
            <a:r>
              <a:rPr lang="en-US" dirty="0"/>
              <a:t>Automatically handles all VM mobility scenarios (e.g. Live migration)</a:t>
            </a:r>
          </a:p>
          <a:p>
            <a:pPr lvl="1">
              <a:lnSpc>
                <a:spcPct val="120000"/>
              </a:lnSpc>
            </a:pPr>
            <a:r>
              <a:rPr lang="en-US" dirty="0"/>
              <a:t>Supports heterogonous storage between primary and </a:t>
            </a:r>
            <a:r>
              <a:rPr lang="en-US" dirty="0" smtClean="0"/>
              <a:t>recovery</a:t>
            </a:r>
          </a:p>
          <a:p>
            <a:pPr lvl="1">
              <a:lnSpc>
                <a:spcPct val="120000"/>
              </a:lnSpc>
            </a:pPr>
            <a:r>
              <a:rPr lang="en-US" dirty="0" smtClean="0"/>
              <a:t>Integrates with Volume Shadow Services (VSS)</a:t>
            </a:r>
            <a:endParaRPr lang="en-US" sz="3200" dirty="0"/>
          </a:p>
        </p:txBody>
      </p:sp>
      <p:pic>
        <p:nvPicPr>
          <p:cNvPr id="12" name="Rectangle 24598" descr="Ser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0149" y="3181990"/>
            <a:ext cx="1427557"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4" name="Picture 2" descr="\\eventsql\dvd\Online_ART\DVD_ART36\Artwork_Imagery\Icons - Illustrations\Internet Clouds web\cloud illustration 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6898" y="2842981"/>
            <a:ext cx="3250353" cy="2618020"/>
          </a:xfrm>
          <a:prstGeom prst="rect">
            <a:avLst/>
          </a:prstGeom>
          <a:noFill/>
        </p:spPr>
      </p:pic>
      <p:pic>
        <p:nvPicPr>
          <p:cNvPr id="13" name="Rectangle 24598" descr="Ser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1405" y="3479372"/>
            <a:ext cx="1033258" cy="140886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 name="Curved Down Arrow 2"/>
          <p:cNvSpPr/>
          <p:nvPr/>
        </p:nvSpPr>
        <p:spPr>
          <a:xfrm>
            <a:off x="7839531" y="2413001"/>
            <a:ext cx="2568503" cy="859964"/>
          </a:xfrm>
          <a:prstGeom prst="curvedDownArrow">
            <a:avLst/>
          </a:prstGeom>
          <a:solidFill>
            <a:schemeClr val="accent1"/>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555" tIns="45777" rIns="91555" bIns="45777" numCol="1" spcCol="0" rtlCol="0" fromWordArt="0" anchor="ctr" anchorCtr="0" forceAA="0" compatLnSpc="1">
            <a:prstTxWarp prst="textNoShape">
              <a:avLst/>
            </a:prstTxWarp>
            <a:noAutofit/>
          </a:bodyPr>
          <a:lstStyle/>
          <a:p>
            <a:pPr algn="ctr"/>
            <a:endParaRPr lang="en-US" dirty="0">
              <a:solidFill>
                <a:srgbClr val="FFFFFF"/>
              </a:solidFill>
            </a:endParaRPr>
          </a:p>
        </p:txBody>
      </p:sp>
    </p:spTree>
    <p:extLst>
      <p:ext uri="{BB962C8B-B14F-4D97-AF65-F5344CB8AC3E}">
        <p14:creationId xmlns:p14="http://schemas.microsoft.com/office/powerpoint/2010/main" val="420659268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TextBox 2"/>
          <p:cNvSpPr txBox="1"/>
          <p:nvPr/>
        </p:nvSpPr>
        <p:spPr>
          <a:xfrm>
            <a:off x="889453" y="1372262"/>
            <a:ext cx="9733642" cy="4418571"/>
          </a:xfrm>
          <a:prstGeom prst="rect">
            <a:avLst/>
          </a:prstGeom>
          <a:noFill/>
        </p:spPr>
        <p:txBody>
          <a:bodyPr wrap="square" lIns="91403" tIns="91403" rIns="91403" bIns="91403" rtlCol="0">
            <a:spAutoFit/>
          </a:bodyPr>
          <a:lstStyle/>
          <a:p>
            <a:pPr>
              <a:lnSpc>
                <a:spcPct val="90000"/>
              </a:lnSpc>
              <a:spcBef>
                <a:spcPct val="20000"/>
              </a:spcBef>
              <a:buSzPct val="90000"/>
            </a:pPr>
            <a:r>
              <a:rPr lang="en-US" sz="3199" dirty="0">
                <a:solidFill>
                  <a:schemeClr val="tx1">
                    <a:alpha val="99000"/>
                  </a:schemeClr>
                </a:solidFill>
              </a:rPr>
              <a:t>Hyper-V </a:t>
            </a:r>
            <a:r>
              <a:rPr lang="en-US" sz="3199" dirty="0" smtClean="0">
                <a:solidFill>
                  <a:schemeClr val="tx1">
                    <a:alpha val="99000"/>
                  </a:schemeClr>
                </a:solidFill>
              </a:rPr>
              <a:t>Replica</a:t>
            </a:r>
            <a:endParaRPr lang="en-US" sz="3199" dirty="0">
              <a:solidFill>
                <a:schemeClr val="tx1">
                  <a:alpha val="99000"/>
                </a:schemeClr>
              </a:solidFill>
            </a:endParaRPr>
          </a:p>
          <a:p>
            <a:pPr>
              <a:lnSpc>
                <a:spcPct val="90000"/>
              </a:lnSpc>
              <a:spcBef>
                <a:spcPct val="20000"/>
              </a:spcBef>
              <a:buSzPct val="90000"/>
            </a:pPr>
            <a:r>
              <a:rPr lang="en-US" sz="3199" dirty="0">
                <a:solidFill>
                  <a:schemeClr val="tx1">
                    <a:alpha val="99000"/>
                  </a:schemeClr>
                </a:solidFill>
              </a:rPr>
              <a:t>	- Replication between two physical hosts.</a:t>
            </a:r>
          </a:p>
          <a:p>
            <a:pPr>
              <a:lnSpc>
                <a:spcPct val="90000"/>
              </a:lnSpc>
              <a:spcBef>
                <a:spcPct val="20000"/>
              </a:spcBef>
              <a:buSzPct val="90000"/>
            </a:pPr>
            <a:r>
              <a:rPr lang="en-US" sz="3199" dirty="0">
                <a:solidFill>
                  <a:schemeClr val="tx1">
                    <a:alpha val="99000"/>
                  </a:schemeClr>
                </a:solidFill>
              </a:rPr>
              <a:t>	</a:t>
            </a:r>
          </a:p>
          <a:p>
            <a:pPr>
              <a:lnSpc>
                <a:spcPct val="90000"/>
              </a:lnSpc>
              <a:spcBef>
                <a:spcPct val="20000"/>
              </a:spcBef>
              <a:buSzPct val="90000"/>
            </a:pPr>
            <a:r>
              <a:rPr lang="en-US" sz="3199" dirty="0">
                <a:solidFill>
                  <a:schemeClr val="tx1">
                    <a:alpha val="99000"/>
                  </a:schemeClr>
                </a:solidFill>
              </a:rPr>
              <a:t>Environment:</a:t>
            </a:r>
          </a:p>
          <a:p>
            <a:pPr marL="457000" indent="-457000">
              <a:lnSpc>
                <a:spcPct val="90000"/>
              </a:lnSpc>
              <a:spcBef>
                <a:spcPct val="20000"/>
              </a:spcBef>
              <a:buSzPct val="90000"/>
              <a:buFont typeface="Arial" panose="020B0604020202020204" pitchFamily="34" charset="0"/>
              <a:buChar char="•"/>
            </a:pPr>
            <a:r>
              <a:rPr lang="en-US" sz="3199" dirty="0">
                <a:solidFill>
                  <a:schemeClr val="tx1">
                    <a:alpha val="99000"/>
                  </a:schemeClr>
                </a:solidFill>
              </a:rPr>
              <a:t>2 Physical Servers: HP ProLiant SE316M1</a:t>
            </a:r>
          </a:p>
          <a:p>
            <a:pPr lvl="1">
              <a:lnSpc>
                <a:spcPct val="90000"/>
              </a:lnSpc>
              <a:spcBef>
                <a:spcPct val="20000"/>
              </a:spcBef>
              <a:buSzPct val="90000"/>
            </a:pPr>
            <a:r>
              <a:rPr lang="en-US" sz="3199" dirty="0">
                <a:solidFill>
                  <a:schemeClr val="tx1">
                    <a:alpha val="99000"/>
                  </a:schemeClr>
                </a:solidFill>
              </a:rPr>
              <a:t>- 72 GBs of RAM, 820 GBs storage</a:t>
            </a:r>
          </a:p>
          <a:p>
            <a:pPr lvl="1">
              <a:lnSpc>
                <a:spcPct val="90000"/>
              </a:lnSpc>
              <a:spcBef>
                <a:spcPct val="20000"/>
              </a:spcBef>
              <a:buSzPct val="90000"/>
            </a:pPr>
            <a:r>
              <a:rPr lang="en-US" sz="3199" dirty="0">
                <a:solidFill>
                  <a:schemeClr val="tx1">
                    <a:alpha val="99000"/>
                  </a:schemeClr>
                </a:solidFill>
              </a:rPr>
              <a:t>-  Microsoft Windows Server 2012 Datacenter</a:t>
            </a:r>
          </a:p>
          <a:p>
            <a:pPr>
              <a:lnSpc>
                <a:spcPct val="90000"/>
              </a:lnSpc>
              <a:spcBef>
                <a:spcPct val="20000"/>
              </a:spcBef>
              <a:buSzPct val="90000"/>
            </a:pPr>
            <a:endParaRPr lang="en-US" sz="3199" dirty="0">
              <a:solidFill>
                <a:schemeClr val="tx1">
                  <a:alpha val="99000"/>
                </a:schemeClr>
              </a:solidFill>
            </a:endParaRPr>
          </a:p>
        </p:txBody>
      </p:sp>
    </p:spTree>
    <p:extLst>
      <p:ext uri="{BB962C8B-B14F-4D97-AF65-F5344CB8AC3E}">
        <p14:creationId xmlns:p14="http://schemas.microsoft.com/office/powerpoint/2010/main" val="23419026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Key Hyper-V Replica Takeaways</a:t>
            </a:r>
            <a:endParaRPr lang="en-US" dirty="0"/>
          </a:p>
        </p:txBody>
      </p:sp>
      <p:sp>
        <p:nvSpPr>
          <p:cNvPr id="6" name="Content Placeholder 5"/>
          <p:cNvSpPr>
            <a:spLocks noGrp="1"/>
          </p:cNvSpPr>
          <p:nvPr>
            <p:ph idx="4294967295"/>
          </p:nvPr>
        </p:nvSpPr>
        <p:spPr>
          <a:xfrm>
            <a:off x="519112" y="1447799"/>
            <a:ext cx="11149013" cy="3791807"/>
          </a:xfrm>
          <a:prstGeom prst="rect">
            <a:avLst/>
          </a:prstGeom>
        </p:spPr>
        <p:txBody>
          <a:bodyPr/>
          <a:lstStyle/>
          <a:p>
            <a:pPr>
              <a:lnSpc>
                <a:spcPct val="100000"/>
              </a:lnSpc>
            </a:pPr>
            <a:r>
              <a:rPr lang="en-US" dirty="0" smtClean="0"/>
              <a:t>Easy to Setup</a:t>
            </a:r>
          </a:p>
          <a:p>
            <a:pPr lvl="1">
              <a:lnSpc>
                <a:spcPct val="100000"/>
              </a:lnSpc>
            </a:pPr>
            <a:r>
              <a:rPr lang="en-US" dirty="0" smtClean="0"/>
              <a:t>Via wizard</a:t>
            </a:r>
          </a:p>
          <a:p>
            <a:pPr lvl="1">
              <a:lnSpc>
                <a:spcPct val="100000"/>
              </a:lnSpc>
            </a:pPr>
            <a:r>
              <a:rPr lang="en-US" dirty="0" smtClean="0"/>
              <a:t>Or, via PowerShell</a:t>
            </a:r>
          </a:p>
          <a:p>
            <a:pPr>
              <a:lnSpc>
                <a:spcPct val="100000"/>
              </a:lnSpc>
            </a:pPr>
            <a:r>
              <a:rPr lang="en-US" dirty="0" smtClean="0"/>
              <a:t>Works with your current hardware</a:t>
            </a:r>
          </a:p>
          <a:p>
            <a:pPr>
              <a:lnSpc>
                <a:spcPct val="100000"/>
              </a:lnSpc>
            </a:pPr>
            <a:r>
              <a:rPr lang="en-US" dirty="0" smtClean="0"/>
              <a:t>All you need is two connected servers running Windows Server 2012</a:t>
            </a:r>
          </a:p>
          <a:p>
            <a:pPr>
              <a:lnSpc>
                <a:spcPct val="100000"/>
              </a:lnSpc>
            </a:pPr>
            <a:r>
              <a:rPr lang="en-US" dirty="0" smtClean="0"/>
              <a:t>No Guest Dependencies</a:t>
            </a:r>
          </a:p>
        </p:txBody>
      </p:sp>
    </p:spTree>
    <p:extLst>
      <p:ext uri="{BB962C8B-B14F-4D97-AF65-F5344CB8AC3E}">
        <p14:creationId xmlns:p14="http://schemas.microsoft.com/office/powerpoint/2010/main" val="323668082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Hyper-V 2012?</a:t>
            </a:r>
            <a:endParaRPr lang="en-US" dirty="0"/>
          </a:p>
        </p:txBody>
      </p:sp>
      <p:grpSp>
        <p:nvGrpSpPr>
          <p:cNvPr id="5" name="Group 5"/>
          <p:cNvGrpSpPr>
            <a:grpSpLocks/>
          </p:cNvGrpSpPr>
          <p:nvPr/>
        </p:nvGrpSpPr>
        <p:grpSpPr bwMode="auto">
          <a:xfrm>
            <a:off x="2084176" y="4364280"/>
            <a:ext cx="1967987" cy="1395314"/>
            <a:chOff x="528" y="2159"/>
            <a:chExt cx="1488" cy="1055"/>
          </a:xfrm>
          <a:gradFill>
            <a:gsLst>
              <a:gs pos="0">
                <a:schemeClr val="tx1">
                  <a:lumMod val="85000"/>
                </a:schemeClr>
              </a:gs>
              <a:gs pos="74000">
                <a:schemeClr val="tx1">
                  <a:lumMod val="85000"/>
                </a:schemeClr>
              </a:gs>
              <a:gs pos="83000">
                <a:schemeClr val="bg2">
                  <a:lumMod val="75000"/>
                </a:schemeClr>
              </a:gs>
              <a:gs pos="100000">
                <a:schemeClr val="accent1">
                  <a:lumMod val="30000"/>
                  <a:lumOff val="70000"/>
                </a:schemeClr>
              </a:gs>
            </a:gsLst>
            <a:lin ang="5400000" scaled="1"/>
          </a:gradFill>
        </p:grpSpPr>
        <p:sp>
          <p:nvSpPr>
            <p:cNvPr id="6" name="Rectangle 20"/>
            <p:cNvSpPr>
              <a:spLocks noChangeArrowheads="1"/>
            </p:cNvSpPr>
            <p:nvPr/>
          </p:nvSpPr>
          <p:spPr bwMode="auto">
            <a:xfrm rot="10800000">
              <a:off x="528" y="2159"/>
              <a:ext cx="1488" cy="1055"/>
            </a:xfrm>
            <a:prstGeom prst="rect">
              <a:avLst/>
            </a:prstGeom>
            <a:grpFill/>
            <a:ln w="9525">
              <a:noFill/>
              <a:miter lim="800000"/>
              <a:headEnd/>
              <a:tailEnd/>
            </a:ln>
          </p:spPr>
          <p:txBody>
            <a:bodyPr rot="10800000" wrap="none" anchor="ctr"/>
            <a:lstStyle/>
            <a:p>
              <a:endParaRPr lang="en-US" sz="1500" dirty="0">
                <a:solidFill>
                  <a:schemeClr val="tx2"/>
                </a:solidFill>
              </a:endParaRPr>
            </a:p>
          </p:txBody>
        </p:sp>
        <p:sp>
          <p:nvSpPr>
            <p:cNvPr id="7" name="Text Box 10"/>
            <p:cNvSpPr txBox="1">
              <a:spLocks noChangeArrowheads="1"/>
            </p:cNvSpPr>
            <p:nvPr/>
          </p:nvSpPr>
          <p:spPr bwMode="auto">
            <a:xfrm>
              <a:off x="647" y="2308"/>
              <a:ext cx="1242" cy="698"/>
            </a:xfrm>
            <a:prstGeom prst="rect">
              <a:avLst/>
            </a:prstGeom>
            <a:grpFill/>
            <a:ln w="9525">
              <a:noFill/>
              <a:miter lim="800000"/>
              <a:headEnd/>
              <a:tailEnd/>
            </a:ln>
          </p:spPr>
          <p:txBody>
            <a:bodyPr>
              <a:spAutoFit/>
            </a:bodyPr>
            <a:lstStyle/>
            <a:p>
              <a:pPr lvl="0" algn="ctr"/>
              <a:r>
                <a:rPr lang="en-US" spc="-51" dirty="0">
                  <a:solidFill>
                    <a:srgbClr val="000000"/>
                  </a:solidFill>
                </a:rPr>
                <a:t>Scalability, Performance &amp; Density</a:t>
              </a:r>
            </a:p>
          </p:txBody>
        </p:sp>
      </p:grpSp>
      <p:grpSp>
        <p:nvGrpSpPr>
          <p:cNvPr id="29" name="Group 28"/>
          <p:cNvGrpSpPr/>
          <p:nvPr/>
        </p:nvGrpSpPr>
        <p:grpSpPr>
          <a:xfrm>
            <a:off x="4112252" y="4363618"/>
            <a:ext cx="1967987" cy="1395976"/>
            <a:chOff x="4916938" y="3198283"/>
            <a:chExt cx="2362200" cy="1675608"/>
          </a:xfrm>
          <a:gradFill>
            <a:gsLst>
              <a:gs pos="0">
                <a:schemeClr val="tx1">
                  <a:lumMod val="85000"/>
                </a:schemeClr>
              </a:gs>
              <a:gs pos="74000">
                <a:schemeClr val="tx1">
                  <a:lumMod val="85000"/>
                </a:schemeClr>
              </a:gs>
              <a:gs pos="83000">
                <a:schemeClr val="bg2">
                  <a:lumMod val="75000"/>
                </a:schemeClr>
              </a:gs>
              <a:gs pos="100000">
                <a:schemeClr val="accent1">
                  <a:lumMod val="30000"/>
                  <a:lumOff val="70000"/>
                </a:schemeClr>
              </a:gs>
            </a:gsLst>
            <a:lin ang="5400000" scaled="1"/>
          </a:gradFill>
        </p:grpSpPr>
        <p:sp>
          <p:nvSpPr>
            <p:cNvPr id="12" name="Rectangle 21"/>
            <p:cNvSpPr>
              <a:spLocks noChangeArrowheads="1"/>
            </p:cNvSpPr>
            <p:nvPr/>
          </p:nvSpPr>
          <p:spPr bwMode="auto">
            <a:xfrm rot="10800000">
              <a:off x="4916938" y="3198283"/>
              <a:ext cx="2362200" cy="1675608"/>
            </a:xfrm>
            <a:prstGeom prst="rect">
              <a:avLst/>
            </a:prstGeom>
            <a:grpFill/>
            <a:ln w="9525">
              <a:noFill/>
              <a:miter lim="800000"/>
              <a:headEnd/>
              <a:tailEnd/>
            </a:ln>
          </p:spPr>
          <p:txBody>
            <a:bodyPr rot="10800000" wrap="none" anchor="ctr"/>
            <a:lstStyle/>
            <a:p>
              <a:endParaRPr lang="en-US" sz="1500" dirty="0">
                <a:solidFill>
                  <a:schemeClr val="tx2"/>
                </a:solidFill>
              </a:endParaRPr>
            </a:p>
          </p:txBody>
        </p:sp>
        <p:sp>
          <p:nvSpPr>
            <p:cNvPr id="13" name="Text Box 11"/>
            <p:cNvSpPr txBox="1">
              <a:spLocks noChangeArrowheads="1"/>
            </p:cNvSpPr>
            <p:nvPr/>
          </p:nvSpPr>
          <p:spPr bwMode="auto">
            <a:xfrm>
              <a:off x="5031238" y="3444346"/>
              <a:ext cx="2133600" cy="775799"/>
            </a:xfrm>
            <a:prstGeom prst="rect">
              <a:avLst/>
            </a:prstGeom>
            <a:grpFill/>
            <a:ln w="9525">
              <a:noFill/>
              <a:miter lim="800000"/>
              <a:headEnd/>
              <a:tailEnd/>
            </a:ln>
          </p:spPr>
          <p:txBody>
            <a:bodyPr>
              <a:spAutoFit/>
            </a:bodyPr>
            <a:lstStyle/>
            <a:p>
              <a:pPr lvl="0" algn="ctr"/>
              <a:r>
                <a:rPr lang="en-US" spc="-51" dirty="0">
                  <a:solidFill>
                    <a:srgbClr val="000000"/>
                  </a:solidFill>
                </a:rPr>
                <a:t>Secure Multitenancy</a:t>
              </a:r>
            </a:p>
          </p:txBody>
        </p:sp>
      </p:grpSp>
      <p:grpSp>
        <p:nvGrpSpPr>
          <p:cNvPr id="30" name="Group 29"/>
          <p:cNvGrpSpPr/>
          <p:nvPr/>
        </p:nvGrpSpPr>
        <p:grpSpPr>
          <a:xfrm>
            <a:off x="6147628" y="4363618"/>
            <a:ext cx="1967987" cy="1396636"/>
            <a:chOff x="7351263" y="3198284"/>
            <a:chExt cx="2362200" cy="1676400"/>
          </a:xfrm>
          <a:gradFill>
            <a:gsLst>
              <a:gs pos="0">
                <a:schemeClr val="tx1">
                  <a:lumMod val="85000"/>
                </a:schemeClr>
              </a:gs>
              <a:gs pos="74000">
                <a:schemeClr val="tx1">
                  <a:lumMod val="85000"/>
                </a:schemeClr>
              </a:gs>
              <a:gs pos="83000">
                <a:schemeClr val="bg2">
                  <a:lumMod val="75000"/>
                </a:schemeClr>
              </a:gs>
              <a:gs pos="100000">
                <a:schemeClr val="accent1">
                  <a:lumMod val="30000"/>
                  <a:lumOff val="70000"/>
                </a:schemeClr>
              </a:gs>
            </a:gsLst>
            <a:lin ang="5400000" scaled="1"/>
          </a:gradFill>
        </p:grpSpPr>
        <p:sp>
          <p:nvSpPr>
            <p:cNvPr id="18" name="Rectangle 22"/>
            <p:cNvSpPr>
              <a:spLocks noChangeArrowheads="1"/>
            </p:cNvSpPr>
            <p:nvPr/>
          </p:nvSpPr>
          <p:spPr bwMode="auto">
            <a:xfrm rot="10800000">
              <a:off x="7351263" y="3198284"/>
              <a:ext cx="2362200" cy="1676400"/>
            </a:xfrm>
            <a:prstGeom prst="rect">
              <a:avLst/>
            </a:prstGeom>
            <a:grpFill/>
            <a:ln w="9525">
              <a:noFill/>
              <a:miter lim="800000"/>
              <a:headEnd/>
              <a:tailEnd/>
            </a:ln>
          </p:spPr>
          <p:txBody>
            <a:bodyPr rot="10800000" wrap="none" anchor="ctr"/>
            <a:lstStyle/>
            <a:p>
              <a:endParaRPr lang="en-US" sz="1500" dirty="0">
                <a:solidFill>
                  <a:schemeClr val="tx2"/>
                </a:solidFill>
              </a:endParaRPr>
            </a:p>
          </p:txBody>
        </p:sp>
        <p:sp>
          <p:nvSpPr>
            <p:cNvPr id="19" name="Text Box 12"/>
            <p:cNvSpPr txBox="1">
              <a:spLocks noChangeArrowheads="1"/>
            </p:cNvSpPr>
            <p:nvPr/>
          </p:nvSpPr>
          <p:spPr bwMode="auto">
            <a:xfrm>
              <a:off x="7522713" y="3441171"/>
              <a:ext cx="2057400" cy="775799"/>
            </a:xfrm>
            <a:prstGeom prst="rect">
              <a:avLst/>
            </a:prstGeom>
            <a:grpFill/>
            <a:ln w="9525">
              <a:noFill/>
              <a:miter lim="800000"/>
              <a:headEnd/>
              <a:tailEnd/>
            </a:ln>
          </p:spPr>
          <p:txBody>
            <a:bodyPr wrap="square">
              <a:spAutoFit/>
            </a:bodyPr>
            <a:lstStyle/>
            <a:p>
              <a:pPr algn="ctr"/>
              <a:r>
                <a:rPr lang="en-US" spc="-51" dirty="0">
                  <a:solidFill>
                    <a:srgbClr val="000000"/>
                  </a:solidFill>
                </a:rPr>
                <a:t>Flexible Infrastructure</a:t>
              </a:r>
            </a:p>
          </p:txBody>
        </p:sp>
      </p:grpSp>
      <p:grpSp>
        <p:nvGrpSpPr>
          <p:cNvPr id="31" name="Group 30"/>
          <p:cNvGrpSpPr/>
          <p:nvPr/>
        </p:nvGrpSpPr>
        <p:grpSpPr>
          <a:xfrm>
            <a:off x="8168403" y="4363618"/>
            <a:ext cx="1967987" cy="1395976"/>
            <a:chOff x="9785587" y="3198284"/>
            <a:chExt cx="2362200" cy="1675607"/>
          </a:xfrm>
          <a:gradFill>
            <a:gsLst>
              <a:gs pos="0">
                <a:schemeClr val="tx1">
                  <a:lumMod val="85000"/>
                </a:schemeClr>
              </a:gs>
              <a:gs pos="74000">
                <a:schemeClr val="tx1">
                  <a:lumMod val="85000"/>
                </a:schemeClr>
              </a:gs>
              <a:gs pos="83000">
                <a:schemeClr val="bg2">
                  <a:lumMod val="75000"/>
                </a:schemeClr>
              </a:gs>
              <a:gs pos="100000">
                <a:schemeClr val="accent1">
                  <a:lumMod val="30000"/>
                  <a:lumOff val="70000"/>
                </a:schemeClr>
              </a:gs>
            </a:gsLst>
            <a:lin ang="5400000" scaled="1"/>
          </a:gradFill>
        </p:grpSpPr>
        <p:sp>
          <p:nvSpPr>
            <p:cNvPr id="24" name="Rectangle 23"/>
            <p:cNvSpPr>
              <a:spLocks noChangeArrowheads="1"/>
            </p:cNvSpPr>
            <p:nvPr/>
          </p:nvSpPr>
          <p:spPr bwMode="auto">
            <a:xfrm rot="10800000">
              <a:off x="9785587" y="3198284"/>
              <a:ext cx="2362200" cy="1675607"/>
            </a:xfrm>
            <a:prstGeom prst="rect">
              <a:avLst/>
            </a:prstGeom>
            <a:grpFill/>
            <a:ln w="9525">
              <a:noFill/>
              <a:miter lim="800000"/>
              <a:headEnd/>
              <a:tailEnd/>
            </a:ln>
          </p:spPr>
          <p:txBody>
            <a:bodyPr rot="10800000" wrap="none" anchor="ctr"/>
            <a:lstStyle/>
            <a:p>
              <a:endParaRPr lang="en-US" sz="1500" dirty="0">
                <a:solidFill>
                  <a:schemeClr val="tx2"/>
                </a:solidFill>
              </a:endParaRPr>
            </a:p>
          </p:txBody>
        </p:sp>
        <p:sp>
          <p:nvSpPr>
            <p:cNvPr id="25" name="Text Box 13"/>
            <p:cNvSpPr txBox="1">
              <a:spLocks noChangeArrowheads="1"/>
            </p:cNvSpPr>
            <p:nvPr/>
          </p:nvSpPr>
          <p:spPr bwMode="auto">
            <a:xfrm>
              <a:off x="10014187" y="3441171"/>
              <a:ext cx="1828800" cy="1108284"/>
            </a:xfrm>
            <a:prstGeom prst="rect">
              <a:avLst/>
            </a:prstGeom>
            <a:grpFill/>
            <a:ln w="9525">
              <a:noFill/>
              <a:miter lim="800000"/>
              <a:headEnd/>
              <a:tailEnd/>
            </a:ln>
          </p:spPr>
          <p:txBody>
            <a:bodyPr wrap="square">
              <a:spAutoFit/>
            </a:bodyPr>
            <a:lstStyle/>
            <a:p>
              <a:pPr algn="ctr"/>
              <a:r>
                <a:rPr lang="en-US" spc="-51" dirty="0">
                  <a:solidFill>
                    <a:srgbClr val="000000"/>
                  </a:solidFill>
                </a:rPr>
                <a:t>High Availability &amp; Resiliency</a:t>
              </a:r>
            </a:p>
          </p:txBody>
        </p:sp>
      </p:grpSp>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a:stretch/>
        </p:blipFill>
        <p:spPr>
          <a:xfrm flipH="1">
            <a:off x="2075604" y="1584936"/>
            <a:ext cx="1965448" cy="2712353"/>
          </a:xfrm>
          <a:prstGeom prst="rect">
            <a:avLst/>
          </a:prstGeom>
        </p:spPr>
      </p:pic>
      <p:pic>
        <p:nvPicPr>
          <p:cNvPr id="20" name="Picture Placeholder 4"/>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4112009" y="1584936"/>
            <a:ext cx="1968471" cy="2712014"/>
          </a:xfrm>
          <a:prstGeom prst="rect">
            <a:avLst/>
          </a:prstGeom>
        </p:spPr>
      </p:pic>
      <p:pic>
        <p:nvPicPr>
          <p:cNvPr id="21" name="Picture Placeholder 3"/>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144052" y="1588876"/>
            <a:ext cx="1963318" cy="2712014"/>
          </a:xfrm>
          <a:prstGeom prst="rect">
            <a:avLst/>
          </a:prstGeom>
        </p:spPr>
      </p:pic>
      <p:pic>
        <p:nvPicPr>
          <p:cNvPr id="22" name="Picture Placeholder 2"/>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8183480" y="1599603"/>
            <a:ext cx="1965448" cy="2705549"/>
          </a:xfrm>
          <a:prstGeom prst="rect">
            <a:avLst/>
          </a:prstGeom>
        </p:spPr>
      </p:pic>
    </p:spTree>
    <p:extLst>
      <p:ext uri="{BB962C8B-B14F-4D97-AF65-F5344CB8AC3E}">
        <p14:creationId xmlns:p14="http://schemas.microsoft.com/office/powerpoint/2010/main" val="93260104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up)">
                                      <p:cBhvr>
                                        <p:cTn id="23" dur="500"/>
                                        <p:tgtEl>
                                          <p:spTgt spid="29"/>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1"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up)">
                                      <p:cBhvr>
                                        <p:cTn id="33" dur="500"/>
                                        <p:tgtEl>
                                          <p:spTgt spid="3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up)">
                                      <p:cBhvr>
                                        <p:cTn id="4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Microsoft Hyper-V Server?</a:t>
            </a:r>
            <a:endParaRPr lang="en-US" dirty="0"/>
          </a:p>
        </p:txBody>
      </p:sp>
      <p:sp>
        <p:nvSpPr>
          <p:cNvPr id="3" name="Text Placeholder 2"/>
          <p:cNvSpPr>
            <a:spLocks noGrp="1"/>
          </p:cNvSpPr>
          <p:nvPr>
            <p:ph sz="half" idx="1"/>
          </p:nvPr>
        </p:nvSpPr>
        <p:spPr>
          <a:xfrm>
            <a:off x="519113" y="1447800"/>
            <a:ext cx="5486400" cy="4678204"/>
          </a:xfrm>
        </p:spPr>
        <p:txBody>
          <a:bodyPr/>
          <a:lstStyle/>
          <a:p>
            <a:pPr>
              <a:lnSpc>
                <a:spcPct val="100000"/>
              </a:lnSpc>
            </a:pPr>
            <a:r>
              <a:rPr lang="en-US" dirty="0"/>
              <a:t>E</a:t>
            </a:r>
            <a:r>
              <a:rPr lang="en-US" dirty="0" smtClean="0"/>
              <a:t>nterprise-class</a:t>
            </a:r>
            <a:r>
              <a:rPr lang="en-US" dirty="0"/>
              <a:t>, Microsoft </a:t>
            </a:r>
            <a:r>
              <a:rPr lang="en-US" dirty="0" smtClean="0"/>
              <a:t>hypervisor</a:t>
            </a:r>
          </a:p>
          <a:p>
            <a:pPr lvl="1">
              <a:lnSpc>
                <a:spcPct val="100000"/>
              </a:lnSpc>
            </a:pPr>
            <a:r>
              <a:rPr lang="en-US" dirty="0" smtClean="0"/>
              <a:t>Local Command </a:t>
            </a:r>
            <a:r>
              <a:rPr lang="en-US" dirty="0"/>
              <a:t>Line Interface</a:t>
            </a:r>
          </a:p>
          <a:p>
            <a:pPr lvl="1">
              <a:lnSpc>
                <a:spcPct val="100000"/>
              </a:lnSpc>
            </a:pPr>
            <a:r>
              <a:rPr lang="en-US" dirty="0"/>
              <a:t>Does not </a:t>
            </a:r>
            <a:r>
              <a:rPr lang="en-US" dirty="0" smtClean="0"/>
              <a:t>include guest OS licenses</a:t>
            </a:r>
            <a:endParaRPr lang="en-US" dirty="0"/>
          </a:p>
          <a:p>
            <a:pPr>
              <a:lnSpc>
                <a:spcPct val="100000"/>
              </a:lnSpc>
            </a:pPr>
            <a:r>
              <a:rPr lang="en-US" dirty="0" smtClean="0"/>
              <a:t>Standalone Hyper-V</a:t>
            </a:r>
          </a:p>
          <a:p>
            <a:pPr>
              <a:lnSpc>
                <a:spcPct val="100000"/>
              </a:lnSpc>
            </a:pPr>
            <a:r>
              <a:rPr lang="en-US" dirty="0" smtClean="0"/>
              <a:t>Free ISO download from Microsoft.com website </a:t>
            </a:r>
          </a:p>
          <a:p>
            <a:pPr>
              <a:lnSpc>
                <a:spcPct val="100000"/>
              </a:lnSpc>
            </a:pPr>
            <a:r>
              <a:rPr lang="en-US" dirty="0" smtClean="0"/>
              <a:t>Designed for remote management</a:t>
            </a:r>
          </a:p>
          <a:p>
            <a:pPr>
              <a:lnSpc>
                <a:spcPct val="100000"/>
              </a:lnSpc>
            </a:pPr>
            <a:r>
              <a:rPr lang="en-US" dirty="0"/>
              <a:t>Contains all Hyper-V </a:t>
            </a:r>
            <a:r>
              <a:rPr lang="en-US" dirty="0" smtClean="0"/>
              <a:t>features</a:t>
            </a:r>
            <a:endParaRPr lang="en-US" dirty="0"/>
          </a:p>
        </p:txBody>
      </p:sp>
      <p:sp>
        <p:nvSpPr>
          <p:cNvPr id="5" name="Content Placeholder 4"/>
          <p:cNvSpPr>
            <a:spLocks noGrp="1"/>
          </p:cNvSpPr>
          <p:nvPr>
            <p:ph sz="half" idx="2"/>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2354" y="1286470"/>
            <a:ext cx="5713413" cy="428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58399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597226"/>
            <a:ext cx="8679972" cy="1828193"/>
          </a:xfrm>
        </p:spPr>
        <p:txBody>
          <a:bodyPr/>
          <a:lstStyle/>
          <a:p>
            <a:r>
              <a:rPr lang="en-US" sz="6600" dirty="0" smtClean="0"/>
              <a:t>Hyper-V </a:t>
            </a:r>
            <a:r>
              <a:rPr lang="en-US" sz="6600" dirty="0"/>
              <a:t/>
            </a:r>
            <a:br>
              <a:rPr lang="en-US" sz="6600" dirty="0"/>
            </a:br>
            <a:r>
              <a:rPr lang="en-US" sz="6600" dirty="0" smtClean="0"/>
              <a:t>VDI &amp; Client</a:t>
            </a:r>
          </a:p>
        </p:txBody>
      </p:sp>
    </p:spTree>
    <p:extLst>
      <p:ext uri="{BB962C8B-B14F-4D97-AF65-F5344CB8AC3E}">
        <p14:creationId xmlns:p14="http://schemas.microsoft.com/office/powerpoint/2010/main" val="111330047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Desktop Infrastructure</a:t>
            </a:r>
            <a:endParaRPr lang="en-US" dirty="0"/>
          </a:p>
        </p:txBody>
      </p:sp>
      <p:grpSp>
        <p:nvGrpSpPr>
          <p:cNvPr id="8" name="Group 7"/>
          <p:cNvGrpSpPr/>
          <p:nvPr/>
        </p:nvGrpSpPr>
        <p:grpSpPr>
          <a:xfrm>
            <a:off x="3883071" y="2028397"/>
            <a:ext cx="2226322" cy="2752495"/>
            <a:chOff x="4660900" y="2433638"/>
            <a:chExt cx="2672282" cy="3303855"/>
          </a:xfrm>
        </p:grpSpPr>
        <p:grpSp>
          <p:nvGrpSpPr>
            <p:cNvPr id="9" name="Group 8"/>
            <p:cNvGrpSpPr/>
            <p:nvPr/>
          </p:nvGrpSpPr>
          <p:grpSpPr>
            <a:xfrm>
              <a:off x="4667269" y="3690990"/>
              <a:ext cx="2665913" cy="2046503"/>
              <a:chOff x="4173037" y="3710040"/>
              <a:chExt cx="2665913" cy="2046503"/>
            </a:xfrm>
          </p:grpSpPr>
          <p:sp>
            <p:nvSpPr>
              <p:cNvPr id="5" name="TextBox 4"/>
              <p:cNvSpPr txBox="1"/>
              <p:nvPr/>
            </p:nvSpPr>
            <p:spPr>
              <a:xfrm>
                <a:off x="4173037" y="4112896"/>
                <a:ext cx="2665913" cy="1643647"/>
              </a:xfrm>
              <a:prstGeom prst="rect">
                <a:avLst/>
              </a:prstGeom>
              <a:noFill/>
            </p:spPr>
            <p:txBody>
              <a:bodyPr wrap="square" lIns="0" tIns="0" rIns="0" bIns="0" rtlCol="0">
                <a:spAutoFit/>
              </a:bodyPr>
              <a:lstStyle/>
              <a:p>
                <a:pPr>
                  <a:lnSpc>
                    <a:spcPct val="90000"/>
                  </a:lnSpc>
                </a:pPr>
                <a:r>
                  <a:rPr lang="en-US" sz="3166" spc="-51" dirty="0">
                    <a:gradFill>
                      <a:gsLst>
                        <a:gs pos="2917">
                          <a:schemeClr val="tx2"/>
                        </a:gs>
                        <a:gs pos="30000">
                          <a:schemeClr val="tx2"/>
                        </a:gs>
                      </a:gsLst>
                      <a:lin ang="5400000" scaled="0"/>
                    </a:gradFill>
                    <a:latin typeface="+mj-lt"/>
                  </a:rPr>
                  <a:t>Unified Management</a:t>
                </a:r>
              </a:p>
              <a:p>
                <a:pPr>
                  <a:lnSpc>
                    <a:spcPct val="90000"/>
                  </a:lnSpc>
                  <a:spcBef>
                    <a:spcPts val="600"/>
                  </a:spcBef>
                </a:pPr>
                <a:r>
                  <a:rPr lang="en-US" sz="1500" spc="-51" dirty="0">
                    <a:gradFill>
                      <a:gsLst>
                        <a:gs pos="2917">
                          <a:schemeClr val="tx1"/>
                        </a:gs>
                        <a:gs pos="30000">
                          <a:schemeClr val="tx1"/>
                        </a:gs>
                      </a:gsLst>
                      <a:lin ang="5400000" scaled="0"/>
                    </a:gradFill>
                  </a:rPr>
                  <a:t>Sessions, desktops, users &amp; apps from a single console</a:t>
                </a:r>
              </a:p>
            </p:txBody>
          </p:sp>
          <p:sp>
            <p:nvSpPr>
              <p:cNvPr id="20" name="Freeform 511"/>
              <p:cNvSpPr>
                <a:spLocks/>
              </p:cNvSpPr>
              <p:nvPr/>
            </p:nvSpPr>
            <p:spPr bwMode="auto">
              <a:xfrm>
                <a:off x="5100060" y="3710040"/>
                <a:ext cx="1920" cy="1918"/>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grpSp>
        <p:grpSp>
          <p:nvGrpSpPr>
            <p:cNvPr id="41" name="Group 40"/>
            <p:cNvGrpSpPr/>
            <p:nvPr/>
          </p:nvGrpSpPr>
          <p:grpSpPr>
            <a:xfrm>
              <a:off x="4660900" y="2433638"/>
              <a:ext cx="1587500" cy="1496733"/>
              <a:chOff x="4468813" y="3567113"/>
              <a:chExt cx="1360487" cy="1282700"/>
            </a:xfrm>
            <a:solidFill>
              <a:schemeClr val="tx2">
                <a:lumMod val="75000"/>
              </a:schemeClr>
            </a:solidFill>
          </p:grpSpPr>
          <p:sp>
            <p:nvSpPr>
              <p:cNvPr id="42" name="Freeform 579"/>
              <p:cNvSpPr>
                <a:spLocks noEditPoints="1"/>
              </p:cNvSpPr>
              <p:nvPr/>
            </p:nvSpPr>
            <p:spPr bwMode="auto">
              <a:xfrm>
                <a:off x="4813300" y="3913188"/>
                <a:ext cx="668337" cy="668338"/>
              </a:xfrm>
              <a:custGeom>
                <a:avLst/>
                <a:gdLst>
                  <a:gd name="T0" fmla="*/ 346 w 693"/>
                  <a:gd name="T1" fmla="*/ 0 h 693"/>
                  <a:gd name="T2" fmla="*/ 0 w 693"/>
                  <a:gd name="T3" fmla="*/ 347 h 693"/>
                  <a:gd name="T4" fmla="*/ 346 w 693"/>
                  <a:gd name="T5" fmla="*/ 693 h 693"/>
                  <a:gd name="T6" fmla="*/ 693 w 693"/>
                  <a:gd name="T7" fmla="*/ 347 h 693"/>
                  <a:gd name="T8" fmla="*/ 346 w 693"/>
                  <a:gd name="T9" fmla="*/ 0 h 693"/>
                  <a:gd name="T10" fmla="*/ 346 w 693"/>
                  <a:gd name="T11" fmla="*/ 674 h 693"/>
                  <a:gd name="T12" fmla="*/ 19 w 693"/>
                  <a:gd name="T13" fmla="*/ 347 h 693"/>
                  <a:gd name="T14" fmla="*/ 346 w 693"/>
                  <a:gd name="T15" fmla="*/ 19 h 693"/>
                  <a:gd name="T16" fmla="*/ 674 w 693"/>
                  <a:gd name="T17" fmla="*/ 347 h 693"/>
                  <a:gd name="T18" fmla="*/ 346 w 693"/>
                  <a:gd name="T19" fmla="*/ 674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3" h="693">
                    <a:moveTo>
                      <a:pt x="346" y="0"/>
                    </a:moveTo>
                    <a:cubicBezTo>
                      <a:pt x="155" y="0"/>
                      <a:pt x="0" y="155"/>
                      <a:pt x="0" y="347"/>
                    </a:cubicBezTo>
                    <a:cubicBezTo>
                      <a:pt x="0" y="538"/>
                      <a:pt x="155" y="693"/>
                      <a:pt x="346" y="693"/>
                    </a:cubicBezTo>
                    <a:cubicBezTo>
                      <a:pt x="538" y="693"/>
                      <a:pt x="693" y="538"/>
                      <a:pt x="693" y="347"/>
                    </a:cubicBezTo>
                    <a:cubicBezTo>
                      <a:pt x="693" y="155"/>
                      <a:pt x="538" y="0"/>
                      <a:pt x="346" y="0"/>
                    </a:cubicBezTo>
                    <a:close/>
                    <a:moveTo>
                      <a:pt x="346" y="674"/>
                    </a:moveTo>
                    <a:cubicBezTo>
                      <a:pt x="165" y="674"/>
                      <a:pt x="19" y="527"/>
                      <a:pt x="19" y="347"/>
                    </a:cubicBezTo>
                    <a:cubicBezTo>
                      <a:pt x="19" y="166"/>
                      <a:pt x="165" y="19"/>
                      <a:pt x="346" y="19"/>
                    </a:cubicBezTo>
                    <a:cubicBezTo>
                      <a:pt x="527" y="19"/>
                      <a:pt x="674" y="166"/>
                      <a:pt x="674" y="347"/>
                    </a:cubicBezTo>
                    <a:cubicBezTo>
                      <a:pt x="674" y="527"/>
                      <a:pt x="527" y="674"/>
                      <a:pt x="346"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3" name="Freeform 580"/>
              <p:cNvSpPr>
                <a:spLocks/>
              </p:cNvSpPr>
              <p:nvPr/>
            </p:nvSpPr>
            <p:spPr bwMode="auto">
              <a:xfrm>
                <a:off x="4918075" y="4098925"/>
                <a:ext cx="260350" cy="355600"/>
              </a:xfrm>
              <a:custGeom>
                <a:avLst/>
                <a:gdLst>
                  <a:gd name="T0" fmla="*/ 187 w 270"/>
                  <a:gd name="T1" fmla="*/ 150 h 370"/>
                  <a:gd name="T2" fmla="*/ 230 w 270"/>
                  <a:gd name="T3" fmla="*/ 79 h 370"/>
                  <a:gd name="T4" fmla="*/ 151 w 270"/>
                  <a:gd name="T5" fmla="*/ 0 h 370"/>
                  <a:gd name="T6" fmla="*/ 72 w 270"/>
                  <a:gd name="T7" fmla="*/ 79 h 370"/>
                  <a:gd name="T8" fmla="*/ 110 w 270"/>
                  <a:gd name="T9" fmla="*/ 147 h 370"/>
                  <a:gd name="T10" fmla="*/ 28 w 270"/>
                  <a:gd name="T11" fmla="*/ 230 h 370"/>
                  <a:gd name="T12" fmla="*/ 21 w 270"/>
                  <a:gd name="T13" fmla="*/ 312 h 370"/>
                  <a:gd name="T14" fmla="*/ 35 w 270"/>
                  <a:gd name="T15" fmla="*/ 281 h 370"/>
                  <a:gd name="T16" fmla="*/ 39 w 270"/>
                  <a:gd name="T17" fmla="*/ 322 h 370"/>
                  <a:gd name="T18" fmla="*/ 130 w 270"/>
                  <a:gd name="T19" fmla="*/ 356 h 370"/>
                  <a:gd name="T20" fmla="*/ 270 w 270"/>
                  <a:gd name="T21" fmla="*/ 281 h 370"/>
                  <a:gd name="T22" fmla="*/ 187 w 270"/>
                  <a:gd name="T23" fmla="*/ 15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0" h="370">
                    <a:moveTo>
                      <a:pt x="187" y="150"/>
                    </a:moveTo>
                    <a:cubicBezTo>
                      <a:pt x="213" y="137"/>
                      <a:pt x="230" y="110"/>
                      <a:pt x="230" y="79"/>
                    </a:cubicBezTo>
                    <a:cubicBezTo>
                      <a:pt x="230" y="35"/>
                      <a:pt x="195" y="0"/>
                      <a:pt x="151" y="0"/>
                    </a:cubicBezTo>
                    <a:cubicBezTo>
                      <a:pt x="107" y="0"/>
                      <a:pt x="72" y="35"/>
                      <a:pt x="72" y="79"/>
                    </a:cubicBezTo>
                    <a:cubicBezTo>
                      <a:pt x="72" y="108"/>
                      <a:pt x="87" y="133"/>
                      <a:pt x="110" y="147"/>
                    </a:cubicBezTo>
                    <a:cubicBezTo>
                      <a:pt x="70" y="155"/>
                      <a:pt x="50" y="180"/>
                      <a:pt x="28" y="230"/>
                    </a:cubicBezTo>
                    <a:cubicBezTo>
                      <a:pt x="0" y="294"/>
                      <a:pt x="21" y="312"/>
                      <a:pt x="21" y="312"/>
                    </a:cubicBezTo>
                    <a:cubicBezTo>
                      <a:pt x="35" y="281"/>
                      <a:pt x="35" y="281"/>
                      <a:pt x="35" y="281"/>
                    </a:cubicBezTo>
                    <a:cubicBezTo>
                      <a:pt x="39" y="322"/>
                      <a:pt x="39" y="322"/>
                      <a:pt x="39" y="322"/>
                    </a:cubicBezTo>
                    <a:cubicBezTo>
                      <a:pt x="39" y="322"/>
                      <a:pt x="63" y="350"/>
                      <a:pt x="130" y="356"/>
                    </a:cubicBezTo>
                    <a:cubicBezTo>
                      <a:pt x="201" y="362"/>
                      <a:pt x="270" y="370"/>
                      <a:pt x="270" y="281"/>
                    </a:cubicBezTo>
                    <a:cubicBezTo>
                      <a:pt x="270" y="211"/>
                      <a:pt x="234" y="166"/>
                      <a:pt x="187" y="1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4" name="Freeform 581"/>
              <p:cNvSpPr>
                <a:spLocks noEditPoints="1"/>
              </p:cNvSpPr>
              <p:nvPr/>
            </p:nvSpPr>
            <p:spPr bwMode="auto">
              <a:xfrm>
                <a:off x="5003800" y="3567113"/>
                <a:ext cx="287337" cy="288925"/>
              </a:xfrm>
              <a:custGeom>
                <a:avLst/>
                <a:gdLst>
                  <a:gd name="T0" fmla="*/ 149 w 299"/>
                  <a:gd name="T1" fmla="*/ 0 h 299"/>
                  <a:gd name="T2" fmla="*/ 0 w 299"/>
                  <a:gd name="T3" fmla="*/ 150 h 299"/>
                  <a:gd name="T4" fmla="*/ 149 w 299"/>
                  <a:gd name="T5" fmla="*/ 299 h 299"/>
                  <a:gd name="T6" fmla="*/ 299 w 299"/>
                  <a:gd name="T7" fmla="*/ 150 h 299"/>
                  <a:gd name="T8" fmla="*/ 149 w 299"/>
                  <a:gd name="T9" fmla="*/ 0 h 299"/>
                  <a:gd name="T10" fmla="*/ 149 w 299"/>
                  <a:gd name="T11" fmla="*/ 280 h 299"/>
                  <a:gd name="T12" fmla="*/ 19 w 299"/>
                  <a:gd name="T13" fmla="*/ 150 h 299"/>
                  <a:gd name="T14" fmla="*/ 149 w 299"/>
                  <a:gd name="T15" fmla="*/ 19 h 299"/>
                  <a:gd name="T16" fmla="*/ 280 w 299"/>
                  <a:gd name="T17" fmla="*/ 150 h 299"/>
                  <a:gd name="T18" fmla="*/ 149 w 299"/>
                  <a:gd name="T19" fmla="*/ 28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299">
                    <a:moveTo>
                      <a:pt x="149" y="0"/>
                    </a:moveTo>
                    <a:cubicBezTo>
                      <a:pt x="67" y="0"/>
                      <a:pt x="0" y="67"/>
                      <a:pt x="0" y="150"/>
                    </a:cubicBezTo>
                    <a:cubicBezTo>
                      <a:pt x="0" y="232"/>
                      <a:pt x="67" y="299"/>
                      <a:pt x="149" y="299"/>
                    </a:cubicBezTo>
                    <a:cubicBezTo>
                      <a:pt x="232" y="299"/>
                      <a:pt x="299" y="232"/>
                      <a:pt x="299" y="150"/>
                    </a:cubicBezTo>
                    <a:cubicBezTo>
                      <a:pt x="299" y="67"/>
                      <a:pt x="232" y="0"/>
                      <a:pt x="149" y="0"/>
                    </a:cubicBezTo>
                    <a:close/>
                    <a:moveTo>
                      <a:pt x="149" y="280"/>
                    </a:moveTo>
                    <a:cubicBezTo>
                      <a:pt x="77" y="280"/>
                      <a:pt x="19" y="222"/>
                      <a:pt x="19" y="150"/>
                    </a:cubicBezTo>
                    <a:cubicBezTo>
                      <a:pt x="19" y="78"/>
                      <a:pt x="77" y="19"/>
                      <a:pt x="149" y="19"/>
                    </a:cubicBezTo>
                    <a:cubicBezTo>
                      <a:pt x="221" y="19"/>
                      <a:pt x="280" y="78"/>
                      <a:pt x="280" y="150"/>
                    </a:cubicBezTo>
                    <a:cubicBezTo>
                      <a:pt x="280" y="222"/>
                      <a:pt x="221" y="280"/>
                      <a:pt x="149" y="2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5" name="Rectangle 582"/>
              <p:cNvSpPr>
                <a:spLocks noChangeArrowheads="1"/>
              </p:cNvSpPr>
              <p:nvPr/>
            </p:nvSpPr>
            <p:spPr bwMode="auto">
              <a:xfrm>
                <a:off x="5138738" y="3836988"/>
                <a:ext cx="17462" cy="952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6" name="Freeform 583"/>
              <p:cNvSpPr>
                <a:spLocks noEditPoints="1"/>
              </p:cNvSpPr>
              <p:nvPr/>
            </p:nvSpPr>
            <p:spPr bwMode="auto">
              <a:xfrm>
                <a:off x="4468813" y="3935413"/>
                <a:ext cx="322262" cy="323850"/>
              </a:xfrm>
              <a:custGeom>
                <a:avLst/>
                <a:gdLst>
                  <a:gd name="T0" fmla="*/ 26 w 335"/>
                  <a:gd name="T1" fmla="*/ 121 h 335"/>
                  <a:gd name="T2" fmla="*/ 121 w 335"/>
                  <a:gd name="T3" fmla="*/ 309 h 335"/>
                  <a:gd name="T4" fmla="*/ 310 w 335"/>
                  <a:gd name="T5" fmla="*/ 213 h 335"/>
                  <a:gd name="T6" fmla="*/ 214 w 335"/>
                  <a:gd name="T7" fmla="*/ 25 h 335"/>
                  <a:gd name="T8" fmla="*/ 26 w 335"/>
                  <a:gd name="T9" fmla="*/ 121 h 335"/>
                  <a:gd name="T10" fmla="*/ 292 w 335"/>
                  <a:gd name="T11" fmla="*/ 208 h 335"/>
                  <a:gd name="T12" fmla="*/ 127 w 335"/>
                  <a:gd name="T13" fmla="*/ 291 h 335"/>
                  <a:gd name="T14" fmla="*/ 44 w 335"/>
                  <a:gd name="T15" fmla="*/ 127 h 335"/>
                  <a:gd name="T16" fmla="*/ 208 w 335"/>
                  <a:gd name="T17" fmla="*/ 43 h 335"/>
                  <a:gd name="T18" fmla="*/ 292 w 335"/>
                  <a:gd name="T19" fmla="*/ 20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335">
                    <a:moveTo>
                      <a:pt x="26" y="121"/>
                    </a:moveTo>
                    <a:cubicBezTo>
                      <a:pt x="0" y="200"/>
                      <a:pt x="43" y="284"/>
                      <a:pt x="121" y="309"/>
                    </a:cubicBezTo>
                    <a:cubicBezTo>
                      <a:pt x="200" y="335"/>
                      <a:pt x="284" y="292"/>
                      <a:pt x="310" y="213"/>
                    </a:cubicBezTo>
                    <a:cubicBezTo>
                      <a:pt x="335" y="135"/>
                      <a:pt x="292" y="51"/>
                      <a:pt x="214" y="25"/>
                    </a:cubicBezTo>
                    <a:cubicBezTo>
                      <a:pt x="135" y="0"/>
                      <a:pt x="51" y="43"/>
                      <a:pt x="26" y="121"/>
                    </a:cubicBezTo>
                    <a:close/>
                    <a:moveTo>
                      <a:pt x="292" y="208"/>
                    </a:moveTo>
                    <a:cubicBezTo>
                      <a:pt x="269" y="276"/>
                      <a:pt x="196" y="314"/>
                      <a:pt x="127" y="291"/>
                    </a:cubicBezTo>
                    <a:cubicBezTo>
                      <a:pt x="59" y="269"/>
                      <a:pt x="21" y="195"/>
                      <a:pt x="44" y="127"/>
                    </a:cubicBezTo>
                    <a:cubicBezTo>
                      <a:pt x="66" y="58"/>
                      <a:pt x="139" y="21"/>
                      <a:pt x="208" y="43"/>
                    </a:cubicBezTo>
                    <a:cubicBezTo>
                      <a:pt x="276" y="65"/>
                      <a:pt x="314" y="139"/>
                      <a:pt x="292"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7" name="Freeform 584"/>
              <p:cNvSpPr>
                <a:spLocks/>
              </p:cNvSpPr>
              <p:nvPr/>
            </p:nvSpPr>
            <p:spPr bwMode="auto">
              <a:xfrm>
                <a:off x="4746625" y="4125913"/>
                <a:ext cx="95250" cy="47625"/>
              </a:xfrm>
              <a:custGeom>
                <a:avLst/>
                <a:gdLst>
                  <a:gd name="T0" fmla="*/ 4 w 60"/>
                  <a:gd name="T1" fmla="*/ 0 h 30"/>
                  <a:gd name="T2" fmla="*/ 60 w 60"/>
                  <a:gd name="T3" fmla="*/ 19 h 30"/>
                  <a:gd name="T4" fmla="*/ 56 w 60"/>
                  <a:gd name="T5" fmla="*/ 30 h 30"/>
                  <a:gd name="T6" fmla="*/ 0 w 60"/>
                  <a:gd name="T7" fmla="*/ 12 h 30"/>
                  <a:gd name="T8" fmla="*/ 4 w 60"/>
                  <a:gd name="T9" fmla="*/ 0 h 30"/>
                </a:gdLst>
                <a:ahLst/>
                <a:cxnLst>
                  <a:cxn ang="0">
                    <a:pos x="T0" y="T1"/>
                  </a:cxn>
                  <a:cxn ang="0">
                    <a:pos x="T2" y="T3"/>
                  </a:cxn>
                  <a:cxn ang="0">
                    <a:pos x="T4" y="T5"/>
                  </a:cxn>
                  <a:cxn ang="0">
                    <a:pos x="T6" y="T7"/>
                  </a:cxn>
                  <a:cxn ang="0">
                    <a:pos x="T8" y="T9"/>
                  </a:cxn>
                </a:cxnLst>
                <a:rect l="0" t="0" r="r" b="b"/>
                <a:pathLst>
                  <a:path w="60" h="30">
                    <a:moveTo>
                      <a:pt x="4" y="0"/>
                    </a:moveTo>
                    <a:lnTo>
                      <a:pt x="60" y="19"/>
                    </a:lnTo>
                    <a:lnTo>
                      <a:pt x="56" y="30"/>
                    </a:lnTo>
                    <a:lnTo>
                      <a:pt x="0" y="12"/>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8" name="Freeform 585"/>
              <p:cNvSpPr>
                <a:spLocks noEditPoints="1"/>
              </p:cNvSpPr>
              <p:nvPr/>
            </p:nvSpPr>
            <p:spPr bwMode="auto">
              <a:xfrm>
                <a:off x="5507038" y="3935413"/>
                <a:ext cx="322262" cy="323850"/>
              </a:xfrm>
              <a:custGeom>
                <a:avLst/>
                <a:gdLst>
                  <a:gd name="T0" fmla="*/ 121 w 335"/>
                  <a:gd name="T1" fmla="*/ 25 h 335"/>
                  <a:gd name="T2" fmla="*/ 25 w 335"/>
                  <a:gd name="T3" fmla="*/ 213 h 335"/>
                  <a:gd name="T4" fmla="*/ 214 w 335"/>
                  <a:gd name="T5" fmla="*/ 309 h 335"/>
                  <a:gd name="T6" fmla="*/ 309 w 335"/>
                  <a:gd name="T7" fmla="*/ 121 h 335"/>
                  <a:gd name="T8" fmla="*/ 121 w 335"/>
                  <a:gd name="T9" fmla="*/ 25 h 335"/>
                  <a:gd name="T10" fmla="*/ 127 w 335"/>
                  <a:gd name="T11" fmla="*/ 43 h 335"/>
                  <a:gd name="T12" fmla="*/ 291 w 335"/>
                  <a:gd name="T13" fmla="*/ 127 h 335"/>
                  <a:gd name="T14" fmla="*/ 208 w 335"/>
                  <a:gd name="T15" fmla="*/ 291 h 335"/>
                  <a:gd name="T16" fmla="*/ 43 w 335"/>
                  <a:gd name="T17" fmla="*/ 208 h 335"/>
                  <a:gd name="T18" fmla="*/ 127 w 335"/>
                  <a:gd name="T19" fmla="*/ 4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335">
                    <a:moveTo>
                      <a:pt x="121" y="25"/>
                    </a:moveTo>
                    <a:cubicBezTo>
                      <a:pt x="43" y="51"/>
                      <a:pt x="0" y="135"/>
                      <a:pt x="25" y="213"/>
                    </a:cubicBezTo>
                    <a:cubicBezTo>
                      <a:pt x="51" y="292"/>
                      <a:pt x="135" y="335"/>
                      <a:pt x="214" y="309"/>
                    </a:cubicBezTo>
                    <a:cubicBezTo>
                      <a:pt x="292" y="284"/>
                      <a:pt x="335" y="200"/>
                      <a:pt x="309" y="121"/>
                    </a:cubicBezTo>
                    <a:cubicBezTo>
                      <a:pt x="284" y="43"/>
                      <a:pt x="200" y="0"/>
                      <a:pt x="121" y="25"/>
                    </a:cubicBezTo>
                    <a:close/>
                    <a:moveTo>
                      <a:pt x="127" y="43"/>
                    </a:moveTo>
                    <a:cubicBezTo>
                      <a:pt x="196" y="21"/>
                      <a:pt x="269" y="58"/>
                      <a:pt x="291" y="127"/>
                    </a:cubicBezTo>
                    <a:cubicBezTo>
                      <a:pt x="314" y="195"/>
                      <a:pt x="276" y="269"/>
                      <a:pt x="208" y="291"/>
                    </a:cubicBezTo>
                    <a:cubicBezTo>
                      <a:pt x="139" y="314"/>
                      <a:pt x="66" y="276"/>
                      <a:pt x="43" y="208"/>
                    </a:cubicBezTo>
                    <a:cubicBezTo>
                      <a:pt x="21" y="139"/>
                      <a:pt x="59" y="65"/>
                      <a:pt x="127"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9" name="Freeform 586"/>
              <p:cNvSpPr>
                <a:spLocks/>
              </p:cNvSpPr>
              <p:nvPr/>
            </p:nvSpPr>
            <p:spPr bwMode="auto">
              <a:xfrm>
                <a:off x="5456238" y="4125913"/>
                <a:ext cx="95250" cy="47625"/>
              </a:xfrm>
              <a:custGeom>
                <a:avLst/>
                <a:gdLst>
                  <a:gd name="T0" fmla="*/ 56 w 60"/>
                  <a:gd name="T1" fmla="*/ 0 h 30"/>
                  <a:gd name="T2" fmla="*/ 0 w 60"/>
                  <a:gd name="T3" fmla="*/ 19 h 30"/>
                  <a:gd name="T4" fmla="*/ 4 w 60"/>
                  <a:gd name="T5" fmla="*/ 30 h 30"/>
                  <a:gd name="T6" fmla="*/ 60 w 60"/>
                  <a:gd name="T7" fmla="*/ 12 h 30"/>
                  <a:gd name="T8" fmla="*/ 56 w 60"/>
                  <a:gd name="T9" fmla="*/ 0 h 30"/>
                </a:gdLst>
                <a:ahLst/>
                <a:cxnLst>
                  <a:cxn ang="0">
                    <a:pos x="T0" y="T1"/>
                  </a:cxn>
                  <a:cxn ang="0">
                    <a:pos x="T2" y="T3"/>
                  </a:cxn>
                  <a:cxn ang="0">
                    <a:pos x="T4" y="T5"/>
                  </a:cxn>
                  <a:cxn ang="0">
                    <a:pos x="T6" y="T7"/>
                  </a:cxn>
                  <a:cxn ang="0">
                    <a:pos x="T8" y="T9"/>
                  </a:cxn>
                </a:cxnLst>
                <a:rect l="0" t="0" r="r" b="b"/>
                <a:pathLst>
                  <a:path w="60" h="30">
                    <a:moveTo>
                      <a:pt x="56" y="0"/>
                    </a:moveTo>
                    <a:lnTo>
                      <a:pt x="0" y="19"/>
                    </a:lnTo>
                    <a:lnTo>
                      <a:pt x="4" y="30"/>
                    </a:lnTo>
                    <a:lnTo>
                      <a:pt x="60" y="12"/>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0" name="Freeform 587"/>
              <p:cNvSpPr>
                <a:spLocks noEditPoints="1"/>
              </p:cNvSpPr>
              <p:nvPr/>
            </p:nvSpPr>
            <p:spPr bwMode="auto">
              <a:xfrm>
                <a:off x="4664075" y="4522788"/>
                <a:ext cx="325437" cy="327025"/>
              </a:xfrm>
              <a:custGeom>
                <a:avLst/>
                <a:gdLst>
                  <a:gd name="T0" fmla="*/ 81 w 338"/>
                  <a:gd name="T1" fmla="*/ 290 h 339"/>
                  <a:gd name="T2" fmla="*/ 290 w 338"/>
                  <a:gd name="T3" fmla="*/ 257 h 339"/>
                  <a:gd name="T4" fmla="*/ 257 w 338"/>
                  <a:gd name="T5" fmla="*/ 48 h 339"/>
                  <a:gd name="T6" fmla="*/ 48 w 338"/>
                  <a:gd name="T7" fmla="*/ 81 h 339"/>
                  <a:gd name="T8" fmla="*/ 81 w 338"/>
                  <a:gd name="T9" fmla="*/ 290 h 339"/>
                  <a:gd name="T10" fmla="*/ 246 w 338"/>
                  <a:gd name="T11" fmla="*/ 64 h 339"/>
                  <a:gd name="T12" fmla="*/ 275 w 338"/>
                  <a:gd name="T13" fmla="*/ 246 h 339"/>
                  <a:gd name="T14" fmla="*/ 92 w 338"/>
                  <a:gd name="T15" fmla="*/ 275 h 339"/>
                  <a:gd name="T16" fmla="*/ 64 w 338"/>
                  <a:gd name="T17" fmla="*/ 93 h 339"/>
                  <a:gd name="T18" fmla="*/ 246 w 338"/>
                  <a:gd name="T19" fmla="*/ 6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339">
                    <a:moveTo>
                      <a:pt x="81" y="290"/>
                    </a:moveTo>
                    <a:cubicBezTo>
                      <a:pt x="148" y="339"/>
                      <a:pt x="241" y="324"/>
                      <a:pt x="290" y="257"/>
                    </a:cubicBezTo>
                    <a:cubicBezTo>
                      <a:pt x="338" y="190"/>
                      <a:pt x="324" y="97"/>
                      <a:pt x="257" y="48"/>
                    </a:cubicBezTo>
                    <a:cubicBezTo>
                      <a:pt x="190" y="0"/>
                      <a:pt x="97" y="15"/>
                      <a:pt x="48" y="81"/>
                    </a:cubicBezTo>
                    <a:cubicBezTo>
                      <a:pt x="0" y="148"/>
                      <a:pt x="15" y="242"/>
                      <a:pt x="81" y="290"/>
                    </a:cubicBezTo>
                    <a:close/>
                    <a:moveTo>
                      <a:pt x="246" y="64"/>
                    </a:moveTo>
                    <a:cubicBezTo>
                      <a:pt x="304" y="106"/>
                      <a:pt x="317" y="188"/>
                      <a:pt x="275" y="246"/>
                    </a:cubicBezTo>
                    <a:cubicBezTo>
                      <a:pt x="232" y="304"/>
                      <a:pt x="151" y="317"/>
                      <a:pt x="92" y="275"/>
                    </a:cubicBezTo>
                    <a:cubicBezTo>
                      <a:pt x="34" y="232"/>
                      <a:pt x="21" y="151"/>
                      <a:pt x="64" y="93"/>
                    </a:cubicBezTo>
                    <a:cubicBezTo>
                      <a:pt x="106" y="34"/>
                      <a:pt x="187" y="21"/>
                      <a:pt x="246"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1" name="Freeform 588"/>
              <p:cNvSpPr>
                <a:spLocks/>
              </p:cNvSpPr>
              <p:nvPr/>
            </p:nvSpPr>
            <p:spPr bwMode="auto">
              <a:xfrm>
                <a:off x="4892675" y="4502150"/>
                <a:ext cx="69850" cy="87313"/>
              </a:xfrm>
              <a:custGeom>
                <a:avLst/>
                <a:gdLst>
                  <a:gd name="T0" fmla="*/ 0 w 44"/>
                  <a:gd name="T1" fmla="*/ 48 h 55"/>
                  <a:gd name="T2" fmla="*/ 35 w 44"/>
                  <a:gd name="T3" fmla="*/ 0 h 55"/>
                  <a:gd name="T4" fmla="*/ 44 w 44"/>
                  <a:gd name="T5" fmla="*/ 7 h 55"/>
                  <a:gd name="T6" fmla="*/ 9 w 44"/>
                  <a:gd name="T7" fmla="*/ 55 h 55"/>
                  <a:gd name="T8" fmla="*/ 0 w 44"/>
                  <a:gd name="T9" fmla="*/ 48 h 55"/>
                </a:gdLst>
                <a:ahLst/>
                <a:cxnLst>
                  <a:cxn ang="0">
                    <a:pos x="T0" y="T1"/>
                  </a:cxn>
                  <a:cxn ang="0">
                    <a:pos x="T2" y="T3"/>
                  </a:cxn>
                  <a:cxn ang="0">
                    <a:pos x="T4" y="T5"/>
                  </a:cxn>
                  <a:cxn ang="0">
                    <a:pos x="T6" y="T7"/>
                  </a:cxn>
                  <a:cxn ang="0">
                    <a:pos x="T8" y="T9"/>
                  </a:cxn>
                </a:cxnLst>
                <a:rect l="0" t="0" r="r" b="b"/>
                <a:pathLst>
                  <a:path w="44" h="55">
                    <a:moveTo>
                      <a:pt x="0" y="48"/>
                    </a:moveTo>
                    <a:lnTo>
                      <a:pt x="35" y="0"/>
                    </a:lnTo>
                    <a:lnTo>
                      <a:pt x="44" y="7"/>
                    </a:lnTo>
                    <a:lnTo>
                      <a:pt x="9" y="55"/>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2" name="Freeform 589"/>
              <p:cNvSpPr>
                <a:spLocks noEditPoints="1"/>
              </p:cNvSpPr>
              <p:nvPr/>
            </p:nvSpPr>
            <p:spPr bwMode="auto">
              <a:xfrm>
                <a:off x="5291138" y="4522788"/>
                <a:ext cx="327025" cy="327025"/>
              </a:xfrm>
              <a:custGeom>
                <a:avLst/>
                <a:gdLst>
                  <a:gd name="T0" fmla="*/ 257 w 339"/>
                  <a:gd name="T1" fmla="*/ 290 h 339"/>
                  <a:gd name="T2" fmla="*/ 290 w 339"/>
                  <a:gd name="T3" fmla="*/ 81 h 339"/>
                  <a:gd name="T4" fmla="*/ 81 w 339"/>
                  <a:gd name="T5" fmla="*/ 48 h 339"/>
                  <a:gd name="T6" fmla="*/ 48 w 339"/>
                  <a:gd name="T7" fmla="*/ 257 h 339"/>
                  <a:gd name="T8" fmla="*/ 257 w 339"/>
                  <a:gd name="T9" fmla="*/ 290 h 339"/>
                  <a:gd name="T10" fmla="*/ 93 w 339"/>
                  <a:gd name="T11" fmla="*/ 64 h 339"/>
                  <a:gd name="T12" fmla="*/ 275 w 339"/>
                  <a:gd name="T13" fmla="*/ 93 h 339"/>
                  <a:gd name="T14" fmla="*/ 246 w 339"/>
                  <a:gd name="T15" fmla="*/ 275 h 339"/>
                  <a:gd name="T16" fmla="*/ 64 w 339"/>
                  <a:gd name="T17" fmla="*/ 246 h 339"/>
                  <a:gd name="T18" fmla="*/ 93 w 339"/>
                  <a:gd name="T19" fmla="*/ 6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 h="339">
                    <a:moveTo>
                      <a:pt x="257" y="290"/>
                    </a:moveTo>
                    <a:cubicBezTo>
                      <a:pt x="324" y="242"/>
                      <a:pt x="339" y="148"/>
                      <a:pt x="290" y="81"/>
                    </a:cubicBezTo>
                    <a:cubicBezTo>
                      <a:pt x="242" y="15"/>
                      <a:pt x="148" y="0"/>
                      <a:pt x="81" y="48"/>
                    </a:cubicBezTo>
                    <a:cubicBezTo>
                      <a:pt x="15" y="97"/>
                      <a:pt x="0" y="190"/>
                      <a:pt x="48" y="257"/>
                    </a:cubicBezTo>
                    <a:cubicBezTo>
                      <a:pt x="97" y="324"/>
                      <a:pt x="190" y="339"/>
                      <a:pt x="257" y="290"/>
                    </a:cubicBezTo>
                    <a:close/>
                    <a:moveTo>
                      <a:pt x="93" y="64"/>
                    </a:moveTo>
                    <a:cubicBezTo>
                      <a:pt x="151" y="21"/>
                      <a:pt x="232" y="34"/>
                      <a:pt x="275" y="93"/>
                    </a:cubicBezTo>
                    <a:cubicBezTo>
                      <a:pt x="317" y="151"/>
                      <a:pt x="304" y="232"/>
                      <a:pt x="246" y="275"/>
                    </a:cubicBezTo>
                    <a:cubicBezTo>
                      <a:pt x="188" y="317"/>
                      <a:pt x="106" y="304"/>
                      <a:pt x="64" y="246"/>
                    </a:cubicBezTo>
                    <a:cubicBezTo>
                      <a:pt x="21" y="188"/>
                      <a:pt x="34" y="106"/>
                      <a:pt x="93"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3" name="Freeform 590"/>
              <p:cNvSpPr>
                <a:spLocks/>
              </p:cNvSpPr>
              <p:nvPr/>
            </p:nvSpPr>
            <p:spPr bwMode="auto">
              <a:xfrm>
                <a:off x="5318125" y="4502150"/>
                <a:ext cx="69850" cy="87313"/>
              </a:xfrm>
              <a:custGeom>
                <a:avLst/>
                <a:gdLst>
                  <a:gd name="T0" fmla="*/ 35 w 44"/>
                  <a:gd name="T1" fmla="*/ 55 h 55"/>
                  <a:gd name="T2" fmla="*/ 0 w 44"/>
                  <a:gd name="T3" fmla="*/ 7 h 55"/>
                  <a:gd name="T4" fmla="*/ 9 w 44"/>
                  <a:gd name="T5" fmla="*/ 0 h 55"/>
                  <a:gd name="T6" fmla="*/ 44 w 44"/>
                  <a:gd name="T7" fmla="*/ 48 h 55"/>
                  <a:gd name="T8" fmla="*/ 35 w 44"/>
                  <a:gd name="T9" fmla="*/ 55 h 55"/>
                </a:gdLst>
                <a:ahLst/>
                <a:cxnLst>
                  <a:cxn ang="0">
                    <a:pos x="T0" y="T1"/>
                  </a:cxn>
                  <a:cxn ang="0">
                    <a:pos x="T2" y="T3"/>
                  </a:cxn>
                  <a:cxn ang="0">
                    <a:pos x="T4" y="T5"/>
                  </a:cxn>
                  <a:cxn ang="0">
                    <a:pos x="T6" y="T7"/>
                  </a:cxn>
                  <a:cxn ang="0">
                    <a:pos x="T8" y="T9"/>
                  </a:cxn>
                </a:cxnLst>
                <a:rect l="0" t="0" r="r" b="b"/>
                <a:pathLst>
                  <a:path w="44" h="55">
                    <a:moveTo>
                      <a:pt x="35" y="55"/>
                    </a:moveTo>
                    <a:lnTo>
                      <a:pt x="0" y="7"/>
                    </a:lnTo>
                    <a:lnTo>
                      <a:pt x="9" y="0"/>
                    </a:lnTo>
                    <a:lnTo>
                      <a:pt x="44" y="48"/>
                    </a:lnTo>
                    <a:lnTo>
                      <a:pt x="35"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4" name="Freeform 591"/>
              <p:cNvSpPr>
                <a:spLocks noEditPoints="1"/>
              </p:cNvSpPr>
              <p:nvPr/>
            </p:nvSpPr>
            <p:spPr bwMode="auto">
              <a:xfrm>
                <a:off x="5048250" y="3630613"/>
                <a:ext cx="176212" cy="169863"/>
              </a:xfrm>
              <a:custGeom>
                <a:avLst/>
                <a:gdLst>
                  <a:gd name="T0" fmla="*/ 170 w 183"/>
                  <a:gd name="T1" fmla="*/ 103 h 177"/>
                  <a:gd name="T2" fmla="*/ 169 w 183"/>
                  <a:gd name="T3" fmla="*/ 99 h 177"/>
                  <a:gd name="T4" fmla="*/ 160 w 183"/>
                  <a:gd name="T5" fmla="*/ 97 h 177"/>
                  <a:gd name="T6" fmla="*/ 175 w 183"/>
                  <a:gd name="T7" fmla="*/ 97 h 177"/>
                  <a:gd name="T8" fmla="*/ 183 w 183"/>
                  <a:gd name="T9" fmla="*/ 0 h 177"/>
                  <a:gd name="T10" fmla="*/ 65 w 183"/>
                  <a:gd name="T11" fmla="*/ 4 h 177"/>
                  <a:gd name="T12" fmla="*/ 59 w 183"/>
                  <a:gd name="T13" fmla="*/ 86 h 177"/>
                  <a:gd name="T14" fmla="*/ 70 w 183"/>
                  <a:gd name="T15" fmla="*/ 88 h 177"/>
                  <a:gd name="T16" fmla="*/ 63 w 183"/>
                  <a:gd name="T17" fmla="*/ 88 h 177"/>
                  <a:gd name="T18" fmla="*/ 61 w 183"/>
                  <a:gd name="T19" fmla="*/ 92 h 177"/>
                  <a:gd name="T20" fmla="*/ 14 w 183"/>
                  <a:gd name="T21" fmla="*/ 121 h 177"/>
                  <a:gd name="T22" fmla="*/ 0 w 183"/>
                  <a:gd name="T23" fmla="*/ 133 h 177"/>
                  <a:gd name="T24" fmla="*/ 3 w 183"/>
                  <a:gd name="T25" fmla="*/ 143 h 177"/>
                  <a:gd name="T26" fmla="*/ 4 w 183"/>
                  <a:gd name="T27" fmla="*/ 144 h 177"/>
                  <a:gd name="T28" fmla="*/ 5 w 183"/>
                  <a:gd name="T29" fmla="*/ 145 h 177"/>
                  <a:gd name="T30" fmla="*/ 9 w 183"/>
                  <a:gd name="T31" fmla="*/ 148 h 177"/>
                  <a:gd name="T32" fmla="*/ 138 w 183"/>
                  <a:gd name="T33" fmla="*/ 177 h 177"/>
                  <a:gd name="T34" fmla="*/ 158 w 183"/>
                  <a:gd name="T35" fmla="*/ 145 h 177"/>
                  <a:gd name="T36" fmla="*/ 165 w 183"/>
                  <a:gd name="T37" fmla="*/ 133 h 177"/>
                  <a:gd name="T38" fmla="*/ 168 w 183"/>
                  <a:gd name="T39" fmla="*/ 130 h 177"/>
                  <a:gd name="T40" fmla="*/ 174 w 183"/>
                  <a:gd name="T41" fmla="*/ 104 h 177"/>
                  <a:gd name="T42" fmla="*/ 170 w 183"/>
                  <a:gd name="T43" fmla="*/ 103 h 177"/>
                  <a:gd name="T44" fmla="*/ 78 w 183"/>
                  <a:gd name="T45" fmla="*/ 131 h 177"/>
                  <a:gd name="T46" fmla="*/ 56 w 183"/>
                  <a:gd name="T47" fmla="*/ 126 h 177"/>
                  <a:gd name="T48" fmla="*/ 65 w 183"/>
                  <a:gd name="T49" fmla="*/ 119 h 177"/>
                  <a:gd name="T50" fmla="*/ 88 w 183"/>
                  <a:gd name="T51" fmla="*/ 123 h 177"/>
                  <a:gd name="T52" fmla="*/ 78 w 183"/>
                  <a:gd name="T53" fmla="*/ 131 h 177"/>
                  <a:gd name="T54" fmla="*/ 145 w 183"/>
                  <a:gd name="T55" fmla="*/ 127 h 177"/>
                  <a:gd name="T56" fmla="*/ 43 w 183"/>
                  <a:gd name="T57" fmla="*/ 111 h 177"/>
                  <a:gd name="T58" fmla="*/ 64 w 183"/>
                  <a:gd name="T59" fmla="*/ 97 h 177"/>
                  <a:gd name="T60" fmla="*/ 157 w 183"/>
                  <a:gd name="T61" fmla="*/ 110 h 177"/>
                  <a:gd name="T62" fmla="*/ 145 w 183"/>
                  <a:gd name="T63" fmla="*/ 127 h 177"/>
                  <a:gd name="T64" fmla="*/ 70 w 183"/>
                  <a:gd name="T65" fmla="*/ 80 h 177"/>
                  <a:gd name="T66" fmla="*/ 75 w 183"/>
                  <a:gd name="T67" fmla="*/ 11 h 177"/>
                  <a:gd name="T68" fmla="*/ 171 w 183"/>
                  <a:gd name="T69" fmla="*/ 8 h 177"/>
                  <a:gd name="T70" fmla="*/ 162 w 183"/>
                  <a:gd name="T71" fmla="*/ 89 h 177"/>
                  <a:gd name="T72" fmla="*/ 70 w 183"/>
                  <a:gd name="T73" fmla="*/ 8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 h="177">
                    <a:moveTo>
                      <a:pt x="170" y="103"/>
                    </a:moveTo>
                    <a:cubicBezTo>
                      <a:pt x="169" y="102"/>
                      <a:pt x="170" y="99"/>
                      <a:pt x="169" y="99"/>
                    </a:cubicBezTo>
                    <a:cubicBezTo>
                      <a:pt x="166" y="98"/>
                      <a:pt x="162" y="99"/>
                      <a:pt x="160" y="97"/>
                    </a:cubicBezTo>
                    <a:cubicBezTo>
                      <a:pt x="165" y="96"/>
                      <a:pt x="171" y="98"/>
                      <a:pt x="175" y="97"/>
                    </a:cubicBezTo>
                    <a:cubicBezTo>
                      <a:pt x="178" y="64"/>
                      <a:pt x="183" y="0"/>
                      <a:pt x="183" y="0"/>
                    </a:cubicBezTo>
                    <a:cubicBezTo>
                      <a:pt x="65" y="4"/>
                      <a:pt x="65" y="4"/>
                      <a:pt x="65" y="4"/>
                    </a:cubicBezTo>
                    <a:cubicBezTo>
                      <a:pt x="65" y="4"/>
                      <a:pt x="61" y="58"/>
                      <a:pt x="59" y="86"/>
                    </a:cubicBezTo>
                    <a:cubicBezTo>
                      <a:pt x="63" y="86"/>
                      <a:pt x="68" y="86"/>
                      <a:pt x="70" y="88"/>
                    </a:cubicBezTo>
                    <a:cubicBezTo>
                      <a:pt x="67" y="88"/>
                      <a:pt x="65" y="87"/>
                      <a:pt x="63" y="88"/>
                    </a:cubicBezTo>
                    <a:cubicBezTo>
                      <a:pt x="62" y="89"/>
                      <a:pt x="62" y="91"/>
                      <a:pt x="61" y="92"/>
                    </a:cubicBezTo>
                    <a:cubicBezTo>
                      <a:pt x="47" y="101"/>
                      <a:pt x="30" y="112"/>
                      <a:pt x="14" y="121"/>
                    </a:cubicBezTo>
                    <a:cubicBezTo>
                      <a:pt x="10" y="123"/>
                      <a:pt x="1" y="128"/>
                      <a:pt x="0" y="133"/>
                    </a:cubicBezTo>
                    <a:cubicBezTo>
                      <a:pt x="0" y="136"/>
                      <a:pt x="2" y="140"/>
                      <a:pt x="3" y="143"/>
                    </a:cubicBezTo>
                    <a:cubicBezTo>
                      <a:pt x="3" y="143"/>
                      <a:pt x="3" y="144"/>
                      <a:pt x="4" y="144"/>
                    </a:cubicBezTo>
                    <a:cubicBezTo>
                      <a:pt x="4" y="144"/>
                      <a:pt x="4" y="144"/>
                      <a:pt x="5" y="145"/>
                    </a:cubicBezTo>
                    <a:cubicBezTo>
                      <a:pt x="6" y="145"/>
                      <a:pt x="7" y="147"/>
                      <a:pt x="9" y="148"/>
                    </a:cubicBezTo>
                    <a:cubicBezTo>
                      <a:pt x="18" y="151"/>
                      <a:pt x="122" y="176"/>
                      <a:pt x="138" y="177"/>
                    </a:cubicBezTo>
                    <a:cubicBezTo>
                      <a:pt x="145" y="168"/>
                      <a:pt x="152" y="155"/>
                      <a:pt x="158" y="145"/>
                    </a:cubicBezTo>
                    <a:cubicBezTo>
                      <a:pt x="161" y="141"/>
                      <a:pt x="163" y="136"/>
                      <a:pt x="165" y="133"/>
                    </a:cubicBezTo>
                    <a:cubicBezTo>
                      <a:pt x="166" y="132"/>
                      <a:pt x="167" y="131"/>
                      <a:pt x="168" y="130"/>
                    </a:cubicBezTo>
                    <a:cubicBezTo>
                      <a:pt x="173" y="123"/>
                      <a:pt x="177" y="114"/>
                      <a:pt x="174" y="104"/>
                    </a:cubicBezTo>
                    <a:cubicBezTo>
                      <a:pt x="174" y="103"/>
                      <a:pt x="171" y="104"/>
                      <a:pt x="170" y="103"/>
                    </a:cubicBezTo>
                    <a:close/>
                    <a:moveTo>
                      <a:pt x="78" y="131"/>
                    </a:moveTo>
                    <a:cubicBezTo>
                      <a:pt x="56" y="126"/>
                      <a:pt x="56" y="126"/>
                      <a:pt x="56" y="126"/>
                    </a:cubicBezTo>
                    <a:cubicBezTo>
                      <a:pt x="65" y="119"/>
                      <a:pt x="65" y="119"/>
                      <a:pt x="65" y="119"/>
                    </a:cubicBezTo>
                    <a:cubicBezTo>
                      <a:pt x="88" y="123"/>
                      <a:pt x="88" y="123"/>
                      <a:pt x="88" y="123"/>
                    </a:cubicBezTo>
                    <a:lnTo>
                      <a:pt x="78" y="131"/>
                    </a:lnTo>
                    <a:close/>
                    <a:moveTo>
                      <a:pt x="145" y="127"/>
                    </a:moveTo>
                    <a:cubicBezTo>
                      <a:pt x="43" y="111"/>
                      <a:pt x="43" y="111"/>
                      <a:pt x="43" y="111"/>
                    </a:cubicBezTo>
                    <a:cubicBezTo>
                      <a:pt x="64" y="97"/>
                      <a:pt x="64" y="97"/>
                      <a:pt x="64" y="97"/>
                    </a:cubicBezTo>
                    <a:cubicBezTo>
                      <a:pt x="157" y="110"/>
                      <a:pt x="157" y="110"/>
                      <a:pt x="157" y="110"/>
                    </a:cubicBezTo>
                    <a:lnTo>
                      <a:pt x="145" y="127"/>
                    </a:lnTo>
                    <a:close/>
                    <a:moveTo>
                      <a:pt x="70" y="80"/>
                    </a:moveTo>
                    <a:cubicBezTo>
                      <a:pt x="75" y="11"/>
                      <a:pt x="75" y="11"/>
                      <a:pt x="75" y="11"/>
                    </a:cubicBezTo>
                    <a:cubicBezTo>
                      <a:pt x="171" y="8"/>
                      <a:pt x="171" y="8"/>
                      <a:pt x="171" y="8"/>
                    </a:cubicBezTo>
                    <a:cubicBezTo>
                      <a:pt x="162" y="89"/>
                      <a:pt x="162" y="89"/>
                      <a:pt x="162" y="89"/>
                    </a:cubicBezTo>
                    <a:lnTo>
                      <a:pt x="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5" name="Freeform 592"/>
              <p:cNvSpPr>
                <a:spLocks noEditPoints="1"/>
              </p:cNvSpPr>
              <p:nvPr/>
            </p:nvSpPr>
            <p:spPr bwMode="auto">
              <a:xfrm>
                <a:off x="5583238" y="3995738"/>
                <a:ext cx="168275" cy="190500"/>
              </a:xfrm>
              <a:custGeom>
                <a:avLst/>
                <a:gdLst>
                  <a:gd name="T0" fmla="*/ 174 w 175"/>
                  <a:gd name="T1" fmla="*/ 159 h 197"/>
                  <a:gd name="T2" fmla="*/ 169 w 175"/>
                  <a:gd name="T3" fmla="*/ 158 h 197"/>
                  <a:gd name="T4" fmla="*/ 168 w 175"/>
                  <a:gd name="T5" fmla="*/ 55 h 197"/>
                  <a:gd name="T6" fmla="*/ 96 w 175"/>
                  <a:gd name="T7" fmla="*/ 0 h 197"/>
                  <a:gd name="T8" fmla="*/ 18 w 175"/>
                  <a:gd name="T9" fmla="*/ 55 h 197"/>
                  <a:gd name="T10" fmla="*/ 16 w 175"/>
                  <a:gd name="T11" fmla="*/ 159 h 197"/>
                  <a:gd name="T12" fmla="*/ 1 w 175"/>
                  <a:gd name="T13" fmla="*/ 162 h 197"/>
                  <a:gd name="T14" fmla="*/ 0 w 175"/>
                  <a:gd name="T15" fmla="*/ 165 h 197"/>
                  <a:gd name="T16" fmla="*/ 87 w 175"/>
                  <a:gd name="T17" fmla="*/ 197 h 197"/>
                  <a:gd name="T18" fmla="*/ 175 w 175"/>
                  <a:gd name="T19" fmla="*/ 167 h 197"/>
                  <a:gd name="T20" fmla="*/ 174 w 175"/>
                  <a:gd name="T21" fmla="*/ 159 h 197"/>
                  <a:gd name="T22" fmla="*/ 20 w 175"/>
                  <a:gd name="T23" fmla="*/ 57 h 197"/>
                  <a:gd name="T24" fmla="*/ 96 w 175"/>
                  <a:gd name="T25" fmla="*/ 4 h 197"/>
                  <a:gd name="T26" fmla="*/ 98 w 175"/>
                  <a:gd name="T27" fmla="*/ 176 h 197"/>
                  <a:gd name="T28" fmla="*/ 19 w 175"/>
                  <a:gd name="T29" fmla="*/ 158 h 197"/>
                  <a:gd name="T30" fmla="*/ 20 w 175"/>
                  <a:gd name="T31" fmla="*/ 57 h 197"/>
                  <a:gd name="T32" fmla="*/ 87 w 175"/>
                  <a:gd name="T33" fmla="*/ 191 h 197"/>
                  <a:gd name="T34" fmla="*/ 3 w 175"/>
                  <a:gd name="T35" fmla="*/ 163 h 197"/>
                  <a:gd name="T36" fmla="*/ 17 w 175"/>
                  <a:gd name="T37" fmla="*/ 160 h 197"/>
                  <a:gd name="T38" fmla="*/ 19 w 175"/>
                  <a:gd name="T39" fmla="*/ 160 h 197"/>
                  <a:gd name="T40" fmla="*/ 98 w 175"/>
                  <a:gd name="T41" fmla="*/ 179 h 197"/>
                  <a:gd name="T42" fmla="*/ 134 w 175"/>
                  <a:gd name="T43" fmla="*/ 177 h 197"/>
                  <a:gd name="T44" fmla="*/ 87 w 175"/>
                  <a:gd name="T45" fmla="*/ 19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197">
                    <a:moveTo>
                      <a:pt x="174" y="159"/>
                    </a:moveTo>
                    <a:cubicBezTo>
                      <a:pt x="172" y="158"/>
                      <a:pt x="171" y="158"/>
                      <a:pt x="169" y="158"/>
                    </a:cubicBezTo>
                    <a:cubicBezTo>
                      <a:pt x="169" y="154"/>
                      <a:pt x="168" y="55"/>
                      <a:pt x="168" y="55"/>
                    </a:cubicBezTo>
                    <a:cubicBezTo>
                      <a:pt x="96" y="0"/>
                      <a:pt x="96" y="0"/>
                      <a:pt x="96" y="0"/>
                    </a:cubicBezTo>
                    <a:cubicBezTo>
                      <a:pt x="18" y="55"/>
                      <a:pt x="18" y="55"/>
                      <a:pt x="18" y="55"/>
                    </a:cubicBezTo>
                    <a:cubicBezTo>
                      <a:pt x="18" y="55"/>
                      <a:pt x="17" y="157"/>
                      <a:pt x="16" y="159"/>
                    </a:cubicBezTo>
                    <a:cubicBezTo>
                      <a:pt x="11" y="160"/>
                      <a:pt x="6" y="161"/>
                      <a:pt x="1" y="162"/>
                    </a:cubicBezTo>
                    <a:cubicBezTo>
                      <a:pt x="1" y="163"/>
                      <a:pt x="1" y="164"/>
                      <a:pt x="0" y="165"/>
                    </a:cubicBezTo>
                    <a:cubicBezTo>
                      <a:pt x="29" y="176"/>
                      <a:pt x="57" y="186"/>
                      <a:pt x="87" y="197"/>
                    </a:cubicBezTo>
                    <a:cubicBezTo>
                      <a:pt x="117" y="187"/>
                      <a:pt x="139" y="179"/>
                      <a:pt x="175" y="167"/>
                    </a:cubicBezTo>
                    <a:cubicBezTo>
                      <a:pt x="175" y="164"/>
                      <a:pt x="175" y="162"/>
                      <a:pt x="174" y="159"/>
                    </a:cubicBezTo>
                    <a:close/>
                    <a:moveTo>
                      <a:pt x="20" y="57"/>
                    </a:moveTo>
                    <a:cubicBezTo>
                      <a:pt x="96" y="4"/>
                      <a:pt x="96" y="4"/>
                      <a:pt x="96" y="4"/>
                    </a:cubicBezTo>
                    <a:cubicBezTo>
                      <a:pt x="98" y="176"/>
                      <a:pt x="98" y="176"/>
                      <a:pt x="98" y="176"/>
                    </a:cubicBezTo>
                    <a:cubicBezTo>
                      <a:pt x="91" y="176"/>
                      <a:pt x="25" y="160"/>
                      <a:pt x="19" y="158"/>
                    </a:cubicBezTo>
                    <a:cubicBezTo>
                      <a:pt x="19" y="154"/>
                      <a:pt x="20" y="57"/>
                      <a:pt x="20" y="57"/>
                    </a:cubicBezTo>
                    <a:close/>
                    <a:moveTo>
                      <a:pt x="87" y="191"/>
                    </a:moveTo>
                    <a:cubicBezTo>
                      <a:pt x="74" y="187"/>
                      <a:pt x="10" y="165"/>
                      <a:pt x="3" y="163"/>
                    </a:cubicBezTo>
                    <a:cubicBezTo>
                      <a:pt x="8" y="162"/>
                      <a:pt x="13" y="161"/>
                      <a:pt x="17" y="160"/>
                    </a:cubicBezTo>
                    <a:cubicBezTo>
                      <a:pt x="18" y="160"/>
                      <a:pt x="19" y="160"/>
                      <a:pt x="19" y="160"/>
                    </a:cubicBezTo>
                    <a:cubicBezTo>
                      <a:pt x="27" y="162"/>
                      <a:pt x="98" y="179"/>
                      <a:pt x="98" y="179"/>
                    </a:cubicBezTo>
                    <a:cubicBezTo>
                      <a:pt x="134" y="177"/>
                      <a:pt x="134" y="177"/>
                      <a:pt x="134" y="177"/>
                    </a:cubicBezTo>
                    <a:cubicBezTo>
                      <a:pt x="117" y="182"/>
                      <a:pt x="96" y="189"/>
                      <a:pt x="87"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6" name="Freeform 593"/>
              <p:cNvSpPr>
                <a:spLocks/>
              </p:cNvSpPr>
              <p:nvPr/>
            </p:nvSpPr>
            <p:spPr bwMode="auto">
              <a:xfrm>
                <a:off x="5605463" y="4011613"/>
                <a:ext cx="65087" cy="49213"/>
              </a:xfrm>
              <a:custGeom>
                <a:avLst/>
                <a:gdLst>
                  <a:gd name="T0" fmla="*/ 41 w 41"/>
                  <a:gd name="T1" fmla="*/ 0 h 31"/>
                  <a:gd name="T2" fmla="*/ 0 w 41"/>
                  <a:gd name="T3" fmla="*/ 26 h 31"/>
                  <a:gd name="T4" fmla="*/ 0 w 41"/>
                  <a:gd name="T5" fmla="*/ 31 h 31"/>
                  <a:gd name="T6" fmla="*/ 41 w 41"/>
                  <a:gd name="T7" fmla="*/ 9 h 31"/>
                  <a:gd name="T8" fmla="*/ 41 w 41"/>
                  <a:gd name="T9" fmla="*/ 0 h 31"/>
                </a:gdLst>
                <a:ahLst/>
                <a:cxnLst>
                  <a:cxn ang="0">
                    <a:pos x="T0" y="T1"/>
                  </a:cxn>
                  <a:cxn ang="0">
                    <a:pos x="T2" y="T3"/>
                  </a:cxn>
                  <a:cxn ang="0">
                    <a:pos x="T4" y="T5"/>
                  </a:cxn>
                  <a:cxn ang="0">
                    <a:pos x="T6" y="T7"/>
                  </a:cxn>
                  <a:cxn ang="0">
                    <a:pos x="T8" y="T9"/>
                  </a:cxn>
                </a:cxnLst>
                <a:rect l="0" t="0" r="r" b="b"/>
                <a:pathLst>
                  <a:path w="41" h="31">
                    <a:moveTo>
                      <a:pt x="41" y="0"/>
                    </a:moveTo>
                    <a:lnTo>
                      <a:pt x="0" y="26"/>
                    </a:lnTo>
                    <a:lnTo>
                      <a:pt x="0" y="31"/>
                    </a:lnTo>
                    <a:lnTo>
                      <a:pt x="41" y="9"/>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7" name="Freeform 594"/>
              <p:cNvSpPr>
                <a:spLocks/>
              </p:cNvSpPr>
              <p:nvPr/>
            </p:nvSpPr>
            <p:spPr bwMode="auto">
              <a:xfrm>
                <a:off x="5605463" y="4121150"/>
                <a:ext cx="66675" cy="14288"/>
              </a:xfrm>
              <a:custGeom>
                <a:avLst/>
                <a:gdLst>
                  <a:gd name="T0" fmla="*/ 42 w 42"/>
                  <a:gd name="T1" fmla="*/ 0 h 9"/>
                  <a:gd name="T2" fmla="*/ 0 w 42"/>
                  <a:gd name="T3" fmla="*/ 1 h 9"/>
                  <a:gd name="T4" fmla="*/ 0 w 42"/>
                  <a:gd name="T5" fmla="*/ 7 h 9"/>
                  <a:gd name="T6" fmla="*/ 42 w 42"/>
                  <a:gd name="T7" fmla="*/ 9 h 9"/>
                  <a:gd name="T8" fmla="*/ 42 w 42"/>
                  <a:gd name="T9" fmla="*/ 0 h 9"/>
                </a:gdLst>
                <a:ahLst/>
                <a:cxnLst>
                  <a:cxn ang="0">
                    <a:pos x="T0" y="T1"/>
                  </a:cxn>
                  <a:cxn ang="0">
                    <a:pos x="T2" y="T3"/>
                  </a:cxn>
                  <a:cxn ang="0">
                    <a:pos x="T4" y="T5"/>
                  </a:cxn>
                  <a:cxn ang="0">
                    <a:pos x="T6" y="T7"/>
                  </a:cxn>
                  <a:cxn ang="0">
                    <a:pos x="T8" y="T9"/>
                  </a:cxn>
                </a:cxnLst>
                <a:rect l="0" t="0" r="r" b="b"/>
                <a:pathLst>
                  <a:path w="42" h="9">
                    <a:moveTo>
                      <a:pt x="42" y="0"/>
                    </a:moveTo>
                    <a:lnTo>
                      <a:pt x="0" y="1"/>
                    </a:lnTo>
                    <a:lnTo>
                      <a:pt x="0" y="7"/>
                    </a:lnTo>
                    <a:lnTo>
                      <a:pt x="42" y="9"/>
                    </a:lnTo>
                    <a:lnTo>
                      <a:pt x="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8" name="Freeform 595"/>
              <p:cNvSpPr>
                <a:spLocks/>
              </p:cNvSpPr>
              <p:nvPr/>
            </p:nvSpPr>
            <p:spPr bwMode="auto">
              <a:xfrm>
                <a:off x="5605463" y="4137025"/>
                <a:ext cx="66675" cy="20638"/>
              </a:xfrm>
              <a:custGeom>
                <a:avLst/>
                <a:gdLst>
                  <a:gd name="T0" fmla="*/ 42 w 42"/>
                  <a:gd name="T1" fmla="*/ 4 h 13"/>
                  <a:gd name="T2" fmla="*/ 0 w 42"/>
                  <a:gd name="T3" fmla="*/ 0 h 13"/>
                  <a:gd name="T4" fmla="*/ 0 w 42"/>
                  <a:gd name="T5" fmla="*/ 5 h 13"/>
                  <a:gd name="T6" fmla="*/ 42 w 42"/>
                  <a:gd name="T7" fmla="*/ 13 h 13"/>
                  <a:gd name="T8" fmla="*/ 42 w 42"/>
                  <a:gd name="T9" fmla="*/ 4 h 13"/>
                </a:gdLst>
                <a:ahLst/>
                <a:cxnLst>
                  <a:cxn ang="0">
                    <a:pos x="T0" y="T1"/>
                  </a:cxn>
                  <a:cxn ang="0">
                    <a:pos x="T2" y="T3"/>
                  </a:cxn>
                  <a:cxn ang="0">
                    <a:pos x="T4" y="T5"/>
                  </a:cxn>
                  <a:cxn ang="0">
                    <a:pos x="T6" y="T7"/>
                  </a:cxn>
                  <a:cxn ang="0">
                    <a:pos x="T8" y="T9"/>
                  </a:cxn>
                </a:cxnLst>
                <a:rect l="0" t="0" r="r" b="b"/>
                <a:pathLst>
                  <a:path w="42" h="13">
                    <a:moveTo>
                      <a:pt x="42" y="4"/>
                    </a:moveTo>
                    <a:lnTo>
                      <a:pt x="0" y="0"/>
                    </a:lnTo>
                    <a:lnTo>
                      <a:pt x="0" y="5"/>
                    </a:lnTo>
                    <a:lnTo>
                      <a:pt x="42" y="13"/>
                    </a:lnTo>
                    <a:lnTo>
                      <a:pt x="4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9" name="Freeform 596"/>
              <p:cNvSpPr>
                <a:spLocks/>
              </p:cNvSpPr>
              <p:nvPr/>
            </p:nvSpPr>
            <p:spPr bwMode="auto">
              <a:xfrm>
                <a:off x="5605463" y="4033838"/>
                <a:ext cx="65087" cy="41275"/>
              </a:xfrm>
              <a:custGeom>
                <a:avLst/>
                <a:gdLst>
                  <a:gd name="T0" fmla="*/ 41 w 41"/>
                  <a:gd name="T1" fmla="*/ 0 h 26"/>
                  <a:gd name="T2" fmla="*/ 0 w 41"/>
                  <a:gd name="T3" fmla="*/ 20 h 26"/>
                  <a:gd name="T4" fmla="*/ 0 w 41"/>
                  <a:gd name="T5" fmla="*/ 26 h 26"/>
                  <a:gd name="T6" fmla="*/ 41 w 41"/>
                  <a:gd name="T7" fmla="*/ 9 h 26"/>
                  <a:gd name="T8" fmla="*/ 41 w 41"/>
                  <a:gd name="T9" fmla="*/ 0 h 26"/>
                </a:gdLst>
                <a:ahLst/>
                <a:cxnLst>
                  <a:cxn ang="0">
                    <a:pos x="T0" y="T1"/>
                  </a:cxn>
                  <a:cxn ang="0">
                    <a:pos x="T2" y="T3"/>
                  </a:cxn>
                  <a:cxn ang="0">
                    <a:pos x="T4" y="T5"/>
                  </a:cxn>
                  <a:cxn ang="0">
                    <a:pos x="T6" y="T7"/>
                  </a:cxn>
                  <a:cxn ang="0">
                    <a:pos x="T8" y="T9"/>
                  </a:cxn>
                </a:cxnLst>
                <a:rect l="0" t="0" r="r" b="b"/>
                <a:pathLst>
                  <a:path w="41" h="26">
                    <a:moveTo>
                      <a:pt x="41" y="0"/>
                    </a:moveTo>
                    <a:lnTo>
                      <a:pt x="0" y="20"/>
                    </a:lnTo>
                    <a:lnTo>
                      <a:pt x="0" y="26"/>
                    </a:lnTo>
                    <a:lnTo>
                      <a:pt x="41" y="9"/>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60" name="Freeform 597"/>
              <p:cNvSpPr>
                <a:spLocks/>
              </p:cNvSpPr>
              <p:nvPr/>
            </p:nvSpPr>
            <p:spPr bwMode="auto">
              <a:xfrm>
                <a:off x="5605463" y="4098925"/>
                <a:ext cx="66675" cy="17463"/>
              </a:xfrm>
              <a:custGeom>
                <a:avLst/>
                <a:gdLst>
                  <a:gd name="T0" fmla="*/ 42 w 42"/>
                  <a:gd name="T1" fmla="*/ 0 h 11"/>
                  <a:gd name="T2" fmla="*/ 0 w 42"/>
                  <a:gd name="T3" fmla="*/ 7 h 11"/>
                  <a:gd name="T4" fmla="*/ 0 w 42"/>
                  <a:gd name="T5" fmla="*/ 11 h 11"/>
                  <a:gd name="T6" fmla="*/ 42 w 42"/>
                  <a:gd name="T7" fmla="*/ 9 h 11"/>
                  <a:gd name="T8" fmla="*/ 42 w 42"/>
                  <a:gd name="T9" fmla="*/ 0 h 11"/>
                </a:gdLst>
                <a:ahLst/>
                <a:cxnLst>
                  <a:cxn ang="0">
                    <a:pos x="T0" y="T1"/>
                  </a:cxn>
                  <a:cxn ang="0">
                    <a:pos x="T2" y="T3"/>
                  </a:cxn>
                  <a:cxn ang="0">
                    <a:pos x="T4" y="T5"/>
                  </a:cxn>
                  <a:cxn ang="0">
                    <a:pos x="T6" y="T7"/>
                  </a:cxn>
                  <a:cxn ang="0">
                    <a:pos x="T8" y="T9"/>
                  </a:cxn>
                </a:cxnLst>
                <a:rect l="0" t="0" r="r" b="b"/>
                <a:pathLst>
                  <a:path w="42" h="11">
                    <a:moveTo>
                      <a:pt x="42" y="0"/>
                    </a:moveTo>
                    <a:lnTo>
                      <a:pt x="0" y="7"/>
                    </a:lnTo>
                    <a:lnTo>
                      <a:pt x="0" y="11"/>
                    </a:lnTo>
                    <a:lnTo>
                      <a:pt x="42" y="9"/>
                    </a:lnTo>
                    <a:lnTo>
                      <a:pt x="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61" name="Freeform 598"/>
              <p:cNvSpPr>
                <a:spLocks/>
              </p:cNvSpPr>
              <p:nvPr/>
            </p:nvSpPr>
            <p:spPr bwMode="auto">
              <a:xfrm>
                <a:off x="5605463" y="4078288"/>
                <a:ext cx="66675" cy="25400"/>
              </a:xfrm>
              <a:custGeom>
                <a:avLst/>
                <a:gdLst>
                  <a:gd name="T0" fmla="*/ 41 w 42"/>
                  <a:gd name="T1" fmla="*/ 0 h 16"/>
                  <a:gd name="T2" fmla="*/ 0 w 42"/>
                  <a:gd name="T3" fmla="*/ 10 h 16"/>
                  <a:gd name="T4" fmla="*/ 0 w 42"/>
                  <a:gd name="T5" fmla="*/ 16 h 16"/>
                  <a:gd name="T6" fmla="*/ 42 w 42"/>
                  <a:gd name="T7" fmla="*/ 8 h 16"/>
                  <a:gd name="T8" fmla="*/ 41 w 42"/>
                  <a:gd name="T9" fmla="*/ 0 h 16"/>
                </a:gdLst>
                <a:ahLst/>
                <a:cxnLst>
                  <a:cxn ang="0">
                    <a:pos x="T0" y="T1"/>
                  </a:cxn>
                  <a:cxn ang="0">
                    <a:pos x="T2" y="T3"/>
                  </a:cxn>
                  <a:cxn ang="0">
                    <a:pos x="T4" y="T5"/>
                  </a:cxn>
                  <a:cxn ang="0">
                    <a:pos x="T6" y="T7"/>
                  </a:cxn>
                  <a:cxn ang="0">
                    <a:pos x="T8" y="T9"/>
                  </a:cxn>
                </a:cxnLst>
                <a:rect l="0" t="0" r="r" b="b"/>
                <a:pathLst>
                  <a:path w="42" h="16">
                    <a:moveTo>
                      <a:pt x="41" y="0"/>
                    </a:moveTo>
                    <a:lnTo>
                      <a:pt x="0" y="10"/>
                    </a:lnTo>
                    <a:lnTo>
                      <a:pt x="0" y="16"/>
                    </a:lnTo>
                    <a:lnTo>
                      <a:pt x="42" y="8"/>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62" name="Freeform 599"/>
              <p:cNvSpPr>
                <a:spLocks/>
              </p:cNvSpPr>
              <p:nvPr/>
            </p:nvSpPr>
            <p:spPr bwMode="auto">
              <a:xfrm>
                <a:off x="5605463" y="4056063"/>
                <a:ext cx="65087" cy="33338"/>
              </a:xfrm>
              <a:custGeom>
                <a:avLst/>
                <a:gdLst>
                  <a:gd name="T0" fmla="*/ 41 w 41"/>
                  <a:gd name="T1" fmla="*/ 0 h 21"/>
                  <a:gd name="T2" fmla="*/ 0 w 41"/>
                  <a:gd name="T3" fmla="*/ 15 h 21"/>
                  <a:gd name="T4" fmla="*/ 0 w 41"/>
                  <a:gd name="T5" fmla="*/ 21 h 21"/>
                  <a:gd name="T6" fmla="*/ 41 w 41"/>
                  <a:gd name="T7" fmla="*/ 8 h 21"/>
                  <a:gd name="T8" fmla="*/ 41 w 41"/>
                  <a:gd name="T9" fmla="*/ 0 h 21"/>
                </a:gdLst>
                <a:ahLst/>
                <a:cxnLst>
                  <a:cxn ang="0">
                    <a:pos x="T0" y="T1"/>
                  </a:cxn>
                  <a:cxn ang="0">
                    <a:pos x="T2" y="T3"/>
                  </a:cxn>
                  <a:cxn ang="0">
                    <a:pos x="T4" y="T5"/>
                  </a:cxn>
                  <a:cxn ang="0">
                    <a:pos x="T6" y="T7"/>
                  </a:cxn>
                  <a:cxn ang="0">
                    <a:pos x="T8" y="T9"/>
                  </a:cxn>
                </a:cxnLst>
                <a:rect l="0" t="0" r="r" b="b"/>
                <a:pathLst>
                  <a:path w="41" h="21">
                    <a:moveTo>
                      <a:pt x="41" y="0"/>
                    </a:moveTo>
                    <a:lnTo>
                      <a:pt x="0" y="15"/>
                    </a:lnTo>
                    <a:lnTo>
                      <a:pt x="0" y="21"/>
                    </a:lnTo>
                    <a:lnTo>
                      <a:pt x="41" y="8"/>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63" name="Oval 600"/>
              <p:cNvSpPr>
                <a:spLocks noChangeArrowheads="1"/>
              </p:cNvSpPr>
              <p:nvPr/>
            </p:nvSpPr>
            <p:spPr bwMode="auto">
              <a:xfrm>
                <a:off x="5427663" y="4740275"/>
                <a:ext cx="11112" cy="111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64" name="Freeform 601"/>
              <p:cNvSpPr>
                <a:spLocks/>
              </p:cNvSpPr>
              <p:nvPr/>
            </p:nvSpPr>
            <p:spPr bwMode="auto">
              <a:xfrm>
                <a:off x="5526088" y="46370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65" name="Freeform 602"/>
              <p:cNvSpPr>
                <a:spLocks/>
              </p:cNvSpPr>
              <p:nvPr/>
            </p:nvSpPr>
            <p:spPr bwMode="auto">
              <a:xfrm>
                <a:off x="5526088" y="4611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66" name="Freeform 603"/>
              <p:cNvSpPr>
                <a:spLocks/>
              </p:cNvSpPr>
              <p:nvPr/>
            </p:nvSpPr>
            <p:spPr bwMode="auto">
              <a:xfrm>
                <a:off x="5526088" y="4664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67" name="Freeform 604"/>
              <p:cNvSpPr>
                <a:spLocks/>
              </p:cNvSpPr>
              <p:nvPr/>
            </p:nvSpPr>
            <p:spPr bwMode="auto">
              <a:xfrm>
                <a:off x="5387975" y="4632325"/>
                <a:ext cx="131762" cy="41275"/>
              </a:xfrm>
              <a:custGeom>
                <a:avLst/>
                <a:gdLst>
                  <a:gd name="T0" fmla="*/ 2 w 137"/>
                  <a:gd name="T1" fmla="*/ 37 h 44"/>
                  <a:gd name="T2" fmla="*/ 2 w 137"/>
                  <a:gd name="T3" fmla="*/ 37 h 44"/>
                  <a:gd name="T4" fmla="*/ 3 w 137"/>
                  <a:gd name="T5" fmla="*/ 38 h 44"/>
                  <a:gd name="T6" fmla="*/ 4 w 137"/>
                  <a:gd name="T7" fmla="*/ 38 h 44"/>
                  <a:gd name="T8" fmla="*/ 5 w 137"/>
                  <a:gd name="T9" fmla="*/ 38 h 44"/>
                  <a:gd name="T10" fmla="*/ 6 w 137"/>
                  <a:gd name="T11" fmla="*/ 38 h 44"/>
                  <a:gd name="T12" fmla="*/ 6 w 137"/>
                  <a:gd name="T13" fmla="*/ 38 h 44"/>
                  <a:gd name="T14" fmla="*/ 7 w 137"/>
                  <a:gd name="T15" fmla="*/ 38 h 44"/>
                  <a:gd name="T16" fmla="*/ 8 w 137"/>
                  <a:gd name="T17" fmla="*/ 38 h 44"/>
                  <a:gd name="T18" fmla="*/ 78 w 137"/>
                  <a:gd name="T19" fmla="*/ 44 h 44"/>
                  <a:gd name="T20" fmla="*/ 79 w 137"/>
                  <a:gd name="T21" fmla="*/ 44 h 44"/>
                  <a:gd name="T22" fmla="*/ 81 w 137"/>
                  <a:gd name="T23" fmla="*/ 44 h 44"/>
                  <a:gd name="T24" fmla="*/ 82 w 137"/>
                  <a:gd name="T25" fmla="*/ 44 h 44"/>
                  <a:gd name="T26" fmla="*/ 83 w 137"/>
                  <a:gd name="T27" fmla="*/ 44 h 44"/>
                  <a:gd name="T28" fmla="*/ 85 w 137"/>
                  <a:gd name="T29" fmla="*/ 44 h 44"/>
                  <a:gd name="T30" fmla="*/ 88 w 137"/>
                  <a:gd name="T31" fmla="*/ 44 h 44"/>
                  <a:gd name="T32" fmla="*/ 90 w 137"/>
                  <a:gd name="T33" fmla="*/ 44 h 44"/>
                  <a:gd name="T34" fmla="*/ 91 w 137"/>
                  <a:gd name="T35" fmla="*/ 44 h 44"/>
                  <a:gd name="T36" fmla="*/ 92 w 137"/>
                  <a:gd name="T37" fmla="*/ 44 h 44"/>
                  <a:gd name="T38" fmla="*/ 93 w 137"/>
                  <a:gd name="T39" fmla="*/ 43 h 44"/>
                  <a:gd name="T40" fmla="*/ 94 w 137"/>
                  <a:gd name="T41" fmla="*/ 43 h 44"/>
                  <a:gd name="T42" fmla="*/ 95 w 137"/>
                  <a:gd name="T43" fmla="*/ 43 h 44"/>
                  <a:gd name="T44" fmla="*/ 96 w 137"/>
                  <a:gd name="T45" fmla="*/ 43 h 44"/>
                  <a:gd name="T46" fmla="*/ 96 w 137"/>
                  <a:gd name="T47" fmla="*/ 42 h 44"/>
                  <a:gd name="T48" fmla="*/ 136 w 137"/>
                  <a:gd name="T49" fmla="*/ 21 h 44"/>
                  <a:gd name="T50" fmla="*/ 136 w 137"/>
                  <a:gd name="T51" fmla="*/ 21 h 44"/>
                  <a:gd name="T52" fmla="*/ 136 w 137"/>
                  <a:gd name="T53" fmla="*/ 21 h 44"/>
                  <a:gd name="T54" fmla="*/ 137 w 137"/>
                  <a:gd name="T55" fmla="*/ 20 h 44"/>
                  <a:gd name="T56" fmla="*/ 137 w 137"/>
                  <a:gd name="T57" fmla="*/ 3 h 44"/>
                  <a:gd name="T58" fmla="*/ 137 w 137"/>
                  <a:gd name="T59" fmla="*/ 3 h 44"/>
                  <a:gd name="T60" fmla="*/ 97 w 137"/>
                  <a:gd name="T61" fmla="*/ 18 h 44"/>
                  <a:gd name="T62" fmla="*/ 96 w 137"/>
                  <a:gd name="T63" fmla="*/ 18 h 44"/>
                  <a:gd name="T64" fmla="*/ 96 w 137"/>
                  <a:gd name="T65" fmla="*/ 18 h 44"/>
                  <a:gd name="T66" fmla="*/ 95 w 137"/>
                  <a:gd name="T67" fmla="*/ 18 h 44"/>
                  <a:gd name="T68" fmla="*/ 94 w 137"/>
                  <a:gd name="T69" fmla="*/ 19 h 44"/>
                  <a:gd name="T70" fmla="*/ 93 w 137"/>
                  <a:gd name="T71" fmla="*/ 19 h 44"/>
                  <a:gd name="T72" fmla="*/ 92 w 137"/>
                  <a:gd name="T73" fmla="*/ 19 h 44"/>
                  <a:gd name="T74" fmla="*/ 90 w 137"/>
                  <a:gd name="T75" fmla="*/ 19 h 44"/>
                  <a:gd name="T76" fmla="*/ 88 w 137"/>
                  <a:gd name="T77" fmla="*/ 19 h 44"/>
                  <a:gd name="T78" fmla="*/ 86 w 137"/>
                  <a:gd name="T79" fmla="*/ 19 h 44"/>
                  <a:gd name="T80" fmla="*/ 85 w 137"/>
                  <a:gd name="T81" fmla="*/ 19 h 44"/>
                  <a:gd name="T82" fmla="*/ 83 w 137"/>
                  <a:gd name="T83" fmla="*/ 19 h 44"/>
                  <a:gd name="T84" fmla="*/ 82 w 137"/>
                  <a:gd name="T85" fmla="*/ 19 h 44"/>
                  <a:gd name="T86" fmla="*/ 80 w 137"/>
                  <a:gd name="T87" fmla="*/ 19 h 44"/>
                  <a:gd name="T88" fmla="*/ 79 w 137"/>
                  <a:gd name="T89" fmla="*/ 19 h 44"/>
                  <a:gd name="T90" fmla="*/ 9 w 137"/>
                  <a:gd name="T91" fmla="*/ 14 h 44"/>
                  <a:gd name="T92" fmla="*/ 8 w 137"/>
                  <a:gd name="T93" fmla="*/ 14 h 44"/>
                  <a:gd name="T94" fmla="*/ 7 w 137"/>
                  <a:gd name="T95" fmla="*/ 14 h 44"/>
                  <a:gd name="T96" fmla="*/ 6 w 137"/>
                  <a:gd name="T97" fmla="*/ 13 h 44"/>
                  <a:gd name="T98" fmla="*/ 1 w 137"/>
                  <a:gd name="T99" fmla="*/ 16 h 44"/>
                  <a:gd name="T100" fmla="*/ 1 w 137"/>
                  <a:gd name="T101" fmla="*/ 37 h 44"/>
                  <a:gd name="T102" fmla="*/ 1 w 137"/>
                  <a:gd name="T103"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7" h="44">
                    <a:moveTo>
                      <a:pt x="1" y="37"/>
                    </a:moveTo>
                    <a:cubicBezTo>
                      <a:pt x="1" y="37"/>
                      <a:pt x="2" y="37"/>
                      <a:pt x="2" y="37"/>
                    </a:cubicBezTo>
                    <a:cubicBezTo>
                      <a:pt x="2" y="37"/>
                      <a:pt x="2" y="37"/>
                      <a:pt x="2" y="37"/>
                    </a:cubicBezTo>
                    <a:cubicBezTo>
                      <a:pt x="2" y="37"/>
                      <a:pt x="2" y="37"/>
                      <a:pt x="2" y="37"/>
                    </a:cubicBezTo>
                    <a:cubicBezTo>
                      <a:pt x="2" y="37"/>
                      <a:pt x="3" y="37"/>
                      <a:pt x="3" y="37"/>
                    </a:cubicBezTo>
                    <a:cubicBezTo>
                      <a:pt x="3" y="38"/>
                      <a:pt x="3" y="38"/>
                      <a:pt x="3" y="38"/>
                    </a:cubicBezTo>
                    <a:cubicBezTo>
                      <a:pt x="3" y="38"/>
                      <a:pt x="3" y="38"/>
                      <a:pt x="3" y="38"/>
                    </a:cubicBezTo>
                    <a:cubicBezTo>
                      <a:pt x="4" y="38"/>
                      <a:pt x="4" y="38"/>
                      <a:pt x="4" y="38"/>
                    </a:cubicBezTo>
                    <a:cubicBezTo>
                      <a:pt x="4" y="38"/>
                      <a:pt x="4" y="38"/>
                      <a:pt x="4" y="38"/>
                    </a:cubicBezTo>
                    <a:cubicBezTo>
                      <a:pt x="5" y="38"/>
                      <a:pt x="5" y="38"/>
                      <a:pt x="5" y="38"/>
                    </a:cubicBezTo>
                    <a:cubicBezTo>
                      <a:pt x="5" y="38"/>
                      <a:pt x="5" y="38"/>
                      <a:pt x="5" y="38"/>
                    </a:cubicBezTo>
                    <a:cubicBezTo>
                      <a:pt x="5" y="38"/>
                      <a:pt x="5" y="38"/>
                      <a:pt x="6" y="38"/>
                    </a:cubicBezTo>
                    <a:cubicBezTo>
                      <a:pt x="6" y="38"/>
                      <a:pt x="6" y="38"/>
                      <a:pt x="6" y="38"/>
                    </a:cubicBezTo>
                    <a:cubicBezTo>
                      <a:pt x="6" y="38"/>
                      <a:pt x="6" y="38"/>
                      <a:pt x="6" y="38"/>
                    </a:cubicBezTo>
                    <a:cubicBezTo>
                      <a:pt x="7" y="38"/>
                      <a:pt x="7" y="38"/>
                      <a:pt x="7" y="38"/>
                    </a:cubicBezTo>
                    <a:cubicBezTo>
                      <a:pt x="7" y="38"/>
                      <a:pt x="7" y="38"/>
                      <a:pt x="7" y="38"/>
                    </a:cubicBezTo>
                    <a:cubicBezTo>
                      <a:pt x="8" y="38"/>
                      <a:pt x="8" y="38"/>
                      <a:pt x="8" y="38"/>
                    </a:cubicBezTo>
                    <a:cubicBezTo>
                      <a:pt x="8" y="38"/>
                      <a:pt x="8" y="38"/>
                      <a:pt x="8" y="38"/>
                    </a:cubicBezTo>
                    <a:cubicBezTo>
                      <a:pt x="9" y="38"/>
                      <a:pt x="9" y="38"/>
                      <a:pt x="9" y="39"/>
                    </a:cubicBezTo>
                    <a:cubicBezTo>
                      <a:pt x="78" y="44"/>
                      <a:pt x="78" y="44"/>
                      <a:pt x="78" y="44"/>
                    </a:cubicBezTo>
                    <a:cubicBezTo>
                      <a:pt x="78" y="44"/>
                      <a:pt x="78" y="44"/>
                      <a:pt x="79" y="44"/>
                    </a:cubicBezTo>
                    <a:cubicBezTo>
                      <a:pt x="79" y="44"/>
                      <a:pt x="79" y="44"/>
                      <a:pt x="79" y="44"/>
                    </a:cubicBezTo>
                    <a:cubicBezTo>
                      <a:pt x="80" y="44"/>
                      <a:pt x="80" y="44"/>
                      <a:pt x="80" y="44"/>
                    </a:cubicBezTo>
                    <a:cubicBezTo>
                      <a:pt x="80" y="44"/>
                      <a:pt x="81" y="44"/>
                      <a:pt x="81" y="44"/>
                    </a:cubicBezTo>
                    <a:cubicBezTo>
                      <a:pt x="81" y="44"/>
                      <a:pt x="81" y="44"/>
                      <a:pt x="82" y="44"/>
                    </a:cubicBezTo>
                    <a:cubicBezTo>
                      <a:pt x="82" y="44"/>
                      <a:pt x="82" y="44"/>
                      <a:pt x="82" y="44"/>
                    </a:cubicBezTo>
                    <a:cubicBezTo>
                      <a:pt x="82" y="44"/>
                      <a:pt x="83" y="44"/>
                      <a:pt x="83" y="44"/>
                    </a:cubicBezTo>
                    <a:cubicBezTo>
                      <a:pt x="83" y="44"/>
                      <a:pt x="83" y="44"/>
                      <a:pt x="83" y="44"/>
                    </a:cubicBezTo>
                    <a:cubicBezTo>
                      <a:pt x="84" y="44"/>
                      <a:pt x="84" y="44"/>
                      <a:pt x="85" y="44"/>
                    </a:cubicBezTo>
                    <a:cubicBezTo>
                      <a:pt x="85" y="44"/>
                      <a:pt x="85" y="44"/>
                      <a:pt x="85" y="44"/>
                    </a:cubicBezTo>
                    <a:cubicBezTo>
                      <a:pt x="85" y="44"/>
                      <a:pt x="86" y="44"/>
                      <a:pt x="86" y="44"/>
                    </a:cubicBezTo>
                    <a:cubicBezTo>
                      <a:pt x="87" y="44"/>
                      <a:pt x="87" y="44"/>
                      <a:pt x="88" y="44"/>
                    </a:cubicBezTo>
                    <a:cubicBezTo>
                      <a:pt x="88" y="44"/>
                      <a:pt x="88" y="44"/>
                      <a:pt x="88" y="44"/>
                    </a:cubicBezTo>
                    <a:cubicBezTo>
                      <a:pt x="89" y="44"/>
                      <a:pt x="89" y="44"/>
                      <a:pt x="90" y="44"/>
                    </a:cubicBezTo>
                    <a:cubicBezTo>
                      <a:pt x="90" y="44"/>
                      <a:pt x="90" y="44"/>
                      <a:pt x="90" y="44"/>
                    </a:cubicBezTo>
                    <a:cubicBezTo>
                      <a:pt x="91" y="44"/>
                      <a:pt x="91" y="44"/>
                      <a:pt x="91" y="44"/>
                    </a:cubicBezTo>
                    <a:cubicBezTo>
                      <a:pt x="91" y="44"/>
                      <a:pt x="91" y="44"/>
                      <a:pt x="92" y="44"/>
                    </a:cubicBezTo>
                    <a:cubicBezTo>
                      <a:pt x="92" y="44"/>
                      <a:pt x="92" y="44"/>
                      <a:pt x="92" y="44"/>
                    </a:cubicBezTo>
                    <a:cubicBezTo>
                      <a:pt x="92" y="43"/>
                      <a:pt x="93" y="43"/>
                      <a:pt x="93" y="43"/>
                    </a:cubicBezTo>
                    <a:cubicBezTo>
                      <a:pt x="93" y="43"/>
                      <a:pt x="93" y="43"/>
                      <a:pt x="93" y="43"/>
                    </a:cubicBezTo>
                    <a:cubicBezTo>
                      <a:pt x="93" y="43"/>
                      <a:pt x="94" y="43"/>
                      <a:pt x="94" y="43"/>
                    </a:cubicBezTo>
                    <a:cubicBezTo>
                      <a:pt x="94" y="43"/>
                      <a:pt x="94" y="43"/>
                      <a:pt x="94" y="43"/>
                    </a:cubicBezTo>
                    <a:cubicBezTo>
                      <a:pt x="94" y="43"/>
                      <a:pt x="94" y="43"/>
                      <a:pt x="95" y="43"/>
                    </a:cubicBezTo>
                    <a:cubicBezTo>
                      <a:pt x="95" y="43"/>
                      <a:pt x="95" y="43"/>
                      <a:pt x="95" y="43"/>
                    </a:cubicBezTo>
                    <a:cubicBezTo>
                      <a:pt x="95" y="43"/>
                      <a:pt x="95" y="43"/>
                      <a:pt x="96" y="43"/>
                    </a:cubicBezTo>
                    <a:cubicBezTo>
                      <a:pt x="96" y="43"/>
                      <a:pt x="96" y="43"/>
                      <a:pt x="96" y="43"/>
                    </a:cubicBezTo>
                    <a:cubicBezTo>
                      <a:pt x="96" y="43"/>
                      <a:pt x="96" y="43"/>
                      <a:pt x="96" y="43"/>
                    </a:cubicBezTo>
                    <a:cubicBezTo>
                      <a:pt x="96" y="43"/>
                      <a:pt x="96" y="43"/>
                      <a:pt x="96" y="42"/>
                    </a:cubicBezTo>
                    <a:cubicBezTo>
                      <a:pt x="97" y="42"/>
                      <a:pt x="97" y="42"/>
                      <a:pt x="97" y="42"/>
                    </a:cubicBezTo>
                    <a:cubicBezTo>
                      <a:pt x="136" y="21"/>
                      <a:pt x="136" y="21"/>
                      <a:pt x="136" y="21"/>
                    </a:cubicBezTo>
                    <a:cubicBezTo>
                      <a:pt x="136" y="21"/>
                      <a:pt x="136" y="21"/>
                      <a:pt x="136" y="21"/>
                    </a:cubicBezTo>
                    <a:cubicBezTo>
                      <a:pt x="136" y="21"/>
                      <a:pt x="136" y="21"/>
                      <a:pt x="136" y="21"/>
                    </a:cubicBezTo>
                    <a:cubicBezTo>
                      <a:pt x="136" y="21"/>
                      <a:pt x="136" y="21"/>
                      <a:pt x="136" y="21"/>
                    </a:cubicBezTo>
                    <a:cubicBezTo>
                      <a:pt x="136" y="21"/>
                      <a:pt x="136" y="21"/>
                      <a:pt x="136" y="21"/>
                    </a:cubicBezTo>
                    <a:cubicBezTo>
                      <a:pt x="137" y="21"/>
                      <a:pt x="137" y="20"/>
                      <a:pt x="137" y="20"/>
                    </a:cubicBezTo>
                    <a:cubicBezTo>
                      <a:pt x="137" y="20"/>
                      <a:pt x="137" y="20"/>
                      <a:pt x="137" y="20"/>
                    </a:cubicBezTo>
                    <a:cubicBezTo>
                      <a:pt x="137" y="20"/>
                      <a:pt x="137" y="20"/>
                      <a:pt x="137" y="20"/>
                    </a:cubicBezTo>
                    <a:cubicBezTo>
                      <a:pt x="137" y="3"/>
                      <a:pt x="137" y="3"/>
                      <a:pt x="137" y="3"/>
                    </a:cubicBezTo>
                    <a:cubicBezTo>
                      <a:pt x="137" y="3"/>
                      <a:pt x="137" y="3"/>
                      <a:pt x="137" y="3"/>
                    </a:cubicBezTo>
                    <a:cubicBezTo>
                      <a:pt x="137" y="3"/>
                      <a:pt x="137" y="3"/>
                      <a:pt x="137" y="3"/>
                    </a:cubicBezTo>
                    <a:cubicBezTo>
                      <a:pt x="137" y="2"/>
                      <a:pt x="135" y="1"/>
                      <a:pt x="130" y="0"/>
                    </a:cubicBezTo>
                    <a:cubicBezTo>
                      <a:pt x="97" y="18"/>
                      <a:pt x="97" y="18"/>
                      <a:pt x="97" y="18"/>
                    </a:cubicBezTo>
                    <a:cubicBezTo>
                      <a:pt x="97" y="18"/>
                      <a:pt x="97" y="18"/>
                      <a:pt x="96" y="18"/>
                    </a:cubicBezTo>
                    <a:cubicBezTo>
                      <a:pt x="96" y="18"/>
                      <a:pt x="96" y="18"/>
                      <a:pt x="96" y="18"/>
                    </a:cubicBezTo>
                    <a:cubicBezTo>
                      <a:pt x="96" y="18"/>
                      <a:pt x="96" y="18"/>
                      <a:pt x="96" y="18"/>
                    </a:cubicBezTo>
                    <a:cubicBezTo>
                      <a:pt x="96" y="18"/>
                      <a:pt x="96" y="18"/>
                      <a:pt x="96" y="18"/>
                    </a:cubicBezTo>
                    <a:cubicBezTo>
                      <a:pt x="95" y="18"/>
                      <a:pt x="95" y="18"/>
                      <a:pt x="95" y="18"/>
                    </a:cubicBezTo>
                    <a:cubicBezTo>
                      <a:pt x="95" y="18"/>
                      <a:pt x="95" y="18"/>
                      <a:pt x="95" y="18"/>
                    </a:cubicBezTo>
                    <a:cubicBezTo>
                      <a:pt x="94" y="18"/>
                      <a:pt x="94" y="18"/>
                      <a:pt x="94" y="18"/>
                    </a:cubicBezTo>
                    <a:cubicBezTo>
                      <a:pt x="94" y="18"/>
                      <a:pt x="94" y="19"/>
                      <a:pt x="94" y="19"/>
                    </a:cubicBezTo>
                    <a:cubicBezTo>
                      <a:pt x="94" y="19"/>
                      <a:pt x="93" y="19"/>
                      <a:pt x="93" y="19"/>
                    </a:cubicBezTo>
                    <a:cubicBezTo>
                      <a:pt x="93" y="19"/>
                      <a:pt x="93" y="19"/>
                      <a:pt x="93" y="19"/>
                    </a:cubicBezTo>
                    <a:cubicBezTo>
                      <a:pt x="93" y="19"/>
                      <a:pt x="93" y="19"/>
                      <a:pt x="92" y="19"/>
                    </a:cubicBezTo>
                    <a:cubicBezTo>
                      <a:pt x="92" y="19"/>
                      <a:pt x="92" y="19"/>
                      <a:pt x="92" y="19"/>
                    </a:cubicBezTo>
                    <a:cubicBezTo>
                      <a:pt x="91" y="19"/>
                      <a:pt x="91" y="19"/>
                      <a:pt x="91" y="19"/>
                    </a:cubicBezTo>
                    <a:cubicBezTo>
                      <a:pt x="91" y="19"/>
                      <a:pt x="91" y="19"/>
                      <a:pt x="90" y="19"/>
                    </a:cubicBezTo>
                    <a:cubicBezTo>
                      <a:pt x="90" y="19"/>
                      <a:pt x="90" y="19"/>
                      <a:pt x="90" y="19"/>
                    </a:cubicBezTo>
                    <a:cubicBezTo>
                      <a:pt x="89" y="19"/>
                      <a:pt x="89" y="19"/>
                      <a:pt x="88" y="19"/>
                    </a:cubicBezTo>
                    <a:cubicBezTo>
                      <a:pt x="88" y="19"/>
                      <a:pt x="88" y="19"/>
                      <a:pt x="88" y="19"/>
                    </a:cubicBezTo>
                    <a:cubicBezTo>
                      <a:pt x="87" y="19"/>
                      <a:pt x="87" y="19"/>
                      <a:pt x="86" y="19"/>
                    </a:cubicBezTo>
                    <a:cubicBezTo>
                      <a:pt x="86" y="19"/>
                      <a:pt x="85" y="19"/>
                      <a:pt x="85" y="19"/>
                    </a:cubicBezTo>
                    <a:cubicBezTo>
                      <a:pt x="85" y="19"/>
                      <a:pt x="85" y="19"/>
                      <a:pt x="85" y="19"/>
                    </a:cubicBezTo>
                    <a:cubicBezTo>
                      <a:pt x="84" y="19"/>
                      <a:pt x="84" y="19"/>
                      <a:pt x="83" y="19"/>
                    </a:cubicBezTo>
                    <a:cubicBezTo>
                      <a:pt x="83" y="19"/>
                      <a:pt x="83" y="19"/>
                      <a:pt x="83" y="19"/>
                    </a:cubicBezTo>
                    <a:cubicBezTo>
                      <a:pt x="83" y="19"/>
                      <a:pt x="82" y="19"/>
                      <a:pt x="82" y="19"/>
                    </a:cubicBezTo>
                    <a:cubicBezTo>
                      <a:pt x="82" y="19"/>
                      <a:pt x="82" y="19"/>
                      <a:pt x="82" y="19"/>
                    </a:cubicBezTo>
                    <a:cubicBezTo>
                      <a:pt x="81" y="19"/>
                      <a:pt x="81" y="19"/>
                      <a:pt x="81" y="19"/>
                    </a:cubicBezTo>
                    <a:cubicBezTo>
                      <a:pt x="80" y="19"/>
                      <a:pt x="80" y="19"/>
                      <a:pt x="80" y="19"/>
                    </a:cubicBezTo>
                    <a:cubicBezTo>
                      <a:pt x="80" y="19"/>
                      <a:pt x="80" y="19"/>
                      <a:pt x="79" y="19"/>
                    </a:cubicBezTo>
                    <a:cubicBezTo>
                      <a:pt x="79" y="19"/>
                      <a:pt x="79" y="19"/>
                      <a:pt x="79" y="19"/>
                    </a:cubicBezTo>
                    <a:cubicBezTo>
                      <a:pt x="79" y="19"/>
                      <a:pt x="78" y="19"/>
                      <a:pt x="78" y="19"/>
                    </a:cubicBezTo>
                    <a:cubicBezTo>
                      <a:pt x="9" y="14"/>
                      <a:pt x="9" y="14"/>
                      <a:pt x="9" y="14"/>
                    </a:cubicBezTo>
                    <a:cubicBezTo>
                      <a:pt x="9" y="14"/>
                      <a:pt x="9" y="14"/>
                      <a:pt x="8" y="14"/>
                    </a:cubicBezTo>
                    <a:cubicBezTo>
                      <a:pt x="8" y="14"/>
                      <a:pt x="8" y="14"/>
                      <a:pt x="8" y="14"/>
                    </a:cubicBezTo>
                    <a:cubicBezTo>
                      <a:pt x="8" y="14"/>
                      <a:pt x="8" y="14"/>
                      <a:pt x="7" y="14"/>
                    </a:cubicBezTo>
                    <a:cubicBezTo>
                      <a:pt x="7" y="14"/>
                      <a:pt x="7" y="14"/>
                      <a:pt x="7" y="14"/>
                    </a:cubicBezTo>
                    <a:cubicBezTo>
                      <a:pt x="7" y="14"/>
                      <a:pt x="7" y="14"/>
                      <a:pt x="6" y="13"/>
                    </a:cubicBezTo>
                    <a:cubicBezTo>
                      <a:pt x="6" y="13"/>
                      <a:pt x="6" y="13"/>
                      <a:pt x="6" y="13"/>
                    </a:cubicBezTo>
                    <a:cubicBezTo>
                      <a:pt x="6" y="13"/>
                      <a:pt x="6" y="13"/>
                      <a:pt x="6" y="13"/>
                    </a:cubicBezTo>
                    <a:cubicBezTo>
                      <a:pt x="1" y="16"/>
                      <a:pt x="1" y="16"/>
                      <a:pt x="1" y="16"/>
                    </a:cubicBezTo>
                    <a:cubicBezTo>
                      <a:pt x="1" y="16"/>
                      <a:pt x="0" y="16"/>
                      <a:pt x="0" y="16"/>
                    </a:cubicBezTo>
                    <a:cubicBezTo>
                      <a:pt x="1" y="37"/>
                      <a:pt x="1" y="37"/>
                      <a:pt x="1" y="37"/>
                    </a:cubicBezTo>
                    <a:cubicBezTo>
                      <a:pt x="1" y="37"/>
                      <a:pt x="1" y="37"/>
                      <a:pt x="1" y="37"/>
                    </a:cubicBezTo>
                    <a:cubicBezTo>
                      <a:pt x="1" y="37"/>
                      <a:pt x="1" y="37"/>
                      <a:pt x="1"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68" name="Freeform 605"/>
              <p:cNvSpPr>
                <a:spLocks/>
              </p:cNvSpPr>
              <p:nvPr/>
            </p:nvSpPr>
            <p:spPr bwMode="auto">
              <a:xfrm>
                <a:off x="5387975" y="4600575"/>
                <a:ext cx="131762" cy="42863"/>
              </a:xfrm>
              <a:custGeom>
                <a:avLst/>
                <a:gdLst>
                  <a:gd name="T0" fmla="*/ 1 w 137"/>
                  <a:gd name="T1" fmla="*/ 38 h 45"/>
                  <a:gd name="T2" fmla="*/ 2 w 137"/>
                  <a:gd name="T3" fmla="*/ 38 h 45"/>
                  <a:gd name="T4" fmla="*/ 2 w 137"/>
                  <a:gd name="T5" fmla="*/ 38 h 45"/>
                  <a:gd name="T6" fmla="*/ 3 w 137"/>
                  <a:gd name="T7" fmla="*/ 38 h 45"/>
                  <a:gd name="T8" fmla="*/ 4 w 137"/>
                  <a:gd name="T9" fmla="*/ 38 h 45"/>
                  <a:gd name="T10" fmla="*/ 5 w 137"/>
                  <a:gd name="T11" fmla="*/ 39 h 45"/>
                  <a:gd name="T12" fmla="*/ 6 w 137"/>
                  <a:gd name="T13" fmla="*/ 39 h 45"/>
                  <a:gd name="T14" fmla="*/ 6 w 137"/>
                  <a:gd name="T15" fmla="*/ 39 h 45"/>
                  <a:gd name="T16" fmla="*/ 7 w 137"/>
                  <a:gd name="T17" fmla="*/ 39 h 45"/>
                  <a:gd name="T18" fmla="*/ 8 w 137"/>
                  <a:gd name="T19" fmla="*/ 39 h 45"/>
                  <a:gd name="T20" fmla="*/ 78 w 137"/>
                  <a:gd name="T21" fmla="*/ 45 h 45"/>
                  <a:gd name="T22" fmla="*/ 79 w 137"/>
                  <a:gd name="T23" fmla="*/ 45 h 45"/>
                  <a:gd name="T24" fmla="*/ 81 w 137"/>
                  <a:gd name="T25" fmla="*/ 45 h 45"/>
                  <a:gd name="T26" fmla="*/ 82 w 137"/>
                  <a:gd name="T27" fmla="*/ 45 h 45"/>
                  <a:gd name="T28" fmla="*/ 83 w 137"/>
                  <a:gd name="T29" fmla="*/ 45 h 45"/>
                  <a:gd name="T30" fmla="*/ 85 w 137"/>
                  <a:gd name="T31" fmla="*/ 45 h 45"/>
                  <a:gd name="T32" fmla="*/ 88 w 137"/>
                  <a:gd name="T33" fmla="*/ 45 h 45"/>
                  <a:gd name="T34" fmla="*/ 90 w 137"/>
                  <a:gd name="T35" fmla="*/ 44 h 45"/>
                  <a:gd name="T36" fmla="*/ 91 w 137"/>
                  <a:gd name="T37" fmla="*/ 44 h 45"/>
                  <a:gd name="T38" fmla="*/ 92 w 137"/>
                  <a:gd name="T39" fmla="*/ 44 h 45"/>
                  <a:gd name="T40" fmla="*/ 93 w 137"/>
                  <a:gd name="T41" fmla="*/ 44 h 45"/>
                  <a:gd name="T42" fmla="*/ 94 w 137"/>
                  <a:gd name="T43" fmla="*/ 44 h 45"/>
                  <a:gd name="T44" fmla="*/ 95 w 137"/>
                  <a:gd name="T45" fmla="*/ 44 h 45"/>
                  <a:gd name="T46" fmla="*/ 96 w 137"/>
                  <a:gd name="T47" fmla="*/ 43 h 45"/>
                  <a:gd name="T48" fmla="*/ 96 w 137"/>
                  <a:gd name="T49" fmla="*/ 43 h 45"/>
                  <a:gd name="T50" fmla="*/ 136 w 137"/>
                  <a:gd name="T51" fmla="*/ 23 h 45"/>
                  <a:gd name="T52" fmla="*/ 136 w 137"/>
                  <a:gd name="T53" fmla="*/ 23 h 45"/>
                  <a:gd name="T54" fmla="*/ 136 w 137"/>
                  <a:gd name="T55" fmla="*/ 22 h 45"/>
                  <a:gd name="T56" fmla="*/ 137 w 137"/>
                  <a:gd name="T57" fmla="*/ 22 h 45"/>
                  <a:gd name="T58" fmla="*/ 137 w 137"/>
                  <a:gd name="T59" fmla="*/ 7 h 45"/>
                  <a:gd name="T60" fmla="*/ 137 w 137"/>
                  <a:gd name="T61" fmla="*/ 7 h 45"/>
                  <a:gd name="T62" fmla="*/ 59 w 137"/>
                  <a:gd name="T63" fmla="*/ 0 h 45"/>
                  <a:gd name="T64" fmla="*/ 1 w 137"/>
                  <a:gd name="T65" fmla="*/ 17 h 45"/>
                  <a:gd name="T66" fmla="*/ 0 w 137"/>
                  <a:gd name="T67" fmla="*/ 37 h 45"/>
                  <a:gd name="T68" fmla="*/ 1 w 137"/>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 h="45">
                    <a:moveTo>
                      <a:pt x="1" y="37"/>
                    </a:moveTo>
                    <a:cubicBezTo>
                      <a:pt x="1" y="37"/>
                      <a:pt x="1" y="38"/>
                      <a:pt x="1" y="38"/>
                    </a:cubicBezTo>
                    <a:cubicBezTo>
                      <a:pt x="1" y="38"/>
                      <a:pt x="1" y="38"/>
                      <a:pt x="1" y="38"/>
                    </a:cubicBezTo>
                    <a:cubicBezTo>
                      <a:pt x="1" y="38"/>
                      <a:pt x="2" y="38"/>
                      <a:pt x="2" y="38"/>
                    </a:cubicBezTo>
                    <a:cubicBezTo>
                      <a:pt x="2" y="38"/>
                      <a:pt x="2" y="38"/>
                      <a:pt x="2" y="38"/>
                    </a:cubicBezTo>
                    <a:cubicBezTo>
                      <a:pt x="2" y="38"/>
                      <a:pt x="2" y="38"/>
                      <a:pt x="2" y="38"/>
                    </a:cubicBezTo>
                    <a:cubicBezTo>
                      <a:pt x="2" y="38"/>
                      <a:pt x="3" y="38"/>
                      <a:pt x="3" y="38"/>
                    </a:cubicBezTo>
                    <a:cubicBezTo>
                      <a:pt x="3" y="38"/>
                      <a:pt x="3" y="38"/>
                      <a:pt x="3" y="38"/>
                    </a:cubicBezTo>
                    <a:cubicBezTo>
                      <a:pt x="3" y="38"/>
                      <a:pt x="3" y="38"/>
                      <a:pt x="3" y="38"/>
                    </a:cubicBezTo>
                    <a:cubicBezTo>
                      <a:pt x="4" y="38"/>
                      <a:pt x="4" y="38"/>
                      <a:pt x="4" y="38"/>
                    </a:cubicBezTo>
                    <a:cubicBezTo>
                      <a:pt x="4" y="38"/>
                      <a:pt x="4" y="39"/>
                      <a:pt x="4" y="39"/>
                    </a:cubicBezTo>
                    <a:cubicBezTo>
                      <a:pt x="5" y="39"/>
                      <a:pt x="5" y="39"/>
                      <a:pt x="5" y="39"/>
                    </a:cubicBezTo>
                    <a:cubicBezTo>
                      <a:pt x="5" y="39"/>
                      <a:pt x="5" y="39"/>
                      <a:pt x="5" y="39"/>
                    </a:cubicBezTo>
                    <a:cubicBezTo>
                      <a:pt x="5" y="39"/>
                      <a:pt x="5" y="39"/>
                      <a:pt x="6" y="39"/>
                    </a:cubicBezTo>
                    <a:cubicBezTo>
                      <a:pt x="6" y="39"/>
                      <a:pt x="6" y="39"/>
                      <a:pt x="6" y="39"/>
                    </a:cubicBezTo>
                    <a:cubicBezTo>
                      <a:pt x="6" y="39"/>
                      <a:pt x="6" y="39"/>
                      <a:pt x="6" y="39"/>
                    </a:cubicBezTo>
                    <a:cubicBezTo>
                      <a:pt x="7" y="39"/>
                      <a:pt x="7" y="39"/>
                      <a:pt x="7" y="39"/>
                    </a:cubicBezTo>
                    <a:cubicBezTo>
                      <a:pt x="7" y="39"/>
                      <a:pt x="7" y="39"/>
                      <a:pt x="7" y="39"/>
                    </a:cubicBezTo>
                    <a:cubicBezTo>
                      <a:pt x="8" y="39"/>
                      <a:pt x="8" y="39"/>
                      <a:pt x="8" y="39"/>
                    </a:cubicBezTo>
                    <a:cubicBezTo>
                      <a:pt x="8" y="39"/>
                      <a:pt x="8" y="39"/>
                      <a:pt x="8" y="39"/>
                    </a:cubicBezTo>
                    <a:cubicBezTo>
                      <a:pt x="9" y="39"/>
                      <a:pt x="9" y="39"/>
                      <a:pt x="9" y="39"/>
                    </a:cubicBezTo>
                    <a:cubicBezTo>
                      <a:pt x="78" y="45"/>
                      <a:pt x="78" y="45"/>
                      <a:pt x="78" y="45"/>
                    </a:cubicBezTo>
                    <a:cubicBezTo>
                      <a:pt x="78" y="45"/>
                      <a:pt x="78" y="45"/>
                      <a:pt x="79" y="45"/>
                    </a:cubicBezTo>
                    <a:cubicBezTo>
                      <a:pt x="79" y="45"/>
                      <a:pt x="79" y="45"/>
                      <a:pt x="79" y="45"/>
                    </a:cubicBezTo>
                    <a:cubicBezTo>
                      <a:pt x="80" y="45"/>
                      <a:pt x="80" y="45"/>
                      <a:pt x="80" y="45"/>
                    </a:cubicBezTo>
                    <a:cubicBezTo>
                      <a:pt x="80" y="45"/>
                      <a:pt x="81" y="45"/>
                      <a:pt x="81" y="45"/>
                    </a:cubicBezTo>
                    <a:cubicBezTo>
                      <a:pt x="81" y="45"/>
                      <a:pt x="81" y="45"/>
                      <a:pt x="82" y="45"/>
                    </a:cubicBezTo>
                    <a:cubicBezTo>
                      <a:pt x="82" y="45"/>
                      <a:pt x="82" y="45"/>
                      <a:pt x="82" y="45"/>
                    </a:cubicBezTo>
                    <a:cubicBezTo>
                      <a:pt x="82" y="45"/>
                      <a:pt x="83" y="45"/>
                      <a:pt x="83" y="45"/>
                    </a:cubicBezTo>
                    <a:cubicBezTo>
                      <a:pt x="83" y="45"/>
                      <a:pt x="83" y="45"/>
                      <a:pt x="83" y="45"/>
                    </a:cubicBezTo>
                    <a:cubicBezTo>
                      <a:pt x="84" y="45"/>
                      <a:pt x="84" y="45"/>
                      <a:pt x="85" y="45"/>
                    </a:cubicBezTo>
                    <a:cubicBezTo>
                      <a:pt x="85" y="45"/>
                      <a:pt x="85" y="45"/>
                      <a:pt x="85" y="45"/>
                    </a:cubicBezTo>
                    <a:cubicBezTo>
                      <a:pt x="85" y="45"/>
                      <a:pt x="86" y="45"/>
                      <a:pt x="86" y="45"/>
                    </a:cubicBezTo>
                    <a:cubicBezTo>
                      <a:pt x="87" y="45"/>
                      <a:pt x="87" y="45"/>
                      <a:pt x="88" y="45"/>
                    </a:cubicBezTo>
                    <a:cubicBezTo>
                      <a:pt x="88" y="45"/>
                      <a:pt x="88" y="45"/>
                      <a:pt x="88" y="45"/>
                    </a:cubicBezTo>
                    <a:cubicBezTo>
                      <a:pt x="89" y="45"/>
                      <a:pt x="89" y="45"/>
                      <a:pt x="90" y="44"/>
                    </a:cubicBezTo>
                    <a:cubicBezTo>
                      <a:pt x="90" y="44"/>
                      <a:pt x="90" y="44"/>
                      <a:pt x="90" y="44"/>
                    </a:cubicBezTo>
                    <a:cubicBezTo>
                      <a:pt x="91" y="44"/>
                      <a:pt x="91" y="44"/>
                      <a:pt x="91" y="44"/>
                    </a:cubicBezTo>
                    <a:cubicBezTo>
                      <a:pt x="91" y="44"/>
                      <a:pt x="91" y="44"/>
                      <a:pt x="92" y="44"/>
                    </a:cubicBezTo>
                    <a:cubicBezTo>
                      <a:pt x="92" y="44"/>
                      <a:pt x="92" y="44"/>
                      <a:pt x="92" y="44"/>
                    </a:cubicBezTo>
                    <a:cubicBezTo>
                      <a:pt x="92" y="44"/>
                      <a:pt x="93" y="44"/>
                      <a:pt x="93" y="44"/>
                    </a:cubicBezTo>
                    <a:cubicBezTo>
                      <a:pt x="93" y="44"/>
                      <a:pt x="93" y="44"/>
                      <a:pt x="93" y="44"/>
                    </a:cubicBezTo>
                    <a:cubicBezTo>
                      <a:pt x="93" y="44"/>
                      <a:pt x="94" y="44"/>
                      <a:pt x="94" y="44"/>
                    </a:cubicBezTo>
                    <a:cubicBezTo>
                      <a:pt x="94" y="44"/>
                      <a:pt x="94" y="44"/>
                      <a:pt x="94" y="44"/>
                    </a:cubicBezTo>
                    <a:cubicBezTo>
                      <a:pt x="94" y="44"/>
                      <a:pt x="94" y="44"/>
                      <a:pt x="95" y="44"/>
                    </a:cubicBezTo>
                    <a:cubicBezTo>
                      <a:pt x="95" y="44"/>
                      <a:pt x="95" y="44"/>
                      <a:pt x="95" y="44"/>
                    </a:cubicBezTo>
                    <a:cubicBezTo>
                      <a:pt x="95" y="44"/>
                      <a:pt x="95" y="43"/>
                      <a:pt x="96" y="43"/>
                    </a:cubicBezTo>
                    <a:cubicBezTo>
                      <a:pt x="96" y="43"/>
                      <a:pt x="96" y="43"/>
                      <a:pt x="96" y="43"/>
                    </a:cubicBezTo>
                    <a:cubicBezTo>
                      <a:pt x="96" y="43"/>
                      <a:pt x="96" y="43"/>
                      <a:pt x="96" y="43"/>
                    </a:cubicBezTo>
                    <a:cubicBezTo>
                      <a:pt x="96" y="43"/>
                      <a:pt x="96" y="43"/>
                      <a:pt x="96" y="43"/>
                    </a:cubicBezTo>
                    <a:cubicBezTo>
                      <a:pt x="97" y="43"/>
                      <a:pt x="97" y="43"/>
                      <a:pt x="97" y="43"/>
                    </a:cubicBezTo>
                    <a:cubicBezTo>
                      <a:pt x="136" y="23"/>
                      <a:pt x="136" y="23"/>
                      <a:pt x="136" y="23"/>
                    </a:cubicBezTo>
                    <a:cubicBezTo>
                      <a:pt x="136" y="23"/>
                      <a:pt x="136" y="23"/>
                      <a:pt x="136" y="23"/>
                    </a:cubicBezTo>
                    <a:cubicBezTo>
                      <a:pt x="136" y="23"/>
                      <a:pt x="136" y="23"/>
                      <a:pt x="136" y="23"/>
                    </a:cubicBezTo>
                    <a:cubicBezTo>
                      <a:pt x="136" y="23"/>
                      <a:pt x="136" y="23"/>
                      <a:pt x="136" y="22"/>
                    </a:cubicBezTo>
                    <a:cubicBezTo>
                      <a:pt x="136" y="22"/>
                      <a:pt x="136" y="22"/>
                      <a:pt x="136" y="22"/>
                    </a:cubicBezTo>
                    <a:cubicBezTo>
                      <a:pt x="137" y="22"/>
                      <a:pt x="137" y="22"/>
                      <a:pt x="137" y="22"/>
                    </a:cubicBezTo>
                    <a:cubicBezTo>
                      <a:pt x="137" y="22"/>
                      <a:pt x="137" y="22"/>
                      <a:pt x="137" y="22"/>
                    </a:cubicBezTo>
                    <a:cubicBezTo>
                      <a:pt x="137" y="22"/>
                      <a:pt x="137" y="22"/>
                      <a:pt x="137" y="22"/>
                    </a:cubicBezTo>
                    <a:cubicBezTo>
                      <a:pt x="137" y="7"/>
                      <a:pt x="137" y="7"/>
                      <a:pt x="137" y="7"/>
                    </a:cubicBezTo>
                    <a:cubicBezTo>
                      <a:pt x="137" y="7"/>
                      <a:pt x="137" y="7"/>
                      <a:pt x="137" y="7"/>
                    </a:cubicBezTo>
                    <a:cubicBezTo>
                      <a:pt x="137" y="7"/>
                      <a:pt x="137" y="7"/>
                      <a:pt x="137" y="7"/>
                    </a:cubicBezTo>
                    <a:cubicBezTo>
                      <a:pt x="137" y="6"/>
                      <a:pt x="133" y="5"/>
                      <a:pt x="127" y="4"/>
                    </a:cubicBezTo>
                    <a:cubicBezTo>
                      <a:pt x="59" y="0"/>
                      <a:pt x="59" y="0"/>
                      <a:pt x="59" y="0"/>
                    </a:cubicBezTo>
                    <a:cubicBezTo>
                      <a:pt x="51" y="0"/>
                      <a:pt x="42" y="0"/>
                      <a:pt x="39" y="2"/>
                    </a:cubicBezTo>
                    <a:cubicBezTo>
                      <a:pt x="1" y="17"/>
                      <a:pt x="1" y="17"/>
                      <a:pt x="1" y="17"/>
                    </a:cubicBezTo>
                    <a:cubicBezTo>
                      <a:pt x="0" y="17"/>
                      <a:pt x="0" y="17"/>
                      <a:pt x="0" y="17"/>
                    </a:cubicBezTo>
                    <a:cubicBezTo>
                      <a:pt x="0" y="37"/>
                      <a:pt x="0" y="37"/>
                      <a:pt x="0" y="37"/>
                    </a:cubicBezTo>
                    <a:cubicBezTo>
                      <a:pt x="0" y="37"/>
                      <a:pt x="0" y="37"/>
                      <a:pt x="0" y="37"/>
                    </a:cubicBezTo>
                    <a:cubicBezTo>
                      <a:pt x="0" y="37"/>
                      <a:pt x="0" y="37"/>
                      <a:pt x="1" y="37"/>
                    </a:cubicBezTo>
                    <a:cubicBezTo>
                      <a:pt x="1" y="37"/>
                      <a:pt x="1" y="37"/>
                      <a:pt x="1"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69" name="Freeform 606"/>
              <p:cNvSpPr>
                <a:spLocks noEditPoints="1"/>
              </p:cNvSpPr>
              <p:nvPr/>
            </p:nvSpPr>
            <p:spPr bwMode="auto">
              <a:xfrm>
                <a:off x="5387975" y="4692650"/>
                <a:ext cx="131762" cy="85725"/>
              </a:xfrm>
              <a:custGeom>
                <a:avLst/>
                <a:gdLst>
                  <a:gd name="T0" fmla="*/ 129 w 136"/>
                  <a:gd name="T1" fmla="*/ 0 h 89"/>
                  <a:gd name="T2" fmla="*/ 95 w 136"/>
                  <a:gd name="T3" fmla="*/ 19 h 89"/>
                  <a:gd name="T4" fmla="*/ 95 w 136"/>
                  <a:gd name="T5" fmla="*/ 20 h 89"/>
                  <a:gd name="T6" fmla="*/ 94 w 136"/>
                  <a:gd name="T7" fmla="*/ 20 h 89"/>
                  <a:gd name="T8" fmla="*/ 93 w 136"/>
                  <a:gd name="T9" fmla="*/ 20 h 89"/>
                  <a:gd name="T10" fmla="*/ 92 w 136"/>
                  <a:gd name="T11" fmla="*/ 20 h 89"/>
                  <a:gd name="T12" fmla="*/ 91 w 136"/>
                  <a:gd name="T13" fmla="*/ 21 h 89"/>
                  <a:gd name="T14" fmla="*/ 90 w 136"/>
                  <a:gd name="T15" fmla="*/ 21 h 89"/>
                  <a:gd name="T16" fmla="*/ 89 w 136"/>
                  <a:gd name="T17" fmla="*/ 21 h 89"/>
                  <a:gd name="T18" fmla="*/ 87 w 136"/>
                  <a:gd name="T19" fmla="*/ 21 h 89"/>
                  <a:gd name="T20" fmla="*/ 84 w 136"/>
                  <a:gd name="T21" fmla="*/ 21 h 89"/>
                  <a:gd name="T22" fmla="*/ 82 w 136"/>
                  <a:gd name="T23" fmla="*/ 21 h 89"/>
                  <a:gd name="T24" fmla="*/ 81 w 136"/>
                  <a:gd name="T25" fmla="*/ 21 h 89"/>
                  <a:gd name="T26" fmla="*/ 80 w 136"/>
                  <a:gd name="T27" fmla="*/ 21 h 89"/>
                  <a:gd name="T28" fmla="*/ 78 w 136"/>
                  <a:gd name="T29" fmla="*/ 21 h 89"/>
                  <a:gd name="T30" fmla="*/ 77 w 136"/>
                  <a:gd name="T31" fmla="*/ 21 h 89"/>
                  <a:gd name="T32" fmla="*/ 7 w 136"/>
                  <a:gd name="T33" fmla="*/ 15 h 89"/>
                  <a:gd name="T34" fmla="*/ 6 w 136"/>
                  <a:gd name="T35" fmla="*/ 15 h 89"/>
                  <a:gd name="T36" fmla="*/ 5 w 136"/>
                  <a:gd name="T37" fmla="*/ 15 h 89"/>
                  <a:gd name="T38" fmla="*/ 5 w 136"/>
                  <a:gd name="T39" fmla="*/ 15 h 89"/>
                  <a:gd name="T40" fmla="*/ 1 w 136"/>
                  <a:gd name="T41" fmla="*/ 79 h 89"/>
                  <a:gd name="T42" fmla="*/ 2 w 136"/>
                  <a:gd name="T43" fmla="*/ 79 h 89"/>
                  <a:gd name="T44" fmla="*/ 3 w 136"/>
                  <a:gd name="T45" fmla="*/ 80 h 89"/>
                  <a:gd name="T46" fmla="*/ 3 w 136"/>
                  <a:gd name="T47" fmla="*/ 80 h 89"/>
                  <a:gd name="T48" fmla="*/ 4 w 136"/>
                  <a:gd name="T49" fmla="*/ 80 h 89"/>
                  <a:gd name="T50" fmla="*/ 5 w 136"/>
                  <a:gd name="T51" fmla="*/ 80 h 89"/>
                  <a:gd name="T52" fmla="*/ 6 w 136"/>
                  <a:gd name="T53" fmla="*/ 80 h 89"/>
                  <a:gd name="T54" fmla="*/ 7 w 136"/>
                  <a:gd name="T55" fmla="*/ 80 h 89"/>
                  <a:gd name="T56" fmla="*/ 8 w 136"/>
                  <a:gd name="T57" fmla="*/ 80 h 89"/>
                  <a:gd name="T58" fmla="*/ 8 w 136"/>
                  <a:gd name="T59" fmla="*/ 81 h 89"/>
                  <a:gd name="T60" fmla="*/ 77 w 136"/>
                  <a:gd name="T61" fmla="*/ 89 h 89"/>
                  <a:gd name="T62" fmla="*/ 78 w 136"/>
                  <a:gd name="T63" fmla="*/ 89 h 89"/>
                  <a:gd name="T64" fmla="*/ 80 w 136"/>
                  <a:gd name="T65" fmla="*/ 89 h 89"/>
                  <a:gd name="T66" fmla="*/ 81 w 136"/>
                  <a:gd name="T67" fmla="*/ 89 h 89"/>
                  <a:gd name="T68" fmla="*/ 82 w 136"/>
                  <a:gd name="T69" fmla="*/ 89 h 89"/>
                  <a:gd name="T70" fmla="*/ 84 w 136"/>
                  <a:gd name="T71" fmla="*/ 89 h 89"/>
                  <a:gd name="T72" fmla="*/ 87 w 136"/>
                  <a:gd name="T73" fmla="*/ 89 h 89"/>
                  <a:gd name="T74" fmla="*/ 89 w 136"/>
                  <a:gd name="T75" fmla="*/ 89 h 89"/>
                  <a:gd name="T76" fmla="*/ 90 w 136"/>
                  <a:gd name="T77" fmla="*/ 89 h 89"/>
                  <a:gd name="T78" fmla="*/ 91 w 136"/>
                  <a:gd name="T79" fmla="*/ 88 h 89"/>
                  <a:gd name="T80" fmla="*/ 92 w 136"/>
                  <a:gd name="T81" fmla="*/ 88 h 89"/>
                  <a:gd name="T82" fmla="*/ 93 w 136"/>
                  <a:gd name="T83" fmla="*/ 88 h 89"/>
                  <a:gd name="T84" fmla="*/ 94 w 136"/>
                  <a:gd name="T85" fmla="*/ 88 h 89"/>
                  <a:gd name="T86" fmla="*/ 95 w 136"/>
                  <a:gd name="T87" fmla="*/ 88 h 89"/>
                  <a:gd name="T88" fmla="*/ 95 w 136"/>
                  <a:gd name="T89" fmla="*/ 87 h 89"/>
                  <a:gd name="T90" fmla="*/ 96 w 136"/>
                  <a:gd name="T91" fmla="*/ 87 h 89"/>
                  <a:gd name="T92" fmla="*/ 136 w 136"/>
                  <a:gd name="T93" fmla="*/ 2 h 89"/>
                  <a:gd name="T94" fmla="*/ 43 w 136"/>
                  <a:gd name="T95" fmla="*/ 63 h 89"/>
                  <a:gd name="T96" fmla="*/ 43 w 136"/>
                  <a:gd name="T97" fmla="*/ 52 h 89"/>
                  <a:gd name="T98" fmla="*/ 43 w 136"/>
                  <a:gd name="T99" fmla="*/ 6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6" h="89">
                    <a:moveTo>
                      <a:pt x="136" y="2"/>
                    </a:moveTo>
                    <a:cubicBezTo>
                      <a:pt x="136" y="1"/>
                      <a:pt x="134" y="0"/>
                      <a:pt x="129" y="0"/>
                    </a:cubicBezTo>
                    <a:cubicBezTo>
                      <a:pt x="96" y="19"/>
                      <a:pt x="96" y="19"/>
                      <a:pt x="96" y="19"/>
                    </a:cubicBezTo>
                    <a:cubicBezTo>
                      <a:pt x="96" y="19"/>
                      <a:pt x="96" y="19"/>
                      <a:pt x="95" y="19"/>
                    </a:cubicBezTo>
                    <a:cubicBezTo>
                      <a:pt x="95" y="20"/>
                      <a:pt x="95" y="20"/>
                      <a:pt x="95" y="20"/>
                    </a:cubicBezTo>
                    <a:cubicBezTo>
                      <a:pt x="95" y="20"/>
                      <a:pt x="95" y="20"/>
                      <a:pt x="95" y="20"/>
                    </a:cubicBezTo>
                    <a:cubicBezTo>
                      <a:pt x="95" y="20"/>
                      <a:pt x="95" y="20"/>
                      <a:pt x="95" y="20"/>
                    </a:cubicBezTo>
                    <a:cubicBezTo>
                      <a:pt x="94" y="20"/>
                      <a:pt x="94" y="20"/>
                      <a:pt x="94" y="20"/>
                    </a:cubicBezTo>
                    <a:cubicBezTo>
                      <a:pt x="94" y="20"/>
                      <a:pt x="94" y="20"/>
                      <a:pt x="94" y="20"/>
                    </a:cubicBezTo>
                    <a:cubicBezTo>
                      <a:pt x="93" y="20"/>
                      <a:pt x="93" y="20"/>
                      <a:pt x="93" y="20"/>
                    </a:cubicBezTo>
                    <a:cubicBezTo>
                      <a:pt x="93" y="20"/>
                      <a:pt x="93" y="20"/>
                      <a:pt x="93" y="20"/>
                    </a:cubicBezTo>
                    <a:cubicBezTo>
                      <a:pt x="93" y="20"/>
                      <a:pt x="92" y="20"/>
                      <a:pt x="92" y="20"/>
                    </a:cubicBezTo>
                    <a:cubicBezTo>
                      <a:pt x="92" y="20"/>
                      <a:pt x="92" y="20"/>
                      <a:pt x="92" y="20"/>
                    </a:cubicBezTo>
                    <a:cubicBezTo>
                      <a:pt x="92" y="20"/>
                      <a:pt x="91" y="20"/>
                      <a:pt x="91" y="21"/>
                    </a:cubicBezTo>
                    <a:cubicBezTo>
                      <a:pt x="91" y="21"/>
                      <a:pt x="91" y="21"/>
                      <a:pt x="91" y="21"/>
                    </a:cubicBezTo>
                    <a:cubicBezTo>
                      <a:pt x="90" y="21"/>
                      <a:pt x="90" y="21"/>
                      <a:pt x="90" y="21"/>
                    </a:cubicBezTo>
                    <a:cubicBezTo>
                      <a:pt x="90" y="21"/>
                      <a:pt x="90" y="21"/>
                      <a:pt x="89" y="21"/>
                    </a:cubicBezTo>
                    <a:cubicBezTo>
                      <a:pt x="89" y="21"/>
                      <a:pt x="89" y="21"/>
                      <a:pt x="89" y="21"/>
                    </a:cubicBezTo>
                    <a:cubicBezTo>
                      <a:pt x="88" y="21"/>
                      <a:pt x="88" y="21"/>
                      <a:pt x="87" y="21"/>
                    </a:cubicBezTo>
                    <a:cubicBezTo>
                      <a:pt x="87" y="21"/>
                      <a:pt x="87" y="21"/>
                      <a:pt x="87" y="21"/>
                    </a:cubicBezTo>
                    <a:cubicBezTo>
                      <a:pt x="86" y="21"/>
                      <a:pt x="86" y="21"/>
                      <a:pt x="85" y="21"/>
                    </a:cubicBezTo>
                    <a:cubicBezTo>
                      <a:pt x="85" y="21"/>
                      <a:pt x="84" y="21"/>
                      <a:pt x="84" y="21"/>
                    </a:cubicBezTo>
                    <a:cubicBezTo>
                      <a:pt x="84" y="21"/>
                      <a:pt x="84" y="21"/>
                      <a:pt x="84" y="21"/>
                    </a:cubicBezTo>
                    <a:cubicBezTo>
                      <a:pt x="83" y="21"/>
                      <a:pt x="83" y="21"/>
                      <a:pt x="82" y="21"/>
                    </a:cubicBezTo>
                    <a:cubicBezTo>
                      <a:pt x="82" y="21"/>
                      <a:pt x="82" y="21"/>
                      <a:pt x="82" y="21"/>
                    </a:cubicBezTo>
                    <a:cubicBezTo>
                      <a:pt x="82" y="21"/>
                      <a:pt x="81" y="21"/>
                      <a:pt x="81" y="21"/>
                    </a:cubicBezTo>
                    <a:cubicBezTo>
                      <a:pt x="81" y="21"/>
                      <a:pt x="81" y="21"/>
                      <a:pt x="81" y="21"/>
                    </a:cubicBezTo>
                    <a:cubicBezTo>
                      <a:pt x="80" y="21"/>
                      <a:pt x="80" y="21"/>
                      <a:pt x="80" y="21"/>
                    </a:cubicBezTo>
                    <a:cubicBezTo>
                      <a:pt x="80" y="21"/>
                      <a:pt x="79" y="21"/>
                      <a:pt x="79" y="21"/>
                    </a:cubicBezTo>
                    <a:cubicBezTo>
                      <a:pt x="79" y="21"/>
                      <a:pt x="79" y="21"/>
                      <a:pt x="78" y="21"/>
                    </a:cubicBezTo>
                    <a:cubicBezTo>
                      <a:pt x="78" y="21"/>
                      <a:pt x="78" y="21"/>
                      <a:pt x="78" y="21"/>
                    </a:cubicBezTo>
                    <a:cubicBezTo>
                      <a:pt x="77" y="21"/>
                      <a:pt x="77" y="21"/>
                      <a:pt x="77" y="21"/>
                    </a:cubicBezTo>
                    <a:cubicBezTo>
                      <a:pt x="8" y="16"/>
                      <a:pt x="8" y="16"/>
                      <a:pt x="8" y="16"/>
                    </a:cubicBezTo>
                    <a:cubicBezTo>
                      <a:pt x="8" y="15"/>
                      <a:pt x="8" y="15"/>
                      <a:pt x="7" y="15"/>
                    </a:cubicBezTo>
                    <a:cubicBezTo>
                      <a:pt x="7" y="15"/>
                      <a:pt x="7" y="15"/>
                      <a:pt x="7" y="15"/>
                    </a:cubicBezTo>
                    <a:cubicBezTo>
                      <a:pt x="7" y="15"/>
                      <a:pt x="7" y="15"/>
                      <a:pt x="6" y="15"/>
                    </a:cubicBezTo>
                    <a:cubicBezTo>
                      <a:pt x="6" y="15"/>
                      <a:pt x="6" y="15"/>
                      <a:pt x="6" y="15"/>
                    </a:cubicBezTo>
                    <a:cubicBezTo>
                      <a:pt x="6" y="15"/>
                      <a:pt x="6" y="15"/>
                      <a:pt x="5" y="15"/>
                    </a:cubicBezTo>
                    <a:cubicBezTo>
                      <a:pt x="5" y="15"/>
                      <a:pt x="5" y="15"/>
                      <a:pt x="5" y="15"/>
                    </a:cubicBezTo>
                    <a:cubicBezTo>
                      <a:pt x="5" y="15"/>
                      <a:pt x="5" y="15"/>
                      <a:pt x="5" y="15"/>
                    </a:cubicBezTo>
                    <a:cubicBezTo>
                      <a:pt x="0" y="18"/>
                      <a:pt x="0" y="18"/>
                      <a:pt x="0" y="18"/>
                    </a:cubicBezTo>
                    <a:cubicBezTo>
                      <a:pt x="1" y="79"/>
                      <a:pt x="1" y="79"/>
                      <a:pt x="1" y="79"/>
                    </a:cubicBezTo>
                    <a:cubicBezTo>
                      <a:pt x="1" y="79"/>
                      <a:pt x="2" y="79"/>
                      <a:pt x="2" y="79"/>
                    </a:cubicBezTo>
                    <a:cubicBezTo>
                      <a:pt x="2" y="79"/>
                      <a:pt x="2" y="79"/>
                      <a:pt x="2" y="79"/>
                    </a:cubicBezTo>
                    <a:cubicBezTo>
                      <a:pt x="2" y="79"/>
                      <a:pt x="2" y="79"/>
                      <a:pt x="2" y="79"/>
                    </a:cubicBezTo>
                    <a:cubicBezTo>
                      <a:pt x="2" y="80"/>
                      <a:pt x="2" y="80"/>
                      <a:pt x="3" y="80"/>
                    </a:cubicBezTo>
                    <a:cubicBezTo>
                      <a:pt x="3" y="80"/>
                      <a:pt x="3" y="80"/>
                      <a:pt x="3" y="80"/>
                    </a:cubicBezTo>
                    <a:cubicBezTo>
                      <a:pt x="3" y="80"/>
                      <a:pt x="3" y="80"/>
                      <a:pt x="3" y="80"/>
                    </a:cubicBezTo>
                    <a:cubicBezTo>
                      <a:pt x="4" y="80"/>
                      <a:pt x="4" y="80"/>
                      <a:pt x="4" y="80"/>
                    </a:cubicBezTo>
                    <a:cubicBezTo>
                      <a:pt x="4" y="80"/>
                      <a:pt x="4" y="80"/>
                      <a:pt x="4" y="80"/>
                    </a:cubicBezTo>
                    <a:cubicBezTo>
                      <a:pt x="4" y="80"/>
                      <a:pt x="5" y="80"/>
                      <a:pt x="5" y="80"/>
                    </a:cubicBezTo>
                    <a:cubicBezTo>
                      <a:pt x="5" y="80"/>
                      <a:pt x="5" y="80"/>
                      <a:pt x="5" y="80"/>
                    </a:cubicBezTo>
                    <a:cubicBezTo>
                      <a:pt x="5" y="80"/>
                      <a:pt x="5" y="80"/>
                      <a:pt x="5" y="80"/>
                    </a:cubicBezTo>
                    <a:cubicBezTo>
                      <a:pt x="6" y="80"/>
                      <a:pt x="6" y="80"/>
                      <a:pt x="6" y="80"/>
                    </a:cubicBezTo>
                    <a:cubicBezTo>
                      <a:pt x="6" y="80"/>
                      <a:pt x="6" y="80"/>
                      <a:pt x="6" y="80"/>
                    </a:cubicBezTo>
                    <a:cubicBezTo>
                      <a:pt x="7" y="80"/>
                      <a:pt x="7" y="80"/>
                      <a:pt x="7" y="80"/>
                    </a:cubicBezTo>
                    <a:cubicBezTo>
                      <a:pt x="7" y="80"/>
                      <a:pt x="7" y="80"/>
                      <a:pt x="7" y="80"/>
                    </a:cubicBezTo>
                    <a:cubicBezTo>
                      <a:pt x="7" y="80"/>
                      <a:pt x="8" y="80"/>
                      <a:pt x="8" y="80"/>
                    </a:cubicBezTo>
                    <a:cubicBezTo>
                      <a:pt x="8" y="80"/>
                      <a:pt x="8" y="80"/>
                      <a:pt x="8" y="80"/>
                    </a:cubicBezTo>
                    <a:cubicBezTo>
                      <a:pt x="8" y="80"/>
                      <a:pt x="8" y="81"/>
                      <a:pt x="8" y="81"/>
                    </a:cubicBezTo>
                    <a:cubicBezTo>
                      <a:pt x="9" y="81"/>
                      <a:pt x="9" y="81"/>
                      <a:pt x="9" y="81"/>
                    </a:cubicBezTo>
                    <a:cubicBezTo>
                      <a:pt x="77" y="89"/>
                      <a:pt x="77" y="89"/>
                      <a:pt x="77" y="89"/>
                    </a:cubicBezTo>
                    <a:cubicBezTo>
                      <a:pt x="77" y="89"/>
                      <a:pt x="77" y="89"/>
                      <a:pt x="78" y="89"/>
                    </a:cubicBezTo>
                    <a:cubicBezTo>
                      <a:pt x="78" y="89"/>
                      <a:pt x="78" y="89"/>
                      <a:pt x="78" y="89"/>
                    </a:cubicBezTo>
                    <a:cubicBezTo>
                      <a:pt x="79" y="89"/>
                      <a:pt x="79" y="89"/>
                      <a:pt x="79" y="89"/>
                    </a:cubicBezTo>
                    <a:cubicBezTo>
                      <a:pt x="79" y="89"/>
                      <a:pt x="80" y="89"/>
                      <a:pt x="80" y="89"/>
                    </a:cubicBezTo>
                    <a:cubicBezTo>
                      <a:pt x="80" y="89"/>
                      <a:pt x="80" y="89"/>
                      <a:pt x="81" y="89"/>
                    </a:cubicBezTo>
                    <a:cubicBezTo>
                      <a:pt x="81" y="89"/>
                      <a:pt x="81" y="89"/>
                      <a:pt x="81" y="89"/>
                    </a:cubicBezTo>
                    <a:cubicBezTo>
                      <a:pt x="81" y="89"/>
                      <a:pt x="82" y="89"/>
                      <a:pt x="82" y="89"/>
                    </a:cubicBezTo>
                    <a:cubicBezTo>
                      <a:pt x="82" y="89"/>
                      <a:pt x="82" y="89"/>
                      <a:pt x="82" y="89"/>
                    </a:cubicBezTo>
                    <a:cubicBezTo>
                      <a:pt x="83" y="89"/>
                      <a:pt x="83" y="89"/>
                      <a:pt x="84" y="89"/>
                    </a:cubicBezTo>
                    <a:cubicBezTo>
                      <a:pt x="84" y="89"/>
                      <a:pt x="84" y="89"/>
                      <a:pt x="84" y="89"/>
                    </a:cubicBezTo>
                    <a:cubicBezTo>
                      <a:pt x="84" y="89"/>
                      <a:pt x="85" y="89"/>
                      <a:pt x="85" y="89"/>
                    </a:cubicBezTo>
                    <a:cubicBezTo>
                      <a:pt x="86" y="89"/>
                      <a:pt x="86" y="89"/>
                      <a:pt x="87" y="89"/>
                    </a:cubicBezTo>
                    <a:cubicBezTo>
                      <a:pt x="87" y="89"/>
                      <a:pt x="87" y="89"/>
                      <a:pt x="87" y="89"/>
                    </a:cubicBezTo>
                    <a:cubicBezTo>
                      <a:pt x="88" y="89"/>
                      <a:pt x="88" y="89"/>
                      <a:pt x="89" y="89"/>
                    </a:cubicBezTo>
                    <a:cubicBezTo>
                      <a:pt x="89" y="89"/>
                      <a:pt x="89" y="89"/>
                      <a:pt x="89" y="89"/>
                    </a:cubicBezTo>
                    <a:cubicBezTo>
                      <a:pt x="90" y="89"/>
                      <a:pt x="90" y="89"/>
                      <a:pt x="90" y="89"/>
                    </a:cubicBezTo>
                    <a:cubicBezTo>
                      <a:pt x="90" y="89"/>
                      <a:pt x="90" y="88"/>
                      <a:pt x="91" y="88"/>
                    </a:cubicBezTo>
                    <a:cubicBezTo>
                      <a:pt x="91" y="88"/>
                      <a:pt x="91" y="88"/>
                      <a:pt x="91" y="88"/>
                    </a:cubicBezTo>
                    <a:cubicBezTo>
                      <a:pt x="92" y="88"/>
                      <a:pt x="92" y="88"/>
                      <a:pt x="92" y="88"/>
                    </a:cubicBezTo>
                    <a:cubicBezTo>
                      <a:pt x="92" y="88"/>
                      <a:pt x="92" y="88"/>
                      <a:pt x="92" y="88"/>
                    </a:cubicBezTo>
                    <a:cubicBezTo>
                      <a:pt x="92" y="88"/>
                      <a:pt x="93" y="88"/>
                      <a:pt x="93" y="88"/>
                    </a:cubicBezTo>
                    <a:cubicBezTo>
                      <a:pt x="93" y="88"/>
                      <a:pt x="93" y="88"/>
                      <a:pt x="93" y="88"/>
                    </a:cubicBezTo>
                    <a:cubicBezTo>
                      <a:pt x="93" y="88"/>
                      <a:pt x="93" y="88"/>
                      <a:pt x="93" y="88"/>
                    </a:cubicBezTo>
                    <a:cubicBezTo>
                      <a:pt x="93" y="88"/>
                      <a:pt x="93" y="88"/>
                      <a:pt x="94" y="88"/>
                    </a:cubicBezTo>
                    <a:cubicBezTo>
                      <a:pt x="94" y="88"/>
                      <a:pt x="94" y="88"/>
                      <a:pt x="94" y="88"/>
                    </a:cubicBezTo>
                    <a:cubicBezTo>
                      <a:pt x="94" y="88"/>
                      <a:pt x="94" y="88"/>
                      <a:pt x="95" y="88"/>
                    </a:cubicBezTo>
                    <a:cubicBezTo>
                      <a:pt x="95" y="88"/>
                      <a:pt x="95" y="88"/>
                      <a:pt x="95" y="88"/>
                    </a:cubicBezTo>
                    <a:cubicBezTo>
                      <a:pt x="95" y="88"/>
                      <a:pt x="95" y="87"/>
                      <a:pt x="95" y="87"/>
                    </a:cubicBezTo>
                    <a:cubicBezTo>
                      <a:pt x="95" y="87"/>
                      <a:pt x="95" y="87"/>
                      <a:pt x="95" y="87"/>
                    </a:cubicBezTo>
                    <a:cubicBezTo>
                      <a:pt x="96" y="87"/>
                      <a:pt x="96" y="87"/>
                      <a:pt x="96" y="87"/>
                    </a:cubicBezTo>
                    <a:cubicBezTo>
                      <a:pt x="135" y="57"/>
                      <a:pt x="135" y="57"/>
                      <a:pt x="135" y="57"/>
                    </a:cubicBezTo>
                    <a:cubicBezTo>
                      <a:pt x="135" y="57"/>
                      <a:pt x="136" y="23"/>
                      <a:pt x="136" y="2"/>
                    </a:cubicBezTo>
                    <a:cubicBezTo>
                      <a:pt x="136" y="2"/>
                      <a:pt x="136" y="2"/>
                      <a:pt x="136" y="2"/>
                    </a:cubicBezTo>
                    <a:close/>
                    <a:moveTo>
                      <a:pt x="43" y="63"/>
                    </a:moveTo>
                    <a:cubicBezTo>
                      <a:pt x="40" y="63"/>
                      <a:pt x="38" y="60"/>
                      <a:pt x="38" y="57"/>
                    </a:cubicBezTo>
                    <a:cubicBezTo>
                      <a:pt x="38" y="54"/>
                      <a:pt x="40" y="52"/>
                      <a:pt x="43" y="52"/>
                    </a:cubicBezTo>
                    <a:cubicBezTo>
                      <a:pt x="46" y="52"/>
                      <a:pt x="48" y="54"/>
                      <a:pt x="48" y="57"/>
                    </a:cubicBezTo>
                    <a:cubicBezTo>
                      <a:pt x="48" y="60"/>
                      <a:pt x="46" y="63"/>
                      <a:pt x="43"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70" name="Freeform 607"/>
              <p:cNvSpPr>
                <a:spLocks/>
              </p:cNvSpPr>
              <p:nvPr/>
            </p:nvSpPr>
            <p:spPr bwMode="auto">
              <a:xfrm>
                <a:off x="5387975" y="4660900"/>
                <a:ext cx="131762" cy="44450"/>
              </a:xfrm>
              <a:custGeom>
                <a:avLst/>
                <a:gdLst>
                  <a:gd name="T0" fmla="*/ 1 w 136"/>
                  <a:gd name="T1" fmla="*/ 39 h 46"/>
                  <a:gd name="T2" fmla="*/ 2 w 136"/>
                  <a:gd name="T3" fmla="*/ 39 h 46"/>
                  <a:gd name="T4" fmla="*/ 3 w 136"/>
                  <a:gd name="T5" fmla="*/ 39 h 46"/>
                  <a:gd name="T6" fmla="*/ 4 w 136"/>
                  <a:gd name="T7" fmla="*/ 39 h 46"/>
                  <a:gd name="T8" fmla="*/ 5 w 136"/>
                  <a:gd name="T9" fmla="*/ 39 h 46"/>
                  <a:gd name="T10" fmla="*/ 5 w 136"/>
                  <a:gd name="T11" fmla="*/ 40 h 46"/>
                  <a:gd name="T12" fmla="*/ 6 w 136"/>
                  <a:gd name="T13" fmla="*/ 40 h 46"/>
                  <a:gd name="T14" fmla="*/ 7 w 136"/>
                  <a:gd name="T15" fmla="*/ 40 h 46"/>
                  <a:gd name="T16" fmla="*/ 77 w 136"/>
                  <a:gd name="T17" fmla="*/ 45 h 46"/>
                  <a:gd name="T18" fmla="*/ 78 w 136"/>
                  <a:gd name="T19" fmla="*/ 45 h 46"/>
                  <a:gd name="T20" fmla="*/ 80 w 136"/>
                  <a:gd name="T21" fmla="*/ 45 h 46"/>
                  <a:gd name="T22" fmla="*/ 81 w 136"/>
                  <a:gd name="T23" fmla="*/ 46 h 46"/>
                  <a:gd name="T24" fmla="*/ 82 w 136"/>
                  <a:gd name="T25" fmla="*/ 46 h 46"/>
                  <a:gd name="T26" fmla="*/ 84 w 136"/>
                  <a:gd name="T27" fmla="*/ 45 h 46"/>
                  <a:gd name="T28" fmla="*/ 87 w 136"/>
                  <a:gd name="T29" fmla="*/ 45 h 46"/>
                  <a:gd name="T30" fmla="*/ 89 w 136"/>
                  <a:gd name="T31" fmla="*/ 45 h 46"/>
                  <a:gd name="T32" fmla="*/ 90 w 136"/>
                  <a:gd name="T33" fmla="*/ 45 h 46"/>
                  <a:gd name="T34" fmla="*/ 91 w 136"/>
                  <a:gd name="T35" fmla="*/ 45 h 46"/>
                  <a:gd name="T36" fmla="*/ 92 w 136"/>
                  <a:gd name="T37" fmla="*/ 45 h 46"/>
                  <a:gd name="T38" fmla="*/ 93 w 136"/>
                  <a:gd name="T39" fmla="*/ 45 h 46"/>
                  <a:gd name="T40" fmla="*/ 94 w 136"/>
                  <a:gd name="T41" fmla="*/ 44 h 46"/>
                  <a:gd name="T42" fmla="*/ 95 w 136"/>
                  <a:gd name="T43" fmla="*/ 44 h 46"/>
                  <a:gd name="T44" fmla="*/ 95 w 136"/>
                  <a:gd name="T45" fmla="*/ 44 h 46"/>
                  <a:gd name="T46" fmla="*/ 135 w 136"/>
                  <a:gd name="T47" fmla="*/ 21 h 46"/>
                  <a:gd name="T48" fmla="*/ 135 w 136"/>
                  <a:gd name="T49" fmla="*/ 21 h 46"/>
                  <a:gd name="T50" fmla="*/ 135 w 136"/>
                  <a:gd name="T51" fmla="*/ 21 h 46"/>
                  <a:gd name="T52" fmla="*/ 136 w 136"/>
                  <a:gd name="T53" fmla="*/ 20 h 46"/>
                  <a:gd name="T54" fmla="*/ 136 w 136"/>
                  <a:gd name="T55" fmla="*/ 3 h 46"/>
                  <a:gd name="T56" fmla="*/ 136 w 136"/>
                  <a:gd name="T57" fmla="*/ 3 h 46"/>
                  <a:gd name="T58" fmla="*/ 96 w 136"/>
                  <a:gd name="T59" fmla="*/ 19 h 46"/>
                  <a:gd name="T60" fmla="*/ 95 w 136"/>
                  <a:gd name="T61" fmla="*/ 19 h 46"/>
                  <a:gd name="T62" fmla="*/ 95 w 136"/>
                  <a:gd name="T63" fmla="*/ 19 h 46"/>
                  <a:gd name="T64" fmla="*/ 94 w 136"/>
                  <a:gd name="T65" fmla="*/ 20 h 46"/>
                  <a:gd name="T66" fmla="*/ 93 w 136"/>
                  <a:gd name="T67" fmla="*/ 20 h 46"/>
                  <a:gd name="T68" fmla="*/ 92 w 136"/>
                  <a:gd name="T69" fmla="*/ 20 h 46"/>
                  <a:gd name="T70" fmla="*/ 91 w 136"/>
                  <a:gd name="T71" fmla="*/ 20 h 46"/>
                  <a:gd name="T72" fmla="*/ 89 w 136"/>
                  <a:gd name="T73" fmla="*/ 20 h 46"/>
                  <a:gd name="T74" fmla="*/ 87 w 136"/>
                  <a:gd name="T75" fmla="*/ 21 h 46"/>
                  <a:gd name="T76" fmla="*/ 85 w 136"/>
                  <a:gd name="T77" fmla="*/ 21 h 46"/>
                  <a:gd name="T78" fmla="*/ 84 w 136"/>
                  <a:gd name="T79" fmla="*/ 21 h 46"/>
                  <a:gd name="T80" fmla="*/ 82 w 136"/>
                  <a:gd name="T81" fmla="*/ 21 h 46"/>
                  <a:gd name="T82" fmla="*/ 81 w 136"/>
                  <a:gd name="T83" fmla="*/ 21 h 46"/>
                  <a:gd name="T84" fmla="*/ 79 w 136"/>
                  <a:gd name="T85" fmla="*/ 21 h 46"/>
                  <a:gd name="T86" fmla="*/ 78 w 136"/>
                  <a:gd name="T87" fmla="*/ 21 h 46"/>
                  <a:gd name="T88" fmla="*/ 8 w 136"/>
                  <a:gd name="T89" fmla="*/ 15 h 46"/>
                  <a:gd name="T90" fmla="*/ 7 w 136"/>
                  <a:gd name="T91" fmla="*/ 15 h 46"/>
                  <a:gd name="T92" fmla="*/ 6 w 136"/>
                  <a:gd name="T93" fmla="*/ 15 h 46"/>
                  <a:gd name="T94" fmla="*/ 5 w 136"/>
                  <a:gd name="T95" fmla="*/ 15 h 46"/>
                  <a:gd name="T96" fmla="*/ 0 w 136"/>
                  <a:gd name="T97" fmla="*/ 17 h 46"/>
                  <a:gd name="T98" fmla="*/ 1 w 136"/>
                  <a:gd name="T99"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6" h="46">
                    <a:moveTo>
                      <a:pt x="1" y="39"/>
                    </a:moveTo>
                    <a:cubicBezTo>
                      <a:pt x="1" y="39"/>
                      <a:pt x="1" y="39"/>
                      <a:pt x="1" y="39"/>
                    </a:cubicBezTo>
                    <a:cubicBezTo>
                      <a:pt x="1" y="39"/>
                      <a:pt x="2" y="39"/>
                      <a:pt x="2" y="39"/>
                    </a:cubicBezTo>
                    <a:cubicBezTo>
                      <a:pt x="2" y="39"/>
                      <a:pt x="2" y="39"/>
                      <a:pt x="2" y="39"/>
                    </a:cubicBezTo>
                    <a:cubicBezTo>
                      <a:pt x="2" y="39"/>
                      <a:pt x="2" y="39"/>
                      <a:pt x="2" y="39"/>
                    </a:cubicBezTo>
                    <a:cubicBezTo>
                      <a:pt x="3" y="39"/>
                      <a:pt x="3" y="39"/>
                      <a:pt x="3" y="39"/>
                    </a:cubicBezTo>
                    <a:cubicBezTo>
                      <a:pt x="3" y="39"/>
                      <a:pt x="3" y="39"/>
                      <a:pt x="3" y="39"/>
                    </a:cubicBezTo>
                    <a:cubicBezTo>
                      <a:pt x="4" y="39"/>
                      <a:pt x="4" y="39"/>
                      <a:pt x="4" y="39"/>
                    </a:cubicBezTo>
                    <a:cubicBezTo>
                      <a:pt x="4" y="39"/>
                      <a:pt x="4" y="39"/>
                      <a:pt x="4" y="39"/>
                    </a:cubicBezTo>
                    <a:cubicBezTo>
                      <a:pt x="4" y="39"/>
                      <a:pt x="4" y="39"/>
                      <a:pt x="5" y="39"/>
                    </a:cubicBezTo>
                    <a:cubicBezTo>
                      <a:pt x="5" y="39"/>
                      <a:pt x="5" y="40"/>
                      <a:pt x="5" y="40"/>
                    </a:cubicBezTo>
                    <a:cubicBezTo>
                      <a:pt x="5" y="40"/>
                      <a:pt x="5" y="40"/>
                      <a:pt x="5" y="40"/>
                    </a:cubicBezTo>
                    <a:cubicBezTo>
                      <a:pt x="6" y="40"/>
                      <a:pt x="6" y="40"/>
                      <a:pt x="6" y="40"/>
                    </a:cubicBezTo>
                    <a:cubicBezTo>
                      <a:pt x="6" y="40"/>
                      <a:pt x="6" y="40"/>
                      <a:pt x="6" y="40"/>
                    </a:cubicBezTo>
                    <a:cubicBezTo>
                      <a:pt x="7" y="40"/>
                      <a:pt x="7" y="40"/>
                      <a:pt x="7" y="40"/>
                    </a:cubicBezTo>
                    <a:cubicBezTo>
                      <a:pt x="7" y="40"/>
                      <a:pt x="7" y="40"/>
                      <a:pt x="7" y="40"/>
                    </a:cubicBezTo>
                    <a:cubicBezTo>
                      <a:pt x="8" y="40"/>
                      <a:pt x="8" y="40"/>
                      <a:pt x="8" y="40"/>
                    </a:cubicBezTo>
                    <a:cubicBezTo>
                      <a:pt x="77" y="45"/>
                      <a:pt x="77" y="45"/>
                      <a:pt x="77" y="45"/>
                    </a:cubicBezTo>
                    <a:cubicBezTo>
                      <a:pt x="77" y="45"/>
                      <a:pt x="77" y="45"/>
                      <a:pt x="78" y="45"/>
                    </a:cubicBezTo>
                    <a:cubicBezTo>
                      <a:pt x="78" y="45"/>
                      <a:pt x="78" y="45"/>
                      <a:pt x="78" y="45"/>
                    </a:cubicBezTo>
                    <a:cubicBezTo>
                      <a:pt x="79" y="45"/>
                      <a:pt x="79" y="45"/>
                      <a:pt x="79" y="45"/>
                    </a:cubicBezTo>
                    <a:cubicBezTo>
                      <a:pt x="79" y="45"/>
                      <a:pt x="80" y="45"/>
                      <a:pt x="80" y="45"/>
                    </a:cubicBezTo>
                    <a:cubicBezTo>
                      <a:pt x="80" y="45"/>
                      <a:pt x="80" y="45"/>
                      <a:pt x="81" y="46"/>
                    </a:cubicBezTo>
                    <a:cubicBezTo>
                      <a:pt x="81" y="46"/>
                      <a:pt x="81" y="46"/>
                      <a:pt x="81" y="46"/>
                    </a:cubicBezTo>
                    <a:cubicBezTo>
                      <a:pt x="81" y="46"/>
                      <a:pt x="82" y="46"/>
                      <a:pt x="82" y="46"/>
                    </a:cubicBezTo>
                    <a:cubicBezTo>
                      <a:pt x="82" y="46"/>
                      <a:pt x="82" y="46"/>
                      <a:pt x="82" y="46"/>
                    </a:cubicBezTo>
                    <a:cubicBezTo>
                      <a:pt x="83" y="46"/>
                      <a:pt x="83" y="46"/>
                      <a:pt x="84" y="45"/>
                    </a:cubicBezTo>
                    <a:cubicBezTo>
                      <a:pt x="84" y="45"/>
                      <a:pt x="84" y="45"/>
                      <a:pt x="84" y="45"/>
                    </a:cubicBezTo>
                    <a:cubicBezTo>
                      <a:pt x="84" y="45"/>
                      <a:pt x="85" y="45"/>
                      <a:pt x="85" y="45"/>
                    </a:cubicBezTo>
                    <a:cubicBezTo>
                      <a:pt x="86" y="45"/>
                      <a:pt x="86" y="45"/>
                      <a:pt x="87" y="45"/>
                    </a:cubicBezTo>
                    <a:cubicBezTo>
                      <a:pt x="87" y="45"/>
                      <a:pt x="87" y="45"/>
                      <a:pt x="87" y="45"/>
                    </a:cubicBezTo>
                    <a:cubicBezTo>
                      <a:pt x="88" y="45"/>
                      <a:pt x="88" y="45"/>
                      <a:pt x="89" y="45"/>
                    </a:cubicBezTo>
                    <a:cubicBezTo>
                      <a:pt x="89" y="45"/>
                      <a:pt x="89" y="45"/>
                      <a:pt x="89" y="45"/>
                    </a:cubicBezTo>
                    <a:cubicBezTo>
                      <a:pt x="90" y="45"/>
                      <a:pt x="90" y="45"/>
                      <a:pt x="90" y="45"/>
                    </a:cubicBezTo>
                    <a:cubicBezTo>
                      <a:pt x="90" y="45"/>
                      <a:pt x="90" y="45"/>
                      <a:pt x="91" y="45"/>
                    </a:cubicBezTo>
                    <a:cubicBezTo>
                      <a:pt x="91" y="45"/>
                      <a:pt x="91" y="45"/>
                      <a:pt x="91" y="45"/>
                    </a:cubicBezTo>
                    <a:cubicBezTo>
                      <a:pt x="91" y="45"/>
                      <a:pt x="92" y="45"/>
                      <a:pt x="92" y="45"/>
                    </a:cubicBezTo>
                    <a:cubicBezTo>
                      <a:pt x="92" y="45"/>
                      <a:pt x="92" y="45"/>
                      <a:pt x="92" y="45"/>
                    </a:cubicBezTo>
                    <a:cubicBezTo>
                      <a:pt x="92" y="45"/>
                      <a:pt x="93" y="45"/>
                      <a:pt x="93" y="45"/>
                    </a:cubicBezTo>
                    <a:cubicBezTo>
                      <a:pt x="93" y="45"/>
                      <a:pt x="93" y="45"/>
                      <a:pt x="93" y="45"/>
                    </a:cubicBezTo>
                    <a:cubicBezTo>
                      <a:pt x="93" y="45"/>
                      <a:pt x="93" y="44"/>
                      <a:pt x="94" y="44"/>
                    </a:cubicBezTo>
                    <a:cubicBezTo>
                      <a:pt x="94" y="44"/>
                      <a:pt x="94" y="44"/>
                      <a:pt x="94" y="44"/>
                    </a:cubicBezTo>
                    <a:cubicBezTo>
                      <a:pt x="94" y="44"/>
                      <a:pt x="94" y="44"/>
                      <a:pt x="95" y="44"/>
                    </a:cubicBezTo>
                    <a:cubicBezTo>
                      <a:pt x="95" y="44"/>
                      <a:pt x="95" y="44"/>
                      <a:pt x="95" y="44"/>
                    </a:cubicBezTo>
                    <a:cubicBezTo>
                      <a:pt x="95" y="44"/>
                      <a:pt x="95" y="44"/>
                      <a:pt x="95" y="44"/>
                    </a:cubicBezTo>
                    <a:cubicBezTo>
                      <a:pt x="95" y="44"/>
                      <a:pt x="95" y="44"/>
                      <a:pt x="95" y="44"/>
                    </a:cubicBezTo>
                    <a:cubicBezTo>
                      <a:pt x="96" y="44"/>
                      <a:pt x="96" y="44"/>
                      <a:pt x="96" y="44"/>
                    </a:cubicBezTo>
                    <a:cubicBezTo>
                      <a:pt x="135" y="21"/>
                      <a:pt x="135" y="21"/>
                      <a:pt x="135" y="21"/>
                    </a:cubicBezTo>
                    <a:cubicBezTo>
                      <a:pt x="135" y="21"/>
                      <a:pt x="135" y="21"/>
                      <a:pt x="135" y="21"/>
                    </a:cubicBezTo>
                    <a:cubicBezTo>
                      <a:pt x="135" y="21"/>
                      <a:pt x="135" y="21"/>
                      <a:pt x="135" y="21"/>
                    </a:cubicBezTo>
                    <a:cubicBezTo>
                      <a:pt x="135" y="21"/>
                      <a:pt x="135" y="21"/>
                      <a:pt x="135" y="21"/>
                    </a:cubicBezTo>
                    <a:cubicBezTo>
                      <a:pt x="135" y="21"/>
                      <a:pt x="135" y="21"/>
                      <a:pt x="135" y="21"/>
                    </a:cubicBezTo>
                    <a:cubicBezTo>
                      <a:pt x="136" y="21"/>
                      <a:pt x="136" y="21"/>
                      <a:pt x="136" y="20"/>
                    </a:cubicBezTo>
                    <a:cubicBezTo>
                      <a:pt x="136" y="20"/>
                      <a:pt x="136" y="20"/>
                      <a:pt x="136" y="20"/>
                    </a:cubicBezTo>
                    <a:cubicBezTo>
                      <a:pt x="136" y="20"/>
                      <a:pt x="136" y="20"/>
                      <a:pt x="136" y="20"/>
                    </a:cubicBezTo>
                    <a:cubicBezTo>
                      <a:pt x="136" y="3"/>
                      <a:pt x="136" y="3"/>
                      <a:pt x="136" y="3"/>
                    </a:cubicBezTo>
                    <a:cubicBezTo>
                      <a:pt x="136" y="3"/>
                      <a:pt x="136" y="3"/>
                      <a:pt x="136" y="3"/>
                    </a:cubicBezTo>
                    <a:cubicBezTo>
                      <a:pt x="136" y="3"/>
                      <a:pt x="136" y="3"/>
                      <a:pt x="136" y="3"/>
                    </a:cubicBezTo>
                    <a:cubicBezTo>
                      <a:pt x="136" y="2"/>
                      <a:pt x="134" y="1"/>
                      <a:pt x="129" y="0"/>
                    </a:cubicBezTo>
                    <a:cubicBezTo>
                      <a:pt x="96" y="19"/>
                      <a:pt x="96" y="19"/>
                      <a:pt x="96" y="19"/>
                    </a:cubicBezTo>
                    <a:cubicBezTo>
                      <a:pt x="96" y="19"/>
                      <a:pt x="96" y="19"/>
                      <a:pt x="95" y="19"/>
                    </a:cubicBezTo>
                    <a:cubicBezTo>
                      <a:pt x="95" y="19"/>
                      <a:pt x="95" y="19"/>
                      <a:pt x="95" y="19"/>
                    </a:cubicBezTo>
                    <a:cubicBezTo>
                      <a:pt x="95" y="19"/>
                      <a:pt x="95" y="19"/>
                      <a:pt x="95" y="19"/>
                    </a:cubicBezTo>
                    <a:cubicBezTo>
                      <a:pt x="95" y="19"/>
                      <a:pt x="95" y="19"/>
                      <a:pt x="95" y="19"/>
                    </a:cubicBezTo>
                    <a:cubicBezTo>
                      <a:pt x="94" y="19"/>
                      <a:pt x="94" y="20"/>
                      <a:pt x="94" y="20"/>
                    </a:cubicBezTo>
                    <a:cubicBezTo>
                      <a:pt x="94" y="20"/>
                      <a:pt x="94" y="20"/>
                      <a:pt x="94" y="20"/>
                    </a:cubicBezTo>
                    <a:cubicBezTo>
                      <a:pt x="93" y="20"/>
                      <a:pt x="93" y="20"/>
                      <a:pt x="93" y="20"/>
                    </a:cubicBezTo>
                    <a:cubicBezTo>
                      <a:pt x="93" y="20"/>
                      <a:pt x="93" y="20"/>
                      <a:pt x="93" y="20"/>
                    </a:cubicBezTo>
                    <a:cubicBezTo>
                      <a:pt x="93" y="20"/>
                      <a:pt x="92" y="20"/>
                      <a:pt x="92" y="20"/>
                    </a:cubicBezTo>
                    <a:cubicBezTo>
                      <a:pt x="92" y="20"/>
                      <a:pt x="92" y="20"/>
                      <a:pt x="92" y="20"/>
                    </a:cubicBezTo>
                    <a:cubicBezTo>
                      <a:pt x="92" y="20"/>
                      <a:pt x="92" y="20"/>
                      <a:pt x="91" y="20"/>
                    </a:cubicBezTo>
                    <a:cubicBezTo>
                      <a:pt x="91" y="20"/>
                      <a:pt x="91" y="20"/>
                      <a:pt x="91" y="20"/>
                    </a:cubicBezTo>
                    <a:cubicBezTo>
                      <a:pt x="90" y="20"/>
                      <a:pt x="90" y="20"/>
                      <a:pt x="90" y="20"/>
                    </a:cubicBezTo>
                    <a:cubicBezTo>
                      <a:pt x="90" y="20"/>
                      <a:pt x="90" y="20"/>
                      <a:pt x="89" y="20"/>
                    </a:cubicBezTo>
                    <a:cubicBezTo>
                      <a:pt x="89" y="20"/>
                      <a:pt x="89" y="20"/>
                      <a:pt x="89" y="20"/>
                    </a:cubicBezTo>
                    <a:cubicBezTo>
                      <a:pt x="88" y="21"/>
                      <a:pt x="88" y="21"/>
                      <a:pt x="87" y="21"/>
                    </a:cubicBezTo>
                    <a:cubicBezTo>
                      <a:pt x="87" y="21"/>
                      <a:pt x="87" y="21"/>
                      <a:pt x="87" y="21"/>
                    </a:cubicBezTo>
                    <a:cubicBezTo>
                      <a:pt x="86" y="21"/>
                      <a:pt x="86" y="21"/>
                      <a:pt x="85" y="21"/>
                    </a:cubicBezTo>
                    <a:cubicBezTo>
                      <a:pt x="85" y="21"/>
                      <a:pt x="84" y="21"/>
                      <a:pt x="84" y="21"/>
                    </a:cubicBezTo>
                    <a:cubicBezTo>
                      <a:pt x="84" y="21"/>
                      <a:pt x="84" y="21"/>
                      <a:pt x="84" y="21"/>
                    </a:cubicBezTo>
                    <a:cubicBezTo>
                      <a:pt x="83" y="21"/>
                      <a:pt x="83" y="21"/>
                      <a:pt x="82" y="21"/>
                    </a:cubicBezTo>
                    <a:cubicBezTo>
                      <a:pt x="82" y="21"/>
                      <a:pt x="82" y="21"/>
                      <a:pt x="82" y="21"/>
                    </a:cubicBezTo>
                    <a:cubicBezTo>
                      <a:pt x="82" y="21"/>
                      <a:pt x="81" y="21"/>
                      <a:pt x="81" y="21"/>
                    </a:cubicBezTo>
                    <a:cubicBezTo>
                      <a:pt x="81" y="21"/>
                      <a:pt x="81" y="21"/>
                      <a:pt x="81" y="21"/>
                    </a:cubicBezTo>
                    <a:cubicBezTo>
                      <a:pt x="80" y="21"/>
                      <a:pt x="80" y="21"/>
                      <a:pt x="80" y="21"/>
                    </a:cubicBezTo>
                    <a:cubicBezTo>
                      <a:pt x="79" y="21"/>
                      <a:pt x="79" y="21"/>
                      <a:pt x="79" y="21"/>
                    </a:cubicBezTo>
                    <a:cubicBezTo>
                      <a:pt x="79" y="21"/>
                      <a:pt x="79" y="21"/>
                      <a:pt x="78" y="21"/>
                    </a:cubicBezTo>
                    <a:cubicBezTo>
                      <a:pt x="78" y="21"/>
                      <a:pt x="78" y="21"/>
                      <a:pt x="78" y="21"/>
                    </a:cubicBezTo>
                    <a:cubicBezTo>
                      <a:pt x="78" y="21"/>
                      <a:pt x="77" y="21"/>
                      <a:pt x="77" y="21"/>
                    </a:cubicBezTo>
                    <a:cubicBezTo>
                      <a:pt x="8" y="15"/>
                      <a:pt x="8" y="15"/>
                      <a:pt x="8" y="15"/>
                    </a:cubicBezTo>
                    <a:cubicBezTo>
                      <a:pt x="8" y="15"/>
                      <a:pt x="8" y="15"/>
                      <a:pt x="7" y="15"/>
                    </a:cubicBezTo>
                    <a:cubicBezTo>
                      <a:pt x="7" y="15"/>
                      <a:pt x="7" y="15"/>
                      <a:pt x="7" y="15"/>
                    </a:cubicBezTo>
                    <a:cubicBezTo>
                      <a:pt x="7" y="15"/>
                      <a:pt x="7" y="15"/>
                      <a:pt x="6" y="15"/>
                    </a:cubicBezTo>
                    <a:cubicBezTo>
                      <a:pt x="6" y="15"/>
                      <a:pt x="6" y="15"/>
                      <a:pt x="6" y="15"/>
                    </a:cubicBezTo>
                    <a:cubicBezTo>
                      <a:pt x="6" y="15"/>
                      <a:pt x="6" y="15"/>
                      <a:pt x="5" y="15"/>
                    </a:cubicBezTo>
                    <a:cubicBezTo>
                      <a:pt x="5" y="15"/>
                      <a:pt x="5" y="15"/>
                      <a:pt x="5" y="15"/>
                    </a:cubicBezTo>
                    <a:cubicBezTo>
                      <a:pt x="5" y="15"/>
                      <a:pt x="5" y="15"/>
                      <a:pt x="5" y="15"/>
                    </a:cubicBezTo>
                    <a:cubicBezTo>
                      <a:pt x="0" y="17"/>
                      <a:pt x="0" y="17"/>
                      <a:pt x="0" y="17"/>
                    </a:cubicBezTo>
                    <a:cubicBezTo>
                      <a:pt x="0" y="38"/>
                      <a:pt x="0" y="38"/>
                      <a:pt x="0" y="38"/>
                    </a:cubicBezTo>
                    <a:cubicBezTo>
                      <a:pt x="0" y="38"/>
                      <a:pt x="1" y="38"/>
                      <a:pt x="1" y="39"/>
                    </a:cubicBezTo>
                    <a:cubicBezTo>
                      <a:pt x="1" y="39"/>
                      <a:pt x="1" y="39"/>
                      <a:pt x="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71" name="Freeform 608"/>
              <p:cNvSpPr>
                <a:spLocks noEditPoints="1"/>
              </p:cNvSpPr>
              <p:nvPr/>
            </p:nvSpPr>
            <p:spPr bwMode="auto">
              <a:xfrm>
                <a:off x="4740275" y="4645025"/>
                <a:ext cx="171450" cy="109538"/>
              </a:xfrm>
              <a:custGeom>
                <a:avLst/>
                <a:gdLst>
                  <a:gd name="T0" fmla="*/ 168 w 177"/>
                  <a:gd name="T1" fmla="*/ 0 h 114"/>
                  <a:gd name="T2" fmla="*/ 9 w 177"/>
                  <a:gd name="T3" fmla="*/ 0 h 114"/>
                  <a:gd name="T4" fmla="*/ 0 w 177"/>
                  <a:gd name="T5" fmla="*/ 9 h 114"/>
                  <a:gd name="T6" fmla="*/ 0 w 177"/>
                  <a:gd name="T7" fmla="*/ 106 h 114"/>
                  <a:gd name="T8" fmla="*/ 9 w 177"/>
                  <a:gd name="T9" fmla="*/ 114 h 114"/>
                  <a:gd name="T10" fmla="*/ 168 w 177"/>
                  <a:gd name="T11" fmla="*/ 114 h 114"/>
                  <a:gd name="T12" fmla="*/ 177 w 177"/>
                  <a:gd name="T13" fmla="*/ 106 h 114"/>
                  <a:gd name="T14" fmla="*/ 177 w 177"/>
                  <a:gd name="T15" fmla="*/ 9 h 114"/>
                  <a:gd name="T16" fmla="*/ 168 w 177"/>
                  <a:gd name="T17" fmla="*/ 0 h 114"/>
                  <a:gd name="T18" fmla="*/ 168 w 177"/>
                  <a:gd name="T19" fmla="*/ 106 h 114"/>
                  <a:gd name="T20" fmla="*/ 168 w 177"/>
                  <a:gd name="T21" fmla="*/ 106 h 114"/>
                  <a:gd name="T22" fmla="*/ 9 w 177"/>
                  <a:gd name="T23" fmla="*/ 106 h 114"/>
                  <a:gd name="T24" fmla="*/ 9 w 177"/>
                  <a:gd name="T25" fmla="*/ 106 h 114"/>
                  <a:gd name="T26" fmla="*/ 9 w 177"/>
                  <a:gd name="T27" fmla="*/ 9 h 114"/>
                  <a:gd name="T28" fmla="*/ 9 w 177"/>
                  <a:gd name="T29" fmla="*/ 9 h 114"/>
                  <a:gd name="T30" fmla="*/ 168 w 177"/>
                  <a:gd name="T31" fmla="*/ 9 h 114"/>
                  <a:gd name="T32" fmla="*/ 168 w 177"/>
                  <a:gd name="T33" fmla="*/ 9 h 114"/>
                  <a:gd name="T34" fmla="*/ 168 w 177"/>
                  <a:gd name="T35" fmla="*/ 106 h 114"/>
                  <a:gd name="T36" fmla="*/ 168 w 177"/>
                  <a:gd name="T37" fmla="*/ 10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114">
                    <a:moveTo>
                      <a:pt x="168" y="0"/>
                    </a:moveTo>
                    <a:cubicBezTo>
                      <a:pt x="9" y="0"/>
                      <a:pt x="9" y="0"/>
                      <a:pt x="9" y="0"/>
                    </a:cubicBezTo>
                    <a:cubicBezTo>
                      <a:pt x="4" y="0"/>
                      <a:pt x="0" y="4"/>
                      <a:pt x="0" y="9"/>
                    </a:cubicBezTo>
                    <a:cubicBezTo>
                      <a:pt x="0" y="106"/>
                      <a:pt x="0" y="106"/>
                      <a:pt x="0" y="106"/>
                    </a:cubicBezTo>
                    <a:cubicBezTo>
                      <a:pt x="0" y="111"/>
                      <a:pt x="4" y="114"/>
                      <a:pt x="9" y="114"/>
                    </a:cubicBezTo>
                    <a:cubicBezTo>
                      <a:pt x="168" y="114"/>
                      <a:pt x="168" y="114"/>
                      <a:pt x="168" y="114"/>
                    </a:cubicBezTo>
                    <a:cubicBezTo>
                      <a:pt x="173" y="114"/>
                      <a:pt x="177" y="111"/>
                      <a:pt x="177" y="106"/>
                    </a:cubicBezTo>
                    <a:cubicBezTo>
                      <a:pt x="177" y="9"/>
                      <a:pt x="177" y="9"/>
                      <a:pt x="177" y="9"/>
                    </a:cubicBezTo>
                    <a:cubicBezTo>
                      <a:pt x="177" y="4"/>
                      <a:pt x="173" y="0"/>
                      <a:pt x="168" y="0"/>
                    </a:cubicBezTo>
                    <a:close/>
                    <a:moveTo>
                      <a:pt x="168" y="106"/>
                    </a:moveTo>
                    <a:cubicBezTo>
                      <a:pt x="168" y="106"/>
                      <a:pt x="168" y="106"/>
                      <a:pt x="168" y="106"/>
                    </a:cubicBezTo>
                    <a:cubicBezTo>
                      <a:pt x="9" y="106"/>
                      <a:pt x="9" y="106"/>
                      <a:pt x="9" y="106"/>
                    </a:cubicBezTo>
                    <a:cubicBezTo>
                      <a:pt x="9" y="106"/>
                      <a:pt x="9" y="106"/>
                      <a:pt x="9" y="106"/>
                    </a:cubicBezTo>
                    <a:cubicBezTo>
                      <a:pt x="9" y="9"/>
                      <a:pt x="9" y="9"/>
                      <a:pt x="9" y="9"/>
                    </a:cubicBezTo>
                    <a:cubicBezTo>
                      <a:pt x="9" y="9"/>
                      <a:pt x="9" y="9"/>
                      <a:pt x="9" y="9"/>
                    </a:cubicBezTo>
                    <a:cubicBezTo>
                      <a:pt x="168" y="9"/>
                      <a:pt x="168" y="9"/>
                      <a:pt x="168" y="9"/>
                    </a:cubicBezTo>
                    <a:cubicBezTo>
                      <a:pt x="168" y="9"/>
                      <a:pt x="168" y="9"/>
                      <a:pt x="168" y="9"/>
                    </a:cubicBezTo>
                    <a:cubicBezTo>
                      <a:pt x="168" y="106"/>
                      <a:pt x="168" y="106"/>
                      <a:pt x="168" y="106"/>
                    </a:cubicBezTo>
                    <a:cubicBezTo>
                      <a:pt x="168" y="106"/>
                      <a:pt x="168" y="106"/>
                      <a:pt x="168"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72" name="Freeform 609"/>
              <p:cNvSpPr>
                <a:spLocks/>
              </p:cNvSpPr>
              <p:nvPr/>
            </p:nvSpPr>
            <p:spPr bwMode="auto">
              <a:xfrm>
                <a:off x="4740275" y="4622800"/>
                <a:ext cx="171450" cy="20638"/>
              </a:xfrm>
              <a:custGeom>
                <a:avLst/>
                <a:gdLst>
                  <a:gd name="T0" fmla="*/ 168 w 177"/>
                  <a:gd name="T1" fmla="*/ 0 h 21"/>
                  <a:gd name="T2" fmla="*/ 9 w 177"/>
                  <a:gd name="T3" fmla="*/ 0 h 21"/>
                  <a:gd name="T4" fmla="*/ 0 w 177"/>
                  <a:gd name="T5" fmla="*/ 9 h 21"/>
                  <a:gd name="T6" fmla="*/ 0 w 177"/>
                  <a:gd name="T7" fmla="*/ 20 h 21"/>
                  <a:gd name="T8" fmla="*/ 6 w 177"/>
                  <a:gd name="T9" fmla="*/ 18 h 21"/>
                  <a:gd name="T10" fmla="*/ 170 w 177"/>
                  <a:gd name="T11" fmla="*/ 18 h 21"/>
                  <a:gd name="T12" fmla="*/ 177 w 177"/>
                  <a:gd name="T13" fmla="*/ 21 h 21"/>
                  <a:gd name="T14" fmla="*/ 177 w 177"/>
                  <a:gd name="T15" fmla="*/ 9 h 21"/>
                  <a:gd name="T16" fmla="*/ 168 w 177"/>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1">
                    <a:moveTo>
                      <a:pt x="168" y="0"/>
                    </a:moveTo>
                    <a:cubicBezTo>
                      <a:pt x="9" y="0"/>
                      <a:pt x="9" y="0"/>
                      <a:pt x="9" y="0"/>
                    </a:cubicBezTo>
                    <a:cubicBezTo>
                      <a:pt x="4" y="0"/>
                      <a:pt x="0" y="4"/>
                      <a:pt x="0" y="9"/>
                    </a:cubicBezTo>
                    <a:cubicBezTo>
                      <a:pt x="0" y="20"/>
                      <a:pt x="0" y="20"/>
                      <a:pt x="0" y="20"/>
                    </a:cubicBezTo>
                    <a:cubicBezTo>
                      <a:pt x="2" y="19"/>
                      <a:pt x="4" y="18"/>
                      <a:pt x="6" y="18"/>
                    </a:cubicBezTo>
                    <a:cubicBezTo>
                      <a:pt x="170" y="18"/>
                      <a:pt x="170" y="18"/>
                      <a:pt x="170" y="18"/>
                    </a:cubicBezTo>
                    <a:cubicBezTo>
                      <a:pt x="173" y="18"/>
                      <a:pt x="175" y="19"/>
                      <a:pt x="177" y="21"/>
                    </a:cubicBezTo>
                    <a:cubicBezTo>
                      <a:pt x="177" y="9"/>
                      <a:pt x="177" y="9"/>
                      <a:pt x="177" y="9"/>
                    </a:cubicBezTo>
                    <a:cubicBezTo>
                      <a:pt x="177" y="4"/>
                      <a:pt x="173" y="0"/>
                      <a:pt x="16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73" name="Freeform 610"/>
              <p:cNvSpPr>
                <a:spLocks noEditPoints="1"/>
              </p:cNvSpPr>
              <p:nvPr/>
            </p:nvSpPr>
            <p:spPr bwMode="auto">
              <a:xfrm>
                <a:off x="4816475" y="4679950"/>
                <a:ext cx="52387" cy="52388"/>
              </a:xfrm>
              <a:custGeom>
                <a:avLst/>
                <a:gdLst>
                  <a:gd name="T0" fmla="*/ 48 w 55"/>
                  <a:gd name="T1" fmla="*/ 36 h 54"/>
                  <a:gd name="T2" fmla="*/ 54 w 55"/>
                  <a:gd name="T3" fmla="*/ 31 h 54"/>
                  <a:gd name="T4" fmla="*/ 54 w 55"/>
                  <a:gd name="T5" fmla="*/ 24 h 54"/>
                  <a:gd name="T6" fmla="*/ 48 w 55"/>
                  <a:gd name="T7" fmla="*/ 19 h 54"/>
                  <a:gd name="T8" fmla="*/ 49 w 55"/>
                  <a:gd name="T9" fmla="*/ 11 h 54"/>
                  <a:gd name="T10" fmla="*/ 44 w 55"/>
                  <a:gd name="T11" fmla="*/ 6 h 54"/>
                  <a:gd name="T12" fmla="*/ 36 w 55"/>
                  <a:gd name="T13" fmla="*/ 7 h 54"/>
                  <a:gd name="T14" fmla="*/ 31 w 55"/>
                  <a:gd name="T15" fmla="*/ 0 h 54"/>
                  <a:gd name="T16" fmla="*/ 23 w 55"/>
                  <a:gd name="T17" fmla="*/ 0 h 54"/>
                  <a:gd name="T18" fmla="*/ 19 w 55"/>
                  <a:gd name="T19" fmla="*/ 7 h 54"/>
                  <a:gd name="T20" fmla="*/ 11 w 55"/>
                  <a:gd name="T21" fmla="*/ 6 h 54"/>
                  <a:gd name="T22" fmla="*/ 6 w 55"/>
                  <a:gd name="T23" fmla="*/ 11 h 54"/>
                  <a:gd name="T24" fmla="*/ 7 w 55"/>
                  <a:gd name="T25" fmla="*/ 19 h 54"/>
                  <a:gd name="T26" fmla="*/ 0 w 55"/>
                  <a:gd name="T27" fmla="*/ 24 h 54"/>
                  <a:gd name="T28" fmla="*/ 0 w 55"/>
                  <a:gd name="T29" fmla="*/ 31 h 54"/>
                  <a:gd name="T30" fmla="*/ 7 w 55"/>
                  <a:gd name="T31" fmla="*/ 35 h 54"/>
                  <a:gd name="T32" fmla="*/ 6 w 55"/>
                  <a:gd name="T33" fmla="*/ 43 h 54"/>
                  <a:gd name="T34" fmla="*/ 11 w 55"/>
                  <a:gd name="T35" fmla="*/ 49 h 54"/>
                  <a:gd name="T36" fmla="*/ 19 w 55"/>
                  <a:gd name="T37" fmla="*/ 47 h 54"/>
                  <a:gd name="T38" fmla="*/ 23 w 55"/>
                  <a:gd name="T39" fmla="*/ 54 h 54"/>
                  <a:gd name="T40" fmla="*/ 31 w 55"/>
                  <a:gd name="T41" fmla="*/ 54 h 54"/>
                  <a:gd name="T42" fmla="*/ 36 w 55"/>
                  <a:gd name="T43" fmla="*/ 47 h 54"/>
                  <a:gd name="T44" fmla="*/ 44 w 55"/>
                  <a:gd name="T45" fmla="*/ 49 h 54"/>
                  <a:gd name="T46" fmla="*/ 49 w 55"/>
                  <a:gd name="T47" fmla="*/ 43 h 54"/>
                  <a:gd name="T48" fmla="*/ 48 w 55"/>
                  <a:gd name="T49" fmla="*/ 36 h 54"/>
                  <a:gd name="T50" fmla="*/ 21 w 55"/>
                  <a:gd name="T51" fmla="*/ 42 h 54"/>
                  <a:gd name="T52" fmla="*/ 12 w 55"/>
                  <a:gd name="T53" fmla="*/ 21 h 54"/>
                  <a:gd name="T54" fmla="*/ 34 w 55"/>
                  <a:gd name="T55" fmla="*/ 12 h 54"/>
                  <a:gd name="T56" fmla="*/ 42 w 55"/>
                  <a:gd name="T57" fmla="*/ 34 h 54"/>
                  <a:gd name="T58" fmla="*/ 21 w 55"/>
                  <a:gd name="T59"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 h="54">
                    <a:moveTo>
                      <a:pt x="48" y="36"/>
                    </a:moveTo>
                    <a:cubicBezTo>
                      <a:pt x="49" y="33"/>
                      <a:pt x="51" y="31"/>
                      <a:pt x="54" y="31"/>
                    </a:cubicBezTo>
                    <a:cubicBezTo>
                      <a:pt x="55" y="28"/>
                      <a:pt x="55" y="26"/>
                      <a:pt x="54" y="24"/>
                    </a:cubicBezTo>
                    <a:cubicBezTo>
                      <a:pt x="51" y="23"/>
                      <a:pt x="49" y="22"/>
                      <a:pt x="48" y="19"/>
                    </a:cubicBezTo>
                    <a:cubicBezTo>
                      <a:pt x="47" y="16"/>
                      <a:pt x="47" y="13"/>
                      <a:pt x="49" y="11"/>
                    </a:cubicBezTo>
                    <a:cubicBezTo>
                      <a:pt x="48" y="9"/>
                      <a:pt x="46" y="7"/>
                      <a:pt x="44" y="6"/>
                    </a:cubicBezTo>
                    <a:cubicBezTo>
                      <a:pt x="42" y="7"/>
                      <a:pt x="39" y="8"/>
                      <a:pt x="36" y="7"/>
                    </a:cubicBezTo>
                    <a:cubicBezTo>
                      <a:pt x="33" y="6"/>
                      <a:pt x="31" y="3"/>
                      <a:pt x="31" y="0"/>
                    </a:cubicBezTo>
                    <a:cubicBezTo>
                      <a:pt x="29" y="0"/>
                      <a:pt x="26" y="0"/>
                      <a:pt x="23" y="0"/>
                    </a:cubicBezTo>
                    <a:cubicBezTo>
                      <a:pt x="23" y="3"/>
                      <a:pt x="21" y="6"/>
                      <a:pt x="19" y="7"/>
                    </a:cubicBezTo>
                    <a:cubicBezTo>
                      <a:pt x="16" y="8"/>
                      <a:pt x="13" y="7"/>
                      <a:pt x="11" y="6"/>
                    </a:cubicBezTo>
                    <a:cubicBezTo>
                      <a:pt x="9" y="7"/>
                      <a:pt x="7" y="9"/>
                      <a:pt x="6" y="11"/>
                    </a:cubicBezTo>
                    <a:cubicBezTo>
                      <a:pt x="7" y="13"/>
                      <a:pt x="8" y="16"/>
                      <a:pt x="7" y="19"/>
                    </a:cubicBezTo>
                    <a:cubicBezTo>
                      <a:pt x="6" y="22"/>
                      <a:pt x="3" y="23"/>
                      <a:pt x="0" y="24"/>
                    </a:cubicBezTo>
                    <a:cubicBezTo>
                      <a:pt x="0" y="26"/>
                      <a:pt x="0" y="28"/>
                      <a:pt x="0" y="31"/>
                    </a:cubicBezTo>
                    <a:cubicBezTo>
                      <a:pt x="3" y="31"/>
                      <a:pt x="6" y="33"/>
                      <a:pt x="7" y="35"/>
                    </a:cubicBezTo>
                    <a:cubicBezTo>
                      <a:pt x="8" y="38"/>
                      <a:pt x="7" y="41"/>
                      <a:pt x="6" y="43"/>
                    </a:cubicBezTo>
                    <a:cubicBezTo>
                      <a:pt x="7" y="45"/>
                      <a:pt x="9" y="47"/>
                      <a:pt x="11" y="49"/>
                    </a:cubicBezTo>
                    <a:cubicBezTo>
                      <a:pt x="13" y="47"/>
                      <a:pt x="16" y="46"/>
                      <a:pt x="19" y="47"/>
                    </a:cubicBezTo>
                    <a:cubicBezTo>
                      <a:pt x="21" y="49"/>
                      <a:pt x="23" y="51"/>
                      <a:pt x="23" y="54"/>
                    </a:cubicBezTo>
                    <a:cubicBezTo>
                      <a:pt x="26" y="54"/>
                      <a:pt x="29" y="54"/>
                      <a:pt x="31" y="54"/>
                    </a:cubicBezTo>
                    <a:cubicBezTo>
                      <a:pt x="32" y="51"/>
                      <a:pt x="33" y="49"/>
                      <a:pt x="36" y="47"/>
                    </a:cubicBezTo>
                    <a:cubicBezTo>
                      <a:pt x="39" y="46"/>
                      <a:pt x="42" y="47"/>
                      <a:pt x="44" y="49"/>
                    </a:cubicBezTo>
                    <a:cubicBezTo>
                      <a:pt x="46" y="47"/>
                      <a:pt x="48" y="45"/>
                      <a:pt x="49" y="43"/>
                    </a:cubicBezTo>
                    <a:cubicBezTo>
                      <a:pt x="47" y="41"/>
                      <a:pt x="47" y="38"/>
                      <a:pt x="48" y="36"/>
                    </a:cubicBezTo>
                    <a:close/>
                    <a:moveTo>
                      <a:pt x="21" y="42"/>
                    </a:moveTo>
                    <a:cubicBezTo>
                      <a:pt x="13" y="39"/>
                      <a:pt x="9" y="29"/>
                      <a:pt x="12" y="21"/>
                    </a:cubicBezTo>
                    <a:cubicBezTo>
                      <a:pt x="16" y="12"/>
                      <a:pt x="25" y="8"/>
                      <a:pt x="34" y="12"/>
                    </a:cubicBezTo>
                    <a:cubicBezTo>
                      <a:pt x="42" y="16"/>
                      <a:pt x="46" y="25"/>
                      <a:pt x="42" y="34"/>
                    </a:cubicBezTo>
                    <a:cubicBezTo>
                      <a:pt x="39" y="42"/>
                      <a:pt x="29" y="46"/>
                      <a:pt x="21"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74" name="Freeform 611"/>
              <p:cNvSpPr>
                <a:spLocks noEditPoints="1"/>
              </p:cNvSpPr>
              <p:nvPr/>
            </p:nvSpPr>
            <p:spPr bwMode="auto">
              <a:xfrm>
                <a:off x="4830763" y="4692650"/>
                <a:ext cx="23812" cy="25400"/>
              </a:xfrm>
              <a:custGeom>
                <a:avLst/>
                <a:gdLst>
                  <a:gd name="T0" fmla="*/ 17 w 25"/>
                  <a:gd name="T1" fmla="*/ 3 h 26"/>
                  <a:gd name="T2" fmla="*/ 2 w 25"/>
                  <a:gd name="T3" fmla="*/ 9 h 26"/>
                  <a:gd name="T4" fmla="*/ 8 w 25"/>
                  <a:gd name="T5" fmla="*/ 23 h 26"/>
                  <a:gd name="T6" fmla="*/ 23 w 25"/>
                  <a:gd name="T7" fmla="*/ 18 h 26"/>
                  <a:gd name="T8" fmla="*/ 17 w 25"/>
                  <a:gd name="T9" fmla="*/ 3 h 26"/>
                  <a:gd name="T10" fmla="*/ 10 w 25"/>
                  <a:gd name="T11" fmla="*/ 18 h 26"/>
                  <a:gd name="T12" fmla="*/ 7 w 25"/>
                  <a:gd name="T13" fmla="*/ 11 h 26"/>
                  <a:gd name="T14" fmla="*/ 15 w 25"/>
                  <a:gd name="T15" fmla="*/ 8 h 26"/>
                  <a:gd name="T16" fmla="*/ 18 w 25"/>
                  <a:gd name="T17" fmla="*/ 15 h 26"/>
                  <a:gd name="T18" fmla="*/ 10 w 25"/>
                  <a:gd name="T19"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6">
                    <a:moveTo>
                      <a:pt x="17" y="3"/>
                    </a:moveTo>
                    <a:cubicBezTo>
                      <a:pt x="11" y="0"/>
                      <a:pt x="4" y="3"/>
                      <a:pt x="2" y="9"/>
                    </a:cubicBezTo>
                    <a:cubicBezTo>
                      <a:pt x="0" y="14"/>
                      <a:pt x="2" y="21"/>
                      <a:pt x="8" y="23"/>
                    </a:cubicBezTo>
                    <a:cubicBezTo>
                      <a:pt x="14" y="26"/>
                      <a:pt x="20" y="23"/>
                      <a:pt x="23" y="18"/>
                    </a:cubicBezTo>
                    <a:cubicBezTo>
                      <a:pt x="25" y="12"/>
                      <a:pt x="22" y="5"/>
                      <a:pt x="17" y="3"/>
                    </a:cubicBezTo>
                    <a:close/>
                    <a:moveTo>
                      <a:pt x="10" y="18"/>
                    </a:moveTo>
                    <a:cubicBezTo>
                      <a:pt x="7" y="17"/>
                      <a:pt x="6" y="14"/>
                      <a:pt x="7" y="11"/>
                    </a:cubicBezTo>
                    <a:cubicBezTo>
                      <a:pt x="8" y="8"/>
                      <a:pt x="12" y="7"/>
                      <a:pt x="15" y="8"/>
                    </a:cubicBezTo>
                    <a:cubicBezTo>
                      <a:pt x="18" y="9"/>
                      <a:pt x="19" y="12"/>
                      <a:pt x="18" y="15"/>
                    </a:cubicBezTo>
                    <a:cubicBezTo>
                      <a:pt x="16" y="18"/>
                      <a:pt x="13" y="20"/>
                      <a:pt x="1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75" name="Freeform 612"/>
              <p:cNvSpPr>
                <a:spLocks noEditPoints="1"/>
              </p:cNvSpPr>
              <p:nvPr/>
            </p:nvSpPr>
            <p:spPr bwMode="auto">
              <a:xfrm>
                <a:off x="4786313" y="4665663"/>
                <a:ext cx="33337" cy="34925"/>
              </a:xfrm>
              <a:custGeom>
                <a:avLst/>
                <a:gdLst>
                  <a:gd name="T0" fmla="*/ 31 w 35"/>
                  <a:gd name="T1" fmla="*/ 24 h 36"/>
                  <a:gd name="T2" fmla="*/ 35 w 35"/>
                  <a:gd name="T3" fmla="*/ 21 h 36"/>
                  <a:gd name="T4" fmla="*/ 35 w 35"/>
                  <a:gd name="T5" fmla="*/ 16 h 36"/>
                  <a:gd name="T6" fmla="*/ 31 w 35"/>
                  <a:gd name="T7" fmla="*/ 13 h 36"/>
                  <a:gd name="T8" fmla="*/ 32 w 35"/>
                  <a:gd name="T9" fmla="*/ 8 h 36"/>
                  <a:gd name="T10" fmla="*/ 28 w 35"/>
                  <a:gd name="T11" fmla="*/ 4 h 36"/>
                  <a:gd name="T12" fmla="*/ 23 w 35"/>
                  <a:gd name="T13" fmla="*/ 5 h 36"/>
                  <a:gd name="T14" fmla="*/ 20 w 35"/>
                  <a:gd name="T15" fmla="*/ 1 h 36"/>
                  <a:gd name="T16" fmla="*/ 15 w 35"/>
                  <a:gd name="T17" fmla="*/ 1 h 36"/>
                  <a:gd name="T18" fmla="*/ 12 w 35"/>
                  <a:gd name="T19" fmla="*/ 5 h 36"/>
                  <a:gd name="T20" fmla="*/ 6 w 35"/>
                  <a:gd name="T21" fmla="*/ 4 h 36"/>
                  <a:gd name="T22" fmla="*/ 3 w 35"/>
                  <a:gd name="T23" fmla="*/ 8 h 36"/>
                  <a:gd name="T24" fmla="*/ 4 w 35"/>
                  <a:gd name="T25" fmla="*/ 13 h 36"/>
                  <a:gd name="T26" fmla="*/ 0 w 35"/>
                  <a:gd name="T27" fmla="*/ 16 h 36"/>
                  <a:gd name="T28" fmla="*/ 0 w 35"/>
                  <a:gd name="T29" fmla="*/ 21 h 36"/>
                  <a:gd name="T30" fmla="*/ 4 w 35"/>
                  <a:gd name="T31" fmla="*/ 24 h 36"/>
                  <a:gd name="T32" fmla="*/ 3 w 35"/>
                  <a:gd name="T33" fmla="*/ 29 h 36"/>
                  <a:gd name="T34" fmla="*/ 6 w 35"/>
                  <a:gd name="T35" fmla="*/ 32 h 36"/>
                  <a:gd name="T36" fmla="*/ 12 w 35"/>
                  <a:gd name="T37" fmla="*/ 32 h 36"/>
                  <a:gd name="T38" fmla="*/ 15 w 35"/>
                  <a:gd name="T39" fmla="*/ 36 h 36"/>
                  <a:gd name="T40" fmla="*/ 20 w 35"/>
                  <a:gd name="T41" fmla="*/ 36 h 36"/>
                  <a:gd name="T42" fmla="*/ 23 w 35"/>
                  <a:gd name="T43" fmla="*/ 32 h 36"/>
                  <a:gd name="T44" fmla="*/ 28 w 35"/>
                  <a:gd name="T45" fmla="*/ 32 h 36"/>
                  <a:gd name="T46" fmla="*/ 32 w 35"/>
                  <a:gd name="T47" fmla="*/ 29 h 36"/>
                  <a:gd name="T48" fmla="*/ 31 w 35"/>
                  <a:gd name="T49" fmla="*/ 24 h 36"/>
                  <a:gd name="T50" fmla="*/ 13 w 35"/>
                  <a:gd name="T51" fmla="*/ 28 h 36"/>
                  <a:gd name="T52" fmla="*/ 7 w 35"/>
                  <a:gd name="T53" fmla="*/ 14 h 36"/>
                  <a:gd name="T54" fmla="*/ 22 w 35"/>
                  <a:gd name="T55" fmla="*/ 8 h 36"/>
                  <a:gd name="T56" fmla="*/ 27 w 35"/>
                  <a:gd name="T57" fmla="*/ 23 h 36"/>
                  <a:gd name="T58" fmla="*/ 13 w 35"/>
                  <a:gd name="T59"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36">
                    <a:moveTo>
                      <a:pt x="31" y="24"/>
                    </a:moveTo>
                    <a:cubicBezTo>
                      <a:pt x="32" y="22"/>
                      <a:pt x="33" y="21"/>
                      <a:pt x="35" y="21"/>
                    </a:cubicBezTo>
                    <a:cubicBezTo>
                      <a:pt x="35" y="19"/>
                      <a:pt x="35" y="18"/>
                      <a:pt x="35" y="16"/>
                    </a:cubicBezTo>
                    <a:cubicBezTo>
                      <a:pt x="33" y="16"/>
                      <a:pt x="32" y="15"/>
                      <a:pt x="31" y="13"/>
                    </a:cubicBezTo>
                    <a:cubicBezTo>
                      <a:pt x="30" y="11"/>
                      <a:pt x="30" y="9"/>
                      <a:pt x="32" y="8"/>
                    </a:cubicBezTo>
                    <a:cubicBezTo>
                      <a:pt x="31" y="6"/>
                      <a:pt x="30" y="5"/>
                      <a:pt x="28" y="4"/>
                    </a:cubicBezTo>
                    <a:cubicBezTo>
                      <a:pt x="27" y="5"/>
                      <a:pt x="25" y="6"/>
                      <a:pt x="23" y="5"/>
                    </a:cubicBezTo>
                    <a:cubicBezTo>
                      <a:pt x="21" y="4"/>
                      <a:pt x="20" y="3"/>
                      <a:pt x="20" y="1"/>
                    </a:cubicBezTo>
                    <a:cubicBezTo>
                      <a:pt x="18" y="0"/>
                      <a:pt x="16" y="0"/>
                      <a:pt x="15" y="1"/>
                    </a:cubicBezTo>
                    <a:cubicBezTo>
                      <a:pt x="15" y="3"/>
                      <a:pt x="13" y="4"/>
                      <a:pt x="12" y="5"/>
                    </a:cubicBezTo>
                    <a:cubicBezTo>
                      <a:pt x="10" y="6"/>
                      <a:pt x="8" y="5"/>
                      <a:pt x="6" y="4"/>
                    </a:cubicBezTo>
                    <a:cubicBezTo>
                      <a:pt x="5" y="5"/>
                      <a:pt x="4" y="6"/>
                      <a:pt x="3" y="8"/>
                    </a:cubicBezTo>
                    <a:cubicBezTo>
                      <a:pt x="4" y="9"/>
                      <a:pt x="5" y="11"/>
                      <a:pt x="4" y="13"/>
                    </a:cubicBezTo>
                    <a:cubicBezTo>
                      <a:pt x="3" y="15"/>
                      <a:pt x="2" y="16"/>
                      <a:pt x="0" y="16"/>
                    </a:cubicBezTo>
                    <a:cubicBezTo>
                      <a:pt x="0" y="18"/>
                      <a:pt x="0" y="19"/>
                      <a:pt x="0" y="21"/>
                    </a:cubicBezTo>
                    <a:cubicBezTo>
                      <a:pt x="2" y="21"/>
                      <a:pt x="3" y="22"/>
                      <a:pt x="4" y="24"/>
                    </a:cubicBezTo>
                    <a:cubicBezTo>
                      <a:pt x="5" y="26"/>
                      <a:pt x="4" y="28"/>
                      <a:pt x="3" y="29"/>
                    </a:cubicBezTo>
                    <a:cubicBezTo>
                      <a:pt x="4" y="30"/>
                      <a:pt x="5" y="31"/>
                      <a:pt x="6" y="32"/>
                    </a:cubicBezTo>
                    <a:cubicBezTo>
                      <a:pt x="8" y="31"/>
                      <a:pt x="10" y="31"/>
                      <a:pt x="12" y="32"/>
                    </a:cubicBezTo>
                    <a:cubicBezTo>
                      <a:pt x="13" y="32"/>
                      <a:pt x="15" y="34"/>
                      <a:pt x="15" y="36"/>
                    </a:cubicBezTo>
                    <a:cubicBezTo>
                      <a:pt x="17" y="36"/>
                      <a:pt x="18" y="36"/>
                      <a:pt x="20" y="36"/>
                    </a:cubicBezTo>
                    <a:cubicBezTo>
                      <a:pt x="20" y="34"/>
                      <a:pt x="21" y="32"/>
                      <a:pt x="23" y="32"/>
                    </a:cubicBezTo>
                    <a:cubicBezTo>
                      <a:pt x="25" y="31"/>
                      <a:pt x="27" y="31"/>
                      <a:pt x="28" y="32"/>
                    </a:cubicBezTo>
                    <a:cubicBezTo>
                      <a:pt x="29" y="31"/>
                      <a:pt x="31" y="30"/>
                      <a:pt x="32" y="29"/>
                    </a:cubicBezTo>
                    <a:cubicBezTo>
                      <a:pt x="30" y="28"/>
                      <a:pt x="30" y="26"/>
                      <a:pt x="31" y="24"/>
                    </a:cubicBezTo>
                    <a:close/>
                    <a:moveTo>
                      <a:pt x="13" y="28"/>
                    </a:moveTo>
                    <a:cubicBezTo>
                      <a:pt x="8" y="26"/>
                      <a:pt x="5" y="20"/>
                      <a:pt x="7" y="14"/>
                    </a:cubicBezTo>
                    <a:cubicBezTo>
                      <a:pt x="10" y="9"/>
                      <a:pt x="16" y="6"/>
                      <a:pt x="22" y="8"/>
                    </a:cubicBezTo>
                    <a:cubicBezTo>
                      <a:pt x="27" y="11"/>
                      <a:pt x="30" y="17"/>
                      <a:pt x="27" y="23"/>
                    </a:cubicBezTo>
                    <a:cubicBezTo>
                      <a:pt x="25" y="28"/>
                      <a:pt x="19" y="31"/>
                      <a:pt x="1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76" name="Freeform 613"/>
              <p:cNvSpPr>
                <a:spLocks noEditPoints="1"/>
              </p:cNvSpPr>
              <p:nvPr/>
            </p:nvSpPr>
            <p:spPr bwMode="auto">
              <a:xfrm>
                <a:off x="4794250" y="4675188"/>
                <a:ext cx="17462" cy="15875"/>
              </a:xfrm>
              <a:custGeom>
                <a:avLst/>
                <a:gdLst>
                  <a:gd name="T0" fmla="*/ 11 w 17"/>
                  <a:gd name="T1" fmla="*/ 2 h 17"/>
                  <a:gd name="T2" fmla="*/ 2 w 17"/>
                  <a:gd name="T3" fmla="*/ 5 h 17"/>
                  <a:gd name="T4" fmla="*/ 5 w 17"/>
                  <a:gd name="T5" fmla="*/ 15 h 17"/>
                  <a:gd name="T6" fmla="*/ 15 w 17"/>
                  <a:gd name="T7" fmla="*/ 11 h 17"/>
                  <a:gd name="T8" fmla="*/ 11 w 17"/>
                  <a:gd name="T9" fmla="*/ 2 h 17"/>
                  <a:gd name="T10" fmla="*/ 7 w 17"/>
                  <a:gd name="T11" fmla="*/ 12 h 17"/>
                  <a:gd name="T12" fmla="*/ 5 w 17"/>
                  <a:gd name="T13" fmla="*/ 7 h 17"/>
                  <a:gd name="T14" fmla="*/ 10 w 17"/>
                  <a:gd name="T15" fmla="*/ 5 h 17"/>
                  <a:gd name="T16" fmla="*/ 12 w 17"/>
                  <a:gd name="T17" fmla="*/ 10 h 17"/>
                  <a:gd name="T18" fmla="*/ 7 w 17"/>
                  <a:gd name="T19"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11" y="2"/>
                    </a:moveTo>
                    <a:cubicBezTo>
                      <a:pt x="7" y="0"/>
                      <a:pt x="3" y="2"/>
                      <a:pt x="2" y="5"/>
                    </a:cubicBezTo>
                    <a:cubicBezTo>
                      <a:pt x="0" y="9"/>
                      <a:pt x="2" y="14"/>
                      <a:pt x="5" y="15"/>
                    </a:cubicBezTo>
                    <a:cubicBezTo>
                      <a:pt x="9" y="17"/>
                      <a:pt x="14" y="15"/>
                      <a:pt x="15" y="11"/>
                    </a:cubicBezTo>
                    <a:cubicBezTo>
                      <a:pt x="17" y="7"/>
                      <a:pt x="15" y="3"/>
                      <a:pt x="11" y="2"/>
                    </a:cubicBezTo>
                    <a:close/>
                    <a:moveTo>
                      <a:pt x="7" y="12"/>
                    </a:moveTo>
                    <a:cubicBezTo>
                      <a:pt x="5" y="11"/>
                      <a:pt x="4" y="9"/>
                      <a:pt x="5" y="7"/>
                    </a:cubicBezTo>
                    <a:cubicBezTo>
                      <a:pt x="6" y="5"/>
                      <a:pt x="8" y="4"/>
                      <a:pt x="10" y="5"/>
                    </a:cubicBezTo>
                    <a:cubicBezTo>
                      <a:pt x="12" y="6"/>
                      <a:pt x="13" y="8"/>
                      <a:pt x="12" y="10"/>
                    </a:cubicBezTo>
                    <a:cubicBezTo>
                      <a:pt x="11" y="12"/>
                      <a:pt x="9" y="13"/>
                      <a:pt x="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77" name="Freeform 614"/>
              <p:cNvSpPr>
                <a:spLocks noEditPoints="1"/>
              </p:cNvSpPr>
              <p:nvPr/>
            </p:nvSpPr>
            <p:spPr bwMode="auto">
              <a:xfrm>
                <a:off x="4540250" y="4003675"/>
                <a:ext cx="176212" cy="187325"/>
              </a:xfrm>
              <a:custGeom>
                <a:avLst/>
                <a:gdLst>
                  <a:gd name="T0" fmla="*/ 183 w 183"/>
                  <a:gd name="T1" fmla="*/ 77 h 193"/>
                  <a:gd name="T2" fmla="*/ 107 w 183"/>
                  <a:gd name="T3" fmla="*/ 122 h 193"/>
                  <a:gd name="T4" fmla="*/ 7 w 183"/>
                  <a:gd name="T5" fmla="*/ 52 h 193"/>
                  <a:gd name="T6" fmla="*/ 2 w 183"/>
                  <a:gd name="T7" fmla="*/ 55 h 193"/>
                  <a:gd name="T8" fmla="*/ 1 w 183"/>
                  <a:gd name="T9" fmla="*/ 57 h 193"/>
                  <a:gd name="T10" fmla="*/ 0 w 183"/>
                  <a:gd name="T11" fmla="*/ 59 h 193"/>
                  <a:gd name="T12" fmla="*/ 0 w 183"/>
                  <a:gd name="T13" fmla="*/ 80 h 193"/>
                  <a:gd name="T14" fmla="*/ 1 w 183"/>
                  <a:gd name="T15" fmla="*/ 82 h 193"/>
                  <a:gd name="T16" fmla="*/ 4 w 183"/>
                  <a:gd name="T17" fmla="*/ 85 h 193"/>
                  <a:gd name="T18" fmla="*/ 8 w 183"/>
                  <a:gd name="T19" fmla="*/ 84 h 193"/>
                  <a:gd name="T20" fmla="*/ 21 w 183"/>
                  <a:gd name="T21" fmla="*/ 106 h 193"/>
                  <a:gd name="T22" fmla="*/ 15 w 183"/>
                  <a:gd name="T23" fmla="*/ 74 h 193"/>
                  <a:gd name="T24" fmla="*/ 6 w 183"/>
                  <a:gd name="T25" fmla="*/ 82 h 193"/>
                  <a:gd name="T26" fmla="*/ 4 w 183"/>
                  <a:gd name="T27" fmla="*/ 82 h 193"/>
                  <a:gd name="T28" fmla="*/ 3 w 183"/>
                  <a:gd name="T29" fmla="*/ 81 h 193"/>
                  <a:gd name="T30" fmla="*/ 3 w 183"/>
                  <a:gd name="T31" fmla="*/ 79 h 193"/>
                  <a:gd name="T32" fmla="*/ 3 w 183"/>
                  <a:gd name="T33" fmla="*/ 59 h 193"/>
                  <a:gd name="T34" fmla="*/ 4 w 183"/>
                  <a:gd name="T35" fmla="*/ 57 h 193"/>
                  <a:gd name="T36" fmla="*/ 15 w 183"/>
                  <a:gd name="T37" fmla="*/ 55 h 193"/>
                  <a:gd name="T38" fmla="*/ 82 w 183"/>
                  <a:gd name="T39" fmla="*/ 115 h 193"/>
                  <a:gd name="T40" fmla="*/ 82 w 183"/>
                  <a:gd name="T41" fmla="*/ 104 h 193"/>
                  <a:gd name="T42" fmla="*/ 82 w 183"/>
                  <a:gd name="T43" fmla="*/ 104 h 193"/>
                  <a:gd name="T44" fmla="*/ 90 w 183"/>
                  <a:gd name="T45" fmla="*/ 131 h 193"/>
                  <a:gd name="T46" fmla="*/ 87 w 183"/>
                  <a:gd name="T47" fmla="*/ 131 h 193"/>
                  <a:gd name="T48" fmla="*/ 86 w 183"/>
                  <a:gd name="T49" fmla="*/ 130 h 193"/>
                  <a:gd name="T50" fmla="*/ 86 w 183"/>
                  <a:gd name="T51" fmla="*/ 129 h 193"/>
                  <a:gd name="T52" fmla="*/ 85 w 183"/>
                  <a:gd name="T53" fmla="*/ 108 h 193"/>
                  <a:gd name="T54" fmla="*/ 86 w 183"/>
                  <a:gd name="T55" fmla="*/ 107 h 193"/>
                  <a:gd name="T56" fmla="*/ 87 w 183"/>
                  <a:gd name="T57" fmla="*/ 106 h 193"/>
                  <a:gd name="T58" fmla="*/ 91 w 183"/>
                  <a:gd name="T59" fmla="*/ 124 h 193"/>
                  <a:gd name="T60" fmla="*/ 3 w 183"/>
                  <a:gd name="T61" fmla="*/ 113 h 193"/>
                  <a:gd name="T62" fmla="*/ 1 w 183"/>
                  <a:gd name="T63" fmla="*/ 115 h 193"/>
                  <a:gd name="T64" fmla="*/ 0 w 183"/>
                  <a:gd name="T65" fmla="*/ 117 h 193"/>
                  <a:gd name="T66" fmla="*/ 0 w 183"/>
                  <a:gd name="T67" fmla="*/ 138 h 193"/>
                  <a:gd name="T68" fmla="*/ 1 w 183"/>
                  <a:gd name="T69" fmla="*/ 141 h 193"/>
                  <a:gd name="T70" fmla="*/ 3 w 183"/>
                  <a:gd name="T71" fmla="*/ 143 h 193"/>
                  <a:gd name="T72" fmla="*/ 7 w 183"/>
                  <a:gd name="T73" fmla="*/ 144 h 193"/>
                  <a:gd name="T74" fmla="*/ 14 w 183"/>
                  <a:gd name="T75" fmla="*/ 140 h 193"/>
                  <a:gd name="T76" fmla="*/ 83 w 183"/>
                  <a:gd name="T77" fmla="*/ 188 h 193"/>
                  <a:gd name="T78" fmla="*/ 83 w 183"/>
                  <a:gd name="T79" fmla="*/ 190 h 193"/>
                  <a:gd name="T80" fmla="*/ 87 w 183"/>
                  <a:gd name="T81" fmla="*/ 193 h 193"/>
                  <a:gd name="T82" fmla="*/ 90 w 183"/>
                  <a:gd name="T83" fmla="*/ 193 h 193"/>
                  <a:gd name="T84" fmla="*/ 100 w 183"/>
                  <a:gd name="T85" fmla="*/ 191 h 193"/>
                  <a:gd name="T86" fmla="*/ 85 w 183"/>
                  <a:gd name="T87" fmla="*/ 167 h 193"/>
                  <a:gd name="T88" fmla="*/ 86 w 183"/>
                  <a:gd name="T89" fmla="*/ 166 h 193"/>
                  <a:gd name="T90" fmla="*/ 87 w 183"/>
                  <a:gd name="T91" fmla="*/ 165 h 193"/>
                  <a:gd name="T92" fmla="*/ 96 w 183"/>
                  <a:gd name="T93" fmla="*/ 166 h 193"/>
                  <a:gd name="T94" fmla="*/ 96 w 183"/>
                  <a:gd name="T95" fmla="*/ 186 h 193"/>
                  <a:gd name="T96" fmla="*/ 88 w 183"/>
                  <a:gd name="T97" fmla="*/ 190 h 193"/>
                  <a:gd name="T98" fmla="*/ 86 w 183"/>
                  <a:gd name="T99" fmla="*/ 189 h 193"/>
                  <a:gd name="T100" fmla="*/ 86 w 183"/>
                  <a:gd name="T101" fmla="*/ 188 h 193"/>
                  <a:gd name="T102" fmla="*/ 85 w 183"/>
                  <a:gd name="T103" fmla="*/ 167 h 193"/>
                  <a:gd name="T104" fmla="*/ 57 w 183"/>
                  <a:gd name="T105" fmla="*/ 141 h 193"/>
                  <a:gd name="T106" fmla="*/ 57 w 183"/>
                  <a:gd name="T107" fmla="*/ 152 h 193"/>
                  <a:gd name="T108" fmla="*/ 11 w 183"/>
                  <a:gd name="T109" fmla="*/ 132 h 193"/>
                  <a:gd name="T110" fmla="*/ 7 w 183"/>
                  <a:gd name="T111" fmla="*/ 141 h 193"/>
                  <a:gd name="T112" fmla="*/ 4 w 183"/>
                  <a:gd name="T113" fmla="*/ 141 h 193"/>
                  <a:gd name="T114" fmla="*/ 3 w 183"/>
                  <a:gd name="T115" fmla="*/ 140 h 193"/>
                  <a:gd name="T116" fmla="*/ 3 w 183"/>
                  <a:gd name="T117" fmla="*/ 138 h 193"/>
                  <a:gd name="T118" fmla="*/ 3 w 183"/>
                  <a:gd name="T119" fmla="*/ 118 h 193"/>
                  <a:gd name="T120" fmla="*/ 4 w 183"/>
                  <a:gd name="T121" fmla="*/ 116 h 193"/>
                  <a:gd name="T122" fmla="*/ 11 w 183"/>
                  <a:gd name="T123" fmla="*/ 11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3" h="193">
                    <a:moveTo>
                      <a:pt x="101" y="191"/>
                    </a:moveTo>
                    <a:cubicBezTo>
                      <a:pt x="183" y="134"/>
                      <a:pt x="183" y="134"/>
                      <a:pt x="183" y="134"/>
                    </a:cubicBezTo>
                    <a:cubicBezTo>
                      <a:pt x="183" y="106"/>
                      <a:pt x="183" y="106"/>
                      <a:pt x="183" y="106"/>
                    </a:cubicBezTo>
                    <a:cubicBezTo>
                      <a:pt x="159" y="92"/>
                      <a:pt x="159" y="92"/>
                      <a:pt x="159" y="92"/>
                    </a:cubicBezTo>
                    <a:cubicBezTo>
                      <a:pt x="183" y="77"/>
                      <a:pt x="183" y="77"/>
                      <a:pt x="183" y="77"/>
                    </a:cubicBezTo>
                    <a:cubicBezTo>
                      <a:pt x="183" y="47"/>
                      <a:pt x="183" y="47"/>
                      <a:pt x="183" y="47"/>
                    </a:cubicBezTo>
                    <a:cubicBezTo>
                      <a:pt x="102" y="0"/>
                      <a:pt x="102" y="0"/>
                      <a:pt x="102" y="0"/>
                    </a:cubicBezTo>
                    <a:cubicBezTo>
                      <a:pt x="21" y="47"/>
                      <a:pt x="21" y="47"/>
                      <a:pt x="21" y="47"/>
                    </a:cubicBezTo>
                    <a:cubicBezTo>
                      <a:pt x="107" y="96"/>
                      <a:pt x="107" y="96"/>
                      <a:pt x="107" y="96"/>
                    </a:cubicBezTo>
                    <a:cubicBezTo>
                      <a:pt x="107" y="122"/>
                      <a:pt x="107" y="122"/>
                      <a:pt x="107" y="122"/>
                    </a:cubicBezTo>
                    <a:cubicBezTo>
                      <a:pt x="101" y="132"/>
                      <a:pt x="101" y="132"/>
                      <a:pt x="101" y="132"/>
                    </a:cubicBezTo>
                    <a:cubicBezTo>
                      <a:pt x="101" y="99"/>
                      <a:pt x="101" y="99"/>
                      <a:pt x="101" y="99"/>
                    </a:cubicBezTo>
                    <a:cubicBezTo>
                      <a:pt x="67" y="80"/>
                      <a:pt x="67" y="80"/>
                      <a:pt x="67" y="80"/>
                    </a:cubicBezTo>
                    <a:cubicBezTo>
                      <a:pt x="7" y="46"/>
                      <a:pt x="7" y="46"/>
                      <a:pt x="7" y="46"/>
                    </a:cubicBezTo>
                    <a:cubicBezTo>
                      <a:pt x="7" y="52"/>
                      <a:pt x="7" y="52"/>
                      <a:pt x="7" y="52"/>
                    </a:cubicBezTo>
                    <a:cubicBezTo>
                      <a:pt x="3" y="54"/>
                      <a:pt x="3" y="54"/>
                      <a:pt x="3" y="54"/>
                    </a:cubicBezTo>
                    <a:cubicBezTo>
                      <a:pt x="3" y="55"/>
                      <a:pt x="3" y="55"/>
                      <a:pt x="3" y="55"/>
                    </a:cubicBezTo>
                    <a:cubicBezTo>
                      <a:pt x="3" y="55"/>
                      <a:pt x="3" y="55"/>
                      <a:pt x="3" y="55"/>
                    </a:cubicBezTo>
                    <a:cubicBezTo>
                      <a:pt x="3" y="55"/>
                      <a:pt x="2" y="55"/>
                      <a:pt x="2" y="55"/>
                    </a:cubicBezTo>
                    <a:cubicBezTo>
                      <a:pt x="2" y="55"/>
                      <a:pt x="2" y="55"/>
                      <a:pt x="2" y="55"/>
                    </a:cubicBezTo>
                    <a:cubicBezTo>
                      <a:pt x="2" y="55"/>
                      <a:pt x="2" y="56"/>
                      <a:pt x="2" y="56"/>
                    </a:cubicBezTo>
                    <a:cubicBezTo>
                      <a:pt x="1" y="56"/>
                      <a:pt x="1" y="56"/>
                      <a:pt x="1" y="56"/>
                    </a:cubicBezTo>
                    <a:cubicBezTo>
                      <a:pt x="1" y="56"/>
                      <a:pt x="1" y="56"/>
                      <a:pt x="1" y="56"/>
                    </a:cubicBezTo>
                    <a:cubicBezTo>
                      <a:pt x="1" y="57"/>
                      <a:pt x="1" y="57"/>
                      <a:pt x="1" y="57"/>
                    </a:cubicBezTo>
                    <a:cubicBezTo>
                      <a:pt x="1" y="57"/>
                      <a:pt x="1" y="57"/>
                      <a:pt x="1" y="57"/>
                    </a:cubicBezTo>
                    <a:cubicBezTo>
                      <a:pt x="1" y="57"/>
                      <a:pt x="1" y="57"/>
                      <a:pt x="1" y="57"/>
                    </a:cubicBezTo>
                    <a:cubicBezTo>
                      <a:pt x="1" y="57"/>
                      <a:pt x="0" y="57"/>
                      <a:pt x="0" y="58"/>
                    </a:cubicBezTo>
                    <a:cubicBezTo>
                      <a:pt x="0" y="58"/>
                      <a:pt x="0" y="58"/>
                      <a:pt x="0" y="58"/>
                    </a:cubicBezTo>
                    <a:cubicBezTo>
                      <a:pt x="0" y="58"/>
                      <a:pt x="0" y="58"/>
                      <a:pt x="0" y="59"/>
                    </a:cubicBezTo>
                    <a:cubicBezTo>
                      <a:pt x="0" y="59"/>
                      <a:pt x="0" y="59"/>
                      <a:pt x="0" y="59"/>
                    </a:cubicBezTo>
                    <a:cubicBezTo>
                      <a:pt x="0" y="59"/>
                      <a:pt x="0" y="59"/>
                      <a:pt x="0" y="59"/>
                    </a:cubicBezTo>
                    <a:cubicBezTo>
                      <a:pt x="0" y="79"/>
                      <a:pt x="0" y="79"/>
                      <a:pt x="0" y="79"/>
                    </a:cubicBezTo>
                    <a:cubicBezTo>
                      <a:pt x="0" y="80"/>
                      <a:pt x="0" y="80"/>
                      <a:pt x="0" y="80"/>
                    </a:cubicBezTo>
                    <a:cubicBezTo>
                      <a:pt x="0" y="80"/>
                      <a:pt x="0" y="80"/>
                      <a:pt x="0" y="80"/>
                    </a:cubicBezTo>
                    <a:cubicBezTo>
                      <a:pt x="0" y="80"/>
                      <a:pt x="0" y="80"/>
                      <a:pt x="0" y="80"/>
                    </a:cubicBezTo>
                    <a:cubicBezTo>
                      <a:pt x="0" y="80"/>
                      <a:pt x="0" y="81"/>
                      <a:pt x="0" y="81"/>
                    </a:cubicBezTo>
                    <a:cubicBezTo>
                      <a:pt x="0" y="81"/>
                      <a:pt x="0" y="81"/>
                      <a:pt x="0" y="81"/>
                    </a:cubicBezTo>
                    <a:cubicBezTo>
                      <a:pt x="0" y="82"/>
                      <a:pt x="1" y="82"/>
                      <a:pt x="1" y="82"/>
                    </a:cubicBezTo>
                    <a:cubicBezTo>
                      <a:pt x="1" y="82"/>
                      <a:pt x="1" y="82"/>
                      <a:pt x="1" y="82"/>
                    </a:cubicBezTo>
                    <a:cubicBezTo>
                      <a:pt x="1" y="82"/>
                      <a:pt x="1" y="82"/>
                      <a:pt x="1" y="82"/>
                    </a:cubicBezTo>
                    <a:cubicBezTo>
                      <a:pt x="1" y="82"/>
                      <a:pt x="1" y="82"/>
                      <a:pt x="1" y="82"/>
                    </a:cubicBezTo>
                    <a:cubicBezTo>
                      <a:pt x="1" y="83"/>
                      <a:pt x="1" y="83"/>
                      <a:pt x="2" y="83"/>
                    </a:cubicBezTo>
                    <a:cubicBezTo>
                      <a:pt x="2" y="84"/>
                      <a:pt x="2" y="84"/>
                      <a:pt x="3" y="84"/>
                    </a:cubicBezTo>
                    <a:cubicBezTo>
                      <a:pt x="3" y="84"/>
                      <a:pt x="3" y="84"/>
                      <a:pt x="3" y="84"/>
                    </a:cubicBezTo>
                    <a:cubicBezTo>
                      <a:pt x="3" y="85"/>
                      <a:pt x="4" y="85"/>
                      <a:pt x="4" y="85"/>
                    </a:cubicBezTo>
                    <a:cubicBezTo>
                      <a:pt x="4" y="85"/>
                      <a:pt x="4" y="85"/>
                      <a:pt x="4" y="85"/>
                    </a:cubicBezTo>
                    <a:cubicBezTo>
                      <a:pt x="5" y="85"/>
                      <a:pt x="5" y="85"/>
                      <a:pt x="6" y="85"/>
                    </a:cubicBezTo>
                    <a:cubicBezTo>
                      <a:pt x="6" y="85"/>
                      <a:pt x="7" y="85"/>
                      <a:pt x="7" y="85"/>
                    </a:cubicBezTo>
                    <a:cubicBezTo>
                      <a:pt x="7" y="85"/>
                      <a:pt x="7" y="85"/>
                      <a:pt x="7" y="85"/>
                    </a:cubicBezTo>
                    <a:cubicBezTo>
                      <a:pt x="8" y="85"/>
                      <a:pt x="8" y="85"/>
                      <a:pt x="8" y="84"/>
                    </a:cubicBezTo>
                    <a:cubicBezTo>
                      <a:pt x="9" y="84"/>
                      <a:pt x="9" y="84"/>
                      <a:pt x="9" y="84"/>
                    </a:cubicBezTo>
                    <a:cubicBezTo>
                      <a:pt x="9" y="84"/>
                      <a:pt x="9" y="84"/>
                      <a:pt x="9" y="84"/>
                    </a:cubicBezTo>
                    <a:cubicBezTo>
                      <a:pt x="14" y="82"/>
                      <a:pt x="14" y="82"/>
                      <a:pt x="14" y="82"/>
                    </a:cubicBezTo>
                    <a:cubicBezTo>
                      <a:pt x="38" y="96"/>
                      <a:pt x="38" y="96"/>
                      <a:pt x="38" y="96"/>
                    </a:cubicBezTo>
                    <a:cubicBezTo>
                      <a:pt x="21" y="106"/>
                      <a:pt x="21" y="106"/>
                      <a:pt x="21" y="106"/>
                    </a:cubicBezTo>
                    <a:cubicBezTo>
                      <a:pt x="107" y="155"/>
                      <a:pt x="107" y="155"/>
                      <a:pt x="107" y="155"/>
                    </a:cubicBezTo>
                    <a:cubicBezTo>
                      <a:pt x="107" y="180"/>
                      <a:pt x="107" y="180"/>
                      <a:pt x="107" y="180"/>
                    </a:cubicBezTo>
                    <a:lnTo>
                      <a:pt x="101" y="191"/>
                    </a:lnTo>
                    <a:close/>
                    <a:moveTo>
                      <a:pt x="11" y="73"/>
                    </a:moveTo>
                    <a:cubicBezTo>
                      <a:pt x="12" y="72"/>
                      <a:pt x="14" y="73"/>
                      <a:pt x="15" y="74"/>
                    </a:cubicBezTo>
                    <a:cubicBezTo>
                      <a:pt x="16" y="76"/>
                      <a:pt x="15" y="78"/>
                      <a:pt x="14" y="78"/>
                    </a:cubicBezTo>
                    <a:cubicBezTo>
                      <a:pt x="7" y="82"/>
                      <a:pt x="7" y="82"/>
                      <a:pt x="7" y="82"/>
                    </a:cubicBezTo>
                    <a:cubicBezTo>
                      <a:pt x="7" y="82"/>
                      <a:pt x="7" y="82"/>
                      <a:pt x="7" y="82"/>
                    </a:cubicBezTo>
                    <a:cubicBezTo>
                      <a:pt x="7" y="82"/>
                      <a:pt x="7" y="82"/>
                      <a:pt x="7" y="82"/>
                    </a:cubicBezTo>
                    <a:cubicBezTo>
                      <a:pt x="7" y="82"/>
                      <a:pt x="6" y="82"/>
                      <a:pt x="6" y="82"/>
                    </a:cubicBezTo>
                    <a:cubicBezTo>
                      <a:pt x="6" y="82"/>
                      <a:pt x="6" y="82"/>
                      <a:pt x="6" y="82"/>
                    </a:cubicBezTo>
                    <a:cubicBezTo>
                      <a:pt x="6" y="82"/>
                      <a:pt x="5" y="82"/>
                      <a:pt x="5" y="82"/>
                    </a:cubicBezTo>
                    <a:cubicBezTo>
                      <a:pt x="5" y="82"/>
                      <a:pt x="5" y="82"/>
                      <a:pt x="5" y="82"/>
                    </a:cubicBezTo>
                    <a:cubicBezTo>
                      <a:pt x="5" y="82"/>
                      <a:pt x="5" y="82"/>
                      <a:pt x="4" y="82"/>
                    </a:cubicBezTo>
                    <a:cubicBezTo>
                      <a:pt x="4" y="82"/>
                      <a:pt x="4" y="82"/>
                      <a:pt x="4" y="82"/>
                    </a:cubicBezTo>
                    <a:cubicBezTo>
                      <a:pt x="4" y="82"/>
                      <a:pt x="4" y="82"/>
                      <a:pt x="4" y="81"/>
                    </a:cubicBezTo>
                    <a:cubicBezTo>
                      <a:pt x="4" y="81"/>
                      <a:pt x="4" y="81"/>
                      <a:pt x="4" y="81"/>
                    </a:cubicBezTo>
                    <a:cubicBezTo>
                      <a:pt x="4" y="81"/>
                      <a:pt x="3" y="81"/>
                      <a:pt x="3" y="81"/>
                    </a:cubicBezTo>
                    <a:cubicBezTo>
                      <a:pt x="3" y="81"/>
                      <a:pt x="3" y="81"/>
                      <a:pt x="3" y="81"/>
                    </a:cubicBezTo>
                    <a:cubicBezTo>
                      <a:pt x="3" y="81"/>
                      <a:pt x="3" y="81"/>
                      <a:pt x="3" y="81"/>
                    </a:cubicBezTo>
                    <a:cubicBezTo>
                      <a:pt x="3" y="81"/>
                      <a:pt x="3" y="80"/>
                      <a:pt x="3" y="80"/>
                    </a:cubicBezTo>
                    <a:cubicBezTo>
                      <a:pt x="3" y="80"/>
                      <a:pt x="3" y="80"/>
                      <a:pt x="3" y="80"/>
                    </a:cubicBezTo>
                    <a:cubicBezTo>
                      <a:pt x="3" y="80"/>
                      <a:pt x="3" y="80"/>
                      <a:pt x="3" y="80"/>
                    </a:cubicBezTo>
                    <a:cubicBezTo>
                      <a:pt x="3" y="80"/>
                      <a:pt x="3" y="80"/>
                      <a:pt x="3" y="79"/>
                    </a:cubicBezTo>
                    <a:cubicBezTo>
                      <a:pt x="3" y="79"/>
                      <a:pt x="3" y="79"/>
                      <a:pt x="3" y="79"/>
                    </a:cubicBezTo>
                    <a:cubicBezTo>
                      <a:pt x="3" y="60"/>
                      <a:pt x="3" y="60"/>
                      <a:pt x="3" y="60"/>
                    </a:cubicBezTo>
                    <a:cubicBezTo>
                      <a:pt x="3" y="59"/>
                      <a:pt x="3" y="59"/>
                      <a:pt x="3" y="59"/>
                    </a:cubicBezTo>
                    <a:cubicBezTo>
                      <a:pt x="3" y="59"/>
                      <a:pt x="3" y="59"/>
                      <a:pt x="3" y="59"/>
                    </a:cubicBezTo>
                    <a:cubicBezTo>
                      <a:pt x="3" y="59"/>
                      <a:pt x="3" y="59"/>
                      <a:pt x="3" y="59"/>
                    </a:cubicBezTo>
                    <a:cubicBezTo>
                      <a:pt x="3" y="59"/>
                      <a:pt x="3" y="59"/>
                      <a:pt x="3" y="59"/>
                    </a:cubicBezTo>
                    <a:cubicBezTo>
                      <a:pt x="3" y="58"/>
                      <a:pt x="3" y="58"/>
                      <a:pt x="3" y="58"/>
                    </a:cubicBezTo>
                    <a:cubicBezTo>
                      <a:pt x="3" y="58"/>
                      <a:pt x="3" y="58"/>
                      <a:pt x="3" y="58"/>
                    </a:cubicBezTo>
                    <a:cubicBezTo>
                      <a:pt x="3" y="58"/>
                      <a:pt x="3" y="58"/>
                      <a:pt x="3" y="58"/>
                    </a:cubicBezTo>
                    <a:cubicBezTo>
                      <a:pt x="4" y="58"/>
                      <a:pt x="4" y="58"/>
                      <a:pt x="4" y="58"/>
                    </a:cubicBezTo>
                    <a:cubicBezTo>
                      <a:pt x="4" y="58"/>
                      <a:pt x="4" y="57"/>
                      <a:pt x="4" y="57"/>
                    </a:cubicBezTo>
                    <a:cubicBezTo>
                      <a:pt x="4" y="57"/>
                      <a:pt x="4" y="57"/>
                      <a:pt x="4" y="57"/>
                    </a:cubicBezTo>
                    <a:cubicBezTo>
                      <a:pt x="4" y="57"/>
                      <a:pt x="4" y="57"/>
                      <a:pt x="4" y="57"/>
                    </a:cubicBezTo>
                    <a:cubicBezTo>
                      <a:pt x="4" y="57"/>
                      <a:pt x="4" y="57"/>
                      <a:pt x="4" y="57"/>
                    </a:cubicBezTo>
                    <a:cubicBezTo>
                      <a:pt x="11" y="53"/>
                      <a:pt x="11" y="53"/>
                      <a:pt x="11" y="53"/>
                    </a:cubicBezTo>
                    <a:cubicBezTo>
                      <a:pt x="12" y="53"/>
                      <a:pt x="14" y="53"/>
                      <a:pt x="15" y="55"/>
                    </a:cubicBezTo>
                    <a:cubicBezTo>
                      <a:pt x="16" y="56"/>
                      <a:pt x="15" y="58"/>
                      <a:pt x="14" y="58"/>
                    </a:cubicBezTo>
                    <a:cubicBezTo>
                      <a:pt x="9" y="61"/>
                      <a:pt x="9" y="61"/>
                      <a:pt x="9" y="61"/>
                    </a:cubicBezTo>
                    <a:cubicBezTo>
                      <a:pt x="9" y="74"/>
                      <a:pt x="9" y="74"/>
                      <a:pt x="9" y="74"/>
                    </a:cubicBezTo>
                    <a:lnTo>
                      <a:pt x="11" y="73"/>
                    </a:lnTo>
                    <a:close/>
                    <a:moveTo>
                      <a:pt x="82" y="115"/>
                    </a:moveTo>
                    <a:cubicBezTo>
                      <a:pt x="57" y="100"/>
                      <a:pt x="57" y="100"/>
                      <a:pt x="57" y="100"/>
                    </a:cubicBezTo>
                    <a:cubicBezTo>
                      <a:pt x="57" y="93"/>
                      <a:pt x="57" y="93"/>
                      <a:pt x="57" y="93"/>
                    </a:cubicBezTo>
                    <a:cubicBezTo>
                      <a:pt x="82" y="108"/>
                      <a:pt x="82" y="108"/>
                      <a:pt x="82" y="108"/>
                    </a:cubicBezTo>
                    <a:lnTo>
                      <a:pt x="82" y="115"/>
                    </a:lnTo>
                    <a:close/>
                    <a:moveTo>
                      <a:pt x="82" y="104"/>
                    </a:moveTo>
                    <a:cubicBezTo>
                      <a:pt x="57" y="89"/>
                      <a:pt x="57" y="89"/>
                      <a:pt x="57" y="89"/>
                    </a:cubicBezTo>
                    <a:cubicBezTo>
                      <a:pt x="57" y="82"/>
                      <a:pt x="57" y="82"/>
                      <a:pt x="57" y="82"/>
                    </a:cubicBezTo>
                    <a:cubicBezTo>
                      <a:pt x="59" y="84"/>
                      <a:pt x="59" y="84"/>
                      <a:pt x="59" y="84"/>
                    </a:cubicBezTo>
                    <a:cubicBezTo>
                      <a:pt x="82" y="97"/>
                      <a:pt x="82" y="97"/>
                      <a:pt x="82" y="97"/>
                    </a:cubicBezTo>
                    <a:lnTo>
                      <a:pt x="82" y="104"/>
                    </a:lnTo>
                    <a:close/>
                    <a:moveTo>
                      <a:pt x="93" y="122"/>
                    </a:moveTo>
                    <a:cubicBezTo>
                      <a:pt x="95" y="122"/>
                      <a:pt x="97" y="122"/>
                      <a:pt x="97" y="123"/>
                    </a:cubicBezTo>
                    <a:cubicBezTo>
                      <a:pt x="98" y="125"/>
                      <a:pt x="98" y="127"/>
                      <a:pt x="96" y="127"/>
                    </a:cubicBezTo>
                    <a:cubicBezTo>
                      <a:pt x="90" y="131"/>
                      <a:pt x="90" y="131"/>
                      <a:pt x="90" y="131"/>
                    </a:cubicBezTo>
                    <a:cubicBezTo>
                      <a:pt x="90" y="131"/>
                      <a:pt x="90" y="131"/>
                      <a:pt x="90" y="131"/>
                    </a:cubicBezTo>
                    <a:cubicBezTo>
                      <a:pt x="89" y="131"/>
                      <a:pt x="89" y="131"/>
                      <a:pt x="89" y="131"/>
                    </a:cubicBezTo>
                    <a:cubicBezTo>
                      <a:pt x="89" y="131"/>
                      <a:pt x="89" y="131"/>
                      <a:pt x="89" y="131"/>
                    </a:cubicBezTo>
                    <a:cubicBezTo>
                      <a:pt x="89" y="131"/>
                      <a:pt x="89" y="131"/>
                      <a:pt x="88" y="131"/>
                    </a:cubicBezTo>
                    <a:cubicBezTo>
                      <a:pt x="88" y="131"/>
                      <a:pt x="88" y="131"/>
                      <a:pt x="88" y="131"/>
                    </a:cubicBezTo>
                    <a:cubicBezTo>
                      <a:pt x="88" y="131"/>
                      <a:pt x="88" y="131"/>
                      <a:pt x="87" y="131"/>
                    </a:cubicBezTo>
                    <a:cubicBezTo>
                      <a:pt x="87" y="131"/>
                      <a:pt x="87" y="131"/>
                      <a:pt x="87" y="131"/>
                    </a:cubicBezTo>
                    <a:cubicBezTo>
                      <a:pt x="87" y="131"/>
                      <a:pt x="87" y="131"/>
                      <a:pt x="87" y="131"/>
                    </a:cubicBezTo>
                    <a:cubicBezTo>
                      <a:pt x="87" y="131"/>
                      <a:pt x="86" y="131"/>
                      <a:pt x="86" y="130"/>
                    </a:cubicBezTo>
                    <a:cubicBezTo>
                      <a:pt x="86" y="130"/>
                      <a:pt x="86" y="130"/>
                      <a:pt x="86" y="130"/>
                    </a:cubicBezTo>
                    <a:cubicBezTo>
                      <a:pt x="86" y="130"/>
                      <a:pt x="86" y="130"/>
                      <a:pt x="86" y="130"/>
                    </a:cubicBezTo>
                    <a:cubicBezTo>
                      <a:pt x="86" y="130"/>
                      <a:pt x="86" y="130"/>
                      <a:pt x="86" y="130"/>
                    </a:cubicBezTo>
                    <a:cubicBezTo>
                      <a:pt x="86" y="130"/>
                      <a:pt x="86" y="130"/>
                      <a:pt x="86" y="130"/>
                    </a:cubicBezTo>
                    <a:cubicBezTo>
                      <a:pt x="86" y="130"/>
                      <a:pt x="86" y="129"/>
                      <a:pt x="86" y="129"/>
                    </a:cubicBezTo>
                    <a:cubicBezTo>
                      <a:pt x="86" y="129"/>
                      <a:pt x="86" y="129"/>
                      <a:pt x="86" y="129"/>
                    </a:cubicBezTo>
                    <a:cubicBezTo>
                      <a:pt x="86" y="129"/>
                      <a:pt x="86" y="129"/>
                      <a:pt x="86" y="129"/>
                    </a:cubicBezTo>
                    <a:cubicBezTo>
                      <a:pt x="85" y="129"/>
                      <a:pt x="85" y="129"/>
                      <a:pt x="85" y="129"/>
                    </a:cubicBezTo>
                    <a:cubicBezTo>
                      <a:pt x="85" y="129"/>
                      <a:pt x="85" y="128"/>
                      <a:pt x="85" y="128"/>
                    </a:cubicBezTo>
                    <a:cubicBezTo>
                      <a:pt x="85" y="109"/>
                      <a:pt x="85" y="109"/>
                      <a:pt x="85" y="109"/>
                    </a:cubicBezTo>
                    <a:cubicBezTo>
                      <a:pt x="85" y="109"/>
                      <a:pt x="85" y="108"/>
                      <a:pt x="85" y="108"/>
                    </a:cubicBezTo>
                    <a:cubicBezTo>
                      <a:pt x="85" y="108"/>
                      <a:pt x="85" y="108"/>
                      <a:pt x="85" y="108"/>
                    </a:cubicBezTo>
                    <a:cubicBezTo>
                      <a:pt x="86" y="108"/>
                      <a:pt x="86" y="108"/>
                      <a:pt x="86" y="108"/>
                    </a:cubicBezTo>
                    <a:cubicBezTo>
                      <a:pt x="86" y="108"/>
                      <a:pt x="86" y="108"/>
                      <a:pt x="86" y="108"/>
                    </a:cubicBezTo>
                    <a:cubicBezTo>
                      <a:pt x="86" y="108"/>
                      <a:pt x="86" y="107"/>
                      <a:pt x="86" y="107"/>
                    </a:cubicBezTo>
                    <a:cubicBezTo>
                      <a:pt x="86" y="107"/>
                      <a:pt x="86" y="107"/>
                      <a:pt x="86" y="107"/>
                    </a:cubicBezTo>
                    <a:cubicBezTo>
                      <a:pt x="86" y="107"/>
                      <a:pt x="86" y="107"/>
                      <a:pt x="86" y="107"/>
                    </a:cubicBezTo>
                    <a:cubicBezTo>
                      <a:pt x="86" y="107"/>
                      <a:pt x="86" y="107"/>
                      <a:pt x="86" y="107"/>
                    </a:cubicBezTo>
                    <a:cubicBezTo>
                      <a:pt x="86" y="107"/>
                      <a:pt x="86" y="107"/>
                      <a:pt x="86" y="106"/>
                    </a:cubicBezTo>
                    <a:cubicBezTo>
                      <a:pt x="86" y="106"/>
                      <a:pt x="87" y="106"/>
                      <a:pt x="87" y="106"/>
                    </a:cubicBezTo>
                    <a:cubicBezTo>
                      <a:pt x="87" y="106"/>
                      <a:pt x="87" y="106"/>
                      <a:pt x="87" y="106"/>
                    </a:cubicBezTo>
                    <a:cubicBezTo>
                      <a:pt x="87" y="106"/>
                      <a:pt x="87" y="106"/>
                      <a:pt x="87" y="106"/>
                    </a:cubicBezTo>
                    <a:cubicBezTo>
                      <a:pt x="93" y="102"/>
                      <a:pt x="93" y="102"/>
                      <a:pt x="93" y="102"/>
                    </a:cubicBezTo>
                    <a:cubicBezTo>
                      <a:pt x="95" y="102"/>
                      <a:pt x="97" y="102"/>
                      <a:pt x="97" y="104"/>
                    </a:cubicBezTo>
                    <a:cubicBezTo>
                      <a:pt x="98" y="105"/>
                      <a:pt x="98" y="107"/>
                      <a:pt x="96" y="107"/>
                    </a:cubicBezTo>
                    <a:cubicBezTo>
                      <a:pt x="91" y="110"/>
                      <a:pt x="91" y="110"/>
                      <a:pt x="91" y="110"/>
                    </a:cubicBezTo>
                    <a:cubicBezTo>
                      <a:pt x="91" y="124"/>
                      <a:pt x="91" y="124"/>
                      <a:pt x="91" y="124"/>
                    </a:cubicBezTo>
                    <a:lnTo>
                      <a:pt x="93" y="122"/>
                    </a:lnTo>
                    <a:close/>
                    <a:moveTo>
                      <a:pt x="7" y="111"/>
                    </a:moveTo>
                    <a:cubicBezTo>
                      <a:pt x="3" y="113"/>
                      <a:pt x="3" y="113"/>
                      <a:pt x="3" y="113"/>
                    </a:cubicBezTo>
                    <a:cubicBezTo>
                      <a:pt x="3" y="113"/>
                      <a:pt x="3" y="113"/>
                      <a:pt x="3" y="113"/>
                    </a:cubicBezTo>
                    <a:cubicBezTo>
                      <a:pt x="3" y="113"/>
                      <a:pt x="3" y="113"/>
                      <a:pt x="3" y="113"/>
                    </a:cubicBezTo>
                    <a:cubicBezTo>
                      <a:pt x="3" y="113"/>
                      <a:pt x="2" y="114"/>
                      <a:pt x="2" y="114"/>
                    </a:cubicBezTo>
                    <a:cubicBezTo>
                      <a:pt x="2" y="114"/>
                      <a:pt x="2" y="114"/>
                      <a:pt x="2" y="114"/>
                    </a:cubicBezTo>
                    <a:cubicBezTo>
                      <a:pt x="2" y="114"/>
                      <a:pt x="2" y="114"/>
                      <a:pt x="2" y="114"/>
                    </a:cubicBezTo>
                    <a:cubicBezTo>
                      <a:pt x="1" y="115"/>
                      <a:pt x="1" y="115"/>
                      <a:pt x="1" y="115"/>
                    </a:cubicBezTo>
                    <a:cubicBezTo>
                      <a:pt x="1" y="115"/>
                      <a:pt x="1" y="115"/>
                      <a:pt x="1" y="115"/>
                    </a:cubicBezTo>
                    <a:cubicBezTo>
                      <a:pt x="1" y="115"/>
                      <a:pt x="1" y="115"/>
                      <a:pt x="1" y="115"/>
                    </a:cubicBezTo>
                    <a:cubicBezTo>
                      <a:pt x="1" y="115"/>
                      <a:pt x="1" y="115"/>
                      <a:pt x="1" y="115"/>
                    </a:cubicBezTo>
                    <a:cubicBezTo>
                      <a:pt x="1" y="116"/>
                      <a:pt x="1" y="116"/>
                      <a:pt x="1" y="116"/>
                    </a:cubicBezTo>
                    <a:cubicBezTo>
                      <a:pt x="1" y="116"/>
                      <a:pt x="0" y="116"/>
                      <a:pt x="0" y="116"/>
                    </a:cubicBezTo>
                    <a:cubicBezTo>
                      <a:pt x="0" y="117"/>
                      <a:pt x="0" y="117"/>
                      <a:pt x="0" y="117"/>
                    </a:cubicBezTo>
                    <a:cubicBezTo>
                      <a:pt x="0" y="117"/>
                      <a:pt x="0" y="117"/>
                      <a:pt x="0" y="117"/>
                    </a:cubicBezTo>
                    <a:cubicBezTo>
                      <a:pt x="0" y="118"/>
                      <a:pt x="0" y="118"/>
                      <a:pt x="0" y="118"/>
                    </a:cubicBezTo>
                    <a:cubicBezTo>
                      <a:pt x="0" y="118"/>
                      <a:pt x="0" y="118"/>
                      <a:pt x="0" y="118"/>
                    </a:cubicBezTo>
                    <a:cubicBezTo>
                      <a:pt x="0" y="138"/>
                      <a:pt x="0" y="138"/>
                      <a:pt x="0" y="138"/>
                    </a:cubicBezTo>
                    <a:cubicBezTo>
                      <a:pt x="0" y="138"/>
                      <a:pt x="0" y="138"/>
                      <a:pt x="0" y="138"/>
                    </a:cubicBezTo>
                    <a:cubicBezTo>
                      <a:pt x="0" y="138"/>
                      <a:pt x="0" y="138"/>
                      <a:pt x="0" y="138"/>
                    </a:cubicBezTo>
                    <a:cubicBezTo>
                      <a:pt x="0" y="139"/>
                      <a:pt x="0" y="139"/>
                      <a:pt x="0" y="139"/>
                    </a:cubicBezTo>
                    <a:cubicBezTo>
                      <a:pt x="0" y="139"/>
                      <a:pt x="0" y="139"/>
                      <a:pt x="0" y="140"/>
                    </a:cubicBezTo>
                    <a:cubicBezTo>
                      <a:pt x="0" y="140"/>
                      <a:pt x="0" y="140"/>
                      <a:pt x="0" y="140"/>
                    </a:cubicBezTo>
                    <a:cubicBezTo>
                      <a:pt x="0" y="140"/>
                      <a:pt x="1" y="140"/>
                      <a:pt x="1" y="141"/>
                    </a:cubicBezTo>
                    <a:cubicBezTo>
                      <a:pt x="1" y="141"/>
                      <a:pt x="1" y="141"/>
                      <a:pt x="1" y="141"/>
                    </a:cubicBezTo>
                    <a:cubicBezTo>
                      <a:pt x="1" y="141"/>
                      <a:pt x="1" y="141"/>
                      <a:pt x="1" y="141"/>
                    </a:cubicBezTo>
                    <a:cubicBezTo>
                      <a:pt x="1" y="141"/>
                      <a:pt x="1" y="141"/>
                      <a:pt x="1" y="141"/>
                    </a:cubicBezTo>
                    <a:cubicBezTo>
                      <a:pt x="1" y="141"/>
                      <a:pt x="1" y="142"/>
                      <a:pt x="2" y="142"/>
                    </a:cubicBezTo>
                    <a:cubicBezTo>
                      <a:pt x="2" y="142"/>
                      <a:pt x="2" y="143"/>
                      <a:pt x="3" y="143"/>
                    </a:cubicBezTo>
                    <a:cubicBezTo>
                      <a:pt x="3" y="143"/>
                      <a:pt x="3" y="143"/>
                      <a:pt x="3" y="143"/>
                    </a:cubicBezTo>
                    <a:cubicBezTo>
                      <a:pt x="3" y="143"/>
                      <a:pt x="4" y="144"/>
                      <a:pt x="4" y="144"/>
                    </a:cubicBezTo>
                    <a:cubicBezTo>
                      <a:pt x="4" y="144"/>
                      <a:pt x="4" y="144"/>
                      <a:pt x="4" y="144"/>
                    </a:cubicBezTo>
                    <a:cubicBezTo>
                      <a:pt x="5" y="144"/>
                      <a:pt x="5" y="144"/>
                      <a:pt x="6" y="144"/>
                    </a:cubicBezTo>
                    <a:cubicBezTo>
                      <a:pt x="6" y="144"/>
                      <a:pt x="7" y="144"/>
                      <a:pt x="7" y="144"/>
                    </a:cubicBezTo>
                    <a:cubicBezTo>
                      <a:pt x="7" y="144"/>
                      <a:pt x="7" y="144"/>
                      <a:pt x="7" y="144"/>
                    </a:cubicBezTo>
                    <a:cubicBezTo>
                      <a:pt x="8" y="144"/>
                      <a:pt x="8" y="143"/>
                      <a:pt x="8" y="143"/>
                    </a:cubicBezTo>
                    <a:cubicBezTo>
                      <a:pt x="9" y="143"/>
                      <a:pt x="9" y="143"/>
                      <a:pt x="9" y="143"/>
                    </a:cubicBezTo>
                    <a:cubicBezTo>
                      <a:pt x="9" y="143"/>
                      <a:pt x="9" y="143"/>
                      <a:pt x="9" y="143"/>
                    </a:cubicBezTo>
                    <a:cubicBezTo>
                      <a:pt x="14" y="140"/>
                      <a:pt x="14" y="140"/>
                      <a:pt x="14" y="140"/>
                    </a:cubicBezTo>
                    <a:cubicBezTo>
                      <a:pt x="83" y="181"/>
                      <a:pt x="83" y="181"/>
                      <a:pt x="83" y="181"/>
                    </a:cubicBezTo>
                    <a:cubicBezTo>
                      <a:pt x="83" y="187"/>
                      <a:pt x="83" y="187"/>
                      <a:pt x="83" y="187"/>
                    </a:cubicBezTo>
                    <a:cubicBezTo>
                      <a:pt x="83" y="187"/>
                      <a:pt x="83" y="187"/>
                      <a:pt x="83" y="187"/>
                    </a:cubicBezTo>
                    <a:cubicBezTo>
                      <a:pt x="83" y="187"/>
                      <a:pt x="83" y="187"/>
                      <a:pt x="83" y="187"/>
                    </a:cubicBezTo>
                    <a:cubicBezTo>
                      <a:pt x="83" y="188"/>
                      <a:pt x="83" y="188"/>
                      <a:pt x="83" y="188"/>
                    </a:cubicBezTo>
                    <a:cubicBezTo>
                      <a:pt x="83" y="188"/>
                      <a:pt x="83" y="188"/>
                      <a:pt x="83" y="189"/>
                    </a:cubicBezTo>
                    <a:cubicBezTo>
                      <a:pt x="83" y="189"/>
                      <a:pt x="83" y="189"/>
                      <a:pt x="83" y="189"/>
                    </a:cubicBezTo>
                    <a:cubicBezTo>
                      <a:pt x="83" y="189"/>
                      <a:pt x="83" y="189"/>
                      <a:pt x="83" y="190"/>
                    </a:cubicBezTo>
                    <a:cubicBezTo>
                      <a:pt x="83" y="190"/>
                      <a:pt x="83" y="190"/>
                      <a:pt x="83" y="190"/>
                    </a:cubicBezTo>
                    <a:cubicBezTo>
                      <a:pt x="83" y="190"/>
                      <a:pt x="83" y="190"/>
                      <a:pt x="83" y="190"/>
                    </a:cubicBezTo>
                    <a:cubicBezTo>
                      <a:pt x="83" y="190"/>
                      <a:pt x="83" y="190"/>
                      <a:pt x="83" y="190"/>
                    </a:cubicBezTo>
                    <a:cubicBezTo>
                      <a:pt x="84" y="191"/>
                      <a:pt x="84" y="191"/>
                      <a:pt x="84" y="191"/>
                    </a:cubicBezTo>
                    <a:cubicBezTo>
                      <a:pt x="85" y="192"/>
                      <a:pt x="85" y="192"/>
                      <a:pt x="85" y="192"/>
                    </a:cubicBezTo>
                    <a:cubicBezTo>
                      <a:pt x="86" y="192"/>
                      <a:pt x="86" y="192"/>
                      <a:pt x="86" y="192"/>
                    </a:cubicBezTo>
                    <a:cubicBezTo>
                      <a:pt x="86" y="192"/>
                      <a:pt x="86" y="193"/>
                      <a:pt x="87" y="193"/>
                    </a:cubicBezTo>
                    <a:cubicBezTo>
                      <a:pt x="87" y="193"/>
                      <a:pt x="87" y="193"/>
                      <a:pt x="87" y="193"/>
                    </a:cubicBezTo>
                    <a:cubicBezTo>
                      <a:pt x="87" y="193"/>
                      <a:pt x="87" y="193"/>
                      <a:pt x="87" y="193"/>
                    </a:cubicBezTo>
                    <a:cubicBezTo>
                      <a:pt x="87" y="193"/>
                      <a:pt x="88" y="193"/>
                      <a:pt x="88" y="193"/>
                    </a:cubicBezTo>
                    <a:cubicBezTo>
                      <a:pt x="89" y="193"/>
                      <a:pt x="89" y="193"/>
                      <a:pt x="90" y="193"/>
                    </a:cubicBezTo>
                    <a:cubicBezTo>
                      <a:pt x="90" y="193"/>
                      <a:pt x="90" y="193"/>
                      <a:pt x="90" y="193"/>
                    </a:cubicBezTo>
                    <a:cubicBezTo>
                      <a:pt x="90" y="193"/>
                      <a:pt x="91" y="192"/>
                      <a:pt x="91" y="192"/>
                    </a:cubicBezTo>
                    <a:cubicBezTo>
                      <a:pt x="91" y="192"/>
                      <a:pt x="91" y="192"/>
                      <a:pt x="91" y="192"/>
                    </a:cubicBezTo>
                    <a:cubicBezTo>
                      <a:pt x="91" y="192"/>
                      <a:pt x="91" y="192"/>
                      <a:pt x="91" y="192"/>
                    </a:cubicBezTo>
                    <a:cubicBezTo>
                      <a:pt x="97" y="189"/>
                      <a:pt x="97" y="189"/>
                      <a:pt x="97" y="189"/>
                    </a:cubicBezTo>
                    <a:cubicBezTo>
                      <a:pt x="100" y="191"/>
                      <a:pt x="100" y="191"/>
                      <a:pt x="100" y="191"/>
                    </a:cubicBezTo>
                    <a:cubicBezTo>
                      <a:pt x="101" y="191"/>
                      <a:pt x="101" y="191"/>
                      <a:pt x="101" y="191"/>
                    </a:cubicBezTo>
                    <a:cubicBezTo>
                      <a:pt x="101" y="158"/>
                      <a:pt x="101" y="158"/>
                      <a:pt x="101" y="158"/>
                    </a:cubicBezTo>
                    <a:cubicBezTo>
                      <a:pt x="7" y="104"/>
                      <a:pt x="7" y="104"/>
                      <a:pt x="7" y="104"/>
                    </a:cubicBezTo>
                    <a:lnTo>
                      <a:pt x="7" y="111"/>
                    </a:lnTo>
                    <a:close/>
                    <a:moveTo>
                      <a:pt x="85" y="167"/>
                    </a:moveTo>
                    <a:cubicBezTo>
                      <a:pt x="85" y="167"/>
                      <a:pt x="85" y="167"/>
                      <a:pt x="85" y="167"/>
                    </a:cubicBezTo>
                    <a:cubicBezTo>
                      <a:pt x="85" y="167"/>
                      <a:pt x="85" y="167"/>
                      <a:pt x="85" y="167"/>
                    </a:cubicBezTo>
                    <a:cubicBezTo>
                      <a:pt x="86" y="167"/>
                      <a:pt x="86" y="167"/>
                      <a:pt x="86" y="167"/>
                    </a:cubicBezTo>
                    <a:cubicBezTo>
                      <a:pt x="86" y="167"/>
                      <a:pt x="86" y="166"/>
                      <a:pt x="86" y="166"/>
                    </a:cubicBezTo>
                    <a:cubicBezTo>
                      <a:pt x="86" y="166"/>
                      <a:pt x="86" y="166"/>
                      <a:pt x="86" y="166"/>
                    </a:cubicBezTo>
                    <a:cubicBezTo>
                      <a:pt x="86" y="166"/>
                      <a:pt x="86" y="166"/>
                      <a:pt x="86" y="166"/>
                    </a:cubicBezTo>
                    <a:cubicBezTo>
                      <a:pt x="86" y="166"/>
                      <a:pt x="86" y="166"/>
                      <a:pt x="86" y="166"/>
                    </a:cubicBezTo>
                    <a:cubicBezTo>
                      <a:pt x="86" y="166"/>
                      <a:pt x="86" y="165"/>
                      <a:pt x="86" y="165"/>
                    </a:cubicBezTo>
                    <a:cubicBezTo>
                      <a:pt x="86" y="165"/>
                      <a:pt x="86" y="165"/>
                      <a:pt x="86" y="165"/>
                    </a:cubicBezTo>
                    <a:cubicBezTo>
                      <a:pt x="86" y="165"/>
                      <a:pt x="87" y="165"/>
                      <a:pt x="87" y="165"/>
                    </a:cubicBezTo>
                    <a:cubicBezTo>
                      <a:pt x="87" y="165"/>
                      <a:pt x="87" y="165"/>
                      <a:pt x="87" y="165"/>
                    </a:cubicBezTo>
                    <a:cubicBezTo>
                      <a:pt x="87" y="165"/>
                      <a:pt x="87" y="165"/>
                      <a:pt x="87" y="165"/>
                    </a:cubicBezTo>
                    <a:cubicBezTo>
                      <a:pt x="93" y="161"/>
                      <a:pt x="93" y="161"/>
                      <a:pt x="93" y="161"/>
                    </a:cubicBezTo>
                    <a:cubicBezTo>
                      <a:pt x="95" y="160"/>
                      <a:pt x="97" y="161"/>
                      <a:pt x="97" y="162"/>
                    </a:cubicBezTo>
                    <a:cubicBezTo>
                      <a:pt x="98" y="164"/>
                      <a:pt x="98" y="165"/>
                      <a:pt x="96" y="166"/>
                    </a:cubicBezTo>
                    <a:cubicBezTo>
                      <a:pt x="91" y="169"/>
                      <a:pt x="91" y="169"/>
                      <a:pt x="91" y="169"/>
                    </a:cubicBezTo>
                    <a:cubicBezTo>
                      <a:pt x="91" y="182"/>
                      <a:pt x="91" y="182"/>
                      <a:pt x="91" y="182"/>
                    </a:cubicBezTo>
                    <a:cubicBezTo>
                      <a:pt x="93" y="181"/>
                      <a:pt x="93" y="181"/>
                      <a:pt x="93" y="181"/>
                    </a:cubicBezTo>
                    <a:cubicBezTo>
                      <a:pt x="95" y="180"/>
                      <a:pt x="97" y="181"/>
                      <a:pt x="97" y="182"/>
                    </a:cubicBezTo>
                    <a:cubicBezTo>
                      <a:pt x="98" y="184"/>
                      <a:pt x="98" y="185"/>
                      <a:pt x="96" y="186"/>
                    </a:cubicBezTo>
                    <a:cubicBezTo>
                      <a:pt x="90" y="190"/>
                      <a:pt x="90" y="190"/>
                      <a:pt x="90" y="190"/>
                    </a:cubicBezTo>
                    <a:cubicBezTo>
                      <a:pt x="90" y="190"/>
                      <a:pt x="90" y="190"/>
                      <a:pt x="90" y="190"/>
                    </a:cubicBezTo>
                    <a:cubicBezTo>
                      <a:pt x="89" y="190"/>
                      <a:pt x="89" y="190"/>
                      <a:pt x="89" y="190"/>
                    </a:cubicBezTo>
                    <a:cubicBezTo>
                      <a:pt x="89" y="190"/>
                      <a:pt x="89" y="190"/>
                      <a:pt x="89" y="190"/>
                    </a:cubicBezTo>
                    <a:cubicBezTo>
                      <a:pt x="89" y="190"/>
                      <a:pt x="89" y="190"/>
                      <a:pt x="88" y="190"/>
                    </a:cubicBezTo>
                    <a:cubicBezTo>
                      <a:pt x="88" y="190"/>
                      <a:pt x="88" y="190"/>
                      <a:pt x="88" y="190"/>
                    </a:cubicBezTo>
                    <a:cubicBezTo>
                      <a:pt x="88" y="190"/>
                      <a:pt x="88" y="190"/>
                      <a:pt x="87" y="190"/>
                    </a:cubicBezTo>
                    <a:cubicBezTo>
                      <a:pt x="87" y="190"/>
                      <a:pt x="87" y="190"/>
                      <a:pt x="87" y="190"/>
                    </a:cubicBezTo>
                    <a:cubicBezTo>
                      <a:pt x="87" y="190"/>
                      <a:pt x="87" y="190"/>
                      <a:pt x="87" y="190"/>
                    </a:cubicBezTo>
                    <a:cubicBezTo>
                      <a:pt x="87" y="190"/>
                      <a:pt x="86" y="189"/>
                      <a:pt x="86" y="189"/>
                    </a:cubicBezTo>
                    <a:cubicBezTo>
                      <a:pt x="86" y="189"/>
                      <a:pt x="86" y="189"/>
                      <a:pt x="86" y="189"/>
                    </a:cubicBezTo>
                    <a:cubicBezTo>
                      <a:pt x="86" y="189"/>
                      <a:pt x="86" y="189"/>
                      <a:pt x="86" y="189"/>
                    </a:cubicBezTo>
                    <a:cubicBezTo>
                      <a:pt x="86" y="189"/>
                      <a:pt x="86" y="189"/>
                      <a:pt x="86" y="189"/>
                    </a:cubicBezTo>
                    <a:cubicBezTo>
                      <a:pt x="86" y="189"/>
                      <a:pt x="86" y="188"/>
                      <a:pt x="86" y="188"/>
                    </a:cubicBezTo>
                    <a:cubicBezTo>
                      <a:pt x="86" y="188"/>
                      <a:pt x="86" y="188"/>
                      <a:pt x="86" y="188"/>
                    </a:cubicBezTo>
                    <a:cubicBezTo>
                      <a:pt x="86" y="188"/>
                      <a:pt x="86" y="188"/>
                      <a:pt x="86" y="188"/>
                    </a:cubicBezTo>
                    <a:cubicBezTo>
                      <a:pt x="86" y="188"/>
                      <a:pt x="86" y="188"/>
                      <a:pt x="86" y="188"/>
                    </a:cubicBezTo>
                    <a:cubicBezTo>
                      <a:pt x="85" y="188"/>
                      <a:pt x="85" y="187"/>
                      <a:pt x="85" y="187"/>
                    </a:cubicBezTo>
                    <a:cubicBezTo>
                      <a:pt x="85" y="187"/>
                      <a:pt x="85" y="187"/>
                      <a:pt x="85" y="187"/>
                    </a:cubicBezTo>
                    <a:lnTo>
                      <a:pt x="85" y="167"/>
                    </a:lnTo>
                    <a:close/>
                    <a:moveTo>
                      <a:pt x="57" y="141"/>
                    </a:moveTo>
                    <a:cubicBezTo>
                      <a:pt x="82" y="156"/>
                      <a:pt x="82" y="156"/>
                      <a:pt x="82" y="156"/>
                    </a:cubicBezTo>
                    <a:cubicBezTo>
                      <a:pt x="82" y="163"/>
                      <a:pt x="82" y="163"/>
                      <a:pt x="82" y="163"/>
                    </a:cubicBezTo>
                    <a:cubicBezTo>
                      <a:pt x="57" y="148"/>
                      <a:pt x="57" y="148"/>
                      <a:pt x="57" y="148"/>
                    </a:cubicBezTo>
                    <a:lnTo>
                      <a:pt x="57" y="141"/>
                    </a:lnTo>
                    <a:close/>
                    <a:moveTo>
                      <a:pt x="57" y="152"/>
                    </a:moveTo>
                    <a:cubicBezTo>
                      <a:pt x="82" y="167"/>
                      <a:pt x="82" y="167"/>
                      <a:pt x="82" y="167"/>
                    </a:cubicBezTo>
                    <a:cubicBezTo>
                      <a:pt x="82" y="174"/>
                      <a:pt x="82" y="174"/>
                      <a:pt x="82" y="174"/>
                    </a:cubicBezTo>
                    <a:cubicBezTo>
                      <a:pt x="57" y="159"/>
                      <a:pt x="57" y="159"/>
                      <a:pt x="57" y="159"/>
                    </a:cubicBezTo>
                    <a:lnTo>
                      <a:pt x="57" y="152"/>
                    </a:lnTo>
                    <a:close/>
                    <a:moveTo>
                      <a:pt x="15" y="113"/>
                    </a:moveTo>
                    <a:cubicBezTo>
                      <a:pt x="16" y="115"/>
                      <a:pt x="15" y="116"/>
                      <a:pt x="14" y="117"/>
                    </a:cubicBezTo>
                    <a:cubicBezTo>
                      <a:pt x="9" y="120"/>
                      <a:pt x="9" y="120"/>
                      <a:pt x="9" y="120"/>
                    </a:cubicBezTo>
                    <a:cubicBezTo>
                      <a:pt x="9" y="133"/>
                      <a:pt x="9" y="133"/>
                      <a:pt x="9" y="133"/>
                    </a:cubicBezTo>
                    <a:cubicBezTo>
                      <a:pt x="11" y="132"/>
                      <a:pt x="11" y="132"/>
                      <a:pt x="11" y="132"/>
                    </a:cubicBezTo>
                    <a:cubicBezTo>
                      <a:pt x="12" y="131"/>
                      <a:pt x="14" y="132"/>
                      <a:pt x="15" y="133"/>
                    </a:cubicBezTo>
                    <a:cubicBezTo>
                      <a:pt x="16" y="135"/>
                      <a:pt x="15" y="136"/>
                      <a:pt x="14" y="137"/>
                    </a:cubicBezTo>
                    <a:cubicBezTo>
                      <a:pt x="7" y="141"/>
                      <a:pt x="7" y="141"/>
                      <a:pt x="7" y="141"/>
                    </a:cubicBezTo>
                    <a:cubicBezTo>
                      <a:pt x="7" y="141"/>
                      <a:pt x="7" y="141"/>
                      <a:pt x="7" y="141"/>
                    </a:cubicBezTo>
                    <a:cubicBezTo>
                      <a:pt x="7" y="141"/>
                      <a:pt x="7" y="141"/>
                      <a:pt x="7" y="141"/>
                    </a:cubicBezTo>
                    <a:cubicBezTo>
                      <a:pt x="7" y="141"/>
                      <a:pt x="6" y="141"/>
                      <a:pt x="6" y="141"/>
                    </a:cubicBezTo>
                    <a:cubicBezTo>
                      <a:pt x="6" y="141"/>
                      <a:pt x="6" y="141"/>
                      <a:pt x="6" y="141"/>
                    </a:cubicBezTo>
                    <a:cubicBezTo>
                      <a:pt x="6" y="141"/>
                      <a:pt x="5" y="141"/>
                      <a:pt x="5" y="141"/>
                    </a:cubicBezTo>
                    <a:cubicBezTo>
                      <a:pt x="5" y="141"/>
                      <a:pt x="5" y="141"/>
                      <a:pt x="5" y="141"/>
                    </a:cubicBezTo>
                    <a:cubicBezTo>
                      <a:pt x="5" y="141"/>
                      <a:pt x="5" y="141"/>
                      <a:pt x="4" y="141"/>
                    </a:cubicBezTo>
                    <a:cubicBezTo>
                      <a:pt x="4" y="141"/>
                      <a:pt x="4" y="141"/>
                      <a:pt x="4" y="141"/>
                    </a:cubicBezTo>
                    <a:cubicBezTo>
                      <a:pt x="4" y="140"/>
                      <a:pt x="4" y="140"/>
                      <a:pt x="4" y="140"/>
                    </a:cubicBezTo>
                    <a:cubicBezTo>
                      <a:pt x="4" y="140"/>
                      <a:pt x="4" y="140"/>
                      <a:pt x="4" y="140"/>
                    </a:cubicBezTo>
                    <a:cubicBezTo>
                      <a:pt x="4" y="140"/>
                      <a:pt x="3" y="140"/>
                      <a:pt x="3" y="140"/>
                    </a:cubicBezTo>
                    <a:cubicBezTo>
                      <a:pt x="3" y="140"/>
                      <a:pt x="3" y="140"/>
                      <a:pt x="3" y="140"/>
                    </a:cubicBezTo>
                    <a:cubicBezTo>
                      <a:pt x="3" y="139"/>
                      <a:pt x="3" y="139"/>
                      <a:pt x="3" y="139"/>
                    </a:cubicBezTo>
                    <a:cubicBezTo>
                      <a:pt x="3" y="139"/>
                      <a:pt x="3" y="139"/>
                      <a:pt x="3" y="139"/>
                    </a:cubicBezTo>
                    <a:cubicBezTo>
                      <a:pt x="3" y="139"/>
                      <a:pt x="3" y="139"/>
                      <a:pt x="3" y="139"/>
                    </a:cubicBezTo>
                    <a:cubicBezTo>
                      <a:pt x="3" y="139"/>
                      <a:pt x="3" y="139"/>
                      <a:pt x="3" y="139"/>
                    </a:cubicBezTo>
                    <a:cubicBezTo>
                      <a:pt x="3" y="138"/>
                      <a:pt x="3" y="138"/>
                      <a:pt x="3" y="138"/>
                    </a:cubicBezTo>
                    <a:cubicBezTo>
                      <a:pt x="3" y="138"/>
                      <a:pt x="3" y="138"/>
                      <a:pt x="3" y="138"/>
                    </a:cubicBezTo>
                    <a:cubicBezTo>
                      <a:pt x="3" y="118"/>
                      <a:pt x="3" y="118"/>
                      <a:pt x="3" y="118"/>
                    </a:cubicBezTo>
                    <a:cubicBezTo>
                      <a:pt x="3" y="118"/>
                      <a:pt x="3" y="118"/>
                      <a:pt x="3" y="118"/>
                    </a:cubicBezTo>
                    <a:cubicBezTo>
                      <a:pt x="3" y="118"/>
                      <a:pt x="3" y="118"/>
                      <a:pt x="3" y="118"/>
                    </a:cubicBezTo>
                    <a:cubicBezTo>
                      <a:pt x="3" y="118"/>
                      <a:pt x="3" y="118"/>
                      <a:pt x="3" y="118"/>
                    </a:cubicBezTo>
                    <a:cubicBezTo>
                      <a:pt x="3" y="118"/>
                      <a:pt x="3" y="117"/>
                      <a:pt x="3" y="117"/>
                    </a:cubicBezTo>
                    <a:cubicBezTo>
                      <a:pt x="3" y="117"/>
                      <a:pt x="3" y="117"/>
                      <a:pt x="3" y="117"/>
                    </a:cubicBezTo>
                    <a:cubicBezTo>
                      <a:pt x="3" y="117"/>
                      <a:pt x="3" y="117"/>
                      <a:pt x="3" y="117"/>
                    </a:cubicBezTo>
                    <a:cubicBezTo>
                      <a:pt x="3" y="117"/>
                      <a:pt x="3" y="117"/>
                      <a:pt x="3" y="117"/>
                    </a:cubicBezTo>
                    <a:cubicBezTo>
                      <a:pt x="4" y="117"/>
                      <a:pt x="4" y="116"/>
                      <a:pt x="4" y="116"/>
                    </a:cubicBezTo>
                    <a:cubicBezTo>
                      <a:pt x="4" y="116"/>
                      <a:pt x="4" y="116"/>
                      <a:pt x="4" y="116"/>
                    </a:cubicBezTo>
                    <a:cubicBezTo>
                      <a:pt x="4" y="116"/>
                      <a:pt x="4" y="116"/>
                      <a:pt x="4" y="116"/>
                    </a:cubicBezTo>
                    <a:cubicBezTo>
                      <a:pt x="4" y="116"/>
                      <a:pt x="4" y="116"/>
                      <a:pt x="4" y="116"/>
                    </a:cubicBezTo>
                    <a:cubicBezTo>
                      <a:pt x="4" y="116"/>
                      <a:pt x="4" y="116"/>
                      <a:pt x="4" y="116"/>
                    </a:cubicBezTo>
                    <a:cubicBezTo>
                      <a:pt x="11" y="112"/>
                      <a:pt x="11" y="112"/>
                      <a:pt x="11" y="112"/>
                    </a:cubicBezTo>
                    <a:cubicBezTo>
                      <a:pt x="12" y="111"/>
                      <a:pt x="14" y="112"/>
                      <a:pt x="15"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78" name="Freeform 615"/>
              <p:cNvSpPr>
                <a:spLocks noEditPoints="1"/>
              </p:cNvSpPr>
              <p:nvPr/>
            </p:nvSpPr>
            <p:spPr bwMode="auto">
              <a:xfrm>
                <a:off x="4529138" y="3994150"/>
                <a:ext cx="196850" cy="204788"/>
              </a:xfrm>
              <a:custGeom>
                <a:avLst/>
                <a:gdLst>
                  <a:gd name="T0" fmla="*/ 86 w 203"/>
                  <a:gd name="T1" fmla="*/ 207 h 212"/>
                  <a:gd name="T2" fmla="*/ 93 w 203"/>
                  <a:gd name="T3" fmla="*/ 207 h 212"/>
                  <a:gd name="T4" fmla="*/ 99 w 203"/>
                  <a:gd name="T5" fmla="*/ 212 h 212"/>
                  <a:gd name="T6" fmla="*/ 106 w 203"/>
                  <a:gd name="T7" fmla="*/ 206 h 212"/>
                  <a:gd name="T8" fmla="*/ 119 w 203"/>
                  <a:gd name="T9" fmla="*/ 205 h 212"/>
                  <a:gd name="T10" fmla="*/ 136 w 203"/>
                  <a:gd name="T11" fmla="*/ 190 h 212"/>
                  <a:gd name="T12" fmla="*/ 73 w 203"/>
                  <a:gd name="T13" fmla="*/ 190 h 212"/>
                  <a:gd name="T14" fmla="*/ 83 w 203"/>
                  <a:gd name="T15" fmla="*/ 196 h 212"/>
                  <a:gd name="T16" fmla="*/ 147 w 203"/>
                  <a:gd name="T17" fmla="*/ 187 h 212"/>
                  <a:gd name="T18" fmla="*/ 65 w 203"/>
                  <a:gd name="T19" fmla="*/ 183 h 212"/>
                  <a:gd name="T20" fmla="*/ 179 w 203"/>
                  <a:gd name="T21" fmla="*/ 164 h 212"/>
                  <a:gd name="T22" fmla="*/ 31 w 203"/>
                  <a:gd name="T23" fmla="*/ 163 h 212"/>
                  <a:gd name="T24" fmla="*/ 11 w 203"/>
                  <a:gd name="T25" fmla="*/ 162 h 212"/>
                  <a:gd name="T26" fmla="*/ 13 w 203"/>
                  <a:gd name="T27" fmla="*/ 159 h 212"/>
                  <a:gd name="T28" fmla="*/ 24 w 203"/>
                  <a:gd name="T29" fmla="*/ 159 h 212"/>
                  <a:gd name="T30" fmla="*/ 12 w 203"/>
                  <a:gd name="T31" fmla="*/ 163 h 212"/>
                  <a:gd name="T32" fmla="*/ 187 w 203"/>
                  <a:gd name="T33" fmla="*/ 160 h 212"/>
                  <a:gd name="T34" fmla="*/ 0 w 203"/>
                  <a:gd name="T35" fmla="*/ 149 h 212"/>
                  <a:gd name="T36" fmla="*/ 4 w 203"/>
                  <a:gd name="T37" fmla="*/ 139 h 212"/>
                  <a:gd name="T38" fmla="*/ 5 w 203"/>
                  <a:gd name="T39" fmla="*/ 150 h 212"/>
                  <a:gd name="T40" fmla="*/ 199 w 203"/>
                  <a:gd name="T41" fmla="*/ 129 h 212"/>
                  <a:gd name="T42" fmla="*/ 0 w 203"/>
                  <a:gd name="T43" fmla="*/ 127 h 212"/>
                  <a:gd name="T44" fmla="*/ 1 w 203"/>
                  <a:gd name="T45" fmla="*/ 124 h 212"/>
                  <a:gd name="T46" fmla="*/ 4 w 203"/>
                  <a:gd name="T47" fmla="*/ 118 h 212"/>
                  <a:gd name="T48" fmla="*/ 5 w 203"/>
                  <a:gd name="T49" fmla="*/ 116 h 212"/>
                  <a:gd name="T50" fmla="*/ 5 w 203"/>
                  <a:gd name="T51" fmla="*/ 116 h 212"/>
                  <a:gd name="T52" fmla="*/ 8 w 203"/>
                  <a:gd name="T53" fmla="*/ 119 h 212"/>
                  <a:gd name="T54" fmla="*/ 7 w 203"/>
                  <a:gd name="T55" fmla="*/ 120 h 212"/>
                  <a:gd name="T56" fmla="*/ 5 w 203"/>
                  <a:gd name="T57" fmla="*/ 125 h 212"/>
                  <a:gd name="T58" fmla="*/ 4 w 203"/>
                  <a:gd name="T59" fmla="*/ 127 h 212"/>
                  <a:gd name="T60" fmla="*/ 194 w 203"/>
                  <a:gd name="T61" fmla="*/ 106 h 212"/>
                  <a:gd name="T62" fmla="*/ 10 w 203"/>
                  <a:gd name="T63" fmla="*/ 108 h 212"/>
                  <a:gd name="T64" fmla="*/ 13 w 203"/>
                  <a:gd name="T65" fmla="*/ 100 h 212"/>
                  <a:gd name="T66" fmla="*/ 17 w 203"/>
                  <a:gd name="T67" fmla="*/ 108 h 212"/>
                  <a:gd name="T68" fmla="*/ 184 w 203"/>
                  <a:gd name="T69" fmla="*/ 99 h 212"/>
                  <a:gd name="T70" fmla="*/ 186 w 203"/>
                  <a:gd name="T71" fmla="*/ 103 h 212"/>
                  <a:gd name="T72" fmla="*/ 1 w 203"/>
                  <a:gd name="T73" fmla="*/ 93 h 212"/>
                  <a:gd name="T74" fmla="*/ 4 w 203"/>
                  <a:gd name="T75" fmla="*/ 83 h 212"/>
                  <a:gd name="T76" fmla="*/ 5 w 203"/>
                  <a:gd name="T77" fmla="*/ 93 h 212"/>
                  <a:gd name="T78" fmla="*/ 2 w 203"/>
                  <a:gd name="T79" fmla="*/ 96 h 212"/>
                  <a:gd name="T80" fmla="*/ 199 w 203"/>
                  <a:gd name="T81" fmla="*/ 86 h 212"/>
                  <a:gd name="T82" fmla="*/ 1 w 203"/>
                  <a:gd name="T83" fmla="*/ 65 h 212"/>
                  <a:gd name="T84" fmla="*/ 3 w 203"/>
                  <a:gd name="T85" fmla="*/ 59 h 212"/>
                  <a:gd name="T86" fmla="*/ 6 w 203"/>
                  <a:gd name="T87" fmla="*/ 62 h 212"/>
                  <a:gd name="T88" fmla="*/ 5 w 203"/>
                  <a:gd name="T89" fmla="*/ 66 h 212"/>
                  <a:gd name="T90" fmla="*/ 199 w 203"/>
                  <a:gd name="T91" fmla="*/ 62 h 212"/>
                  <a:gd name="T92" fmla="*/ 203 w 203"/>
                  <a:gd name="T93" fmla="*/ 56 h 212"/>
                  <a:gd name="T94" fmla="*/ 9 w 203"/>
                  <a:gd name="T95" fmla="*/ 49 h 212"/>
                  <a:gd name="T96" fmla="*/ 21 w 203"/>
                  <a:gd name="T97" fmla="*/ 49 h 212"/>
                  <a:gd name="T98" fmla="*/ 10 w 203"/>
                  <a:gd name="T99" fmla="*/ 52 h 212"/>
                  <a:gd name="T100" fmla="*/ 34 w 203"/>
                  <a:gd name="T101" fmla="*/ 48 h 212"/>
                  <a:gd name="T102" fmla="*/ 190 w 203"/>
                  <a:gd name="T103" fmla="*/ 43 h 212"/>
                  <a:gd name="T104" fmla="*/ 66 w 203"/>
                  <a:gd name="T105" fmla="*/ 27 h 212"/>
                  <a:gd name="T106" fmla="*/ 156 w 203"/>
                  <a:gd name="T107" fmla="*/ 26 h 212"/>
                  <a:gd name="T108" fmla="*/ 72 w 203"/>
                  <a:gd name="T109" fmla="*/ 23 h 212"/>
                  <a:gd name="T110" fmla="*/ 74 w 203"/>
                  <a:gd name="T111" fmla="*/ 24 h 212"/>
                  <a:gd name="T112" fmla="*/ 149 w 203"/>
                  <a:gd name="T113" fmla="*/ 21 h 212"/>
                  <a:gd name="T114" fmla="*/ 106 w 203"/>
                  <a:gd name="T115" fmla="*/ 6 h 212"/>
                  <a:gd name="T116" fmla="*/ 118 w 203"/>
                  <a:gd name="T117" fmla="*/ 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212">
                    <a:moveTo>
                      <a:pt x="95" y="212"/>
                    </a:moveTo>
                    <a:cubicBezTo>
                      <a:pt x="95" y="212"/>
                      <a:pt x="94" y="212"/>
                      <a:pt x="94" y="211"/>
                    </a:cubicBezTo>
                    <a:cubicBezTo>
                      <a:pt x="94" y="211"/>
                      <a:pt x="94" y="211"/>
                      <a:pt x="94" y="211"/>
                    </a:cubicBezTo>
                    <a:cubicBezTo>
                      <a:pt x="93" y="211"/>
                      <a:pt x="92" y="211"/>
                      <a:pt x="91" y="210"/>
                    </a:cubicBezTo>
                    <a:cubicBezTo>
                      <a:pt x="91" y="210"/>
                      <a:pt x="91" y="210"/>
                      <a:pt x="91" y="210"/>
                    </a:cubicBezTo>
                    <a:cubicBezTo>
                      <a:pt x="91" y="210"/>
                      <a:pt x="91" y="210"/>
                      <a:pt x="90" y="210"/>
                    </a:cubicBezTo>
                    <a:cubicBezTo>
                      <a:pt x="90" y="210"/>
                      <a:pt x="90" y="210"/>
                      <a:pt x="90" y="210"/>
                    </a:cubicBezTo>
                    <a:cubicBezTo>
                      <a:pt x="89" y="209"/>
                      <a:pt x="88" y="208"/>
                      <a:pt x="87" y="208"/>
                    </a:cubicBezTo>
                    <a:cubicBezTo>
                      <a:pt x="87" y="208"/>
                      <a:pt x="87" y="208"/>
                      <a:pt x="87" y="208"/>
                    </a:cubicBezTo>
                    <a:cubicBezTo>
                      <a:pt x="87" y="207"/>
                      <a:pt x="87" y="207"/>
                      <a:pt x="86" y="207"/>
                    </a:cubicBezTo>
                    <a:cubicBezTo>
                      <a:pt x="86" y="207"/>
                      <a:pt x="86" y="207"/>
                      <a:pt x="86" y="207"/>
                    </a:cubicBezTo>
                    <a:cubicBezTo>
                      <a:pt x="86" y="206"/>
                      <a:pt x="86" y="204"/>
                      <a:pt x="87" y="204"/>
                    </a:cubicBezTo>
                    <a:cubicBezTo>
                      <a:pt x="87" y="204"/>
                      <a:pt x="87" y="204"/>
                      <a:pt x="87" y="204"/>
                    </a:cubicBezTo>
                    <a:cubicBezTo>
                      <a:pt x="88" y="203"/>
                      <a:pt x="89" y="203"/>
                      <a:pt x="90" y="204"/>
                    </a:cubicBezTo>
                    <a:cubicBezTo>
                      <a:pt x="90" y="204"/>
                      <a:pt x="90" y="204"/>
                      <a:pt x="90" y="204"/>
                    </a:cubicBezTo>
                    <a:cubicBezTo>
                      <a:pt x="90" y="204"/>
                      <a:pt x="90" y="205"/>
                      <a:pt x="90" y="205"/>
                    </a:cubicBezTo>
                    <a:cubicBezTo>
                      <a:pt x="90" y="205"/>
                      <a:pt x="90" y="205"/>
                      <a:pt x="90" y="205"/>
                    </a:cubicBezTo>
                    <a:cubicBezTo>
                      <a:pt x="91" y="205"/>
                      <a:pt x="92" y="206"/>
                      <a:pt x="92" y="206"/>
                    </a:cubicBezTo>
                    <a:cubicBezTo>
                      <a:pt x="92" y="206"/>
                      <a:pt x="92" y="206"/>
                      <a:pt x="92" y="206"/>
                    </a:cubicBezTo>
                    <a:cubicBezTo>
                      <a:pt x="92" y="206"/>
                      <a:pt x="93" y="207"/>
                      <a:pt x="93" y="207"/>
                    </a:cubicBezTo>
                    <a:cubicBezTo>
                      <a:pt x="93" y="207"/>
                      <a:pt x="93" y="207"/>
                      <a:pt x="93" y="207"/>
                    </a:cubicBezTo>
                    <a:cubicBezTo>
                      <a:pt x="94" y="207"/>
                      <a:pt x="94" y="207"/>
                      <a:pt x="95" y="208"/>
                    </a:cubicBezTo>
                    <a:cubicBezTo>
                      <a:pt x="95" y="208"/>
                      <a:pt x="95" y="208"/>
                      <a:pt x="95" y="208"/>
                    </a:cubicBezTo>
                    <a:cubicBezTo>
                      <a:pt x="95" y="208"/>
                      <a:pt x="96" y="208"/>
                      <a:pt x="96" y="208"/>
                    </a:cubicBezTo>
                    <a:cubicBezTo>
                      <a:pt x="96" y="208"/>
                      <a:pt x="96" y="208"/>
                      <a:pt x="96" y="208"/>
                    </a:cubicBezTo>
                    <a:cubicBezTo>
                      <a:pt x="97" y="208"/>
                      <a:pt x="98" y="208"/>
                      <a:pt x="99" y="208"/>
                    </a:cubicBezTo>
                    <a:cubicBezTo>
                      <a:pt x="99" y="208"/>
                      <a:pt x="99" y="208"/>
                      <a:pt x="99" y="208"/>
                    </a:cubicBezTo>
                    <a:cubicBezTo>
                      <a:pt x="100" y="208"/>
                      <a:pt x="101" y="209"/>
                      <a:pt x="101" y="210"/>
                    </a:cubicBezTo>
                    <a:cubicBezTo>
                      <a:pt x="101" y="210"/>
                      <a:pt x="101" y="210"/>
                      <a:pt x="101" y="210"/>
                    </a:cubicBezTo>
                    <a:cubicBezTo>
                      <a:pt x="101" y="211"/>
                      <a:pt x="100" y="212"/>
                      <a:pt x="99" y="212"/>
                    </a:cubicBezTo>
                    <a:cubicBezTo>
                      <a:pt x="99" y="212"/>
                      <a:pt x="99" y="212"/>
                      <a:pt x="99" y="212"/>
                    </a:cubicBezTo>
                    <a:cubicBezTo>
                      <a:pt x="97" y="212"/>
                      <a:pt x="96" y="212"/>
                      <a:pt x="95" y="212"/>
                    </a:cubicBezTo>
                    <a:close/>
                    <a:moveTo>
                      <a:pt x="110" y="210"/>
                    </a:moveTo>
                    <a:cubicBezTo>
                      <a:pt x="109" y="210"/>
                      <a:pt x="108" y="210"/>
                      <a:pt x="107" y="210"/>
                    </a:cubicBezTo>
                    <a:cubicBezTo>
                      <a:pt x="107" y="210"/>
                      <a:pt x="107" y="210"/>
                      <a:pt x="107" y="210"/>
                    </a:cubicBezTo>
                    <a:cubicBezTo>
                      <a:pt x="106" y="210"/>
                      <a:pt x="105" y="209"/>
                      <a:pt x="105" y="209"/>
                    </a:cubicBezTo>
                    <a:cubicBezTo>
                      <a:pt x="105" y="209"/>
                      <a:pt x="105" y="209"/>
                      <a:pt x="105" y="209"/>
                    </a:cubicBezTo>
                    <a:cubicBezTo>
                      <a:pt x="104" y="208"/>
                      <a:pt x="105" y="207"/>
                      <a:pt x="106" y="206"/>
                    </a:cubicBezTo>
                    <a:cubicBezTo>
                      <a:pt x="106" y="206"/>
                      <a:pt x="106" y="206"/>
                      <a:pt x="106" y="206"/>
                    </a:cubicBezTo>
                    <a:cubicBezTo>
                      <a:pt x="106" y="206"/>
                      <a:pt x="106" y="206"/>
                      <a:pt x="106" y="206"/>
                    </a:cubicBezTo>
                    <a:cubicBezTo>
                      <a:pt x="106" y="206"/>
                      <a:pt x="107" y="206"/>
                      <a:pt x="108" y="206"/>
                    </a:cubicBezTo>
                    <a:cubicBezTo>
                      <a:pt x="108" y="206"/>
                      <a:pt x="108" y="206"/>
                      <a:pt x="108" y="206"/>
                    </a:cubicBezTo>
                    <a:cubicBezTo>
                      <a:pt x="108" y="206"/>
                      <a:pt x="109" y="206"/>
                      <a:pt x="110" y="206"/>
                    </a:cubicBezTo>
                    <a:cubicBezTo>
                      <a:pt x="110" y="206"/>
                      <a:pt x="110" y="206"/>
                      <a:pt x="110" y="206"/>
                    </a:cubicBezTo>
                    <a:cubicBezTo>
                      <a:pt x="111" y="206"/>
                      <a:pt x="111" y="206"/>
                      <a:pt x="111" y="206"/>
                    </a:cubicBezTo>
                    <a:cubicBezTo>
                      <a:pt x="113" y="206"/>
                      <a:pt x="114" y="206"/>
                      <a:pt x="115" y="205"/>
                    </a:cubicBezTo>
                    <a:cubicBezTo>
                      <a:pt x="115" y="205"/>
                      <a:pt x="115" y="205"/>
                      <a:pt x="115" y="205"/>
                    </a:cubicBezTo>
                    <a:cubicBezTo>
                      <a:pt x="117" y="204"/>
                      <a:pt x="117" y="204"/>
                      <a:pt x="117" y="204"/>
                    </a:cubicBezTo>
                    <a:cubicBezTo>
                      <a:pt x="117" y="204"/>
                      <a:pt x="119" y="204"/>
                      <a:pt x="119" y="205"/>
                    </a:cubicBezTo>
                    <a:cubicBezTo>
                      <a:pt x="119" y="205"/>
                      <a:pt x="119" y="205"/>
                      <a:pt x="119" y="205"/>
                    </a:cubicBezTo>
                    <a:cubicBezTo>
                      <a:pt x="120" y="206"/>
                      <a:pt x="120" y="207"/>
                      <a:pt x="119" y="207"/>
                    </a:cubicBezTo>
                    <a:cubicBezTo>
                      <a:pt x="119" y="207"/>
                      <a:pt x="119" y="207"/>
                      <a:pt x="119" y="207"/>
                    </a:cubicBezTo>
                    <a:cubicBezTo>
                      <a:pt x="117" y="209"/>
                      <a:pt x="117" y="209"/>
                      <a:pt x="117" y="209"/>
                    </a:cubicBezTo>
                    <a:cubicBezTo>
                      <a:pt x="115" y="210"/>
                      <a:pt x="113" y="210"/>
                      <a:pt x="111" y="210"/>
                    </a:cubicBezTo>
                    <a:cubicBezTo>
                      <a:pt x="111" y="210"/>
                      <a:pt x="111" y="210"/>
                      <a:pt x="111" y="210"/>
                    </a:cubicBezTo>
                    <a:cubicBezTo>
                      <a:pt x="110" y="210"/>
                      <a:pt x="110" y="210"/>
                      <a:pt x="110" y="210"/>
                    </a:cubicBezTo>
                    <a:close/>
                    <a:moveTo>
                      <a:pt x="126" y="200"/>
                    </a:moveTo>
                    <a:cubicBezTo>
                      <a:pt x="125" y="199"/>
                      <a:pt x="126" y="198"/>
                      <a:pt x="126" y="197"/>
                    </a:cubicBezTo>
                    <a:cubicBezTo>
                      <a:pt x="126" y="197"/>
                      <a:pt x="126" y="197"/>
                      <a:pt x="126" y="197"/>
                    </a:cubicBezTo>
                    <a:cubicBezTo>
                      <a:pt x="136" y="190"/>
                      <a:pt x="136" y="190"/>
                      <a:pt x="136" y="190"/>
                    </a:cubicBezTo>
                    <a:cubicBezTo>
                      <a:pt x="137" y="190"/>
                      <a:pt x="138" y="190"/>
                      <a:pt x="139" y="191"/>
                    </a:cubicBezTo>
                    <a:cubicBezTo>
                      <a:pt x="139" y="191"/>
                      <a:pt x="139" y="191"/>
                      <a:pt x="139" y="191"/>
                    </a:cubicBezTo>
                    <a:cubicBezTo>
                      <a:pt x="140" y="192"/>
                      <a:pt x="139" y="193"/>
                      <a:pt x="139" y="194"/>
                    </a:cubicBezTo>
                    <a:cubicBezTo>
                      <a:pt x="139" y="194"/>
                      <a:pt x="139" y="194"/>
                      <a:pt x="139" y="194"/>
                    </a:cubicBezTo>
                    <a:cubicBezTo>
                      <a:pt x="129" y="201"/>
                      <a:pt x="129" y="201"/>
                      <a:pt x="129" y="201"/>
                    </a:cubicBezTo>
                    <a:cubicBezTo>
                      <a:pt x="128" y="201"/>
                      <a:pt x="128" y="201"/>
                      <a:pt x="128" y="201"/>
                    </a:cubicBezTo>
                    <a:cubicBezTo>
                      <a:pt x="128" y="201"/>
                      <a:pt x="128" y="201"/>
                      <a:pt x="128" y="201"/>
                    </a:cubicBezTo>
                    <a:cubicBezTo>
                      <a:pt x="127" y="201"/>
                      <a:pt x="126" y="201"/>
                      <a:pt x="126" y="200"/>
                    </a:cubicBezTo>
                    <a:close/>
                    <a:moveTo>
                      <a:pt x="83" y="196"/>
                    </a:moveTo>
                    <a:cubicBezTo>
                      <a:pt x="73" y="190"/>
                      <a:pt x="73" y="190"/>
                      <a:pt x="73" y="190"/>
                    </a:cubicBezTo>
                    <a:cubicBezTo>
                      <a:pt x="72" y="189"/>
                      <a:pt x="72" y="188"/>
                      <a:pt x="72" y="187"/>
                    </a:cubicBezTo>
                    <a:cubicBezTo>
                      <a:pt x="72" y="187"/>
                      <a:pt x="72" y="187"/>
                      <a:pt x="72" y="187"/>
                    </a:cubicBezTo>
                    <a:cubicBezTo>
                      <a:pt x="73" y="186"/>
                      <a:pt x="74" y="186"/>
                      <a:pt x="75" y="187"/>
                    </a:cubicBezTo>
                    <a:cubicBezTo>
                      <a:pt x="75" y="187"/>
                      <a:pt x="75" y="187"/>
                      <a:pt x="75" y="187"/>
                    </a:cubicBezTo>
                    <a:cubicBezTo>
                      <a:pt x="85" y="193"/>
                      <a:pt x="85" y="193"/>
                      <a:pt x="85" y="193"/>
                    </a:cubicBezTo>
                    <a:cubicBezTo>
                      <a:pt x="86" y="193"/>
                      <a:pt x="86" y="194"/>
                      <a:pt x="86" y="195"/>
                    </a:cubicBezTo>
                    <a:cubicBezTo>
                      <a:pt x="86" y="195"/>
                      <a:pt x="86" y="195"/>
                      <a:pt x="86" y="195"/>
                    </a:cubicBezTo>
                    <a:cubicBezTo>
                      <a:pt x="86" y="196"/>
                      <a:pt x="85" y="196"/>
                      <a:pt x="84" y="196"/>
                    </a:cubicBezTo>
                    <a:cubicBezTo>
                      <a:pt x="84" y="196"/>
                      <a:pt x="84" y="196"/>
                      <a:pt x="84" y="196"/>
                    </a:cubicBezTo>
                    <a:cubicBezTo>
                      <a:pt x="84" y="196"/>
                      <a:pt x="83" y="196"/>
                      <a:pt x="83" y="196"/>
                    </a:cubicBezTo>
                    <a:close/>
                    <a:moveTo>
                      <a:pt x="146" y="186"/>
                    </a:moveTo>
                    <a:cubicBezTo>
                      <a:pt x="145" y="185"/>
                      <a:pt x="145" y="184"/>
                      <a:pt x="146" y="184"/>
                    </a:cubicBezTo>
                    <a:cubicBezTo>
                      <a:pt x="146" y="184"/>
                      <a:pt x="146" y="184"/>
                      <a:pt x="146" y="184"/>
                    </a:cubicBezTo>
                    <a:cubicBezTo>
                      <a:pt x="156" y="177"/>
                      <a:pt x="156" y="177"/>
                      <a:pt x="156" y="177"/>
                    </a:cubicBezTo>
                    <a:cubicBezTo>
                      <a:pt x="157" y="176"/>
                      <a:pt x="158" y="176"/>
                      <a:pt x="159" y="177"/>
                    </a:cubicBezTo>
                    <a:cubicBezTo>
                      <a:pt x="159" y="177"/>
                      <a:pt x="159" y="177"/>
                      <a:pt x="159" y="177"/>
                    </a:cubicBezTo>
                    <a:cubicBezTo>
                      <a:pt x="159" y="178"/>
                      <a:pt x="159" y="179"/>
                      <a:pt x="158" y="180"/>
                    </a:cubicBezTo>
                    <a:cubicBezTo>
                      <a:pt x="158" y="180"/>
                      <a:pt x="158" y="180"/>
                      <a:pt x="158" y="180"/>
                    </a:cubicBezTo>
                    <a:cubicBezTo>
                      <a:pt x="148" y="187"/>
                      <a:pt x="148" y="187"/>
                      <a:pt x="148" y="187"/>
                    </a:cubicBezTo>
                    <a:cubicBezTo>
                      <a:pt x="148" y="187"/>
                      <a:pt x="148" y="187"/>
                      <a:pt x="147" y="187"/>
                    </a:cubicBezTo>
                    <a:cubicBezTo>
                      <a:pt x="147" y="187"/>
                      <a:pt x="147" y="187"/>
                      <a:pt x="147" y="187"/>
                    </a:cubicBezTo>
                    <a:cubicBezTo>
                      <a:pt x="147" y="187"/>
                      <a:pt x="146" y="187"/>
                      <a:pt x="146" y="186"/>
                    </a:cubicBezTo>
                    <a:close/>
                    <a:moveTo>
                      <a:pt x="62" y="184"/>
                    </a:moveTo>
                    <a:cubicBezTo>
                      <a:pt x="52" y="178"/>
                      <a:pt x="52" y="178"/>
                      <a:pt x="52" y="178"/>
                    </a:cubicBezTo>
                    <a:cubicBezTo>
                      <a:pt x="51" y="177"/>
                      <a:pt x="51" y="176"/>
                      <a:pt x="51" y="175"/>
                    </a:cubicBezTo>
                    <a:cubicBezTo>
                      <a:pt x="51" y="175"/>
                      <a:pt x="51" y="175"/>
                      <a:pt x="51" y="175"/>
                    </a:cubicBezTo>
                    <a:cubicBezTo>
                      <a:pt x="52" y="174"/>
                      <a:pt x="53" y="174"/>
                      <a:pt x="54" y="174"/>
                    </a:cubicBezTo>
                    <a:cubicBezTo>
                      <a:pt x="54" y="174"/>
                      <a:pt x="54" y="174"/>
                      <a:pt x="54" y="174"/>
                    </a:cubicBezTo>
                    <a:cubicBezTo>
                      <a:pt x="65" y="180"/>
                      <a:pt x="65" y="180"/>
                      <a:pt x="65" y="180"/>
                    </a:cubicBezTo>
                    <a:cubicBezTo>
                      <a:pt x="65" y="181"/>
                      <a:pt x="66" y="182"/>
                      <a:pt x="65" y="183"/>
                    </a:cubicBezTo>
                    <a:cubicBezTo>
                      <a:pt x="65" y="183"/>
                      <a:pt x="65" y="183"/>
                      <a:pt x="65" y="183"/>
                    </a:cubicBezTo>
                    <a:cubicBezTo>
                      <a:pt x="65" y="184"/>
                      <a:pt x="64" y="184"/>
                      <a:pt x="63" y="184"/>
                    </a:cubicBezTo>
                    <a:cubicBezTo>
                      <a:pt x="63" y="184"/>
                      <a:pt x="63" y="184"/>
                      <a:pt x="63" y="184"/>
                    </a:cubicBezTo>
                    <a:cubicBezTo>
                      <a:pt x="63" y="184"/>
                      <a:pt x="63" y="184"/>
                      <a:pt x="62" y="184"/>
                    </a:cubicBezTo>
                    <a:close/>
                    <a:moveTo>
                      <a:pt x="165" y="173"/>
                    </a:moveTo>
                    <a:cubicBezTo>
                      <a:pt x="165" y="172"/>
                      <a:pt x="165" y="171"/>
                      <a:pt x="166" y="170"/>
                    </a:cubicBezTo>
                    <a:cubicBezTo>
                      <a:pt x="166" y="170"/>
                      <a:pt x="166" y="170"/>
                      <a:pt x="166" y="170"/>
                    </a:cubicBezTo>
                    <a:cubicBezTo>
                      <a:pt x="176" y="163"/>
                      <a:pt x="176" y="163"/>
                      <a:pt x="176" y="163"/>
                    </a:cubicBezTo>
                    <a:cubicBezTo>
                      <a:pt x="177" y="162"/>
                      <a:pt x="178" y="163"/>
                      <a:pt x="179" y="164"/>
                    </a:cubicBezTo>
                    <a:cubicBezTo>
                      <a:pt x="179" y="164"/>
                      <a:pt x="179" y="164"/>
                      <a:pt x="179" y="164"/>
                    </a:cubicBezTo>
                    <a:cubicBezTo>
                      <a:pt x="179" y="164"/>
                      <a:pt x="179" y="166"/>
                      <a:pt x="178" y="166"/>
                    </a:cubicBezTo>
                    <a:cubicBezTo>
                      <a:pt x="178" y="166"/>
                      <a:pt x="178" y="166"/>
                      <a:pt x="178" y="166"/>
                    </a:cubicBezTo>
                    <a:cubicBezTo>
                      <a:pt x="168" y="173"/>
                      <a:pt x="168" y="173"/>
                      <a:pt x="168" y="173"/>
                    </a:cubicBezTo>
                    <a:cubicBezTo>
                      <a:pt x="168" y="173"/>
                      <a:pt x="167" y="174"/>
                      <a:pt x="167" y="174"/>
                    </a:cubicBezTo>
                    <a:cubicBezTo>
                      <a:pt x="167" y="174"/>
                      <a:pt x="167" y="174"/>
                      <a:pt x="167" y="174"/>
                    </a:cubicBezTo>
                    <a:cubicBezTo>
                      <a:pt x="166" y="174"/>
                      <a:pt x="166" y="173"/>
                      <a:pt x="165" y="173"/>
                    </a:cubicBezTo>
                    <a:close/>
                    <a:moveTo>
                      <a:pt x="42" y="172"/>
                    </a:moveTo>
                    <a:cubicBezTo>
                      <a:pt x="31" y="166"/>
                      <a:pt x="31" y="166"/>
                      <a:pt x="31" y="166"/>
                    </a:cubicBezTo>
                    <a:cubicBezTo>
                      <a:pt x="30" y="165"/>
                      <a:pt x="30" y="164"/>
                      <a:pt x="31" y="163"/>
                    </a:cubicBezTo>
                    <a:cubicBezTo>
                      <a:pt x="31" y="163"/>
                      <a:pt x="31" y="163"/>
                      <a:pt x="31" y="163"/>
                    </a:cubicBezTo>
                    <a:cubicBezTo>
                      <a:pt x="31" y="162"/>
                      <a:pt x="33" y="162"/>
                      <a:pt x="33" y="162"/>
                    </a:cubicBezTo>
                    <a:cubicBezTo>
                      <a:pt x="33" y="162"/>
                      <a:pt x="33" y="162"/>
                      <a:pt x="33" y="162"/>
                    </a:cubicBezTo>
                    <a:cubicBezTo>
                      <a:pt x="44" y="168"/>
                      <a:pt x="44" y="168"/>
                      <a:pt x="44" y="168"/>
                    </a:cubicBezTo>
                    <a:cubicBezTo>
                      <a:pt x="45" y="169"/>
                      <a:pt x="45" y="170"/>
                      <a:pt x="45" y="171"/>
                    </a:cubicBezTo>
                    <a:cubicBezTo>
                      <a:pt x="45" y="171"/>
                      <a:pt x="45" y="171"/>
                      <a:pt x="45" y="171"/>
                    </a:cubicBezTo>
                    <a:cubicBezTo>
                      <a:pt x="44" y="172"/>
                      <a:pt x="43" y="172"/>
                      <a:pt x="43" y="172"/>
                    </a:cubicBezTo>
                    <a:cubicBezTo>
                      <a:pt x="43" y="172"/>
                      <a:pt x="43" y="172"/>
                      <a:pt x="43" y="172"/>
                    </a:cubicBezTo>
                    <a:cubicBezTo>
                      <a:pt x="42" y="172"/>
                      <a:pt x="42" y="172"/>
                      <a:pt x="42" y="172"/>
                    </a:cubicBezTo>
                    <a:close/>
                    <a:moveTo>
                      <a:pt x="12" y="163"/>
                    </a:moveTo>
                    <a:cubicBezTo>
                      <a:pt x="12" y="163"/>
                      <a:pt x="11" y="162"/>
                      <a:pt x="11" y="162"/>
                    </a:cubicBezTo>
                    <a:cubicBezTo>
                      <a:pt x="11" y="162"/>
                      <a:pt x="11" y="162"/>
                      <a:pt x="11" y="162"/>
                    </a:cubicBezTo>
                    <a:cubicBezTo>
                      <a:pt x="10" y="162"/>
                      <a:pt x="10" y="162"/>
                      <a:pt x="10" y="162"/>
                    </a:cubicBezTo>
                    <a:cubicBezTo>
                      <a:pt x="10" y="162"/>
                      <a:pt x="10" y="162"/>
                      <a:pt x="10" y="162"/>
                    </a:cubicBezTo>
                    <a:cubicBezTo>
                      <a:pt x="9" y="161"/>
                      <a:pt x="8" y="160"/>
                      <a:pt x="9" y="159"/>
                    </a:cubicBezTo>
                    <a:cubicBezTo>
                      <a:pt x="9" y="159"/>
                      <a:pt x="9" y="159"/>
                      <a:pt x="9" y="159"/>
                    </a:cubicBezTo>
                    <a:cubicBezTo>
                      <a:pt x="9" y="158"/>
                      <a:pt x="10" y="158"/>
                      <a:pt x="11" y="158"/>
                    </a:cubicBezTo>
                    <a:cubicBezTo>
                      <a:pt x="11" y="158"/>
                      <a:pt x="11" y="158"/>
                      <a:pt x="11" y="158"/>
                    </a:cubicBezTo>
                    <a:cubicBezTo>
                      <a:pt x="12" y="158"/>
                      <a:pt x="12" y="158"/>
                      <a:pt x="12" y="158"/>
                    </a:cubicBezTo>
                    <a:cubicBezTo>
                      <a:pt x="12" y="158"/>
                      <a:pt x="12" y="158"/>
                      <a:pt x="12" y="158"/>
                    </a:cubicBezTo>
                    <a:cubicBezTo>
                      <a:pt x="12" y="159"/>
                      <a:pt x="13" y="159"/>
                      <a:pt x="13" y="159"/>
                    </a:cubicBezTo>
                    <a:cubicBezTo>
                      <a:pt x="13" y="159"/>
                      <a:pt x="13" y="159"/>
                      <a:pt x="13" y="159"/>
                    </a:cubicBezTo>
                    <a:cubicBezTo>
                      <a:pt x="14" y="159"/>
                      <a:pt x="15" y="159"/>
                      <a:pt x="16" y="159"/>
                    </a:cubicBezTo>
                    <a:cubicBezTo>
                      <a:pt x="16" y="159"/>
                      <a:pt x="16" y="159"/>
                      <a:pt x="16" y="159"/>
                    </a:cubicBezTo>
                    <a:cubicBezTo>
                      <a:pt x="17" y="159"/>
                      <a:pt x="18" y="159"/>
                      <a:pt x="19" y="159"/>
                    </a:cubicBezTo>
                    <a:cubicBezTo>
                      <a:pt x="19" y="159"/>
                      <a:pt x="19" y="159"/>
                      <a:pt x="19" y="159"/>
                    </a:cubicBezTo>
                    <a:cubicBezTo>
                      <a:pt x="19" y="159"/>
                      <a:pt x="19" y="159"/>
                      <a:pt x="19" y="159"/>
                    </a:cubicBezTo>
                    <a:cubicBezTo>
                      <a:pt x="19" y="159"/>
                      <a:pt x="19" y="159"/>
                      <a:pt x="19" y="159"/>
                    </a:cubicBezTo>
                    <a:cubicBezTo>
                      <a:pt x="20" y="158"/>
                      <a:pt x="21" y="158"/>
                      <a:pt x="21" y="158"/>
                    </a:cubicBezTo>
                    <a:cubicBezTo>
                      <a:pt x="21" y="158"/>
                      <a:pt x="21" y="158"/>
                      <a:pt x="21" y="158"/>
                    </a:cubicBezTo>
                    <a:cubicBezTo>
                      <a:pt x="22" y="157"/>
                      <a:pt x="23" y="158"/>
                      <a:pt x="24" y="159"/>
                    </a:cubicBezTo>
                    <a:cubicBezTo>
                      <a:pt x="24" y="159"/>
                      <a:pt x="24" y="159"/>
                      <a:pt x="24" y="159"/>
                    </a:cubicBezTo>
                    <a:cubicBezTo>
                      <a:pt x="24" y="160"/>
                      <a:pt x="24" y="161"/>
                      <a:pt x="23" y="161"/>
                    </a:cubicBezTo>
                    <a:cubicBezTo>
                      <a:pt x="23" y="161"/>
                      <a:pt x="23" y="161"/>
                      <a:pt x="23" y="161"/>
                    </a:cubicBezTo>
                    <a:cubicBezTo>
                      <a:pt x="22" y="162"/>
                      <a:pt x="21" y="162"/>
                      <a:pt x="20" y="162"/>
                    </a:cubicBezTo>
                    <a:cubicBezTo>
                      <a:pt x="20" y="162"/>
                      <a:pt x="20" y="162"/>
                      <a:pt x="20" y="162"/>
                    </a:cubicBezTo>
                    <a:cubicBezTo>
                      <a:pt x="20" y="163"/>
                      <a:pt x="20" y="163"/>
                      <a:pt x="20" y="163"/>
                    </a:cubicBezTo>
                    <a:cubicBezTo>
                      <a:pt x="20" y="163"/>
                      <a:pt x="20" y="163"/>
                      <a:pt x="20" y="163"/>
                    </a:cubicBezTo>
                    <a:cubicBezTo>
                      <a:pt x="18" y="163"/>
                      <a:pt x="17" y="163"/>
                      <a:pt x="16" y="163"/>
                    </a:cubicBezTo>
                    <a:cubicBezTo>
                      <a:pt x="16" y="163"/>
                      <a:pt x="16" y="163"/>
                      <a:pt x="16" y="163"/>
                    </a:cubicBezTo>
                    <a:cubicBezTo>
                      <a:pt x="15" y="163"/>
                      <a:pt x="13" y="163"/>
                      <a:pt x="12" y="163"/>
                    </a:cubicBezTo>
                    <a:close/>
                    <a:moveTo>
                      <a:pt x="185" y="159"/>
                    </a:moveTo>
                    <a:cubicBezTo>
                      <a:pt x="184" y="158"/>
                      <a:pt x="185" y="157"/>
                      <a:pt x="186" y="156"/>
                    </a:cubicBezTo>
                    <a:cubicBezTo>
                      <a:pt x="186" y="156"/>
                      <a:pt x="186" y="156"/>
                      <a:pt x="186" y="156"/>
                    </a:cubicBezTo>
                    <a:cubicBezTo>
                      <a:pt x="195" y="149"/>
                      <a:pt x="195" y="149"/>
                      <a:pt x="195" y="149"/>
                    </a:cubicBezTo>
                    <a:cubicBezTo>
                      <a:pt x="196" y="149"/>
                      <a:pt x="198" y="149"/>
                      <a:pt x="198" y="150"/>
                    </a:cubicBezTo>
                    <a:cubicBezTo>
                      <a:pt x="198" y="150"/>
                      <a:pt x="198" y="150"/>
                      <a:pt x="198" y="150"/>
                    </a:cubicBezTo>
                    <a:cubicBezTo>
                      <a:pt x="199" y="151"/>
                      <a:pt x="199" y="152"/>
                      <a:pt x="198" y="153"/>
                    </a:cubicBezTo>
                    <a:cubicBezTo>
                      <a:pt x="198" y="153"/>
                      <a:pt x="198" y="153"/>
                      <a:pt x="198" y="153"/>
                    </a:cubicBezTo>
                    <a:cubicBezTo>
                      <a:pt x="188" y="160"/>
                      <a:pt x="188" y="160"/>
                      <a:pt x="188" y="160"/>
                    </a:cubicBezTo>
                    <a:cubicBezTo>
                      <a:pt x="188" y="160"/>
                      <a:pt x="187" y="160"/>
                      <a:pt x="187" y="160"/>
                    </a:cubicBezTo>
                    <a:cubicBezTo>
                      <a:pt x="187" y="160"/>
                      <a:pt x="187" y="160"/>
                      <a:pt x="187" y="160"/>
                    </a:cubicBezTo>
                    <a:cubicBezTo>
                      <a:pt x="186" y="160"/>
                      <a:pt x="185" y="160"/>
                      <a:pt x="185" y="159"/>
                    </a:cubicBezTo>
                    <a:close/>
                    <a:moveTo>
                      <a:pt x="1" y="152"/>
                    </a:moveTo>
                    <a:cubicBezTo>
                      <a:pt x="1" y="152"/>
                      <a:pt x="1" y="152"/>
                      <a:pt x="1" y="151"/>
                    </a:cubicBezTo>
                    <a:cubicBezTo>
                      <a:pt x="1" y="151"/>
                      <a:pt x="1" y="151"/>
                      <a:pt x="1" y="151"/>
                    </a:cubicBezTo>
                    <a:cubicBezTo>
                      <a:pt x="1" y="151"/>
                      <a:pt x="0" y="150"/>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8"/>
                      <a:pt x="0" y="148"/>
                    </a:cubicBezTo>
                    <a:cubicBezTo>
                      <a:pt x="0" y="148"/>
                      <a:pt x="0" y="148"/>
                      <a:pt x="0" y="148"/>
                    </a:cubicBezTo>
                    <a:cubicBezTo>
                      <a:pt x="0" y="148"/>
                      <a:pt x="0" y="148"/>
                      <a:pt x="0" y="147"/>
                    </a:cubicBezTo>
                    <a:cubicBezTo>
                      <a:pt x="0" y="147"/>
                      <a:pt x="0" y="147"/>
                      <a:pt x="0" y="147"/>
                    </a:cubicBezTo>
                    <a:cubicBezTo>
                      <a:pt x="0" y="139"/>
                      <a:pt x="0" y="139"/>
                      <a:pt x="0" y="139"/>
                    </a:cubicBezTo>
                    <a:cubicBezTo>
                      <a:pt x="0" y="138"/>
                      <a:pt x="1" y="137"/>
                      <a:pt x="2" y="137"/>
                    </a:cubicBezTo>
                    <a:cubicBezTo>
                      <a:pt x="2" y="137"/>
                      <a:pt x="2" y="137"/>
                      <a:pt x="2" y="137"/>
                    </a:cubicBezTo>
                    <a:cubicBezTo>
                      <a:pt x="3" y="137"/>
                      <a:pt x="4" y="138"/>
                      <a:pt x="4" y="139"/>
                    </a:cubicBezTo>
                    <a:cubicBezTo>
                      <a:pt x="4" y="139"/>
                      <a:pt x="4" y="139"/>
                      <a:pt x="4" y="139"/>
                    </a:cubicBezTo>
                    <a:cubicBezTo>
                      <a:pt x="4" y="147"/>
                      <a:pt x="4" y="147"/>
                      <a:pt x="4" y="147"/>
                    </a:cubicBezTo>
                    <a:cubicBezTo>
                      <a:pt x="4" y="147"/>
                      <a:pt x="4" y="148"/>
                      <a:pt x="4" y="148"/>
                    </a:cubicBezTo>
                    <a:cubicBezTo>
                      <a:pt x="4" y="148"/>
                      <a:pt x="4" y="148"/>
                      <a:pt x="4" y="148"/>
                    </a:cubicBezTo>
                    <a:cubicBezTo>
                      <a:pt x="4" y="148"/>
                      <a:pt x="4" y="148"/>
                      <a:pt x="4" y="148"/>
                    </a:cubicBezTo>
                    <a:cubicBezTo>
                      <a:pt x="4" y="148"/>
                      <a:pt x="4" y="148"/>
                      <a:pt x="4" y="148"/>
                    </a:cubicBezTo>
                    <a:cubicBezTo>
                      <a:pt x="4" y="149"/>
                      <a:pt x="4" y="149"/>
                      <a:pt x="4" y="149"/>
                    </a:cubicBezTo>
                    <a:cubicBezTo>
                      <a:pt x="4" y="149"/>
                      <a:pt x="4" y="149"/>
                      <a:pt x="4" y="149"/>
                    </a:cubicBezTo>
                    <a:cubicBezTo>
                      <a:pt x="4" y="149"/>
                      <a:pt x="4" y="149"/>
                      <a:pt x="4" y="149"/>
                    </a:cubicBezTo>
                    <a:cubicBezTo>
                      <a:pt x="4" y="149"/>
                      <a:pt x="4" y="149"/>
                      <a:pt x="4" y="149"/>
                    </a:cubicBezTo>
                    <a:cubicBezTo>
                      <a:pt x="4" y="149"/>
                      <a:pt x="4" y="150"/>
                      <a:pt x="5" y="150"/>
                    </a:cubicBezTo>
                    <a:cubicBezTo>
                      <a:pt x="5" y="150"/>
                      <a:pt x="5" y="150"/>
                      <a:pt x="5" y="150"/>
                    </a:cubicBezTo>
                    <a:cubicBezTo>
                      <a:pt x="5" y="150"/>
                      <a:pt x="5" y="151"/>
                      <a:pt x="5" y="151"/>
                    </a:cubicBezTo>
                    <a:cubicBezTo>
                      <a:pt x="5" y="151"/>
                      <a:pt x="5" y="151"/>
                      <a:pt x="5" y="151"/>
                    </a:cubicBezTo>
                    <a:cubicBezTo>
                      <a:pt x="5" y="152"/>
                      <a:pt x="4" y="153"/>
                      <a:pt x="3" y="153"/>
                    </a:cubicBezTo>
                    <a:cubicBezTo>
                      <a:pt x="3" y="153"/>
                      <a:pt x="3" y="153"/>
                      <a:pt x="3" y="153"/>
                    </a:cubicBezTo>
                    <a:cubicBezTo>
                      <a:pt x="3" y="153"/>
                      <a:pt x="3" y="153"/>
                      <a:pt x="3" y="153"/>
                    </a:cubicBezTo>
                    <a:cubicBezTo>
                      <a:pt x="3" y="153"/>
                      <a:pt x="3" y="153"/>
                      <a:pt x="3" y="153"/>
                    </a:cubicBezTo>
                    <a:cubicBezTo>
                      <a:pt x="2" y="153"/>
                      <a:pt x="1" y="153"/>
                      <a:pt x="1" y="152"/>
                    </a:cubicBezTo>
                    <a:close/>
                    <a:moveTo>
                      <a:pt x="199" y="141"/>
                    </a:moveTo>
                    <a:cubicBezTo>
                      <a:pt x="199" y="129"/>
                      <a:pt x="199" y="129"/>
                      <a:pt x="199" y="129"/>
                    </a:cubicBezTo>
                    <a:cubicBezTo>
                      <a:pt x="199" y="128"/>
                      <a:pt x="200" y="127"/>
                      <a:pt x="201" y="127"/>
                    </a:cubicBezTo>
                    <a:cubicBezTo>
                      <a:pt x="201" y="127"/>
                      <a:pt x="201" y="127"/>
                      <a:pt x="201" y="127"/>
                    </a:cubicBezTo>
                    <a:cubicBezTo>
                      <a:pt x="203" y="127"/>
                      <a:pt x="203" y="128"/>
                      <a:pt x="203" y="129"/>
                    </a:cubicBezTo>
                    <a:cubicBezTo>
                      <a:pt x="203" y="129"/>
                      <a:pt x="203" y="129"/>
                      <a:pt x="203" y="129"/>
                    </a:cubicBezTo>
                    <a:cubicBezTo>
                      <a:pt x="203" y="141"/>
                      <a:pt x="203" y="141"/>
                      <a:pt x="203" y="141"/>
                    </a:cubicBezTo>
                    <a:cubicBezTo>
                      <a:pt x="203" y="142"/>
                      <a:pt x="203" y="143"/>
                      <a:pt x="201" y="143"/>
                    </a:cubicBezTo>
                    <a:cubicBezTo>
                      <a:pt x="201" y="143"/>
                      <a:pt x="201" y="143"/>
                      <a:pt x="201" y="143"/>
                    </a:cubicBezTo>
                    <a:cubicBezTo>
                      <a:pt x="200" y="143"/>
                      <a:pt x="199" y="142"/>
                      <a:pt x="199" y="141"/>
                    </a:cubicBezTo>
                    <a:close/>
                    <a:moveTo>
                      <a:pt x="2" y="129"/>
                    </a:moveTo>
                    <a:cubicBezTo>
                      <a:pt x="1" y="129"/>
                      <a:pt x="0" y="129"/>
                      <a:pt x="0" y="127"/>
                    </a:cubicBezTo>
                    <a:cubicBezTo>
                      <a:pt x="0" y="127"/>
                      <a:pt x="0" y="127"/>
                      <a:pt x="0" y="127"/>
                    </a:cubicBezTo>
                    <a:cubicBezTo>
                      <a:pt x="0" y="127"/>
                      <a:pt x="0" y="126"/>
                      <a:pt x="0" y="125"/>
                    </a:cubicBezTo>
                    <a:cubicBezTo>
                      <a:pt x="0" y="125"/>
                      <a:pt x="0" y="125"/>
                      <a:pt x="0" y="125"/>
                    </a:cubicBezTo>
                    <a:cubicBezTo>
                      <a:pt x="0" y="125"/>
                      <a:pt x="1" y="124"/>
                      <a:pt x="1" y="124"/>
                    </a:cubicBezTo>
                    <a:cubicBezTo>
                      <a:pt x="1" y="124"/>
                      <a:pt x="1" y="124"/>
                      <a:pt x="1" y="124"/>
                    </a:cubicBezTo>
                    <a:cubicBezTo>
                      <a:pt x="1" y="124"/>
                      <a:pt x="1" y="124"/>
                      <a:pt x="1" y="124"/>
                    </a:cubicBezTo>
                    <a:cubicBezTo>
                      <a:pt x="1" y="124"/>
                      <a:pt x="1" y="124"/>
                      <a:pt x="1" y="124"/>
                    </a:cubicBezTo>
                    <a:cubicBezTo>
                      <a:pt x="1" y="124"/>
                      <a:pt x="1" y="124"/>
                      <a:pt x="1" y="124"/>
                    </a:cubicBezTo>
                    <a:cubicBezTo>
                      <a:pt x="1" y="124"/>
                      <a:pt x="1" y="124"/>
                      <a:pt x="1" y="124"/>
                    </a:cubicBezTo>
                    <a:cubicBezTo>
                      <a:pt x="1" y="124"/>
                      <a:pt x="1" y="124"/>
                      <a:pt x="1" y="124"/>
                    </a:cubicBezTo>
                    <a:cubicBezTo>
                      <a:pt x="1" y="124"/>
                      <a:pt x="1" y="124"/>
                      <a:pt x="1" y="124"/>
                    </a:cubicBezTo>
                    <a:cubicBezTo>
                      <a:pt x="1" y="123"/>
                      <a:pt x="1" y="123"/>
                      <a:pt x="1" y="123"/>
                    </a:cubicBezTo>
                    <a:cubicBezTo>
                      <a:pt x="1" y="123"/>
                      <a:pt x="1" y="123"/>
                      <a:pt x="1" y="123"/>
                    </a:cubicBezTo>
                    <a:cubicBezTo>
                      <a:pt x="1" y="122"/>
                      <a:pt x="2" y="121"/>
                      <a:pt x="2" y="120"/>
                    </a:cubicBezTo>
                    <a:cubicBezTo>
                      <a:pt x="2" y="120"/>
                      <a:pt x="2" y="120"/>
                      <a:pt x="2" y="120"/>
                    </a:cubicBezTo>
                    <a:cubicBezTo>
                      <a:pt x="2" y="120"/>
                      <a:pt x="2" y="120"/>
                      <a:pt x="2" y="120"/>
                    </a:cubicBezTo>
                    <a:cubicBezTo>
                      <a:pt x="2" y="120"/>
                      <a:pt x="2" y="120"/>
                      <a:pt x="2" y="120"/>
                    </a:cubicBezTo>
                    <a:cubicBezTo>
                      <a:pt x="2" y="119"/>
                      <a:pt x="3" y="119"/>
                      <a:pt x="3" y="119"/>
                    </a:cubicBezTo>
                    <a:cubicBezTo>
                      <a:pt x="3" y="119"/>
                      <a:pt x="3" y="119"/>
                      <a:pt x="3" y="119"/>
                    </a:cubicBezTo>
                    <a:cubicBezTo>
                      <a:pt x="3" y="119"/>
                      <a:pt x="3" y="118"/>
                      <a:pt x="4" y="118"/>
                    </a:cubicBezTo>
                    <a:cubicBezTo>
                      <a:pt x="4" y="118"/>
                      <a:pt x="4" y="118"/>
                      <a:pt x="4" y="118"/>
                    </a:cubicBezTo>
                    <a:cubicBezTo>
                      <a:pt x="4" y="117"/>
                      <a:pt x="4" y="117"/>
                      <a:pt x="4" y="117"/>
                    </a:cubicBezTo>
                    <a:cubicBezTo>
                      <a:pt x="4" y="117"/>
                      <a:pt x="4" y="117"/>
                      <a:pt x="4" y="117"/>
                    </a:cubicBezTo>
                    <a:cubicBezTo>
                      <a:pt x="5" y="117"/>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6" y="115"/>
                      <a:pt x="8" y="115"/>
                      <a:pt x="8" y="116"/>
                    </a:cubicBezTo>
                    <a:cubicBezTo>
                      <a:pt x="8" y="116"/>
                      <a:pt x="8" y="116"/>
                      <a:pt x="8" y="116"/>
                    </a:cubicBezTo>
                    <a:cubicBezTo>
                      <a:pt x="9" y="117"/>
                      <a:pt x="9" y="118"/>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7" y="119"/>
                      <a:pt x="7" y="120"/>
                    </a:cubicBezTo>
                    <a:cubicBezTo>
                      <a:pt x="7" y="120"/>
                      <a:pt x="7" y="120"/>
                      <a:pt x="7" y="120"/>
                    </a:cubicBezTo>
                    <a:cubicBezTo>
                      <a:pt x="7" y="120"/>
                      <a:pt x="7" y="120"/>
                      <a:pt x="7" y="120"/>
                    </a:cubicBezTo>
                    <a:cubicBezTo>
                      <a:pt x="7" y="120"/>
                      <a:pt x="7" y="120"/>
                      <a:pt x="7" y="120"/>
                    </a:cubicBezTo>
                    <a:cubicBezTo>
                      <a:pt x="7" y="120"/>
                      <a:pt x="6" y="121"/>
                      <a:pt x="6" y="121"/>
                    </a:cubicBezTo>
                    <a:cubicBezTo>
                      <a:pt x="6" y="121"/>
                      <a:pt x="6" y="121"/>
                      <a:pt x="6" y="121"/>
                    </a:cubicBezTo>
                    <a:cubicBezTo>
                      <a:pt x="6" y="121"/>
                      <a:pt x="6" y="122"/>
                      <a:pt x="6" y="122"/>
                    </a:cubicBezTo>
                    <a:cubicBezTo>
                      <a:pt x="6" y="122"/>
                      <a:pt x="6" y="122"/>
                      <a:pt x="6" y="122"/>
                    </a:cubicBezTo>
                    <a:cubicBezTo>
                      <a:pt x="6" y="122"/>
                      <a:pt x="6" y="122"/>
                      <a:pt x="6" y="122"/>
                    </a:cubicBezTo>
                    <a:cubicBezTo>
                      <a:pt x="6" y="122"/>
                      <a:pt x="6" y="122"/>
                      <a:pt x="6" y="122"/>
                    </a:cubicBezTo>
                    <a:cubicBezTo>
                      <a:pt x="5" y="123"/>
                      <a:pt x="5" y="123"/>
                      <a:pt x="5" y="124"/>
                    </a:cubicBezTo>
                    <a:cubicBezTo>
                      <a:pt x="5" y="124"/>
                      <a:pt x="5" y="124"/>
                      <a:pt x="5" y="124"/>
                    </a:cubicBezTo>
                    <a:cubicBezTo>
                      <a:pt x="5" y="124"/>
                      <a:pt x="5" y="125"/>
                      <a:pt x="5" y="125"/>
                    </a:cubicBezTo>
                    <a:cubicBezTo>
                      <a:pt x="5" y="125"/>
                      <a:pt x="5" y="125"/>
                      <a:pt x="5" y="125"/>
                    </a:cubicBezTo>
                    <a:cubicBezTo>
                      <a:pt x="5" y="125"/>
                      <a:pt x="5" y="125"/>
                      <a:pt x="5" y="125"/>
                    </a:cubicBezTo>
                    <a:cubicBezTo>
                      <a:pt x="5" y="125"/>
                      <a:pt x="5" y="125"/>
                      <a:pt x="5" y="125"/>
                    </a:cubicBezTo>
                    <a:cubicBezTo>
                      <a:pt x="5" y="125"/>
                      <a:pt x="5" y="125"/>
                      <a:pt x="5" y="125"/>
                    </a:cubicBezTo>
                    <a:cubicBezTo>
                      <a:pt x="5" y="125"/>
                      <a:pt x="5" y="125"/>
                      <a:pt x="5" y="125"/>
                    </a:cubicBezTo>
                    <a:cubicBezTo>
                      <a:pt x="5" y="125"/>
                      <a:pt x="5" y="125"/>
                      <a:pt x="5" y="125"/>
                    </a:cubicBezTo>
                    <a:cubicBezTo>
                      <a:pt x="5" y="125"/>
                      <a:pt x="5" y="125"/>
                      <a:pt x="5" y="125"/>
                    </a:cubicBezTo>
                    <a:cubicBezTo>
                      <a:pt x="4" y="125"/>
                      <a:pt x="4" y="126"/>
                      <a:pt x="4" y="126"/>
                    </a:cubicBezTo>
                    <a:cubicBezTo>
                      <a:pt x="4" y="126"/>
                      <a:pt x="4" y="126"/>
                      <a:pt x="4" y="126"/>
                    </a:cubicBezTo>
                    <a:cubicBezTo>
                      <a:pt x="4" y="126"/>
                      <a:pt x="4" y="127"/>
                      <a:pt x="4" y="127"/>
                    </a:cubicBezTo>
                    <a:cubicBezTo>
                      <a:pt x="4" y="127"/>
                      <a:pt x="4" y="127"/>
                      <a:pt x="4" y="127"/>
                    </a:cubicBezTo>
                    <a:cubicBezTo>
                      <a:pt x="4" y="129"/>
                      <a:pt x="3" y="129"/>
                      <a:pt x="2" y="129"/>
                    </a:cubicBezTo>
                    <a:cubicBezTo>
                      <a:pt x="2" y="129"/>
                      <a:pt x="2" y="129"/>
                      <a:pt x="2" y="129"/>
                    </a:cubicBezTo>
                    <a:cubicBezTo>
                      <a:pt x="2" y="129"/>
                      <a:pt x="2" y="129"/>
                      <a:pt x="2" y="129"/>
                    </a:cubicBezTo>
                    <a:close/>
                    <a:moveTo>
                      <a:pt x="199" y="117"/>
                    </a:moveTo>
                    <a:cubicBezTo>
                      <a:pt x="199" y="115"/>
                      <a:pt x="199" y="115"/>
                      <a:pt x="199" y="115"/>
                    </a:cubicBezTo>
                    <a:cubicBezTo>
                      <a:pt x="199" y="113"/>
                      <a:pt x="198" y="111"/>
                      <a:pt x="196" y="110"/>
                    </a:cubicBezTo>
                    <a:cubicBezTo>
                      <a:pt x="196" y="110"/>
                      <a:pt x="196" y="110"/>
                      <a:pt x="196" y="110"/>
                    </a:cubicBezTo>
                    <a:cubicBezTo>
                      <a:pt x="195" y="109"/>
                      <a:pt x="195" y="109"/>
                      <a:pt x="195" y="109"/>
                    </a:cubicBezTo>
                    <a:cubicBezTo>
                      <a:pt x="194" y="108"/>
                      <a:pt x="194" y="107"/>
                      <a:pt x="194" y="106"/>
                    </a:cubicBezTo>
                    <a:cubicBezTo>
                      <a:pt x="194" y="106"/>
                      <a:pt x="194" y="106"/>
                      <a:pt x="194" y="106"/>
                    </a:cubicBezTo>
                    <a:cubicBezTo>
                      <a:pt x="195" y="105"/>
                      <a:pt x="196" y="105"/>
                      <a:pt x="197" y="105"/>
                    </a:cubicBezTo>
                    <a:cubicBezTo>
                      <a:pt x="197" y="105"/>
                      <a:pt x="197" y="105"/>
                      <a:pt x="197" y="105"/>
                    </a:cubicBezTo>
                    <a:cubicBezTo>
                      <a:pt x="198" y="106"/>
                      <a:pt x="198" y="106"/>
                      <a:pt x="198" y="106"/>
                    </a:cubicBezTo>
                    <a:cubicBezTo>
                      <a:pt x="202" y="108"/>
                      <a:pt x="203" y="111"/>
                      <a:pt x="203" y="115"/>
                    </a:cubicBezTo>
                    <a:cubicBezTo>
                      <a:pt x="203" y="115"/>
                      <a:pt x="203" y="115"/>
                      <a:pt x="203" y="115"/>
                    </a:cubicBezTo>
                    <a:cubicBezTo>
                      <a:pt x="203" y="117"/>
                      <a:pt x="203" y="117"/>
                      <a:pt x="203" y="117"/>
                    </a:cubicBezTo>
                    <a:cubicBezTo>
                      <a:pt x="203" y="118"/>
                      <a:pt x="203" y="119"/>
                      <a:pt x="201" y="119"/>
                    </a:cubicBezTo>
                    <a:cubicBezTo>
                      <a:pt x="201" y="119"/>
                      <a:pt x="201" y="119"/>
                      <a:pt x="201" y="119"/>
                    </a:cubicBezTo>
                    <a:cubicBezTo>
                      <a:pt x="200" y="119"/>
                      <a:pt x="199" y="118"/>
                      <a:pt x="199" y="117"/>
                    </a:cubicBezTo>
                    <a:close/>
                    <a:moveTo>
                      <a:pt x="10" y="108"/>
                    </a:moveTo>
                    <a:cubicBezTo>
                      <a:pt x="10" y="108"/>
                      <a:pt x="10" y="106"/>
                      <a:pt x="11" y="106"/>
                    </a:cubicBezTo>
                    <a:cubicBezTo>
                      <a:pt x="11" y="106"/>
                      <a:pt x="11" y="106"/>
                      <a:pt x="11" y="106"/>
                    </a:cubicBezTo>
                    <a:cubicBezTo>
                      <a:pt x="11" y="105"/>
                      <a:pt x="12" y="105"/>
                      <a:pt x="13" y="104"/>
                    </a:cubicBezTo>
                    <a:cubicBezTo>
                      <a:pt x="13" y="104"/>
                      <a:pt x="13" y="104"/>
                      <a:pt x="13" y="104"/>
                    </a:cubicBezTo>
                    <a:cubicBezTo>
                      <a:pt x="13" y="104"/>
                      <a:pt x="13" y="104"/>
                      <a:pt x="12" y="104"/>
                    </a:cubicBezTo>
                    <a:cubicBezTo>
                      <a:pt x="12" y="104"/>
                      <a:pt x="12" y="104"/>
                      <a:pt x="12" y="104"/>
                    </a:cubicBezTo>
                    <a:cubicBezTo>
                      <a:pt x="11" y="104"/>
                      <a:pt x="11" y="103"/>
                      <a:pt x="11" y="102"/>
                    </a:cubicBezTo>
                    <a:cubicBezTo>
                      <a:pt x="11" y="102"/>
                      <a:pt x="11" y="102"/>
                      <a:pt x="11" y="102"/>
                    </a:cubicBezTo>
                    <a:cubicBezTo>
                      <a:pt x="11" y="100"/>
                      <a:pt x="12" y="100"/>
                      <a:pt x="13" y="100"/>
                    </a:cubicBezTo>
                    <a:cubicBezTo>
                      <a:pt x="13" y="100"/>
                      <a:pt x="13" y="100"/>
                      <a:pt x="13" y="100"/>
                    </a:cubicBezTo>
                    <a:cubicBezTo>
                      <a:pt x="14" y="100"/>
                      <a:pt x="15" y="100"/>
                      <a:pt x="16" y="100"/>
                    </a:cubicBezTo>
                    <a:cubicBezTo>
                      <a:pt x="16" y="100"/>
                      <a:pt x="16" y="100"/>
                      <a:pt x="16" y="100"/>
                    </a:cubicBezTo>
                    <a:cubicBezTo>
                      <a:pt x="18" y="100"/>
                      <a:pt x="18" y="102"/>
                      <a:pt x="19" y="102"/>
                    </a:cubicBezTo>
                    <a:cubicBezTo>
                      <a:pt x="19" y="102"/>
                      <a:pt x="19" y="102"/>
                      <a:pt x="19" y="102"/>
                    </a:cubicBezTo>
                    <a:cubicBezTo>
                      <a:pt x="19" y="103"/>
                      <a:pt x="19" y="104"/>
                      <a:pt x="19" y="105"/>
                    </a:cubicBezTo>
                    <a:cubicBezTo>
                      <a:pt x="19" y="105"/>
                      <a:pt x="19" y="105"/>
                      <a:pt x="19" y="105"/>
                    </a:cubicBezTo>
                    <a:cubicBezTo>
                      <a:pt x="19" y="105"/>
                      <a:pt x="19" y="106"/>
                      <a:pt x="19" y="106"/>
                    </a:cubicBezTo>
                    <a:cubicBezTo>
                      <a:pt x="19" y="106"/>
                      <a:pt x="19" y="106"/>
                      <a:pt x="19" y="106"/>
                    </a:cubicBezTo>
                    <a:cubicBezTo>
                      <a:pt x="18" y="106"/>
                      <a:pt x="18" y="107"/>
                      <a:pt x="17" y="108"/>
                    </a:cubicBezTo>
                    <a:cubicBezTo>
                      <a:pt x="17" y="108"/>
                      <a:pt x="17" y="108"/>
                      <a:pt x="17" y="108"/>
                    </a:cubicBezTo>
                    <a:cubicBezTo>
                      <a:pt x="15" y="108"/>
                      <a:pt x="14" y="108"/>
                      <a:pt x="13" y="109"/>
                    </a:cubicBezTo>
                    <a:cubicBezTo>
                      <a:pt x="13" y="109"/>
                      <a:pt x="13" y="109"/>
                      <a:pt x="13" y="109"/>
                    </a:cubicBezTo>
                    <a:cubicBezTo>
                      <a:pt x="13" y="109"/>
                      <a:pt x="12" y="109"/>
                      <a:pt x="12" y="109"/>
                    </a:cubicBezTo>
                    <a:cubicBezTo>
                      <a:pt x="12" y="109"/>
                      <a:pt x="12" y="109"/>
                      <a:pt x="12" y="109"/>
                    </a:cubicBezTo>
                    <a:cubicBezTo>
                      <a:pt x="11" y="109"/>
                      <a:pt x="11" y="109"/>
                      <a:pt x="10" y="108"/>
                    </a:cubicBezTo>
                    <a:close/>
                    <a:moveTo>
                      <a:pt x="185" y="103"/>
                    </a:moveTo>
                    <a:cubicBezTo>
                      <a:pt x="184" y="102"/>
                      <a:pt x="184" y="102"/>
                      <a:pt x="184" y="102"/>
                    </a:cubicBezTo>
                    <a:cubicBezTo>
                      <a:pt x="183" y="102"/>
                      <a:pt x="183" y="101"/>
                      <a:pt x="183" y="101"/>
                    </a:cubicBezTo>
                    <a:cubicBezTo>
                      <a:pt x="183" y="101"/>
                      <a:pt x="183" y="101"/>
                      <a:pt x="183" y="101"/>
                    </a:cubicBezTo>
                    <a:cubicBezTo>
                      <a:pt x="183" y="100"/>
                      <a:pt x="183" y="99"/>
                      <a:pt x="184" y="99"/>
                    </a:cubicBezTo>
                    <a:cubicBezTo>
                      <a:pt x="184" y="99"/>
                      <a:pt x="184" y="99"/>
                      <a:pt x="184" y="99"/>
                    </a:cubicBezTo>
                    <a:cubicBezTo>
                      <a:pt x="193" y="93"/>
                      <a:pt x="193" y="93"/>
                      <a:pt x="193" y="93"/>
                    </a:cubicBezTo>
                    <a:cubicBezTo>
                      <a:pt x="194" y="93"/>
                      <a:pt x="196" y="93"/>
                      <a:pt x="196" y="94"/>
                    </a:cubicBezTo>
                    <a:cubicBezTo>
                      <a:pt x="196" y="94"/>
                      <a:pt x="196" y="94"/>
                      <a:pt x="196" y="94"/>
                    </a:cubicBezTo>
                    <a:cubicBezTo>
                      <a:pt x="197" y="95"/>
                      <a:pt x="196" y="96"/>
                      <a:pt x="195" y="97"/>
                    </a:cubicBezTo>
                    <a:cubicBezTo>
                      <a:pt x="195" y="97"/>
                      <a:pt x="195" y="97"/>
                      <a:pt x="195" y="97"/>
                    </a:cubicBezTo>
                    <a:cubicBezTo>
                      <a:pt x="188" y="101"/>
                      <a:pt x="188" y="101"/>
                      <a:pt x="188" y="101"/>
                    </a:cubicBezTo>
                    <a:cubicBezTo>
                      <a:pt x="187" y="102"/>
                      <a:pt x="187" y="102"/>
                      <a:pt x="187" y="102"/>
                    </a:cubicBezTo>
                    <a:cubicBezTo>
                      <a:pt x="187" y="102"/>
                      <a:pt x="187" y="102"/>
                      <a:pt x="187" y="102"/>
                    </a:cubicBezTo>
                    <a:cubicBezTo>
                      <a:pt x="187" y="103"/>
                      <a:pt x="186" y="103"/>
                      <a:pt x="186" y="103"/>
                    </a:cubicBezTo>
                    <a:cubicBezTo>
                      <a:pt x="186" y="103"/>
                      <a:pt x="186" y="103"/>
                      <a:pt x="186" y="103"/>
                    </a:cubicBezTo>
                    <a:cubicBezTo>
                      <a:pt x="185" y="103"/>
                      <a:pt x="185" y="103"/>
                      <a:pt x="185" y="103"/>
                    </a:cubicBezTo>
                    <a:close/>
                    <a:moveTo>
                      <a:pt x="2" y="96"/>
                    </a:moveTo>
                    <a:cubicBezTo>
                      <a:pt x="2" y="96"/>
                      <a:pt x="2" y="96"/>
                      <a:pt x="2" y="96"/>
                    </a:cubicBezTo>
                    <a:cubicBezTo>
                      <a:pt x="2" y="96"/>
                      <a:pt x="2" y="96"/>
                      <a:pt x="2" y="96"/>
                    </a:cubicBezTo>
                    <a:cubicBezTo>
                      <a:pt x="2" y="95"/>
                      <a:pt x="2" y="95"/>
                      <a:pt x="1" y="95"/>
                    </a:cubicBezTo>
                    <a:cubicBezTo>
                      <a:pt x="1" y="95"/>
                      <a:pt x="1" y="95"/>
                      <a:pt x="1" y="95"/>
                    </a:cubicBezTo>
                    <a:cubicBezTo>
                      <a:pt x="1" y="94"/>
                      <a:pt x="1" y="94"/>
                      <a:pt x="1" y="94"/>
                    </a:cubicBezTo>
                    <a:cubicBezTo>
                      <a:pt x="1" y="94"/>
                      <a:pt x="1" y="93"/>
                      <a:pt x="1" y="93"/>
                    </a:cubicBezTo>
                    <a:cubicBezTo>
                      <a:pt x="1" y="93"/>
                      <a:pt x="1" y="93"/>
                      <a:pt x="1" y="93"/>
                    </a:cubicBezTo>
                    <a:cubicBezTo>
                      <a:pt x="1" y="92"/>
                      <a:pt x="0" y="91"/>
                      <a:pt x="0" y="91"/>
                    </a:cubicBezTo>
                    <a:cubicBezTo>
                      <a:pt x="0" y="91"/>
                      <a:pt x="0" y="91"/>
                      <a:pt x="0" y="91"/>
                    </a:cubicBezTo>
                    <a:cubicBezTo>
                      <a:pt x="0" y="90"/>
                      <a:pt x="0" y="90"/>
                      <a:pt x="0" y="90"/>
                    </a:cubicBezTo>
                    <a:cubicBezTo>
                      <a:pt x="0" y="90"/>
                      <a:pt x="0" y="90"/>
                      <a:pt x="0" y="90"/>
                    </a:cubicBezTo>
                    <a:cubicBezTo>
                      <a:pt x="0" y="90"/>
                      <a:pt x="0" y="89"/>
                      <a:pt x="0" y="89"/>
                    </a:cubicBezTo>
                    <a:cubicBezTo>
                      <a:pt x="0" y="89"/>
                      <a:pt x="0" y="89"/>
                      <a:pt x="0" y="89"/>
                    </a:cubicBezTo>
                    <a:cubicBezTo>
                      <a:pt x="0" y="83"/>
                      <a:pt x="0" y="83"/>
                      <a:pt x="0" y="83"/>
                    </a:cubicBezTo>
                    <a:cubicBezTo>
                      <a:pt x="0" y="82"/>
                      <a:pt x="1" y="81"/>
                      <a:pt x="2" y="81"/>
                    </a:cubicBezTo>
                    <a:cubicBezTo>
                      <a:pt x="2" y="81"/>
                      <a:pt x="2" y="81"/>
                      <a:pt x="2" y="81"/>
                    </a:cubicBezTo>
                    <a:cubicBezTo>
                      <a:pt x="3" y="81"/>
                      <a:pt x="4" y="82"/>
                      <a:pt x="4" y="83"/>
                    </a:cubicBezTo>
                    <a:cubicBezTo>
                      <a:pt x="4" y="83"/>
                      <a:pt x="4" y="83"/>
                      <a:pt x="4" y="83"/>
                    </a:cubicBezTo>
                    <a:cubicBezTo>
                      <a:pt x="4" y="89"/>
                      <a:pt x="4" y="89"/>
                      <a:pt x="4" y="89"/>
                    </a:cubicBezTo>
                    <a:cubicBezTo>
                      <a:pt x="4" y="89"/>
                      <a:pt x="4" y="89"/>
                      <a:pt x="4" y="90"/>
                    </a:cubicBezTo>
                    <a:cubicBezTo>
                      <a:pt x="4" y="90"/>
                      <a:pt x="4" y="90"/>
                      <a:pt x="4" y="90"/>
                    </a:cubicBezTo>
                    <a:cubicBezTo>
                      <a:pt x="4" y="90"/>
                      <a:pt x="4" y="90"/>
                      <a:pt x="4" y="90"/>
                    </a:cubicBezTo>
                    <a:cubicBezTo>
                      <a:pt x="4" y="90"/>
                      <a:pt x="4" y="90"/>
                      <a:pt x="4" y="90"/>
                    </a:cubicBezTo>
                    <a:cubicBezTo>
                      <a:pt x="4" y="91"/>
                      <a:pt x="4" y="91"/>
                      <a:pt x="5" y="92"/>
                    </a:cubicBezTo>
                    <a:cubicBezTo>
                      <a:pt x="5" y="92"/>
                      <a:pt x="5" y="92"/>
                      <a:pt x="5" y="92"/>
                    </a:cubicBezTo>
                    <a:cubicBezTo>
                      <a:pt x="5" y="92"/>
                      <a:pt x="5" y="92"/>
                      <a:pt x="5" y="93"/>
                    </a:cubicBezTo>
                    <a:cubicBezTo>
                      <a:pt x="5" y="93"/>
                      <a:pt x="5" y="93"/>
                      <a:pt x="5" y="93"/>
                    </a:cubicBezTo>
                    <a:cubicBezTo>
                      <a:pt x="5" y="93"/>
                      <a:pt x="5" y="93"/>
                      <a:pt x="5" y="93"/>
                    </a:cubicBezTo>
                    <a:cubicBezTo>
                      <a:pt x="5" y="93"/>
                      <a:pt x="5" y="94"/>
                      <a:pt x="5" y="94"/>
                    </a:cubicBezTo>
                    <a:cubicBezTo>
                      <a:pt x="5" y="94"/>
                      <a:pt x="5" y="94"/>
                      <a:pt x="5" y="94"/>
                    </a:cubicBezTo>
                    <a:cubicBezTo>
                      <a:pt x="5" y="94"/>
                      <a:pt x="5" y="94"/>
                      <a:pt x="5" y="94"/>
                    </a:cubicBezTo>
                    <a:cubicBezTo>
                      <a:pt x="5" y="94"/>
                      <a:pt x="5" y="94"/>
                      <a:pt x="5" y="94"/>
                    </a:cubicBezTo>
                    <a:cubicBezTo>
                      <a:pt x="6" y="95"/>
                      <a:pt x="6" y="96"/>
                      <a:pt x="5" y="97"/>
                    </a:cubicBezTo>
                    <a:cubicBezTo>
                      <a:pt x="5" y="97"/>
                      <a:pt x="5" y="97"/>
                      <a:pt x="5" y="97"/>
                    </a:cubicBezTo>
                    <a:cubicBezTo>
                      <a:pt x="4" y="97"/>
                      <a:pt x="4" y="97"/>
                      <a:pt x="4" y="97"/>
                    </a:cubicBezTo>
                    <a:cubicBezTo>
                      <a:pt x="4" y="97"/>
                      <a:pt x="4" y="97"/>
                      <a:pt x="4" y="97"/>
                    </a:cubicBezTo>
                    <a:cubicBezTo>
                      <a:pt x="3" y="97"/>
                      <a:pt x="2" y="96"/>
                      <a:pt x="2" y="96"/>
                    </a:cubicBezTo>
                    <a:close/>
                    <a:moveTo>
                      <a:pt x="199" y="86"/>
                    </a:moveTo>
                    <a:cubicBezTo>
                      <a:pt x="199" y="74"/>
                      <a:pt x="199" y="74"/>
                      <a:pt x="199" y="74"/>
                    </a:cubicBezTo>
                    <a:cubicBezTo>
                      <a:pt x="199" y="73"/>
                      <a:pt x="200" y="72"/>
                      <a:pt x="201" y="72"/>
                    </a:cubicBezTo>
                    <a:cubicBezTo>
                      <a:pt x="201" y="72"/>
                      <a:pt x="201" y="72"/>
                      <a:pt x="201" y="72"/>
                    </a:cubicBezTo>
                    <a:cubicBezTo>
                      <a:pt x="203" y="72"/>
                      <a:pt x="203" y="73"/>
                      <a:pt x="203" y="74"/>
                    </a:cubicBezTo>
                    <a:cubicBezTo>
                      <a:pt x="203" y="74"/>
                      <a:pt x="203" y="74"/>
                      <a:pt x="203" y="74"/>
                    </a:cubicBezTo>
                    <a:cubicBezTo>
                      <a:pt x="203" y="86"/>
                      <a:pt x="203" y="86"/>
                      <a:pt x="203" y="86"/>
                    </a:cubicBezTo>
                    <a:cubicBezTo>
                      <a:pt x="203" y="87"/>
                      <a:pt x="203" y="88"/>
                      <a:pt x="201" y="88"/>
                    </a:cubicBezTo>
                    <a:cubicBezTo>
                      <a:pt x="201" y="88"/>
                      <a:pt x="201" y="88"/>
                      <a:pt x="201" y="88"/>
                    </a:cubicBezTo>
                    <a:cubicBezTo>
                      <a:pt x="200" y="88"/>
                      <a:pt x="199" y="87"/>
                      <a:pt x="199" y="86"/>
                    </a:cubicBezTo>
                    <a:close/>
                    <a:moveTo>
                      <a:pt x="0" y="71"/>
                    </a:moveTo>
                    <a:cubicBezTo>
                      <a:pt x="0" y="69"/>
                      <a:pt x="0" y="69"/>
                      <a:pt x="0" y="69"/>
                    </a:cubicBezTo>
                    <a:cubicBezTo>
                      <a:pt x="0" y="68"/>
                      <a:pt x="0" y="67"/>
                      <a:pt x="0" y="66"/>
                    </a:cubicBezTo>
                    <a:cubicBezTo>
                      <a:pt x="0" y="66"/>
                      <a:pt x="0" y="66"/>
                      <a:pt x="0" y="66"/>
                    </a:cubicBezTo>
                    <a:cubicBezTo>
                      <a:pt x="0" y="66"/>
                      <a:pt x="1" y="66"/>
                      <a:pt x="1" y="65"/>
                    </a:cubicBezTo>
                    <a:cubicBezTo>
                      <a:pt x="1" y="65"/>
                      <a:pt x="1" y="65"/>
                      <a:pt x="1" y="65"/>
                    </a:cubicBezTo>
                    <a:cubicBezTo>
                      <a:pt x="1" y="65"/>
                      <a:pt x="1" y="65"/>
                      <a:pt x="1" y="65"/>
                    </a:cubicBezTo>
                    <a:cubicBezTo>
                      <a:pt x="1" y="65"/>
                      <a:pt x="1" y="65"/>
                      <a:pt x="1" y="65"/>
                    </a:cubicBezTo>
                    <a:cubicBezTo>
                      <a:pt x="1" y="65"/>
                      <a:pt x="1" y="65"/>
                      <a:pt x="1" y="65"/>
                    </a:cubicBezTo>
                    <a:cubicBezTo>
                      <a:pt x="1" y="65"/>
                      <a:pt x="1" y="65"/>
                      <a:pt x="1" y="65"/>
                    </a:cubicBezTo>
                    <a:cubicBezTo>
                      <a:pt x="1" y="65"/>
                      <a:pt x="1" y="65"/>
                      <a:pt x="1" y="65"/>
                    </a:cubicBezTo>
                    <a:cubicBezTo>
                      <a:pt x="1" y="65"/>
                      <a:pt x="1" y="65"/>
                      <a:pt x="1" y="65"/>
                    </a:cubicBezTo>
                    <a:cubicBezTo>
                      <a:pt x="1" y="65"/>
                      <a:pt x="1" y="64"/>
                      <a:pt x="1" y="64"/>
                    </a:cubicBezTo>
                    <a:cubicBezTo>
                      <a:pt x="1" y="64"/>
                      <a:pt x="1" y="64"/>
                      <a:pt x="1" y="64"/>
                    </a:cubicBezTo>
                    <a:cubicBezTo>
                      <a:pt x="1" y="63"/>
                      <a:pt x="2" y="62"/>
                      <a:pt x="2" y="62"/>
                    </a:cubicBezTo>
                    <a:cubicBezTo>
                      <a:pt x="2" y="62"/>
                      <a:pt x="2" y="62"/>
                      <a:pt x="2" y="62"/>
                    </a:cubicBezTo>
                    <a:cubicBezTo>
                      <a:pt x="2" y="61"/>
                      <a:pt x="3" y="61"/>
                      <a:pt x="3" y="60"/>
                    </a:cubicBezTo>
                    <a:cubicBezTo>
                      <a:pt x="3" y="60"/>
                      <a:pt x="3" y="60"/>
                      <a:pt x="3" y="60"/>
                    </a:cubicBezTo>
                    <a:cubicBezTo>
                      <a:pt x="3" y="60"/>
                      <a:pt x="3" y="60"/>
                      <a:pt x="3" y="59"/>
                    </a:cubicBezTo>
                    <a:cubicBezTo>
                      <a:pt x="3" y="59"/>
                      <a:pt x="3" y="59"/>
                      <a:pt x="3" y="59"/>
                    </a:cubicBezTo>
                    <a:cubicBezTo>
                      <a:pt x="4" y="59"/>
                      <a:pt x="4" y="59"/>
                      <a:pt x="4" y="59"/>
                    </a:cubicBezTo>
                    <a:cubicBezTo>
                      <a:pt x="4" y="59"/>
                      <a:pt x="4" y="59"/>
                      <a:pt x="4" y="59"/>
                    </a:cubicBezTo>
                    <a:cubicBezTo>
                      <a:pt x="4" y="58"/>
                      <a:pt x="6" y="58"/>
                      <a:pt x="7" y="59"/>
                    </a:cubicBezTo>
                    <a:cubicBezTo>
                      <a:pt x="7" y="59"/>
                      <a:pt x="7" y="59"/>
                      <a:pt x="7" y="59"/>
                    </a:cubicBezTo>
                    <a:cubicBezTo>
                      <a:pt x="7" y="59"/>
                      <a:pt x="8" y="61"/>
                      <a:pt x="7" y="61"/>
                    </a:cubicBezTo>
                    <a:cubicBezTo>
                      <a:pt x="7" y="61"/>
                      <a:pt x="7" y="61"/>
                      <a:pt x="7" y="61"/>
                    </a:cubicBezTo>
                    <a:cubicBezTo>
                      <a:pt x="7" y="61"/>
                      <a:pt x="7" y="62"/>
                      <a:pt x="7" y="62"/>
                    </a:cubicBezTo>
                    <a:cubicBezTo>
                      <a:pt x="7" y="62"/>
                      <a:pt x="7" y="62"/>
                      <a:pt x="7" y="62"/>
                    </a:cubicBezTo>
                    <a:cubicBezTo>
                      <a:pt x="6" y="62"/>
                      <a:pt x="6" y="62"/>
                      <a:pt x="6" y="62"/>
                    </a:cubicBezTo>
                    <a:cubicBezTo>
                      <a:pt x="6" y="62"/>
                      <a:pt x="6" y="62"/>
                      <a:pt x="6" y="62"/>
                    </a:cubicBezTo>
                    <a:cubicBezTo>
                      <a:pt x="6" y="62"/>
                      <a:pt x="6" y="62"/>
                      <a:pt x="6" y="62"/>
                    </a:cubicBezTo>
                    <a:cubicBezTo>
                      <a:pt x="6" y="62"/>
                      <a:pt x="6" y="62"/>
                      <a:pt x="6" y="62"/>
                    </a:cubicBezTo>
                    <a:cubicBezTo>
                      <a:pt x="6" y="62"/>
                      <a:pt x="6" y="62"/>
                      <a:pt x="6" y="62"/>
                    </a:cubicBezTo>
                    <a:cubicBezTo>
                      <a:pt x="6" y="62"/>
                      <a:pt x="6" y="63"/>
                      <a:pt x="6" y="63"/>
                    </a:cubicBezTo>
                    <a:cubicBezTo>
                      <a:pt x="6" y="63"/>
                      <a:pt x="6" y="63"/>
                      <a:pt x="6" y="63"/>
                    </a:cubicBezTo>
                    <a:cubicBezTo>
                      <a:pt x="5" y="64"/>
                      <a:pt x="5" y="64"/>
                      <a:pt x="5" y="65"/>
                    </a:cubicBezTo>
                    <a:cubicBezTo>
                      <a:pt x="5" y="65"/>
                      <a:pt x="5" y="65"/>
                      <a:pt x="5" y="65"/>
                    </a:cubicBezTo>
                    <a:cubicBezTo>
                      <a:pt x="5" y="65"/>
                      <a:pt x="5" y="66"/>
                      <a:pt x="5" y="66"/>
                    </a:cubicBezTo>
                    <a:cubicBezTo>
                      <a:pt x="5" y="66"/>
                      <a:pt x="5" y="66"/>
                      <a:pt x="5" y="66"/>
                    </a:cubicBezTo>
                    <a:cubicBezTo>
                      <a:pt x="5" y="66"/>
                      <a:pt x="5" y="66"/>
                      <a:pt x="5" y="66"/>
                    </a:cubicBezTo>
                    <a:cubicBezTo>
                      <a:pt x="5" y="66"/>
                      <a:pt x="5" y="66"/>
                      <a:pt x="5" y="66"/>
                    </a:cubicBezTo>
                    <a:cubicBezTo>
                      <a:pt x="4" y="67"/>
                      <a:pt x="4" y="67"/>
                      <a:pt x="4" y="67"/>
                    </a:cubicBezTo>
                    <a:cubicBezTo>
                      <a:pt x="4" y="67"/>
                      <a:pt x="4" y="67"/>
                      <a:pt x="4" y="67"/>
                    </a:cubicBezTo>
                    <a:cubicBezTo>
                      <a:pt x="4" y="68"/>
                      <a:pt x="4" y="68"/>
                      <a:pt x="4" y="69"/>
                    </a:cubicBezTo>
                    <a:cubicBezTo>
                      <a:pt x="4" y="69"/>
                      <a:pt x="4" y="69"/>
                      <a:pt x="4" y="69"/>
                    </a:cubicBezTo>
                    <a:cubicBezTo>
                      <a:pt x="4" y="71"/>
                      <a:pt x="4" y="71"/>
                      <a:pt x="4" y="71"/>
                    </a:cubicBezTo>
                    <a:cubicBezTo>
                      <a:pt x="4" y="72"/>
                      <a:pt x="3" y="73"/>
                      <a:pt x="2" y="73"/>
                    </a:cubicBezTo>
                    <a:cubicBezTo>
                      <a:pt x="2" y="73"/>
                      <a:pt x="2" y="73"/>
                      <a:pt x="2" y="73"/>
                    </a:cubicBezTo>
                    <a:cubicBezTo>
                      <a:pt x="1" y="73"/>
                      <a:pt x="0" y="72"/>
                      <a:pt x="0" y="71"/>
                    </a:cubicBezTo>
                    <a:close/>
                    <a:moveTo>
                      <a:pt x="199" y="62"/>
                    </a:moveTo>
                    <a:cubicBezTo>
                      <a:pt x="199" y="56"/>
                      <a:pt x="199" y="56"/>
                      <a:pt x="199" y="56"/>
                    </a:cubicBezTo>
                    <a:cubicBezTo>
                      <a:pt x="199" y="55"/>
                      <a:pt x="199" y="53"/>
                      <a:pt x="198" y="52"/>
                    </a:cubicBezTo>
                    <a:cubicBezTo>
                      <a:pt x="198" y="52"/>
                      <a:pt x="198" y="52"/>
                      <a:pt x="198" y="52"/>
                    </a:cubicBezTo>
                    <a:cubicBezTo>
                      <a:pt x="198" y="52"/>
                      <a:pt x="198" y="52"/>
                      <a:pt x="198" y="52"/>
                    </a:cubicBezTo>
                    <a:cubicBezTo>
                      <a:pt x="197" y="51"/>
                      <a:pt x="197" y="50"/>
                      <a:pt x="198" y="49"/>
                    </a:cubicBezTo>
                    <a:cubicBezTo>
                      <a:pt x="198" y="49"/>
                      <a:pt x="198" y="49"/>
                      <a:pt x="198" y="49"/>
                    </a:cubicBezTo>
                    <a:cubicBezTo>
                      <a:pt x="199" y="49"/>
                      <a:pt x="200" y="49"/>
                      <a:pt x="201" y="50"/>
                    </a:cubicBezTo>
                    <a:cubicBezTo>
                      <a:pt x="201" y="50"/>
                      <a:pt x="201" y="50"/>
                      <a:pt x="201" y="50"/>
                    </a:cubicBezTo>
                    <a:cubicBezTo>
                      <a:pt x="202" y="51"/>
                      <a:pt x="203" y="54"/>
                      <a:pt x="203" y="56"/>
                    </a:cubicBezTo>
                    <a:cubicBezTo>
                      <a:pt x="203" y="56"/>
                      <a:pt x="203" y="56"/>
                      <a:pt x="203" y="56"/>
                    </a:cubicBezTo>
                    <a:cubicBezTo>
                      <a:pt x="203" y="62"/>
                      <a:pt x="203" y="62"/>
                      <a:pt x="203" y="62"/>
                    </a:cubicBezTo>
                    <a:cubicBezTo>
                      <a:pt x="203" y="63"/>
                      <a:pt x="203" y="64"/>
                      <a:pt x="201" y="64"/>
                    </a:cubicBezTo>
                    <a:cubicBezTo>
                      <a:pt x="201" y="64"/>
                      <a:pt x="201" y="64"/>
                      <a:pt x="201" y="64"/>
                    </a:cubicBezTo>
                    <a:cubicBezTo>
                      <a:pt x="200" y="64"/>
                      <a:pt x="199" y="63"/>
                      <a:pt x="199" y="62"/>
                    </a:cubicBezTo>
                    <a:close/>
                    <a:moveTo>
                      <a:pt x="6" y="62"/>
                    </a:moveTo>
                    <a:cubicBezTo>
                      <a:pt x="6" y="62"/>
                      <a:pt x="6" y="62"/>
                      <a:pt x="6" y="62"/>
                    </a:cubicBezTo>
                    <a:cubicBezTo>
                      <a:pt x="6" y="62"/>
                      <a:pt x="6" y="62"/>
                      <a:pt x="6" y="62"/>
                    </a:cubicBezTo>
                    <a:close/>
                    <a:moveTo>
                      <a:pt x="9" y="52"/>
                    </a:moveTo>
                    <a:cubicBezTo>
                      <a:pt x="8" y="51"/>
                      <a:pt x="8" y="50"/>
                      <a:pt x="9" y="49"/>
                    </a:cubicBezTo>
                    <a:cubicBezTo>
                      <a:pt x="9" y="49"/>
                      <a:pt x="9" y="49"/>
                      <a:pt x="9" y="49"/>
                    </a:cubicBezTo>
                    <a:cubicBezTo>
                      <a:pt x="9" y="48"/>
                      <a:pt x="9" y="48"/>
                      <a:pt x="10" y="47"/>
                    </a:cubicBezTo>
                    <a:cubicBezTo>
                      <a:pt x="10" y="47"/>
                      <a:pt x="10" y="47"/>
                      <a:pt x="10" y="47"/>
                    </a:cubicBezTo>
                    <a:cubicBezTo>
                      <a:pt x="12" y="46"/>
                      <a:pt x="14" y="45"/>
                      <a:pt x="17" y="45"/>
                    </a:cubicBezTo>
                    <a:cubicBezTo>
                      <a:pt x="17" y="45"/>
                      <a:pt x="17" y="45"/>
                      <a:pt x="17" y="45"/>
                    </a:cubicBezTo>
                    <a:cubicBezTo>
                      <a:pt x="17" y="45"/>
                      <a:pt x="17" y="45"/>
                      <a:pt x="18" y="45"/>
                    </a:cubicBezTo>
                    <a:cubicBezTo>
                      <a:pt x="18" y="45"/>
                      <a:pt x="18" y="45"/>
                      <a:pt x="18" y="45"/>
                    </a:cubicBezTo>
                    <a:cubicBezTo>
                      <a:pt x="21" y="45"/>
                      <a:pt x="21" y="45"/>
                      <a:pt x="21" y="45"/>
                    </a:cubicBezTo>
                    <a:cubicBezTo>
                      <a:pt x="23" y="45"/>
                      <a:pt x="23" y="46"/>
                      <a:pt x="23" y="47"/>
                    </a:cubicBezTo>
                    <a:cubicBezTo>
                      <a:pt x="23" y="47"/>
                      <a:pt x="23" y="47"/>
                      <a:pt x="23" y="47"/>
                    </a:cubicBezTo>
                    <a:cubicBezTo>
                      <a:pt x="23" y="49"/>
                      <a:pt x="22" y="49"/>
                      <a:pt x="21" y="49"/>
                    </a:cubicBezTo>
                    <a:cubicBezTo>
                      <a:pt x="21" y="49"/>
                      <a:pt x="21" y="49"/>
                      <a:pt x="21" y="49"/>
                    </a:cubicBezTo>
                    <a:cubicBezTo>
                      <a:pt x="17" y="49"/>
                      <a:pt x="17" y="49"/>
                      <a:pt x="17" y="49"/>
                    </a:cubicBezTo>
                    <a:cubicBezTo>
                      <a:pt x="17" y="49"/>
                      <a:pt x="17" y="49"/>
                      <a:pt x="17" y="49"/>
                    </a:cubicBezTo>
                    <a:cubicBezTo>
                      <a:pt x="17" y="49"/>
                      <a:pt x="17" y="49"/>
                      <a:pt x="17" y="49"/>
                    </a:cubicBezTo>
                    <a:cubicBezTo>
                      <a:pt x="15" y="49"/>
                      <a:pt x="14" y="49"/>
                      <a:pt x="13" y="50"/>
                    </a:cubicBezTo>
                    <a:cubicBezTo>
                      <a:pt x="13" y="50"/>
                      <a:pt x="13" y="50"/>
                      <a:pt x="13" y="50"/>
                    </a:cubicBezTo>
                    <a:cubicBezTo>
                      <a:pt x="12" y="51"/>
                      <a:pt x="12" y="51"/>
                      <a:pt x="12" y="51"/>
                    </a:cubicBezTo>
                    <a:cubicBezTo>
                      <a:pt x="12" y="51"/>
                      <a:pt x="12" y="51"/>
                      <a:pt x="12" y="51"/>
                    </a:cubicBezTo>
                    <a:cubicBezTo>
                      <a:pt x="11" y="52"/>
                      <a:pt x="11" y="52"/>
                      <a:pt x="10" y="52"/>
                    </a:cubicBezTo>
                    <a:cubicBezTo>
                      <a:pt x="10" y="52"/>
                      <a:pt x="10" y="52"/>
                      <a:pt x="10" y="52"/>
                    </a:cubicBezTo>
                    <a:cubicBezTo>
                      <a:pt x="10" y="52"/>
                      <a:pt x="9" y="52"/>
                      <a:pt x="9" y="52"/>
                    </a:cubicBezTo>
                    <a:close/>
                    <a:moveTo>
                      <a:pt x="31" y="47"/>
                    </a:moveTo>
                    <a:cubicBezTo>
                      <a:pt x="30" y="46"/>
                      <a:pt x="31" y="45"/>
                      <a:pt x="32" y="45"/>
                    </a:cubicBezTo>
                    <a:cubicBezTo>
                      <a:pt x="32" y="45"/>
                      <a:pt x="32" y="45"/>
                      <a:pt x="32" y="45"/>
                    </a:cubicBezTo>
                    <a:cubicBezTo>
                      <a:pt x="42" y="39"/>
                      <a:pt x="42" y="39"/>
                      <a:pt x="42" y="39"/>
                    </a:cubicBezTo>
                    <a:cubicBezTo>
                      <a:pt x="43" y="38"/>
                      <a:pt x="44" y="38"/>
                      <a:pt x="45" y="39"/>
                    </a:cubicBezTo>
                    <a:cubicBezTo>
                      <a:pt x="45" y="39"/>
                      <a:pt x="45" y="39"/>
                      <a:pt x="45" y="39"/>
                    </a:cubicBezTo>
                    <a:cubicBezTo>
                      <a:pt x="45" y="40"/>
                      <a:pt x="45" y="41"/>
                      <a:pt x="44" y="42"/>
                    </a:cubicBezTo>
                    <a:cubicBezTo>
                      <a:pt x="44" y="42"/>
                      <a:pt x="44" y="42"/>
                      <a:pt x="44" y="42"/>
                    </a:cubicBezTo>
                    <a:cubicBezTo>
                      <a:pt x="34" y="48"/>
                      <a:pt x="34" y="48"/>
                      <a:pt x="34" y="48"/>
                    </a:cubicBezTo>
                    <a:cubicBezTo>
                      <a:pt x="33" y="48"/>
                      <a:pt x="33" y="48"/>
                      <a:pt x="33" y="48"/>
                    </a:cubicBezTo>
                    <a:cubicBezTo>
                      <a:pt x="33" y="48"/>
                      <a:pt x="33" y="48"/>
                      <a:pt x="33" y="48"/>
                    </a:cubicBezTo>
                    <a:cubicBezTo>
                      <a:pt x="32" y="48"/>
                      <a:pt x="31" y="48"/>
                      <a:pt x="31" y="47"/>
                    </a:cubicBezTo>
                    <a:close/>
                    <a:moveTo>
                      <a:pt x="188" y="46"/>
                    </a:moveTo>
                    <a:cubicBezTo>
                      <a:pt x="178" y="40"/>
                      <a:pt x="178" y="40"/>
                      <a:pt x="178" y="40"/>
                    </a:cubicBezTo>
                    <a:cubicBezTo>
                      <a:pt x="177" y="40"/>
                      <a:pt x="177" y="38"/>
                      <a:pt x="177" y="38"/>
                    </a:cubicBezTo>
                    <a:cubicBezTo>
                      <a:pt x="177" y="38"/>
                      <a:pt x="177" y="38"/>
                      <a:pt x="177" y="38"/>
                    </a:cubicBezTo>
                    <a:cubicBezTo>
                      <a:pt x="178" y="37"/>
                      <a:pt x="179" y="36"/>
                      <a:pt x="180" y="37"/>
                    </a:cubicBezTo>
                    <a:cubicBezTo>
                      <a:pt x="180" y="37"/>
                      <a:pt x="180" y="37"/>
                      <a:pt x="180" y="37"/>
                    </a:cubicBezTo>
                    <a:cubicBezTo>
                      <a:pt x="190" y="43"/>
                      <a:pt x="190" y="43"/>
                      <a:pt x="190" y="43"/>
                    </a:cubicBezTo>
                    <a:cubicBezTo>
                      <a:pt x="191" y="43"/>
                      <a:pt x="191" y="45"/>
                      <a:pt x="191" y="46"/>
                    </a:cubicBezTo>
                    <a:cubicBezTo>
                      <a:pt x="191" y="46"/>
                      <a:pt x="191" y="46"/>
                      <a:pt x="191" y="46"/>
                    </a:cubicBezTo>
                    <a:cubicBezTo>
                      <a:pt x="191" y="46"/>
                      <a:pt x="190" y="47"/>
                      <a:pt x="189" y="47"/>
                    </a:cubicBezTo>
                    <a:cubicBezTo>
                      <a:pt x="189" y="47"/>
                      <a:pt x="189" y="47"/>
                      <a:pt x="189" y="47"/>
                    </a:cubicBezTo>
                    <a:cubicBezTo>
                      <a:pt x="189" y="47"/>
                      <a:pt x="189" y="46"/>
                      <a:pt x="188" y="46"/>
                    </a:cubicBezTo>
                    <a:close/>
                    <a:moveTo>
                      <a:pt x="52" y="35"/>
                    </a:moveTo>
                    <a:cubicBezTo>
                      <a:pt x="51" y="34"/>
                      <a:pt x="51" y="33"/>
                      <a:pt x="52" y="33"/>
                    </a:cubicBezTo>
                    <a:cubicBezTo>
                      <a:pt x="52" y="33"/>
                      <a:pt x="52" y="33"/>
                      <a:pt x="52" y="33"/>
                    </a:cubicBezTo>
                    <a:cubicBezTo>
                      <a:pt x="63" y="27"/>
                      <a:pt x="63" y="27"/>
                      <a:pt x="63" y="27"/>
                    </a:cubicBezTo>
                    <a:cubicBezTo>
                      <a:pt x="64" y="26"/>
                      <a:pt x="65" y="26"/>
                      <a:pt x="66" y="27"/>
                    </a:cubicBezTo>
                    <a:cubicBezTo>
                      <a:pt x="66" y="27"/>
                      <a:pt x="66" y="27"/>
                      <a:pt x="66" y="27"/>
                    </a:cubicBezTo>
                    <a:cubicBezTo>
                      <a:pt x="66" y="28"/>
                      <a:pt x="66" y="29"/>
                      <a:pt x="65" y="30"/>
                    </a:cubicBezTo>
                    <a:cubicBezTo>
                      <a:pt x="65" y="30"/>
                      <a:pt x="65" y="30"/>
                      <a:pt x="65" y="30"/>
                    </a:cubicBezTo>
                    <a:cubicBezTo>
                      <a:pt x="54" y="36"/>
                      <a:pt x="54" y="36"/>
                      <a:pt x="54" y="36"/>
                    </a:cubicBezTo>
                    <a:cubicBezTo>
                      <a:pt x="54" y="36"/>
                      <a:pt x="54" y="36"/>
                      <a:pt x="53" y="36"/>
                    </a:cubicBezTo>
                    <a:cubicBezTo>
                      <a:pt x="53" y="36"/>
                      <a:pt x="53" y="36"/>
                      <a:pt x="53" y="36"/>
                    </a:cubicBezTo>
                    <a:cubicBezTo>
                      <a:pt x="53" y="36"/>
                      <a:pt x="52" y="36"/>
                      <a:pt x="52" y="35"/>
                    </a:cubicBezTo>
                    <a:close/>
                    <a:moveTo>
                      <a:pt x="167" y="34"/>
                    </a:moveTo>
                    <a:cubicBezTo>
                      <a:pt x="157" y="28"/>
                      <a:pt x="157" y="28"/>
                      <a:pt x="157" y="28"/>
                    </a:cubicBezTo>
                    <a:cubicBezTo>
                      <a:pt x="156" y="28"/>
                      <a:pt x="156" y="26"/>
                      <a:pt x="156" y="26"/>
                    </a:cubicBezTo>
                    <a:cubicBezTo>
                      <a:pt x="156" y="26"/>
                      <a:pt x="156" y="26"/>
                      <a:pt x="156" y="26"/>
                    </a:cubicBezTo>
                    <a:cubicBezTo>
                      <a:pt x="157" y="25"/>
                      <a:pt x="158" y="24"/>
                      <a:pt x="159" y="25"/>
                    </a:cubicBezTo>
                    <a:cubicBezTo>
                      <a:pt x="159" y="25"/>
                      <a:pt x="159" y="25"/>
                      <a:pt x="159" y="25"/>
                    </a:cubicBezTo>
                    <a:cubicBezTo>
                      <a:pt x="169" y="31"/>
                      <a:pt x="169" y="31"/>
                      <a:pt x="169" y="31"/>
                    </a:cubicBezTo>
                    <a:cubicBezTo>
                      <a:pt x="170" y="31"/>
                      <a:pt x="171" y="33"/>
                      <a:pt x="170" y="34"/>
                    </a:cubicBezTo>
                    <a:cubicBezTo>
                      <a:pt x="170" y="34"/>
                      <a:pt x="170" y="34"/>
                      <a:pt x="170" y="34"/>
                    </a:cubicBezTo>
                    <a:cubicBezTo>
                      <a:pt x="170" y="34"/>
                      <a:pt x="169" y="35"/>
                      <a:pt x="168" y="35"/>
                    </a:cubicBezTo>
                    <a:cubicBezTo>
                      <a:pt x="168" y="35"/>
                      <a:pt x="168" y="35"/>
                      <a:pt x="168" y="35"/>
                    </a:cubicBezTo>
                    <a:cubicBezTo>
                      <a:pt x="168" y="35"/>
                      <a:pt x="168" y="34"/>
                      <a:pt x="167" y="34"/>
                    </a:cubicBezTo>
                    <a:close/>
                    <a:moveTo>
                      <a:pt x="72" y="23"/>
                    </a:moveTo>
                    <a:cubicBezTo>
                      <a:pt x="72" y="22"/>
                      <a:pt x="72" y="21"/>
                      <a:pt x="73" y="21"/>
                    </a:cubicBezTo>
                    <a:cubicBezTo>
                      <a:pt x="73" y="21"/>
                      <a:pt x="73" y="21"/>
                      <a:pt x="73" y="21"/>
                    </a:cubicBezTo>
                    <a:cubicBezTo>
                      <a:pt x="84" y="15"/>
                      <a:pt x="84" y="15"/>
                      <a:pt x="84" y="15"/>
                    </a:cubicBezTo>
                    <a:cubicBezTo>
                      <a:pt x="85" y="14"/>
                      <a:pt x="86" y="14"/>
                      <a:pt x="86" y="15"/>
                    </a:cubicBezTo>
                    <a:cubicBezTo>
                      <a:pt x="86" y="15"/>
                      <a:pt x="86" y="15"/>
                      <a:pt x="86" y="15"/>
                    </a:cubicBezTo>
                    <a:cubicBezTo>
                      <a:pt x="87" y="16"/>
                      <a:pt x="87" y="17"/>
                      <a:pt x="86" y="18"/>
                    </a:cubicBezTo>
                    <a:cubicBezTo>
                      <a:pt x="86" y="18"/>
                      <a:pt x="86" y="18"/>
                      <a:pt x="86" y="18"/>
                    </a:cubicBezTo>
                    <a:cubicBezTo>
                      <a:pt x="75" y="24"/>
                      <a:pt x="75" y="24"/>
                      <a:pt x="75" y="24"/>
                    </a:cubicBezTo>
                    <a:cubicBezTo>
                      <a:pt x="75" y="24"/>
                      <a:pt x="75" y="24"/>
                      <a:pt x="74" y="24"/>
                    </a:cubicBezTo>
                    <a:cubicBezTo>
                      <a:pt x="74" y="24"/>
                      <a:pt x="74" y="24"/>
                      <a:pt x="74" y="24"/>
                    </a:cubicBezTo>
                    <a:cubicBezTo>
                      <a:pt x="74" y="24"/>
                      <a:pt x="73" y="24"/>
                      <a:pt x="72" y="23"/>
                    </a:cubicBezTo>
                    <a:close/>
                    <a:moveTo>
                      <a:pt x="147" y="22"/>
                    </a:moveTo>
                    <a:cubicBezTo>
                      <a:pt x="136" y="16"/>
                      <a:pt x="136" y="16"/>
                      <a:pt x="136" y="16"/>
                    </a:cubicBezTo>
                    <a:cubicBezTo>
                      <a:pt x="135" y="16"/>
                      <a:pt x="135" y="14"/>
                      <a:pt x="136" y="13"/>
                    </a:cubicBezTo>
                    <a:cubicBezTo>
                      <a:pt x="136" y="13"/>
                      <a:pt x="136" y="13"/>
                      <a:pt x="136" y="13"/>
                    </a:cubicBezTo>
                    <a:cubicBezTo>
                      <a:pt x="136" y="13"/>
                      <a:pt x="137" y="12"/>
                      <a:pt x="138" y="13"/>
                    </a:cubicBezTo>
                    <a:cubicBezTo>
                      <a:pt x="138" y="13"/>
                      <a:pt x="138" y="13"/>
                      <a:pt x="138" y="13"/>
                    </a:cubicBezTo>
                    <a:cubicBezTo>
                      <a:pt x="149" y="19"/>
                      <a:pt x="149" y="19"/>
                      <a:pt x="149" y="19"/>
                    </a:cubicBezTo>
                    <a:cubicBezTo>
                      <a:pt x="150" y="19"/>
                      <a:pt x="150" y="21"/>
                      <a:pt x="149" y="21"/>
                    </a:cubicBezTo>
                    <a:cubicBezTo>
                      <a:pt x="149" y="21"/>
                      <a:pt x="149" y="21"/>
                      <a:pt x="149" y="21"/>
                    </a:cubicBezTo>
                    <a:cubicBezTo>
                      <a:pt x="149" y="22"/>
                      <a:pt x="148" y="22"/>
                      <a:pt x="148" y="22"/>
                    </a:cubicBezTo>
                    <a:cubicBezTo>
                      <a:pt x="148" y="22"/>
                      <a:pt x="148" y="22"/>
                      <a:pt x="148" y="22"/>
                    </a:cubicBezTo>
                    <a:cubicBezTo>
                      <a:pt x="147" y="22"/>
                      <a:pt x="147" y="22"/>
                      <a:pt x="147" y="22"/>
                    </a:cubicBezTo>
                    <a:close/>
                    <a:moveTo>
                      <a:pt x="93" y="11"/>
                    </a:moveTo>
                    <a:cubicBezTo>
                      <a:pt x="93" y="10"/>
                      <a:pt x="93" y="9"/>
                      <a:pt x="94" y="9"/>
                    </a:cubicBezTo>
                    <a:cubicBezTo>
                      <a:pt x="94" y="9"/>
                      <a:pt x="94" y="9"/>
                      <a:pt x="94" y="9"/>
                    </a:cubicBezTo>
                    <a:cubicBezTo>
                      <a:pt x="104" y="3"/>
                      <a:pt x="104" y="3"/>
                      <a:pt x="104" y="3"/>
                    </a:cubicBezTo>
                    <a:cubicBezTo>
                      <a:pt x="105" y="2"/>
                      <a:pt x="107" y="2"/>
                      <a:pt x="107" y="3"/>
                    </a:cubicBezTo>
                    <a:cubicBezTo>
                      <a:pt x="107" y="3"/>
                      <a:pt x="107" y="3"/>
                      <a:pt x="107" y="3"/>
                    </a:cubicBezTo>
                    <a:cubicBezTo>
                      <a:pt x="108" y="4"/>
                      <a:pt x="107" y="5"/>
                      <a:pt x="106" y="6"/>
                    </a:cubicBezTo>
                    <a:cubicBezTo>
                      <a:pt x="106" y="6"/>
                      <a:pt x="106" y="6"/>
                      <a:pt x="106" y="6"/>
                    </a:cubicBezTo>
                    <a:cubicBezTo>
                      <a:pt x="96" y="12"/>
                      <a:pt x="96" y="12"/>
                      <a:pt x="96" y="12"/>
                    </a:cubicBezTo>
                    <a:cubicBezTo>
                      <a:pt x="96" y="12"/>
                      <a:pt x="95" y="12"/>
                      <a:pt x="95" y="12"/>
                    </a:cubicBezTo>
                    <a:cubicBezTo>
                      <a:pt x="95" y="12"/>
                      <a:pt x="95" y="12"/>
                      <a:pt x="95" y="12"/>
                    </a:cubicBezTo>
                    <a:cubicBezTo>
                      <a:pt x="94" y="12"/>
                      <a:pt x="94" y="12"/>
                      <a:pt x="93" y="11"/>
                    </a:cubicBezTo>
                    <a:close/>
                    <a:moveTo>
                      <a:pt x="126" y="10"/>
                    </a:moveTo>
                    <a:cubicBezTo>
                      <a:pt x="116" y="4"/>
                      <a:pt x="116" y="4"/>
                      <a:pt x="116" y="4"/>
                    </a:cubicBezTo>
                    <a:cubicBezTo>
                      <a:pt x="115" y="4"/>
                      <a:pt x="114" y="2"/>
                      <a:pt x="115" y="1"/>
                    </a:cubicBezTo>
                    <a:cubicBezTo>
                      <a:pt x="115" y="1"/>
                      <a:pt x="115" y="1"/>
                      <a:pt x="115" y="1"/>
                    </a:cubicBezTo>
                    <a:cubicBezTo>
                      <a:pt x="115" y="0"/>
                      <a:pt x="117" y="0"/>
                      <a:pt x="118" y="1"/>
                    </a:cubicBezTo>
                    <a:cubicBezTo>
                      <a:pt x="118" y="1"/>
                      <a:pt x="118" y="1"/>
                      <a:pt x="118" y="1"/>
                    </a:cubicBezTo>
                    <a:cubicBezTo>
                      <a:pt x="118" y="1"/>
                      <a:pt x="118" y="1"/>
                      <a:pt x="118" y="1"/>
                    </a:cubicBezTo>
                    <a:cubicBezTo>
                      <a:pt x="128" y="7"/>
                      <a:pt x="128" y="7"/>
                      <a:pt x="128" y="7"/>
                    </a:cubicBezTo>
                    <a:cubicBezTo>
                      <a:pt x="129" y="7"/>
                      <a:pt x="129" y="9"/>
                      <a:pt x="129" y="9"/>
                    </a:cubicBezTo>
                    <a:cubicBezTo>
                      <a:pt x="129" y="9"/>
                      <a:pt x="129" y="9"/>
                      <a:pt x="129" y="9"/>
                    </a:cubicBezTo>
                    <a:cubicBezTo>
                      <a:pt x="128" y="10"/>
                      <a:pt x="128" y="10"/>
                      <a:pt x="127" y="10"/>
                    </a:cubicBezTo>
                    <a:cubicBezTo>
                      <a:pt x="127" y="10"/>
                      <a:pt x="127" y="10"/>
                      <a:pt x="127" y="10"/>
                    </a:cubicBezTo>
                    <a:cubicBezTo>
                      <a:pt x="127" y="10"/>
                      <a:pt x="126" y="10"/>
                      <a:pt x="12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79" name="Freeform 616"/>
              <p:cNvSpPr>
                <a:spLocks noEditPoints="1"/>
              </p:cNvSpPr>
              <p:nvPr/>
            </p:nvSpPr>
            <p:spPr bwMode="auto">
              <a:xfrm>
                <a:off x="5094288" y="4049713"/>
                <a:ext cx="269875" cy="320675"/>
              </a:xfrm>
              <a:custGeom>
                <a:avLst/>
                <a:gdLst>
                  <a:gd name="T0" fmla="*/ 6 w 279"/>
                  <a:gd name="T1" fmla="*/ 0 h 333"/>
                  <a:gd name="T2" fmla="*/ 12 w 279"/>
                  <a:gd name="T3" fmla="*/ 50 h 333"/>
                  <a:gd name="T4" fmla="*/ 254 w 279"/>
                  <a:gd name="T5" fmla="*/ 43 h 333"/>
                  <a:gd name="T6" fmla="*/ 33 w 279"/>
                  <a:gd name="T7" fmla="*/ 202 h 333"/>
                  <a:gd name="T8" fmla="*/ 110 w 279"/>
                  <a:gd name="T9" fmla="*/ 239 h 333"/>
                  <a:gd name="T10" fmla="*/ 98 w 279"/>
                  <a:gd name="T11" fmla="*/ 330 h 333"/>
                  <a:gd name="T12" fmla="*/ 233 w 279"/>
                  <a:gd name="T13" fmla="*/ 285 h 333"/>
                  <a:gd name="T14" fmla="*/ 243 w 279"/>
                  <a:gd name="T15" fmla="*/ 267 h 333"/>
                  <a:gd name="T16" fmla="*/ 279 w 279"/>
                  <a:gd name="T17" fmla="*/ 44 h 333"/>
                  <a:gd name="T18" fmla="*/ 56 w 279"/>
                  <a:gd name="T19" fmla="*/ 108 h 333"/>
                  <a:gd name="T20" fmla="*/ 87 w 279"/>
                  <a:gd name="T21" fmla="*/ 118 h 333"/>
                  <a:gd name="T22" fmla="*/ 94 w 279"/>
                  <a:gd name="T23" fmla="*/ 130 h 333"/>
                  <a:gd name="T24" fmla="*/ 83 w 279"/>
                  <a:gd name="T25" fmla="*/ 148 h 333"/>
                  <a:gd name="T26" fmla="*/ 102 w 279"/>
                  <a:gd name="T27" fmla="*/ 177 h 333"/>
                  <a:gd name="T28" fmla="*/ 96 w 279"/>
                  <a:gd name="T29" fmla="*/ 150 h 333"/>
                  <a:gd name="T30" fmla="*/ 107 w 279"/>
                  <a:gd name="T31" fmla="*/ 132 h 333"/>
                  <a:gd name="T32" fmla="*/ 88 w 279"/>
                  <a:gd name="T33" fmla="*/ 104 h 333"/>
                  <a:gd name="T34" fmla="*/ 72 w 279"/>
                  <a:gd name="T35" fmla="*/ 110 h 333"/>
                  <a:gd name="T36" fmla="*/ 83 w 279"/>
                  <a:gd name="T37" fmla="*/ 89 h 333"/>
                  <a:gd name="T38" fmla="*/ 65 w 279"/>
                  <a:gd name="T39" fmla="*/ 62 h 333"/>
                  <a:gd name="T40" fmla="*/ 70 w 279"/>
                  <a:gd name="T41" fmla="*/ 88 h 333"/>
                  <a:gd name="T42" fmla="*/ 56 w 279"/>
                  <a:gd name="T43" fmla="*/ 108 h 333"/>
                  <a:gd name="T44" fmla="*/ 126 w 279"/>
                  <a:gd name="T45" fmla="*/ 181 h 333"/>
                  <a:gd name="T46" fmla="*/ 151 w 279"/>
                  <a:gd name="T47" fmla="*/ 159 h 333"/>
                  <a:gd name="T48" fmla="*/ 145 w 279"/>
                  <a:gd name="T49" fmla="*/ 138 h 333"/>
                  <a:gd name="T50" fmla="*/ 155 w 279"/>
                  <a:gd name="T51" fmla="*/ 128 h 333"/>
                  <a:gd name="T52" fmla="*/ 191 w 279"/>
                  <a:gd name="T53" fmla="*/ 145 h 333"/>
                  <a:gd name="T54" fmla="*/ 197 w 279"/>
                  <a:gd name="T55" fmla="*/ 166 h 333"/>
                  <a:gd name="T56" fmla="*/ 185 w 279"/>
                  <a:gd name="T57" fmla="*/ 190 h 333"/>
                  <a:gd name="T58" fmla="*/ 211 w 279"/>
                  <a:gd name="T59" fmla="*/ 168 h 333"/>
                  <a:gd name="T60" fmla="*/ 205 w 279"/>
                  <a:gd name="T61" fmla="*/ 147 h 333"/>
                  <a:gd name="T62" fmla="*/ 216 w 279"/>
                  <a:gd name="T63" fmla="*/ 122 h 333"/>
                  <a:gd name="T64" fmla="*/ 193 w 279"/>
                  <a:gd name="T65" fmla="*/ 128 h 333"/>
                  <a:gd name="T66" fmla="*/ 179 w 279"/>
                  <a:gd name="T67" fmla="*/ 103 h 333"/>
                  <a:gd name="T68" fmla="*/ 191 w 279"/>
                  <a:gd name="T69" fmla="*/ 78 h 333"/>
                  <a:gd name="T70" fmla="*/ 166 w 279"/>
                  <a:gd name="T71" fmla="*/ 101 h 333"/>
                  <a:gd name="T72" fmla="*/ 171 w 279"/>
                  <a:gd name="T73" fmla="*/ 125 h 333"/>
                  <a:gd name="T74" fmla="*/ 156 w 279"/>
                  <a:gd name="T75" fmla="*/ 114 h 333"/>
                  <a:gd name="T76" fmla="*/ 132 w 279"/>
                  <a:gd name="T77" fmla="*/ 136 h 333"/>
                  <a:gd name="T78" fmla="*/ 138 w 279"/>
                  <a:gd name="T79" fmla="*/ 15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333">
                    <a:moveTo>
                      <a:pt x="271" y="34"/>
                    </a:moveTo>
                    <a:cubicBezTo>
                      <a:pt x="6" y="0"/>
                      <a:pt x="6" y="0"/>
                      <a:pt x="6" y="0"/>
                    </a:cubicBezTo>
                    <a:cubicBezTo>
                      <a:pt x="0" y="45"/>
                      <a:pt x="0" y="45"/>
                      <a:pt x="0" y="45"/>
                    </a:cubicBezTo>
                    <a:cubicBezTo>
                      <a:pt x="4" y="46"/>
                      <a:pt x="8" y="48"/>
                      <a:pt x="12" y="50"/>
                    </a:cubicBezTo>
                    <a:cubicBezTo>
                      <a:pt x="17" y="13"/>
                      <a:pt x="17" y="13"/>
                      <a:pt x="17" y="13"/>
                    </a:cubicBezTo>
                    <a:cubicBezTo>
                      <a:pt x="254" y="43"/>
                      <a:pt x="254" y="43"/>
                      <a:pt x="254" y="43"/>
                    </a:cubicBezTo>
                    <a:cubicBezTo>
                      <a:pt x="229" y="240"/>
                      <a:pt x="229" y="240"/>
                      <a:pt x="229" y="240"/>
                    </a:cubicBezTo>
                    <a:cubicBezTo>
                      <a:pt x="33" y="202"/>
                      <a:pt x="33" y="202"/>
                      <a:pt x="33" y="202"/>
                    </a:cubicBezTo>
                    <a:cubicBezTo>
                      <a:pt x="45" y="209"/>
                      <a:pt x="56" y="219"/>
                      <a:pt x="65" y="230"/>
                    </a:cubicBezTo>
                    <a:cubicBezTo>
                      <a:pt x="110" y="239"/>
                      <a:pt x="110" y="239"/>
                      <a:pt x="110" y="239"/>
                    </a:cubicBezTo>
                    <a:cubicBezTo>
                      <a:pt x="98" y="241"/>
                      <a:pt x="87" y="244"/>
                      <a:pt x="77" y="247"/>
                    </a:cubicBezTo>
                    <a:cubicBezTo>
                      <a:pt x="90" y="270"/>
                      <a:pt x="97" y="298"/>
                      <a:pt x="98" y="330"/>
                    </a:cubicBezTo>
                    <a:cubicBezTo>
                      <a:pt x="109" y="332"/>
                      <a:pt x="122" y="333"/>
                      <a:pt x="136" y="333"/>
                    </a:cubicBezTo>
                    <a:cubicBezTo>
                      <a:pt x="189" y="333"/>
                      <a:pt x="233" y="312"/>
                      <a:pt x="233" y="285"/>
                    </a:cubicBezTo>
                    <a:cubicBezTo>
                      <a:pt x="233" y="277"/>
                      <a:pt x="228" y="269"/>
                      <a:pt x="220" y="262"/>
                    </a:cubicBezTo>
                    <a:cubicBezTo>
                      <a:pt x="243" y="267"/>
                      <a:pt x="243" y="267"/>
                      <a:pt x="243" y="267"/>
                    </a:cubicBezTo>
                    <a:cubicBezTo>
                      <a:pt x="256" y="249"/>
                      <a:pt x="256" y="249"/>
                      <a:pt x="256" y="249"/>
                    </a:cubicBezTo>
                    <a:cubicBezTo>
                      <a:pt x="279" y="44"/>
                      <a:pt x="279" y="44"/>
                      <a:pt x="279" y="44"/>
                    </a:cubicBezTo>
                    <a:lnTo>
                      <a:pt x="271" y="34"/>
                    </a:lnTo>
                    <a:close/>
                    <a:moveTo>
                      <a:pt x="56" y="108"/>
                    </a:moveTo>
                    <a:cubicBezTo>
                      <a:pt x="56" y="110"/>
                      <a:pt x="57" y="112"/>
                      <a:pt x="57" y="114"/>
                    </a:cubicBezTo>
                    <a:cubicBezTo>
                      <a:pt x="87" y="118"/>
                      <a:pt x="87" y="118"/>
                      <a:pt x="87" y="118"/>
                    </a:cubicBezTo>
                    <a:cubicBezTo>
                      <a:pt x="86" y="129"/>
                      <a:pt x="86" y="129"/>
                      <a:pt x="86" y="129"/>
                    </a:cubicBezTo>
                    <a:cubicBezTo>
                      <a:pt x="94" y="130"/>
                      <a:pt x="94" y="130"/>
                      <a:pt x="94" y="130"/>
                    </a:cubicBezTo>
                    <a:cubicBezTo>
                      <a:pt x="91" y="150"/>
                      <a:pt x="91" y="150"/>
                      <a:pt x="91" y="150"/>
                    </a:cubicBezTo>
                    <a:cubicBezTo>
                      <a:pt x="83" y="148"/>
                      <a:pt x="83" y="148"/>
                      <a:pt x="83" y="148"/>
                    </a:cubicBezTo>
                    <a:cubicBezTo>
                      <a:pt x="81" y="173"/>
                      <a:pt x="81" y="173"/>
                      <a:pt x="81" y="173"/>
                    </a:cubicBezTo>
                    <a:cubicBezTo>
                      <a:pt x="102" y="177"/>
                      <a:pt x="102" y="177"/>
                      <a:pt x="102" y="177"/>
                    </a:cubicBezTo>
                    <a:cubicBezTo>
                      <a:pt x="105" y="152"/>
                      <a:pt x="105" y="152"/>
                      <a:pt x="105" y="152"/>
                    </a:cubicBezTo>
                    <a:cubicBezTo>
                      <a:pt x="96" y="150"/>
                      <a:pt x="96" y="150"/>
                      <a:pt x="96" y="150"/>
                    </a:cubicBezTo>
                    <a:cubicBezTo>
                      <a:pt x="99" y="131"/>
                      <a:pt x="99" y="131"/>
                      <a:pt x="99" y="131"/>
                    </a:cubicBezTo>
                    <a:cubicBezTo>
                      <a:pt x="107" y="132"/>
                      <a:pt x="107" y="132"/>
                      <a:pt x="107" y="132"/>
                    </a:cubicBezTo>
                    <a:cubicBezTo>
                      <a:pt x="110" y="107"/>
                      <a:pt x="110" y="107"/>
                      <a:pt x="110" y="107"/>
                    </a:cubicBezTo>
                    <a:cubicBezTo>
                      <a:pt x="88" y="104"/>
                      <a:pt x="88" y="104"/>
                      <a:pt x="88" y="104"/>
                    </a:cubicBezTo>
                    <a:cubicBezTo>
                      <a:pt x="87" y="113"/>
                      <a:pt x="87" y="113"/>
                      <a:pt x="87" y="113"/>
                    </a:cubicBezTo>
                    <a:cubicBezTo>
                      <a:pt x="72" y="110"/>
                      <a:pt x="72" y="110"/>
                      <a:pt x="72" y="110"/>
                    </a:cubicBezTo>
                    <a:cubicBezTo>
                      <a:pt x="75" y="88"/>
                      <a:pt x="75" y="88"/>
                      <a:pt x="75" y="88"/>
                    </a:cubicBezTo>
                    <a:cubicBezTo>
                      <a:pt x="83" y="89"/>
                      <a:pt x="83" y="89"/>
                      <a:pt x="83" y="89"/>
                    </a:cubicBezTo>
                    <a:cubicBezTo>
                      <a:pt x="85" y="64"/>
                      <a:pt x="85" y="64"/>
                      <a:pt x="85" y="64"/>
                    </a:cubicBezTo>
                    <a:cubicBezTo>
                      <a:pt x="65" y="62"/>
                      <a:pt x="65" y="62"/>
                      <a:pt x="65" y="62"/>
                    </a:cubicBezTo>
                    <a:cubicBezTo>
                      <a:pt x="62" y="87"/>
                      <a:pt x="62" y="87"/>
                      <a:pt x="62" y="87"/>
                    </a:cubicBezTo>
                    <a:cubicBezTo>
                      <a:pt x="70" y="88"/>
                      <a:pt x="70" y="88"/>
                      <a:pt x="70" y="88"/>
                    </a:cubicBezTo>
                    <a:cubicBezTo>
                      <a:pt x="67" y="110"/>
                      <a:pt x="67" y="110"/>
                      <a:pt x="67" y="110"/>
                    </a:cubicBezTo>
                    <a:lnTo>
                      <a:pt x="56" y="108"/>
                    </a:lnTo>
                    <a:close/>
                    <a:moveTo>
                      <a:pt x="129" y="155"/>
                    </a:moveTo>
                    <a:cubicBezTo>
                      <a:pt x="126" y="181"/>
                      <a:pt x="126" y="181"/>
                      <a:pt x="126" y="181"/>
                    </a:cubicBezTo>
                    <a:cubicBezTo>
                      <a:pt x="148" y="184"/>
                      <a:pt x="148" y="184"/>
                      <a:pt x="148" y="184"/>
                    </a:cubicBezTo>
                    <a:cubicBezTo>
                      <a:pt x="151" y="159"/>
                      <a:pt x="151" y="159"/>
                      <a:pt x="151" y="159"/>
                    </a:cubicBezTo>
                    <a:cubicBezTo>
                      <a:pt x="143" y="157"/>
                      <a:pt x="143" y="157"/>
                      <a:pt x="143" y="157"/>
                    </a:cubicBezTo>
                    <a:cubicBezTo>
                      <a:pt x="145" y="138"/>
                      <a:pt x="145" y="138"/>
                      <a:pt x="145" y="138"/>
                    </a:cubicBezTo>
                    <a:cubicBezTo>
                      <a:pt x="153" y="139"/>
                      <a:pt x="153" y="139"/>
                      <a:pt x="153" y="139"/>
                    </a:cubicBezTo>
                    <a:cubicBezTo>
                      <a:pt x="155" y="128"/>
                      <a:pt x="155" y="128"/>
                      <a:pt x="155" y="128"/>
                    </a:cubicBezTo>
                    <a:cubicBezTo>
                      <a:pt x="192" y="134"/>
                      <a:pt x="192" y="134"/>
                      <a:pt x="192" y="134"/>
                    </a:cubicBezTo>
                    <a:cubicBezTo>
                      <a:pt x="191" y="145"/>
                      <a:pt x="191" y="145"/>
                      <a:pt x="191" y="145"/>
                    </a:cubicBezTo>
                    <a:cubicBezTo>
                      <a:pt x="199" y="146"/>
                      <a:pt x="199" y="146"/>
                      <a:pt x="199" y="146"/>
                    </a:cubicBezTo>
                    <a:cubicBezTo>
                      <a:pt x="197" y="166"/>
                      <a:pt x="197" y="166"/>
                      <a:pt x="197" y="166"/>
                    </a:cubicBezTo>
                    <a:cubicBezTo>
                      <a:pt x="188" y="164"/>
                      <a:pt x="188" y="164"/>
                      <a:pt x="188" y="164"/>
                    </a:cubicBezTo>
                    <a:cubicBezTo>
                      <a:pt x="185" y="190"/>
                      <a:pt x="185" y="190"/>
                      <a:pt x="185" y="190"/>
                    </a:cubicBezTo>
                    <a:cubicBezTo>
                      <a:pt x="208" y="194"/>
                      <a:pt x="208" y="194"/>
                      <a:pt x="208" y="194"/>
                    </a:cubicBezTo>
                    <a:cubicBezTo>
                      <a:pt x="211" y="168"/>
                      <a:pt x="211" y="168"/>
                      <a:pt x="211" y="168"/>
                    </a:cubicBezTo>
                    <a:cubicBezTo>
                      <a:pt x="202" y="167"/>
                      <a:pt x="202" y="167"/>
                      <a:pt x="202" y="167"/>
                    </a:cubicBezTo>
                    <a:cubicBezTo>
                      <a:pt x="205" y="147"/>
                      <a:pt x="205" y="147"/>
                      <a:pt x="205" y="147"/>
                    </a:cubicBezTo>
                    <a:cubicBezTo>
                      <a:pt x="213" y="148"/>
                      <a:pt x="213" y="148"/>
                      <a:pt x="213" y="148"/>
                    </a:cubicBezTo>
                    <a:cubicBezTo>
                      <a:pt x="216" y="122"/>
                      <a:pt x="216" y="122"/>
                      <a:pt x="216" y="122"/>
                    </a:cubicBezTo>
                    <a:cubicBezTo>
                      <a:pt x="194" y="119"/>
                      <a:pt x="194" y="119"/>
                      <a:pt x="194" y="119"/>
                    </a:cubicBezTo>
                    <a:cubicBezTo>
                      <a:pt x="193" y="128"/>
                      <a:pt x="193" y="128"/>
                      <a:pt x="193" y="128"/>
                    </a:cubicBezTo>
                    <a:cubicBezTo>
                      <a:pt x="176" y="125"/>
                      <a:pt x="176" y="125"/>
                      <a:pt x="176" y="125"/>
                    </a:cubicBezTo>
                    <a:cubicBezTo>
                      <a:pt x="179" y="103"/>
                      <a:pt x="179" y="103"/>
                      <a:pt x="179" y="103"/>
                    </a:cubicBezTo>
                    <a:cubicBezTo>
                      <a:pt x="188" y="104"/>
                      <a:pt x="188" y="104"/>
                      <a:pt x="188" y="104"/>
                    </a:cubicBezTo>
                    <a:cubicBezTo>
                      <a:pt x="191" y="78"/>
                      <a:pt x="191" y="78"/>
                      <a:pt x="191" y="78"/>
                    </a:cubicBezTo>
                    <a:cubicBezTo>
                      <a:pt x="168" y="75"/>
                      <a:pt x="168" y="75"/>
                      <a:pt x="168" y="75"/>
                    </a:cubicBezTo>
                    <a:cubicBezTo>
                      <a:pt x="166" y="101"/>
                      <a:pt x="166" y="101"/>
                      <a:pt x="166" y="101"/>
                    </a:cubicBezTo>
                    <a:cubicBezTo>
                      <a:pt x="174" y="102"/>
                      <a:pt x="174" y="102"/>
                      <a:pt x="174" y="102"/>
                    </a:cubicBezTo>
                    <a:cubicBezTo>
                      <a:pt x="171" y="125"/>
                      <a:pt x="171" y="125"/>
                      <a:pt x="171" y="125"/>
                    </a:cubicBezTo>
                    <a:cubicBezTo>
                      <a:pt x="155" y="122"/>
                      <a:pt x="155" y="122"/>
                      <a:pt x="155" y="122"/>
                    </a:cubicBezTo>
                    <a:cubicBezTo>
                      <a:pt x="156" y="114"/>
                      <a:pt x="156" y="114"/>
                      <a:pt x="156" y="114"/>
                    </a:cubicBezTo>
                    <a:cubicBezTo>
                      <a:pt x="135" y="110"/>
                      <a:pt x="135" y="110"/>
                      <a:pt x="135" y="110"/>
                    </a:cubicBezTo>
                    <a:cubicBezTo>
                      <a:pt x="132" y="136"/>
                      <a:pt x="132" y="136"/>
                      <a:pt x="132" y="136"/>
                    </a:cubicBezTo>
                    <a:cubicBezTo>
                      <a:pt x="140" y="137"/>
                      <a:pt x="140" y="137"/>
                      <a:pt x="140" y="137"/>
                    </a:cubicBezTo>
                    <a:cubicBezTo>
                      <a:pt x="138" y="157"/>
                      <a:pt x="138" y="157"/>
                      <a:pt x="138" y="157"/>
                    </a:cubicBezTo>
                    <a:lnTo>
                      <a:pt x="129"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grpSp>
      </p:grpSp>
      <p:grpSp>
        <p:nvGrpSpPr>
          <p:cNvPr id="10" name="Group 9"/>
          <p:cNvGrpSpPr/>
          <p:nvPr/>
        </p:nvGrpSpPr>
        <p:grpSpPr>
          <a:xfrm>
            <a:off x="8710549" y="2399353"/>
            <a:ext cx="2811699" cy="2381539"/>
            <a:chOff x="10455382" y="2878902"/>
            <a:chExt cx="3374918" cy="2858591"/>
          </a:xfrm>
        </p:grpSpPr>
        <p:sp>
          <p:nvSpPr>
            <p:cNvPr id="7" name="TextBox 6"/>
            <p:cNvSpPr txBox="1"/>
            <p:nvPr/>
          </p:nvSpPr>
          <p:spPr>
            <a:xfrm>
              <a:off x="10469004" y="4093846"/>
              <a:ext cx="3361296" cy="1643647"/>
            </a:xfrm>
            <a:prstGeom prst="rect">
              <a:avLst/>
            </a:prstGeom>
            <a:noFill/>
          </p:spPr>
          <p:txBody>
            <a:bodyPr wrap="square" lIns="0" tIns="0" rIns="0" bIns="0" rtlCol="0">
              <a:spAutoFit/>
            </a:bodyPr>
            <a:lstStyle/>
            <a:p>
              <a:pPr algn="ctr">
                <a:lnSpc>
                  <a:spcPct val="90000"/>
                </a:lnSpc>
              </a:pPr>
              <a:r>
                <a:rPr lang="en-US" sz="3166" spc="-51" dirty="0">
                  <a:gradFill>
                    <a:gsLst>
                      <a:gs pos="2917">
                        <a:schemeClr val="tx2"/>
                      </a:gs>
                      <a:gs pos="30000">
                        <a:schemeClr val="tx2"/>
                      </a:gs>
                    </a:gsLst>
                    <a:lin ang="5400000" scaled="0"/>
                  </a:gradFill>
                  <a:latin typeface="+mj-lt"/>
                </a:rPr>
                <a:t>RemoteFX across LAN &amp; WAN</a:t>
              </a:r>
            </a:p>
            <a:p>
              <a:pPr>
                <a:lnSpc>
                  <a:spcPct val="90000"/>
                </a:lnSpc>
                <a:spcBef>
                  <a:spcPts val="600"/>
                </a:spcBef>
              </a:pPr>
              <a:r>
                <a:rPr lang="en-US" sz="1500" spc="-51" dirty="0">
                  <a:gradFill>
                    <a:gsLst>
                      <a:gs pos="2917">
                        <a:schemeClr val="tx1"/>
                      </a:gs>
                      <a:gs pos="30000">
                        <a:schemeClr val="tx1"/>
                      </a:gs>
                    </a:gsLst>
                    <a:lin ang="5400000" scaled="0"/>
                  </a:gradFill>
                </a:rPr>
                <a:t>Consistently rich experience with H/W or S/W GPU</a:t>
              </a:r>
            </a:p>
          </p:txBody>
        </p:sp>
        <p:grpSp>
          <p:nvGrpSpPr>
            <p:cNvPr id="80" name="Group 79"/>
            <p:cNvGrpSpPr/>
            <p:nvPr/>
          </p:nvGrpSpPr>
          <p:grpSpPr>
            <a:xfrm>
              <a:off x="10455382" y="2878902"/>
              <a:ext cx="2101568" cy="1024136"/>
              <a:chOff x="584200" y="2062163"/>
              <a:chExt cx="1439863" cy="701674"/>
            </a:xfrm>
            <a:solidFill>
              <a:schemeClr val="tx2">
                <a:lumMod val="75000"/>
              </a:schemeClr>
            </a:solidFill>
          </p:grpSpPr>
          <p:grpSp>
            <p:nvGrpSpPr>
              <p:cNvPr id="81" name="Group 205"/>
              <p:cNvGrpSpPr>
                <a:grpSpLocks/>
              </p:cNvGrpSpPr>
              <p:nvPr/>
            </p:nvGrpSpPr>
            <p:grpSpPr bwMode="auto">
              <a:xfrm>
                <a:off x="1195388" y="2081213"/>
                <a:ext cx="828675" cy="600075"/>
                <a:chOff x="753" y="1311"/>
                <a:chExt cx="522" cy="378"/>
              </a:xfrm>
              <a:grpFill/>
            </p:grpSpPr>
            <p:sp>
              <p:nvSpPr>
                <p:cNvPr id="380" name="Freeform 5"/>
                <p:cNvSpPr>
                  <a:spLocks/>
                </p:cNvSpPr>
                <p:nvPr/>
              </p:nvSpPr>
              <p:spPr bwMode="auto">
                <a:xfrm>
                  <a:off x="935" y="1638"/>
                  <a:ext cx="2" cy="2"/>
                </a:xfrm>
                <a:custGeom>
                  <a:avLst/>
                  <a:gdLst>
                    <a:gd name="T0" fmla="*/ 0 w 3"/>
                    <a:gd name="T1" fmla="*/ 2 h 3"/>
                    <a:gd name="T2" fmla="*/ 2 w 3"/>
                    <a:gd name="T3" fmla="*/ 3 h 3"/>
                    <a:gd name="T4" fmla="*/ 0 w 3"/>
                    <a:gd name="T5" fmla="*/ 2 h 3"/>
                  </a:gdLst>
                  <a:ahLst/>
                  <a:cxnLst>
                    <a:cxn ang="0">
                      <a:pos x="T0" y="T1"/>
                    </a:cxn>
                    <a:cxn ang="0">
                      <a:pos x="T2" y="T3"/>
                    </a:cxn>
                    <a:cxn ang="0">
                      <a:pos x="T4" y="T5"/>
                    </a:cxn>
                  </a:cxnLst>
                  <a:rect l="0" t="0" r="r" b="b"/>
                  <a:pathLst>
                    <a:path w="3" h="3">
                      <a:moveTo>
                        <a:pt x="0" y="2"/>
                      </a:moveTo>
                      <a:cubicBezTo>
                        <a:pt x="0" y="2"/>
                        <a:pt x="2" y="3"/>
                        <a:pt x="2" y="3"/>
                      </a:cubicBezTo>
                      <a:cubicBezTo>
                        <a:pt x="3" y="1"/>
                        <a:pt x="0"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81" name="Freeform 6"/>
                <p:cNvSpPr>
                  <a:spLocks/>
                </p:cNvSpPr>
                <p:nvPr/>
              </p:nvSpPr>
              <p:spPr bwMode="auto">
                <a:xfrm>
                  <a:off x="957" y="1640"/>
                  <a:ext cx="1" cy="2"/>
                </a:xfrm>
                <a:custGeom>
                  <a:avLst/>
                  <a:gdLst>
                    <a:gd name="T0" fmla="*/ 1 w 2"/>
                    <a:gd name="T1" fmla="*/ 0 h 2"/>
                    <a:gd name="T2" fmla="*/ 0 w 2"/>
                    <a:gd name="T3" fmla="*/ 1 h 2"/>
                    <a:gd name="T4" fmla="*/ 0 w 2"/>
                    <a:gd name="T5" fmla="*/ 1 h 2"/>
                    <a:gd name="T6" fmla="*/ 0 w 2"/>
                    <a:gd name="T7" fmla="*/ 2 h 2"/>
                    <a:gd name="T8" fmla="*/ 1 w 2"/>
                    <a:gd name="T9" fmla="*/ 2 h 2"/>
                    <a:gd name="T10" fmla="*/ 2 w 2"/>
                    <a:gd name="T11" fmla="*/ 1 h 2"/>
                    <a:gd name="T12" fmla="*/ 1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0"/>
                      </a:moveTo>
                      <a:cubicBezTo>
                        <a:pt x="0" y="0"/>
                        <a:pt x="0" y="0"/>
                        <a:pt x="0" y="1"/>
                      </a:cubicBezTo>
                      <a:cubicBezTo>
                        <a:pt x="0" y="1"/>
                        <a:pt x="0" y="1"/>
                        <a:pt x="0" y="1"/>
                      </a:cubicBezTo>
                      <a:cubicBezTo>
                        <a:pt x="0" y="2"/>
                        <a:pt x="0" y="2"/>
                        <a:pt x="0" y="2"/>
                      </a:cubicBezTo>
                      <a:cubicBezTo>
                        <a:pt x="0" y="2"/>
                        <a:pt x="1" y="2"/>
                        <a:pt x="1" y="2"/>
                      </a:cubicBezTo>
                      <a:cubicBezTo>
                        <a:pt x="2" y="2"/>
                        <a:pt x="2" y="1"/>
                        <a:pt x="2"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82" name="Freeform 7"/>
                <p:cNvSpPr>
                  <a:spLocks/>
                </p:cNvSpPr>
                <p:nvPr/>
              </p:nvSpPr>
              <p:spPr bwMode="auto">
                <a:xfrm>
                  <a:off x="931" y="1553"/>
                  <a:ext cx="2" cy="1"/>
                </a:xfrm>
                <a:custGeom>
                  <a:avLst/>
                  <a:gdLst>
                    <a:gd name="T0" fmla="*/ 0 w 2"/>
                    <a:gd name="T1" fmla="*/ 0 h 1"/>
                    <a:gd name="T2" fmla="*/ 0 w 2"/>
                    <a:gd name="T3" fmla="*/ 1 h 1"/>
                    <a:gd name="T4" fmla="*/ 1 w 2"/>
                    <a:gd name="T5" fmla="*/ 1 h 1"/>
                    <a:gd name="T6" fmla="*/ 1 w 2"/>
                    <a:gd name="T7" fmla="*/ 1 h 1"/>
                    <a:gd name="T8" fmla="*/ 2 w 2"/>
                    <a:gd name="T9" fmla="*/ 0 h 1"/>
                    <a:gd name="T10" fmla="*/ 1 w 2"/>
                    <a:gd name="T11" fmla="*/ 0 h 1"/>
                    <a:gd name="T12" fmla="*/ 0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0" y="0"/>
                      </a:moveTo>
                      <a:lnTo>
                        <a:pt x="0" y="1"/>
                      </a:lnTo>
                      <a:lnTo>
                        <a:pt x="1" y="1"/>
                      </a:lnTo>
                      <a:lnTo>
                        <a:pt x="1" y="1"/>
                      </a:lnTo>
                      <a:lnTo>
                        <a:pt x="2" y="0"/>
                      </a:lnTo>
                      <a:lnTo>
                        <a:pt x="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83" name="Freeform 8"/>
                <p:cNvSpPr>
                  <a:spLocks/>
                </p:cNvSpPr>
                <p:nvPr/>
              </p:nvSpPr>
              <p:spPr bwMode="auto">
                <a:xfrm>
                  <a:off x="974" y="1386"/>
                  <a:ext cx="1" cy="1"/>
                </a:xfrm>
                <a:custGeom>
                  <a:avLst/>
                  <a:gdLst>
                    <a:gd name="T0" fmla="*/ 0 w 1"/>
                    <a:gd name="T1" fmla="*/ 0 h 1"/>
                    <a:gd name="T2" fmla="*/ 0 w 1"/>
                    <a:gd name="T3" fmla="*/ 0 h 1"/>
                    <a:gd name="T4" fmla="*/ 0 w 1"/>
                    <a:gd name="T5" fmla="*/ 1 h 1"/>
                    <a:gd name="T6" fmla="*/ 0 w 1"/>
                    <a:gd name="T7" fmla="*/ 1 h 1"/>
                    <a:gd name="T8" fmla="*/ 0 w 1"/>
                    <a:gd name="T9" fmla="*/ 1 h 1"/>
                    <a:gd name="T10" fmla="*/ 1 w 1"/>
                    <a:gd name="T11" fmla="*/ 1 h 1"/>
                    <a:gd name="T12" fmla="*/ 0 w 1"/>
                    <a:gd name="T13" fmla="*/ 0 h 1"/>
                    <a:gd name="T14" fmla="*/ 0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0"/>
                      </a:moveTo>
                      <a:lnTo>
                        <a:pt x="0" y="0"/>
                      </a:lnTo>
                      <a:lnTo>
                        <a:pt x="0" y="1"/>
                      </a:lnTo>
                      <a:lnTo>
                        <a:pt x="0" y="1"/>
                      </a:lnTo>
                      <a:lnTo>
                        <a:pt x="0" y="1"/>
                      </a:lnTo>
                      <a:lnTo>
                        <a:pt x="1" y="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84" name="Freeform 9"/>
                <p:cNvSpPr>
                  <a:spLocks/>
                </p:cNvSpPr>
                <p:nvPr/>
              </p:nvSpPr>
              <p:spPr bwMode="auto">
                <a:xfrm>
                  <a:off x="971" y="1386"/>
                  <a:ext cx="2" cy="1"/>
                </a:xfrm>
                <a:custGeom>
                  <a:avLst/>
                  <a:gdLst>
                    <a:gd name="T0" fmla="*/ 1 w 2"/>
                    <a:gd name="T1" fmla="*/ 0 h 1"/>
                    <a:gd name="T2" fmla="*/ 0 w 2"/>
                    <a:gd name="T3" fmla="*/ 0 h 1"/>
                    <a:gd name="T4" fmla="*/ 1 w 2"/>
                    <a:gd name="T5" fmla="*/ 1 h 1"/>
                    <a:gd name="T6" fmla="*/ 1 w 2"/>
                    <a:gd name="T7" fmla="*/ 1 h 1"/>
                    <a:gd name="T8" fmla="*/ 2 w 2"/>
                    <a:gd name="T9" fmla="*/ 1 h 1"/>
                    <a:gd name="T10" fmla="*/ 2 w 2"/>
                    <a:gd name="T11" fmla="*/ 1 h 1"/>
                    <a:gd name="T12" fmla="*/ 2 w 2"/>
                    <a:gd name="T13" fmla="*/ 0 h 1"/>
                    <a:gd name="T14" fmla="*/ 2 w 2"/>
                    <a:gd name="T15" fmla="*/ 0 h 1"/>
                    <a:gd name="T16" fmla="*/ 1 w 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0"/>
                      </a:moveTo>
                      <a:lnTo>
                        <a:pt x="0" y="0"/>
                      </a:lnTo>
                      <a:lnTo>
                        <a:pt x="1" y="1"/>
                      </a:lnTo>
                      <a:lnTo>
                        <a:pt x="1" y="1"/>
                      </a:lnTo>
                      <a:lnTo>
                        <a:pt x="2" y="1"/>
                      </a:lnTo>
                      <a:lnTo>
                        <a:pt x="2" y="1"/>
                      </a:lnTo>
                      <a:lnTo>
                        <a:pt x="2" y="0"/>
                      </a:lnTo>
                      <a:lnTo>
                        <a:pt x="2"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85" name="Freeform 10"/>
                <p:cNvSpPr>
                  <a:spLocks/>
                </p:cNvSpPr>
                <p:nvPr/>
              </p:nvSpPr>
              <p:spPr bwMode="auto">
                <a:xfrm>
                  <a:off x="973" y="1356"/>
                  <a:ext cx="4" cy="2"/>
                </a:xfrm>
                <a:custGeom>
                  <a:avLst/>
                  <a:gdLst>
                    <a:gd name="T0" fmla="*/ 0 w 7"/>
                    <a:gd name="T1" fmla="*/ 1 h 4"/>
                    <a:gd name="T2" fmla="*/ 0 w 7"/>
                    <a:gd name="T3" fmla="*/ 2 h 4"/>
                    <a:gd name="T4" fmla="*/ 0 w 7"/>
                    <a:gd name="T5" fmla="*/ 2 h 4"/>
                    <a:gd name="T6" fmla="*/ 0 w 7"/>
                    <a:gd name="T7" fmla="*/ 3 h 4"/>
                    <a:gd name="T8" fmla="*/ 1 w 7"/>
                    <a:gd name="T9" fmla="*/ 4 h 4"/>
                    <a:gd name="T10" fmla="*/ 2 w 7"/>
                    <a:gd name="T11" fmla="*/ 4 h 4"/>
                    <a:gd name="T12" fmla="*/ 3 w 7"/>
                    <a:gd name="T13" fmla="*/ 4 h 4"/>
                    <a:gd name="T14" fmla="*/ 4 w 7"/>
                    <a:gd name="T15" fmla="*/ 3 h 4"/>
                    <a:gd name="T16" fmla="*/ 5 w 7"/>
                    <a:gd name="T17" fmla="*/ 3 h 4"/>
                    <a:gd name="T18" fmla="*/ 6 w 7"/>
                    <a:gd name="T19" fmla="*/ 3 h 4"/>
                    <a:gd name="T20" fmla="*/ 7 w 7"/>
                    <a:gd name="T21" fmla="*/ 2 h 4"/>
                    <a:gd name="T22" fmla="*/ 7 w 7"/>
                    <a:gd name="T23" fmla="*/ 2 h 4"/>
                    <a:gd name="T24" fmla="*/ 6 w 7"/>
                    <a:gd name="T25" fmla="*/ 2 h 4"/>
                    <a:gd name="T26" fmla="*/ 5 w 7"/>
                    <a:gd name="T27" fmla="*/ 2 h 4"/>
                    <a:gd name="T28" fmla="*/ 5 w 7"/>
                    <a:gd name="T29" fmla="*/ 1 h 4"/>
                    <a:gd name="T30" fmla="*/ 5 w 7"/>
                    <a:gd name="T31" fmla="*/ 0 h 4"/>
                    <a:gd name="T32" fmla="*/ 4 w 7"/>
                    <a:gd name="T33" fmla="*/ 0 h 4"/>
                    <a:gd name="T34" fmla="*/ 4 w 7"/>
                    <a:gd name="T35" fmla="*/ 0 h 4"/>
                    <a:gd name="T36" fmla="*/ 3 w 7"/>
                    <a:gd name="T37" fmla="*/ 0 h 4"/>
                    <a:gd name="T38" fmla="*/ 2 w 7"/>
                    <a:gd name="T39" fmla="*/ 0 h 4"/>
                    <a:gd name="T40" fmla="*/ 1 w 7"/>
                    <a:gd name="T41" fmla="*/ 0 h 4"/>
                    <a:gd name="T42" fmla="*/ 1 w 7"/>
                    <a:gd name="T43" fmla="*/ 0 h 4"/>
                    <a:gd name="T44" fmla="*/ 0 w 7"/>
                    <a:gd name="T45" fmla="*/ 0 h 4"/>
                    <a:gd name="T46" fmla="*/ 0 w 7"/>
                    <a:gd name="T4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 h="4">
                      <a:moveTo>
                        <a:pt x="0" y="1"/>
                      </a:moveTo>
                      <a:cubicBezTo>
                        <a:pt x="0" y="2"/>
                        <a:pt x="0" y="2"/>
                        <a:pt x="0" y="2"/>
                      </a:cubicBezTo>
                      <a:cubicBezTo>
                        <a:pt x="0" y="2"/>
                        <a:pt x="0" y="2"/>
                        <a:pt x="0" y="2"/>
                      </a:cubicBezTo>
                      <a:cubicBezTo>
                        <a:pt x="0" y="3"/>
                        <a:pt x="0" y="3"/>
                        <a:pt x="0" y="3"/>
                      </a:cubicBezTo>
                      <a:cubicBezTo>
                        <a:pt x="1" y="4"/>
                        <a:pt x="1" y="4"/>
                        <a:pt x="1" y="4"/>
                      </a:cubicBezTo>
                      <a:cubicBezTo>
                        <a:pt x="1" y="4"/>
                        <a:pt x="1" y="4"/>
                        <a:pt x="2" y="4"/>
                      </a:cubicBezTo>
                      <a:cubicBezTo>
                        <a:pt x="2" y="4"/>
                        <a:pt x="3" y="4"/>
                        <a:pt x="3" y="4"/>
                      </a:cubicBezTo>
                      <a:cubicBezTo>
                        <a:pt x="4" y="3"/>
                        <a:pt x="4" y="3"/>
                        <a:pt x="4" y="3"/>
                      </a:cubicBezTo>
                      <a:cubicBezTo>
                        <a:pt x="5" y="3"/>
                        <a:pt x="5" y="3"/>
                        <a:pt x="5" y="3"/>
                      </a:cubicBezTo>
                      <a:cubicBezTo>
                        <a:pt x="6" y="3"/>
                        <a:pt x="6" y="3"/>
                        <a:pt x="6" y="3"/>
                      </a:cubicBezTo>
                      <a:cubicBezTo>
                        <a:pt x="7" y="2"/>
                        <a:pt x="7" y="2"/>
                        <a:pt x="7" y="2"/>
                      </a:cubicBezTo>
                      <a:cubicBezTo>
                        <a:pt x="7" y="2"/>
                        <a:pt x="7" y="2"/>
                        <a:pt x="7" y="2"/>
                      </a:cubicBezTo>
                      <a:cubicBezTo>
                        <a:pt x="6" y="2"/>
                        <a:pt x="6" y="2"/>
                        <a:pt x="6" y="2"/>
                      </a:cubicBezTo>
                      <a:cubicBezTo>
                        <a:pt x="5" y="2"/>
                        <a:pt x="5" y="2"/>
                        <a:pt x="5" y="2"/>
                      </a:cubicBezTo>
                      <a:cubicBezTo>
                        <a:pt x="5" y="1"/>
                        <a:pt x="5" y="1"/>
                        <a:pt x="5" y="1"/>
                      </a:cubicBezTo>
                      <a:cubicBezTo>
                        <a:pt x="5" y="1"/>
                        <a:pt x="6" y="1"/>
                        <a:pt x="5" y="0"/>
                      </a:cubicBezTo>
                      <a:cubicBezTo>
                        <a:pt x="4" y="0"/>
                        <a:pt x="4" y="0"/>
                        <a:pt x="4" y="0"/>
                      </a:cubicBezTo>
                      <a:cubicBezTo>
                        <a:pt x="4" y="0"/>
                        <a:pt x="4" y="0"/>
                        <a:pt x="4" y="0"/>
                      </a:cubicBezTo>
                      <a:cubicBezTo>
                        <a:pt x="3" y="0"/>
                        <a:pt x="3" y="0"/>
                        <a:pt x="3" y="0"/>
                      </a:cubicBezTo>
                      <a:cubicBezTo>
                        <a:pt x="2" y="0"/>
                        <a:pt x="2" y="0"/>
                        <a:pt x="2" y="0"/>
                      </a:cubicBezTo>
                      <a:cubicBezTo>
                        <a:pt x="1" y="0"/>
                        <a:pt x="1" y="0"/>
                        <a:pt x="1" y="0"/>
                      </a:cubicBezTo>
                      <a:cubicBezTo>
                        <a:pt x="1" y="0"/>
                        <a:pt x="1" y="0"/>
                        <a:pt x="1" y="0"/>
                      </a:cubicBez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86" name="Freeform 11"/>
                <p:cNvSpPr>
                  <a:spLocks/>
                </p:cNvSpPr>
                <p:nvPr/>
              </p:nvSpPr>
              <p:spPr bwMode="auto">
                <a:xfrm>
                  <a:off x="973" y="135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87" name="Freeform 12"/>
                <p:cNvSpPr>
                  <a:spLocks/>
                </p:cNvSpPr>
                <p:nvPr/>
              </p:nvSpPr>
              <p:spPr bwMode="auto">
                <a:xfrm>
                  <a:off x="983" y="1357"/>
                  <a:ext cx="1" cy="2"/>
                </a:xfrm>
                <a:custGeom>
                  <a:avLst/>
                  <a:gdLst>
                    <a:gd name="T0" fmla="*/ 1 w 1"/>
                    <a:gd name="T1" fmla="*/ 1 h 2"/>
                    <a:gd name="T2" fmla="*/ 1 w 1"/>
                    <a:gd name="T3" fmla="*/ 2 h 2"/>
                    <a:gd name="T4" fmla="*/ 1 w 1"/>
                    <a:gd name="T5" fmla="*/ 2 h 2"/>
                    <a:gd name="T6" fmla="*/ 1 w 1"/>
                    <a:gd name="T7" fmla="*/ 1 h 2"/>
                    <a:gd name="T8" fmla="*/ 1 w 1"/>
                    <a:gd name="T9" fmla="*/ 0 h 2"/>
                    <a:gd name="T10" fmla="*/ 1 w 1"/>
                    <a:gd name="T11" fmla="*/ 0 h 2"/>
                    <a:gd name="T12" fmla="*/ 1 w 1"/>
                    <a:gd name="T13" fmla="*/ 0 h 2"/>
                    <a:gd name="T14" fmla="*/ 0 w 1"/>
                    <a:gd name="T15" fmla="*/ 0 h 2"/>
                    <a:gd name="T16" fmla="*/ 0 w 1"/>
                    <a:gd name="T17" fmla="*/ 1 h 2"/>
                    <a:gd name="T18" fmla="*/ 0 w 1"/>
                    <a:gd name="T19" fmla="*/ 1 h 2"/>
                    <a:gd name="T20" fmla="*/ 1 w 1"/>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2">
                      <a:moveTo>
                        <a:pt x="1" y="1"/>
                      </a:moveTo>
                      <a:lnTo>
                        <a:pt x="1" y="2"/>
                      </a:lnTo>
                      <a:lnTo>
                        <a:pt x="1" y="2"/>
                      </a:lnTo>
                      <a:lnTo>
                        <a:pt x="1" y="1"/>
                      </a:lnTo>
                      <a:lnTo>
                        <a:pt x="1" y="0"/>
                      </a:lnTo>
                      <a:lnTo>
                        <a:pt x="1" y="0"/>
                      </a:lnTo>
                      <a:lnTo>
                        <a:pt x="1" y="0"/>
                      </a:lnTo>
                      <a:lnTo>
                        <a:pt x="0" y="0"/>
                      </a:lnTo>
                      <a:lnTo>
                        <a:pt x="0" y="1"/>
                      </a:lnTo>
                      <a:lnTo>
                        <a:pt x="0"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88" name="Freeform 13"/>
                <p:cNvSpPr>
                  <a:spLocks/>
                </p:cNvSpPr>
                <p:nvPr/>
              </p:nvSpPr>
              <p:spPr bwMode="auto">
                <a:xfrm>
                  <a:off x="990" y="1360"/>
                  <a:ext cx="4" cy="2"/>
                </a:xfrm>
                <a:custGeom>
                  <a:avLst/>
                  <a:gdLst>
                    <a:gd name="T0" fmla="*/ 0 w 4"/>
                    <a:gd name="T1" fmla="*/ 1 h 2"/>
                    <a:gd name="T2" fmla="*/ 0 w 4"/>
                    <a:gd name="T3" fmla="*/ 2 h 2"/>
                    <a:gd name="T4" fmla="*/ 1 w 4"/>
                    <a:gd name="T5" fmla="*/ 2 h 2"/>
                    <a:gd name="T6" fmla="*/ 1 w 4"/>
                    <a:gd name="T7" fmla="*/ 2 h 2"/>
                    <a:gd name="T8" fmla="*/ 2 w 4"/>
                    <a:gd name="T9" fmla="*/ 2 h 2"/>
                    <a:gd name="T10" fmla="*/ 2 w 4"/>
                    <a:gd name="T11" fmla="*/ 1 h 2"/>
                    <a:gd name="T12" fmla="*/ 3 w 4"/>
                    <a:gd name="T13" fmla="*/ 1 h 2"/>
                    <a:gd name="T14" fmla="*/ 3 w 4"/>
                    <a:gd name="T15" fmla="*/ 1 h 2"/>
                    <a:gd name="T16" fmla="*/ 4 w 4"/>
                    <a:gd name="T17" fmla="*/ 0 h 2"/>
                    <a:gd name="T18" fmla="*/ 3 w 4"/>
                    <a:gd name="T19" fmla="*/ 0 h 2"/>
                    <a:gd name="T20" fmla="*/ 3 w 4"/>
                    <a:gd name="T21" fmla="*/ 0 h 2"/>
                    <a:gd name="T22" fmla="*/ 3 w 4"/>
                    <a:gd name="T23" fmla="*/ 0 h 2"/>
                    <a:gd name="T24" fmla="*/ 2 w 4"/>
                    <a:gd name="T25" fmla="*/ 0 h 2"/>
                    <a:gd name="T26" fmla="*/ 1 w 4"/>
                    <a:gd name="T27" fmla="*/ 0 h 2"/>
                    <a:gd name="T28" fmla="*/ 1 w 4"/>
                    <a:gd name="T29" fmla="*/ 0 h 2"/>
                    <a:gd name="T30" fmla="*/ 0 w 4"/>
                    <a:gd name="T3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2">
                      <a:moveTo>
                        <a:pt x="0" y="1"/>
                      </a:moveTo>
                      <a:lnTo>
                        <a:pt x="0" y="2"/>
                      </a:lnTo>
                      <a:lnTo>
                        <a:pt x="1" y="2"/>
                      </a:lnTo>
                      <a:lnTo>
                        <a:pt x="1" y="2"/>
                      </a:lnTo>
                      <a:lnTo>
                        <a:pt x="2" y="2"/>
                      </a:lnTo>
                      <a:lnTo>
                        <a:pt x="2" y="1"/>
                      </a:lnTo>
                      <a:lnTo>
                        <a:pt x="3" y="1"/>
                      </a:lnTo>
                      <a:lnTo>
                        <a:pt x="3" y="1"/>
                      </a:lnTo>
                      <a:lnTo>
                        <a:pt x="4" y="0"/>
                      </a:lnTo>
                      <a:lnTo>
                        <a:pt x="3" y="0"/>
                      </a:lnTo>
                      <a:lnTo>
                        <a:pt x="3" y="0"/>
                      </a:lnTo>
                      <a:lnTo>
                        <a:pt x="3" y="0"/>
                      </a:lnTo>
                      <a:lnTo>
                        <a:pt x="2" y="0"/>
                      </a:lnTo>
                      <a:lnTo>
                        <a:pt x="1" y="0"/>
                      </a:lnTo>
                      <a:lnTo>
                        <a:pt x="1"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89" name="Freeform 14"/>
                <p:cNvSpPr>
                  <a:spLocks/>
                </p:cNvSpPr>
                <p:nvPr/>
              </p:nvSpPr>
              <p:spPr bwMode="auto">
                <a:xfrm>
                  <a:off x="994" y="1357"/>
                  <a:ext cx="2" cy="2"/>
                </a:xfrm>
                <a:custGeom>
                  <a:avLst/>
                  <a:gdLst>
                    <a:gd name="T0" fmla="*/ 1 w 2"/>
                    <a:gd name="T1" fmla="*/ 2 h 2"/>
                    <a:gd name="T2" fmla="*/ 2 w 2"/>
                    <a:gd name="T3" fmla="*/ 2 h 2"/>
                    <a:gd name="T4" fmla="*/ 2 w 2"/>
                    <a:gd name="T5" fmla="*/ 2 h 2"/>
                    <a:gd name="T6" fmla="*/ 2 w 2"/>
                    <a:gd name="T7" fmla="*/ 2 h 2"/>
                    <a:gd name="T8" fmla="*/ 2 w 2"/>
                    <a:gd name="T9" fmla="*/ 2 h 2"/>
                    <a:gd name="T10" fmla="*/ 2 w 2"/>
                    <a:gd name="T11" fmla="*/ 2 h 2"/>
                    <a:gd name="T12" fmla="*/ 2 w 2"/>
                    <a:gd name="T13" fmla="*/ 1 h 2"/>
                    <a:gd name="T14" fmla="*/ 2 w 2"/>
                    <a:gd name="T15" fmla="*/ 0 h 2"/>
                    <a:gd name="T16" fmla="*/ 2 w 2"/>
                    <a:gd name="T17" fmla="*/ 0 h 2"/>
                    <a:gd name="T18" fmla="*/ 1 w 2"/>
                    <a:gd name="T19" fmla="*/ 1 h 2"/>
                    <a:gd name="T20" fmla="*/ 0 w 2"/>
                    <a:gd name="T21" fmla="*/ 2 h 2"/>
                    <a:gd name="T22" fmla="*/ 0 w 2"/>
                    <a:gd name="T23" fmla="*/ 2 h 2"/>
                    <a:gd name="T24" fmla="*/ 1 w 2"/>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
                      <a:moveTo>
                        <a:pt x="1" y="2"/>
                      </a:moveTo>
                      <a:lnTo>
                        <a:pt x="2" y="2"/>
                      </a:lnTo>
                      <a:lnTo>
                        <a:pt x="2" y="2"/>
                      </a:lnTo>
                      <a:lnTo>
                        <a:pt x="2" y="2"/>
                      </a:lnTo>
                      <a:lnTo>
                        <a:pt x="2" y="2"/>
                      </a:lnTo>
                      <a:lnTo>
                        <a:pt x="2" y="2"/>
                      </a:lnTo>
                      <a:lnTo>
                        <a:pt x="2" y="1"/>
                      </a:lnTo>
                      <a:lnTo>
                        <a:pt x="2" y="0"/>
                      </a:lnTo>
                      <a:lnTo>
                        <a:pt x="2" y="0"/>
                      </a:lnTo>
                      <a:lnTo>
                        <a:pt x="1" y="1"/>
                      </a:lnTo>
                      <a:lnTo>
                        <a:pt x="0" y="2"/>
                      </a:lnTo>
                      <a:lnTo>
                        <a:pt x="0" y="2"/>
                      </a:lnTo>
                      <a:lnTo>
                        <a:pt x="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90" name="Freeform 15"/>
                <p:cNvSpPr>
                  <a:spLocks/>
                </p:cNvSpPr>
                <p:nvPr/>
              </p:nvSpPr>
              <p:spPr bwMode="auto">
                <a:xfrm>
                  <a:off x="988" y="1357"/>
                  <a:ext cx="1" cy="0"/>
                </a:xfrm>
                <a:custGeom>
                  <a:avLst/>
                  <a:gdLst>
                    <a:gd name="T0" fmla="*/ 1 w 1"/>
                    <a:gd name="T1" fmla="*/ 0 w 1"/>
                    <a:gd name="T2" fmla="*/ 1 w 1"/>
                    <a:gd name="T3" fmla="*/ 1 w 1"/>
                    <a:gd name="T4" fmla="*/ 1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lnTo>
                        <a:pt x="0" y="0"/>
                      </a:lnTo>
                      <a:lnTo>
                        <a:pt x="1"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91" name="Freeform 16"/>
                <p:cNvSpPr>
                  <a:spLocks/>
                </p:cNvSpPr>
                <p:nvPr/>
              </p:nvSpPr>
              <p:spPr bwMode="auto">
                <a:xfrm>
                  <a:off x="986" y="1355"/>
                  <a:ext cx="1" cy="1"/>
                </a:xfrm>
                <a:custGeom>
                  <a:avLst/>
                  <a:gdLst>
                    <a:gd name="T0" fmla="*/ 0 w 2"/>
                    <a:gd name="T1" fmla="*/ 2 h 2"/>
                    <a:gd name="T2" fmla="*/ 1 w 2"/>
                    <a:gd name="T3" fmla="*/ 1 h 2"/>
                    <a:gd name="T4" fmla="*/ 2 w 2"/>
                    <a:gd name="T5" fmla="*/ 1 h 2"/>
                    <a:gd name="T6" fmla="*/ 2 w 2"/>
                    <a:gd name="T7" fmla="*/ 0 h 2"/>
                    <a:gd name="T8" fmla="*/ 1 w 2"/>
                    <a:gd name="T9" fmla="*/ 0 h 2"/>
                    <a:gd name="T10" fmla="*/ 1 w 2"/>
                    <a:gd name="T11" fmla="*/ 1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1" y="1"/>
                        <a:pt x="1" y="1"/>
                        <a:pt x="1" y="1"/>
                      </a:cubicBezTo>
                      <a:cubicBezTo>
                        <a:pt x="2" y="1"/>
                        <a:pt x="2" y="1"/>
                        <a:pt x="2" y="1"/>
                      </a:cubicBezTo>
                      <a:cubicBezTo>
                        <a:pt x="2" y="0"/>
                        <a:pt x="2" y="0"/>
                        <a:pt x="2" y="0"/>
                      </a:cubicBezTo>
                      <a:cubicBezTo>
                        <a:pt x="1" y="0"/>
                        <a:pt x="1" y="0"/>
                        <a:pt x="1" y="0"/>
                      </a:cubicBezTo>
                      <a:cubicBezTo>
                        <a:pt x="1" y="1"/>
                        <a:pt x="1" y="1"/>
                        <a:pt x="1" y="1"/>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92" name="Freeform 17"/>
                <p:cNvSpPr>
                  <a:spLocks/>
                </p:cNvSpPr>
                <p:nvPr/>
              </p:nvSpPr>
              <p:spPr bwMode="auto">
                <a:xfrm>
                  <a:off x="988" y="1356"/>
                  <a:ext cx="2" cy="0"/>
                </a:xfrm>
                <a:custGeom>
                  <a:avLst/>
                  <a:gdLst>
                    <a:gd name="T0" fmla="*/ 1 w 2"/>
                    <a:gd name="T1" fmla="*/ 2 w 2"/>
                    <a:gd name="T2" fmla="*/ 1 w 2"/>
                    <a:gd name="T3" fmla="*/ 1 w 2"/>
                    <a:gd name="T4" fmla="*/ 0 w 2"/>
                    <a:gd name="T5" fmla="*/ 0 w 2"/>
                    <a:gd name="T6" fmla="*/ 1 w 2"/>
                  </a:gdLst>
                  <a:ahLst/>
                  <a:cxnLst>
                    <a:cxn ang="0">
                      <a:pos x="T0" y="0"/>
                    </a:cxn>
                    <a:cxn ang="0">
                      <a:pos x="T1" y="0"/>
                    </a:cxn>
                    <a:cxn ang="0">
                      <a:pos x="T2" y="0"/>
                    </a:cxn>
                    <a:cxn ang="0">
                      <a:pos x="T3" y="0"/>
                    </a:cxn>
                    <a:cxn ang="0">
                      <a:pos x="T4" y="0"/>
                    </a:cxn>
                    <a:cxn ang="0">
                      <a:pos x="T5" y="0"/>
                    </a:cxn>
                    <a:cxn ang="0">
                      <a:pos x="T6" y="0"/>
                    </a:cxn>
                  </a:cxnLst>
                  <a:rect l="0" t="0" r="r" b="b"/>
                  <a:pathLst>
                    <a:path w="2">
                      <a:moveTo>
                        <a:pt x="1" y="0"/>
                      </a:moveTo>
                      <a:lnTo>
                        <a:pt x="2" y="0"/>
                      </a:lnTo>
                      <a:lnTo>
                        <a:pt x="1" y="0"/>
                      </a:lnTo>
                      <a:lnTo>
                        <a:pt x="1" y="0"/>
                      </a:lnTo>
                      <a:lnTo>
                        <a:pt x="0" y="0"/>
                      </a:lnTo>
                      <a:lnTo>
                        <a:pt x="0"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93" name="Freeform 18"/>
                <p:cNvSpPr>
                  <a:spLocks/>
                </p:cNvSpPr>
                <p:nvPr/>
              </p:nvSpPr>
              <p:spPr bwMode="auto">
                <a:xfrm>
                  <a:off x="1005" y="1353"/>
                  <a:ext cx="1" cy="0"/>
                </a:xfrm>
                <a:custGeom>
                  <a:avLst/>
                  <a:gdLst>
                    <a:gd name="T0" fmla="*/ 1 w 1"/>
                    <a:gd name="T1" fmla="*/ 1 w 1"/>
                    <a:gd name="T2" fmla="*/ 1 w 1"/>
                    <a:gd name="T3" fmla="*/ 0 w 1"/>
                    <a:gd name="T4" fmla="*/ 0 w 1"/>
                    <a:gd name="T5" fmla="*/ 0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lnTo>
                        <a:pt x="1" y="0"/>
                      </a:lnTo>
                      <a:lnTo>
                        <a:pt x="1" y="0"/>
                      </a:lnTo>
                      <a:lnTo>
                        <a:pt x="0" y="0"/>
                      </a:lnTo>
                      <a:lnTo>
                        <a:pt x="0" y="0"/>
                      </a:lnTo>
                      <a:lnTo>
                        <a:pt x="0"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94" name="Freeform 19"/>
                <p:cNvSpPr>
                  <a:spLocks/>
                </p:cNvSpPr>
                <p:nvPr/>
              </p:nvSpPr>
              <p:spPr bwMode="auto">
                <a:xfrm>
                  <a:off x="1002" y="1346"/>
                  <a:ext cx="1" cy="1"/>
                </a:xfrm>
                <a:custGeom>
                  <a:avLst/>
                  <a:gdLst>
                    <a:gd name="T0" fmla="*/ 1 w 3"/>
                    <a:gd name="T1" fmla="*/ 2 h 2"/>
                    <a:gd name="T2" fmla="*/ 2 w 3"/>
                    <a:gd name="T3" fmla="*/ 2 h 2"/>
                    <a:gd name="T4" fmla="*/ 3 w 3"/>
                    <a:gd name="T5" fmla="*/ 2 h 2"/>
                    <a:gd name="T6" fmla="*/ 2 w 3"/>
                    <a:gd name="T7" fmla="*/ 1 h 2"/>
                    <a:gd name="T8" fmla="*/ 2 w 3"/>
                    <a:gd name="T9" fmla="*/ 0 h 2"/>
                    <a:gd name="T10" fmla="*/ 2 w 3"/>
                    <a:gd name="T11" fmla="*/ 0 h 2"/>
                    <a:gd name="T12" fmla="*/ 2 w 3"/>
                    <a:gd name="T13" fmla="*/ 1 h 2"/>
                    <a:gd name="T14" fmla="*/ 0 w 3"/>
                    <a:gd name="T15" fmla="*/ 1 h 2"/>
                    <a:gd name="T16" fmla="*/ 0 w 3"/>
                    <a:gd name="T17" fmla="*/ 2 h 2"/>
                    <a:gd name="T18" fmla="*/ 1 w 3"/>
                    <a:gd name="T19" fmla="*/ 2 h 2"/>
                    <a:gd name="T20" fmla="*/ 1 w 3"/>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1" y="2"/>
                      </a:moveTo>
                      <a:cubicBezTo>
                        <a:pt x="2" y="2"/>
                        <a:pt x="2" y="2"/>
                        <a:pt x="2" y="2"/>
                      </a:cubicBezTo>
                      <a:cubicBezTo>
                        <a:pt x="3" y="2"/>
                        <a:pt x="3" y="2"/>
                        <a:pt x="3" y="2"/>
                      </a:cubicBezTo>
                      <a:cubicBezTo>
                        <a:pt x="2" y="1"/>
                        <a:pt x="2" y="1"/>
                        <a:pt x="2" y="1"/>
                      </a:cubicBezTo>
                      <a:cubicBezTo>
                        <a:pt x="2" y="0"/>
                        <a:pt x="2" y="0"/>
                        <a:pt x="2" y="0"/>
                      </a:cubicBezTo>
                      <a:cubicBezTo>
                        <a:pt x="2" y="0"/>
                        <a:pt x="2" y="0"/>
                        <a:pt x="2" y="0"/>
                      </a:cubicBezTo>
                      <a:cubicBezTo>
                        <a:pt x="2" y="1"/>
                        <a:pt x="2" y="1"/>
                        <a:pt x="2" y="1"/>
                      </a:cubicBezTo>
                      <a:cubicBezTo>
                        <a:pt x="0" y="1"/>
                        <a:pt x="0" y="1"/>
                        <a:pt x="0" y="1"/>
                      </a:cubicBezTo>
                      <a:cubicBezTo>
                        <a:pt x="0" y="2"/>
                        <a:pt x="0" y="2"/>
                        <a:pt x="0" y="2"/>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95" name="Freeform 20"/>
                <p:cNvSpPr>
                  <a:spLocks/>
                </p:cNvSpPr>
                <p:nvPr/>
              </p:nvSpPr>
              <p:spPr bwMode="auto">
                <a:xfrm>
                  <a:off x="1011" y="1350"/>
                  <a:ext cx="1" cy="1"/>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96" name="Rectangle 21"/>
                <p:cNvSpPr>
                  <a:spLocks noChangeArrowheads="1"/>
                </p:cNvSpPr>
                <p:nvPr/>
              </p:nvSpPr>
              <p:spPr bwMode="auto">
                <a:xfrm>
                  <a:off x="1012" y="135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97" name="Freeform 22"/>
                <p:cNvSpPr>
                  <a:spLocks/>
                </p:cNvSpPr>
                <p:nvPr/>
              </p:nvSpPr>
              <p:spPr bwMode="auto">
                <a:xfrm>
                  <a:off x="1014" y="1349"/>
                  <a:ext cx="1" cy="0"/>
                </a:xfrm>
                <a:custGeom>
                  <a:avLst/>
                  <a:gdLst>
                    <a:gd name="T0" fmla="*/ 1 w 1"/>
                    <a:gd name="T1" fmla="*/ 1 w 1"/>
                    <a:gd name="T2" fmla="*/ 1 w 1"/>
                    <a:gd name="T3" fmla="*/ 1 w 1"/>
                    <a:gd name="T4" fmla="*/ 1 w 1"/>
                    <a:gd name="T5" fmla="*/ 0 w 1"/>
                    <a:gd name="T6" fmla="*/ 0 w 1"/>
                    <a:gd name="T7" fmla="*/ 0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1" y="0"/>
                      </a:moveTo>
                      <a:lnTo>
                        <a:pt x="1" y="0"/>
                      </a:lnTo>
                      <a:lnTo>
                        <a:pt x="1" y="0"/>
                      </a:lnTo>
                      <a:lnTo>
                        <a:pt x="1" y="0"/>
                      </a:lnTo>
                      <a:lnTo>
                        <a:pt x="1" y="0"/>
                      </a:lnTo>
                      <a:lnTo>
                        <a:pt x="0" y="0"/>
                      </a:lnTo>
                      <a:lnTo>
                        <a:pt x="0" y="0"/>
                      </a:lnTo>
                      <a:lnTo>
                        <a:pt x="0"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98" name="Freeform 23"/>
                <p:cNvSpPr>
                  <a:spLocks/>
                </p:cNvSpPr>
                <p:nvPr/>
              </p:nvSpPr>
              <p:spPr bwMode="auto">
                <a:xfrm>
                  <a:off x="1011" y="1349"/>
                  <a:ext cx="1" cy="1"/>
                </a:xfrm>
                <a:custGeom>
                  <a:avLst/>
                  <a:gdLst>
                    <a:gd name="T0" fmla="*/ 1 w 1"/>
                    <a:gd name="T1" fmla="*/ 1 h 1"/>
                    <a:gd name="T2" fmla="*/ 1 w 1"/>
                    <a:gd name="T3" fmla="*/ 0 h 1"/>
                    <a:gd name="T4" fmla="*/ 1 w 1"/>
                    <a:gd name="T5" fmla="*/ 0 h 1"/>
                    <a:gd name="T6" fmla="*/ 0 w 1"/>
                    <a:gd name="T7" fmla="*/ 0 h 1"/>
                    <a:gd name="T8" fmla="*/ 0 w 1"/>
                    <a:gd name="T9" fmla="*/ 1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lnTo>
                        <a:pt x="1" y="0"/>
                      </a:lnTo>
                      <a:lnTo>
                        <a:pt x="1" y="0"/>
                      </a:lnTo>
                      <a:lnTo>
                        <a:pt x="0" y="0"/>
                      </a:lnTo>
                      <a:lnTo>
                        <a:pt x="0" y="1"/>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99" name="Freeform 24"/>
                <p:cNvSpPr>
                  <a:spLocks/>
                </p:cNvSpPr>
                <p:nvPr/>
              </p:nvSpPr>
              <p:spPr bwMode="auto">
                <a:xfrm>
                  <a:off x="1009" y="1350"/>
                  <a:ext cx="1" cy="2"/>
                </a:xfrm>
                <a:custGeom>
                  <a:avLst/>
                  <a:gdLst>
                    <a:gd name="T0" fmla="*/ 1 w 1"/>
                    <a:gd name="T1" fmla="*/ 1 h 2"/>
                    <a:gd name="T2" fmla="*/ 1 w 1"/>
                    <a:gd name="T3" fmla="*/ 1 h 2"/>
                    <a:gd name="T4" fmla="*/ 1 w 1"/>
                    <a:gd name="T5" fmla="*/ 0 h 2"/>
                    <a:gd name="T6" fmla="*/ 0 w 1"/>
                    <a:gd name="T7" fmla="*/ 0 h 2"/>
                    <a:gd name="T8" fmla="*/ 0 w 1"/>
                    <a:gd name="T9" fmla="*/ 1 h 2"/>
                    <a:gd name="T10" fmla="*/ 0 w 1"/>
                    <a:gd name="T11" fmla="*/ 2 h 2"/>
                    <a:gd name="T12" fmla="*/ 1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1"/>
                      </a:moveTo>
                      <a:lnTo>
                        <a:pt x="1" y="1"/>
                      </a:lnTo>
                      <a:lnTo>
                        <a:pt x="1" y="0"/>
                      </a:lnTo>
                      <a:lnTo>
                        <a:pt x="0" y="0"/>
                      </a:lnTo>
                      <a:lnTo>
                        <a:pt x="0" y="1"/>
                      </a:lnTo>
                      <a:lnTo>
                        <a:pt x="0" y="2"/>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00" name="Freeform 25"/>
                <p:cNvSpPr>
                  <a:spLocks/>
                </p:cNvSpPr>
                <p:nvPr/>
              </p:nvSpPr>
              <p:spPr bwMode="auto">
                <a:xfrm>
                  <a:off x="1021" y="1336"/>
                  <a:ext cx="1" cy="1"/>
                </a:xfrm>
                <a:custGeom>
                  <a:avLst/>
                  <a:gdLst>
                    <a:gd name="T0" fmla="*/ 0 w 1"/>
                    <a:gd name="T1" fmla="*/ 1 h 1"/>
                    <a:gd name="T2" fmla="*/ 1 w 1"/>
                    <a:gd name="T3" fmla="*/ 1 h 1"/>
                    <a:gd name="T4" fmla="*/ 1 w 1"/>
                    <a:gd name="T5" fmla="*/ 0 h 1"/>
                    <a:gd name="T6" fmla="*/ 1 w 1"/>
                    <a:gd name="T7" fmla="*/ 0 h 1"/>
                    <a:gd name="T8" fmla="*/ 1 w 1"/>
                    <a:gd name="T9" fmla="*/ 0 h 1"/>
                    <a:gd name="T10" fmla="*/ 0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lnTo>
                        <a:pt x="1" y="1"/>
                      </a:lnTo>
                      <a:lnTo>
                        <a:pt x="1" y="0"/>
                      </a:lnTo>
                      <a:lnTo>
                        <a:pt x="1" y="0"/>
                      </a:lnTo>
                      <a:lnTo>
                        <a:pt x="1" y="0"/>
                      </a:lnTo>
                      <a:lnTo>
                        <a:pt x="0" y="0"/>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01" name="Freeform 26"/>
                <p:cNvSpPr>
                  <a:spLocks/>
                </p:cNvSpPr>
                <p:nvPr/>
              </p:nvSpPr>
              <p:spPr bwMode="auto">
                <a:xfrm>
                  <a:off x="1019" y="1337"/>
                  <a:ext cx="1" cy="0"/>
                </a:xfrm>
                <a:custGeom>
                  <a:avLst/>
                  <a:gdLst>
                    <a:gd name="T0" fmla="*/ 1 w 1"/>
                    <a:gd name="T1" fmla="*/ 1 w 1"/>
                    <a:gd name="T2" fmla="*/ 1 w 1"/>
                    <a:gd name="T3" fmla="*/ 0 w 1"/>
                    <a:gd name="T4" fmla="*/ 0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lnTo>
                        <a:pt x="1" y="0"/>
                      </a:lnTo>
                      <a:lnTo>
                        <a:pt x="1" y="0"/>
                      </a:lnTo>
                      <a:lnTo>
                        <a:pt x="0" y="0"/>
                      </a:lnTo>
                      <a:lnTo>
                        <a:pt x="0"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02" name="Freeform 27"/>
                <p:cNvSpPr>
                  <a:spLocks/>
                </p:cNvSpPr>
                <p:nvPr/>
              </p:nvSpPr>
              <p:spPr bwMode="auto">
                <a:xfrm>
                  <a:off x="1036" y="1337"/>
                  <a:ext cx="3" cy="1"/>
                </a:xfrm>
                <a:custGeom>
                  <a:avLst/>
                  <a:gdLst>
                    <a:gd name="T0" fmla="*/ 3 w 3"/>
                    <a:gd name="T1" fmla="*/ 0 h 1"/>
                    <a:gd name="T2" fmla="*/ 2 w 3"/>
                    <a:gd name="T3" fmla="*/ 0 h 1"/>
                    <a:gd name="T4" fmla="*/ 2 w 3"/>
                    <a:gd name="T5" fmla="*/ 0 h 1"/>
                    <a:gd name="T6" fmla="*/ 1 w 3"/>
                    <a:gd name="T7" fmla="*/ 0 h 1"/>
                    <a:gd name="T8" fmla="*/ 0 w 3"/>
                    <a:gd name="T9" fmla="*/ 0 h 1"/>
                    <a:gd name="T10" fmla="*/ 0 w 3"/>
                    <a:gd name="T11" fmla="*/ 1 h 1"/>
                    <a:gd name="T12" fmla="*/ 1 w 3"/>
                    <a:gd name="T13" fmla="*/ 1 h 1"/>
                    <a:gd name="T14" fmla="*/ 2 w 3"/>
                    <a:gd name="T15" fmla="*/ 1 h 1"/>
                    <a:gd name="T16" fmla="*/ 2 w 3"/>
                    <a:gd name="T17" fmla="*/ 1 h 1"/>
                    <a:gd name="T18" fmla="*/ 3 w 3"/>
                    <a:gd name="T19" fmla="*/ 1 h 1"/>
                    <a:gd name="T20" fmla="*/ 3 w 3"/>
                    <a:gd name="T21" fmla="*/ 0 h 1"/>
                    <a:gd name="T22" fmla="*/ 3 w 3"/>
                    <a:gd name="T23" fmla="*/ 0 h 1"/>
                    <a:gd name="T24" fmla="*/ 3 w 3"/>
                    <a:gd name="T2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
                      <a:moveTo>
                        <a:pt x="3" y="0"/>
                      </a:moveTo>
                      <a:lnTo>
                        <a:pt x="2" y="0"/>
                      </a:lnTo>
                      <a:lnTo>
                        <a:pt x="2" y="0"/>
                      </a:lnTo>
                      <a:lnTo>
                        <a:pt x="1" y="0"/>
                      </a:lnTo>
                      <a:lnTo>
                        <a:pt x="0" y="0"/>
                      </a:lnTo>
                      <a:lnTo>
                        <a:pt x="0" y="1"/>
                      </a:lnTo>
                      <a:lnTo>
                        <a:pt x="1" y="1"/>
                      </a:lnTo>
                      <a:lnTo>
                        <a:pt x="2" y="1"/>
                      </a:lnTo>
                      <a:lnTo>
                        <a:pt x="2" y="1"/>
                      </a:lnTo>
                      <a:lnTo>
                        <a:pt x="3" y="1"/>
                      </a:lnTo>
                      <a:lnTo>
                        <a:pt x="3" y="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03" name="Freeform 28"/>
                <p:cNvSpPr>
                  <a:spLocks/>
                </p:cNvSpPr>
                <p:nvPr/>
              </p:nvSpPr>
              <p:spPr bwMode="auto">
                <a:xfrm>
                  <a:off x="1038" y="1340"/>
                  <a:ext cx="1" cy="0"/>
                </a:xfrm>
                <a:custGeom>
                  <a:avLst/>
                  <a:gdLst>
                    <a:gd name="T0" fmla="*/ 1 w 1"/>
                    <a:gd name="T1" fmla="*/ 0 w 1"/>
                    <a:gd name="T2" fmla="*/ 0 w 1"/>
                    <a:gd name="T3" fmla="*/ 0 w 1"/>
                    <a:gd name="T4" fmla="*/ 1 w 1"/>
                    <a:gd name="T5" fmla="*/ 1 w 1"/>
                    <a:gd name="T6" fmla="*/ 1 w 1"/>
                    <a:gd name="T7" fmla="*/ 1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1" y="0"/>
                      </a:moveTo>
                      <a:lnTo>
                        <a:pt x="0" y="0"/>
                      </a:lnTo>
                      <a:lnTo>
                        <a:pt x="0" y="0"/>
                      </a:lnTo>
                      <a:lnTo>
                        <a:pt x="0"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04" name="Freeform 29"/>
                <p:cNvSpPr>
                  <a:spLocks/>
                </p:cNvSpPr>
                <p:nvPr/>
              </p:nvSpPr>
              <p:spPr bwMode="auto">
                <a:xfrm>
                  <a:off x="1040" y="1342"/>
                  <a:ext cx="1" cy="0"/>
                </a:xfrm>
                <a:custGeom>
                  <a:avLst/>
                  <a:gdLst>
                    <a:gd name="T0" fmla="*/ 0 w 1"/>
                    <a:gd name="T1" fmla="*/ 0 w 1"/>
                    <a:gd name="T2" fmla="*/ 0 w 1"/>
                    <a:gd name="T3" fmla="*/ 1 w 1"/>
                    <a:gd name="T4" fmla="*/ 1 w 1"/>
                    <a:gd name="T5" fmla="*/ 0 w 1"/>
                    <a:gd name="T6" fmla="*/ 0 w 1"/>
                  </a:gdLst>
                  <a:ahLst/>
                  <a:cxnLst>
                    <a:cxn ang="0">
                      <a:pos x="T0" y="0"/>
                    </a:cxn>
                    <a:cxn ang="0">
                      <a:pos x="T1" y="0"/>
                    </a:cxn>
                    <a:cxn ang="0">
                      <a:pos x="T2" y="0"/>
                    </a:cxn>
                    <a:cxn ang="0">
                      <a:pos x="T3" y="0"/>
                    </a:cxn>
                    <a:cxn ang="0">
                      <a:pos x="T4" y="0"/>
                    </a:cxn>
                    <a:cxn ang="0">
                      <a:pos x="T5" y="0"/>
                    </a:cxn>
                    <a:cxn ang="0">
                      <a:pos x="T6" y="0"/>
                    </a:cxn>
                  </a:cxnLst>
                  <a:rect l="0" t="0" r="r" b="b"/>
                  <a:pathLst>
                    <a:path w="1">
                      <a:moveTo>
                        <a:pt x="0" y="0"/>
                      </a:moveTo>
                      <a:lnTo>
                        <a:pt x="0" y="0"/>
                      </a:lnTo>
                      <a:lnTo>
                        <a:pt x="0" y="0"/>
                      </a:lnTo>
                      <a:lnTo>
                        <a:pt x="1" y="0"/>
                      </a:lnTo>
                      <a:lnTo>
                        <a:pt x="1"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05" name="Freeform 30"/>
                <p:cNvSpPr>
                  <a:spLocks/>
                </p:cNvSpPr>
                <p:nvPr/>
              </p:nvSpPr>
              <p:spPr bwMode="auto">
                <a:xfrm>
                  <a:off x="1064" y="1336"/>
                  <a:ext cx="1" cy="0"/>
                </a:xfrm>
                <a:custGeom>
                  <a:avLst/>
                  <a:gdLst>
                    <a:gd name="T0" fmla="*/ 1 w 1"/>
                    <a:gd name="T1" fmla="*/ 1 w 1"/>
                    <a:gd name="T2" fmla="*/ 1 w 1"/>
                    <a:gd name="T3" fmla="*/ 1 w 1"/>
                    <a:gd name="T4" fmla="*/ 1 w 1"/>
                    <a:gd name="T5" fmla="*/ 0 w 1"/>
                    <a:gd name="T6" fmla="*/ 0 w 1"/>
                    <a:gd name="T7" fmla="*/ 1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1" y="0"/>
                      </a:moveTo>
                      <a:lnTo>
                        <a:pt x="1" y="0"/>
                      </a:lnTo>
                      <a:lnTo>
                        <a:pt x="1" y="0"/>
                      </a:lnTo>
                      <a:lnTo>
                        <a:pt x="1" y="0"/>
                      </a:lnTo>
                      <a:lnTo>
                        <a:pt x="1" y="0"/>
                      </a:lnTo>
                      <a:lnTo>
                        <a:pt x="0" y="0"/>
                      </a:lnTo>
                      <a:lnTo>
                        <a:pt x="0"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06" name="Freeform 31"/>
                <p:cNvSpPr>
                  <a:spLocks/>
                </p:cNvSpPr>
                <p:nvPr/>
              </p:nvSpPr>
              <p:spPr bwMode="auto">
                <a:xfrm>
                  <a:off x="1066" y="1336"/>
                  <a:ext cx="1" cy="1"/>
                </a:xfrm>
                <a:custGeom>
                  <a:avLst/>
                  <a:gdLst>
                    <a:gd name="T0" fmla="*/ 1 w 1"/>
                    <a:gd name="T1" fmla="*/ 1 h 1"/>
                    <a:gd name="T2" fmla="*/ 1 w 1"/>
                    <a:gd name="T3" fmla="*/ 0 h 1"/>
                    <a:gd name="T4" fmla="*/ 1 w 1"/>
                    <a:gd name="T5" fmla="*/ 0 h 1"/>
                    <a:gd name="T6" fmla="*/ 1 w 1"/>
                    <a:gd name="T7" fmla="*/ 0 h 1"/>
                    <a:gd name="T8" fmla="*/ 0 w 1"/>
                    <a:gd name="T9" fmla="*/ 1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lnTo>
                        <a:pt x="1" y="0"/>
                      </a:lnTo>
                      <a:lnTo>
                        <a:pt x="1" y="0"/>
                      </a:lnTo>
                      <a:lnTo>
                        <a:pt x="1" y="0"/>
                      </a:lnTo>
                      <a:lnTo>
                        <a:pt x="0" y="1"/>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07" name="Freeform 32"/>
                <p:cNvSpPr>
                  <a:spLocks/>
                </p:cNvSpPr>
                <p:nvPr/>
              </p:nvSpPr>
              <p:spPr bwMode="auto">
                <a:xfrm>
                  <a:off x="1148" y="1353"/>
                  <a:ext cx="9" cy="4"/>
                </a:xfrm>
                <a:custGeom>
                  <a:avLst/>
                  <a:gdLst>
                    <a:gd name="T0" fmla="*/ 6 w 15"/>
                    <a:gd name="T1" fmla="*/ 5 h 6"/>
                    <a:gd name="T2" fmla="*/ 7 w 15"/>
                    <a:gd name="T3" fmla="*/ 5 h 6"/>
                    <a:gd name="T4" fmla="*/ 11 w 15"/>
                    <a:gd name="T5" fmla="*/ 6 h 6"/>
                    <a:gd name="T6" fmla="*/ 12 w 15"/>
                    <a:gd name="T7" fmla="*/ 6 h 6"/>
                    <a:gd name="T8" fmla="*/ 14 w 15"/>
                    <a:gd name="T9" fmla="*/ 6 h 6"/>
                    <a:gd name="T10" fmla="*/ 15 w 15"/>
                    <a:gd name="T11" fmla="*/ 5 h 6"/>
                    <a:gd name="T12" fmla="*/ 15 w 15"/>
                    <a:gd name="T13" fmla="*/ 4 h 6"/>
                    <a:gd name="T14" fmla="*/ 14 w 15"/>
                    <a:gd name="T15" fmla="*/ 3 h 6"/>
                    <a:gd name="T16" fmla="*/ 12 w 15"/>
                    <a:gd name="T17" fmla="*/ 1 h 6"/>
                    <a:gd name="T18" fmla="*/ 11 w 15"/>
                    <a:gd name="T19" fmla="*/ 1 h 6"/>
                    <a:gd name="T20" fmla="*/ 10 w 15"/>
                    <a:gd name="T21" fmla="*/ 0 h 6"/>
                    <a:gd name="T22" fmla="*/ 8 w 15"/>
                    <a:gd name="T23" fmla="*/ 0 h 6"/>
                    <a:gd name="T24" fmla="*/ 6 w 15"/>
                    <a:gd name="T25" fmla="*/ 2 h 6"/>
                    <a:gd name="T26" fmla="*/ 4 w 15"/>
                    <a:gd name="T27" fmla="*/ 1 h 6"/>
                    <a:gd name="T28" fmla="*/ 4 w 15"/>
                    <a:gd name="T29" fmla="*/ 2 h 6"/>
                    <a:gd name="T30" fmla="*/ 3 w 15"/>
                    <a:gd name="T31" fmla="*/ 3 h 6"/>
                    <a:gd name="T32" fmla="*/ 2 w 15"/>
                    <a:gd name="T33" fmla="*/ 4 h 6"/>
                    <a:gd name="T34" fmla="*/ 0 w 15"/>
                    <a:gd name="T35" fmla="*/ 5 h 6"/>
                    <a:gd name="T36" fmla="*/ 1 w 15"/>
                    <a:gd name="T37" fmla="*/ 5 h 6"/>
                    <a:gd name="T38" fmla="*/ 2 w 15"/>
                    <a:gd name="T39" fmla="*/ 5 h 6"/>
                    <a:gd name="T40" fmla="*/ 3 w 15"/>
                    <a:gd name="T41" fmla="*/ 5 h 6"/>
                    <a:gd name="T42" fmla="*/ 6 w 15"/>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6">
                      <a:moveTo>
                        <a:pt x="6" y="5"/>
                      </a:moveTo>
                      <a:cubicBezTo>
                        <a:pt x="7" y="5"/>
                        <a:pt x="7" y="5"/>
                        <a:pt x="7" y="5"/>
                      </a:cubicBezTo>
                      <a:cubicBezTo>
                        <a:pt x="11" y="6"/>
                        <a:pt x="11" y="6"/>
                        <a:pt x="11" y="6"/>
                      </a:cubicBezTo>
                      <a:cubicBezTo>
                        <a:pt x="12" y="6"/>
                        <a:pt x="12" y="6"/>
                        <a:pt x="12" y="6"/>
                      </a:cubicBezTo>
                      <a:cubicBezTo>
                        <a:pt x="14" y="6"/>
                        <a:pt x="14" y="6"/>
                        <a:pt x="14" y="6"/>
                      </a:cubicBezTo>
                      <a:cubicBezTo>
                        <a:pt x="15" y="5"/>
                        <a:pt x="15" y="5"/>
                        <a:pt x="15" y="5"/>
                      </a:cubicBezTo>
                      <a:cubicBezTo>
                        <a:pt x="15" y="4"/>
                        <a:pt x="15" y="4"/>
                        <a:pt x="15" y="4"/>
                      </a:cubicBezTo>
                      <a:cubicBezTo>
                        <a:pt x="14" y="3"/>
                        <a:pt x="14" y="3"/>
                        <a:pt x="14" y="3"/>
                      </a:cubicBezTo>
                      <a:cubicBezTo>
                        <a:pt x="14" y="3"/>
                        <a:pt x="13" y="1"/>
                        <a:pt x="12" y="1"/>
                      </a:cubicBezTo>
                      <a:cubicBezTo>
                        <a:pt x="12" y="1"/>
                        <a:pt x="11" y="1"/>
                        <a:pt x="11" y="1"/>
                      </a:cubicBezTo>
                      <a:cubicBezTo>
                        <a:pt x="10" y="0"/>
                        <a:pt x="10" y="0"/>
                        <a:pt x="10" y="0"/>
                      </a:cubicBezTo>
                      <a:cubicBezTo>
                        <a:pt x="8" y="0"/>
                        <a:pt x="8" y="0"/>
                        <a:pt x="8" y="0"/>
                      </a:cubicBezTo>
                      <a:cubicBezTo>
                        <a:pt x="6" y="2"/>
                        <a:pt x="6" y="2"/>
                        <a:pt x="6" y="2"/>
                      </a:cubicBezTo>
                      <a:cubicBezTo>
                        <a:pt x="4" y="1"/>
                        <a:pt x="4" y="1"/>
                        <a:pt x="4" y="1"/>
                      </a:cubicBezTo>
                      <a:cubicBezTo>
                        <a:pt x="4" y="2"/>
                        <a:pt x="4" y="2"/>
                        <a:pt x="4" y="2"/>
                      </a:cubicBezTo>
                      <a:cubicBezTo>
                        <a:pt x="3" y="3"/>
                        <a:pt x="3" y="3"/>
                        <a:pt x="3" y="3"/>
                      </a:cubicBezTo>
                      <a:cubicBezTo>
                        <a:pt x="2" y="4"/>
                        <a:pt x="2" y="4"/>
                        <a:pt x="2" y="4"/>
                      </a:cubicBezTo>
                      <a:cubicBezTo>
                        <a:pt x="0" y="5"/>
                        <a:pt x="0" y="5"/>
                        <a:pt x="0" y="5"/>
                      </a:cubicBezTo>
                      <a:cubicBezTo>
                        <a:pt x="1" y="5"/>
                        <a:pt x="1" y="5"/>
                        <a:pt x="1" y="5"/>
                      </a:cubicBezTo>
                      <a:cubicBezTo>
                        <a:pt x="1" y="5"/>
                        <a:pt x="2" y="6"/>
                        <a:pt x="2" y="5"/>
                      </a:cubicBezTo>
                      <a:cubicBezTo>
                        <a:pt x="3" y="5"/>
                        <a:pt x="2" y="5"/>
                        <a:pt x="3" y="5"/>
                      </a:cubicBezTo>
                      <a:cubicBezTo>
                        <a:pt x="4" y="5"/>
                        <a:pt x="6" y="5"/>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08" name="Freeform 33"/>
                <p:cNvSpPr>
                  <a:spLocks/>
                </p:cNvSpPr>
                <p:nvPr/>
              </p:nvSpPr>
              <p:spPr bwMode="auto">
                <a:xfrm>
                  <a:off x="1149" y="1352"/>
                  <a:ext cx="2" cy="2"/>
                </a:xfrm>
                <a:custGeom>
                  <a:avLst/>
                  <a:gdLst>
                    <a:gd name="T0" fmla="*/ 1 w 2"/>
                    <a:gd name="T1" fmla="*/ 1 h 2"/>
                    <a:gd name="T2" fmla="*/ 2 w 2"/>
                    <a:gd name="T3" fmla="*/ 1 h 2"/>
                    <a:gd name="T4" fmla="*/ 1 w 2"/>
                    <a:gd name="T5" fmla="*/ 0 h 2"/>
                    <a:gd name="T6" fmla="*/ 1 w 2"/>
                    <a:gd name="T7" fmla="*/ 0 h 2"/>
                    <a:gd name="T8" fmla="*/ 0 w 2"/>
                    <a:gd name="T9" fmla="*/ 0 h 2"/>
                    <a:gd name="T10" fmla="*/ 0 w 2"/>
                    <a:gd name="T11" fmla="*/ 1 h 2"/>
                    <a:gd name="T12" fmla="*/ 0 w 2"/>
                    <a:gd name="T13" fmla="*/ 1 h 2"/>
                    <a:gd name="T14" fmla="*/ 1 w 2"/>
                    <a:gd name="T15" fmla="*/ 2 h 2"/>
                    <a:gd name="T16" fmla="*/ 1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1"/>
                      </a:moveTo>
                      <a:lnTo>
                        <a:pt x="2" y="1"/>
                      </a:lnTo>
                      <a:lnTo>
                        <a:pt x="1" y="0"/>
                      </a:lnTo>
                      <a:lnTo>
                        <a:pt x="1" y="0"/>
                      </a:lnTo>
                      <a:lnTo>
                        <a:pt x="0" y="0"/>
                      </a:lnTo>
                      <a:lnTo>
                        <a:pt x="0" y="1"/>
                      </a:lnTo>
                      <a:lnTo>
                        <a:pt x="0" y="1"/>
                      </a:lnTo>
                      <a:lnTo>
                        <a:pt x="1" y="2"/>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09" name="Freeform 34"/>
                <p:cNvSpPr>
                  <a:spLocks/>
                </p:cNvSpPr>
                <p:nvPr/>
              </p:nvSpPr>
              <p:spPr bwMode="auto">
                <a:xfrm>
                  <a:off x="1164" y="1346"/>
                  <a:ext cx="12" cy="3"/>
                </a:xfrm>
                <a:custGeom>
                  <a:avLst/>
                  <a:gdLst>
                    <a:gd name="T0" fmla="*/ 2 w 20"/>
                    <a:gd name="T1" fmla="*/ 4 h 6"/>
                    <a:gd name="T2" fmla="*/ 4 w 20"/>
                    <a:gd name="T3" fmla="*/ 4 h 6"/>
                    <a:gd name="T4" fmla="*/ 5 w 20"/>
                    <a:gd name="T5" fmla="*/ 4 h 6"/>
                    <a:gd name="T6" fmla="*/ 6 w 20"/>
                    <a:gd name="T7" fmla="*/ 5 h 6"/>
                    <a:gd name="T8" fmla="*/ 8 w 20"/>
                    <a:gd name="T9" fmla="*/ 6 h 6"/>
                    <a:gd name="T10" fmla="*/ 11 w 20"/>
                    <a:gd name="T11" fmla="*/ 6 h 6"/>
                    <a:gd name="T12" fmla="*/ 12 w 20"/>
                    <a:gd name="T13" fmla="*/ 6 h 6"/>
                    <a:gd name="T14" fmla="*/ 15 w 20"/>
                    <a:gd name="T15" fmla="*/ 6 h 6"/>
                    <a:gd name="T16" fmla="*/ 16 w 20"/>
                    <a:gd name="T17" fmla="*/ 5 h 6"/>
                    <a:gd name="T18" fmla="*/ 18 w 20"/>
                    <a:gd name="T19" fmla="*/ 5 h 6"/>
                    <a:gd name="T20" fmla="*/ 19 w 20"/>
                    <a:gd name="T21" fmla="*/ 4 h 6"/>
                    <a:gd name="T22" fmla="*/ 20 w 20"/>
                    <a:gd name="T23" fmla="*/ 4 h 6"/>
                    <a:gd name="T24" fmla="*/ 19 w 20"/>
                    <a:gd name="T25" fmla="*/ 4 h 6"/>
                    <a:gd name="T26" fmla="*/ 17 w 20"/>
                    <a:gd name="T27" fmla="*/ 3 h 6"/>
                    <a:gd name="T28" fmla="*/ 15 w 20"/>
                    <a:gd name="T29" fmla="*/ 2 h 6"/>
                    <a:gd name="T30" fmla="*/ 14 w 20"/>
                    <a:gd name="T31" fmla="*/ 2 h 6"/>
                    <a:gd name="T32" fmla="*/ 12 w 20"/>
                    <a:gd name="T33" fmla="*/ 2 h 6"/>
                    <a:gd name="T34" fmla="*/ 11 w 20"/>
                    <a:gd name="T35" fmla="*/ 2 h 6"/>
                    <a:gd name="T36" fmla="*/ 10 w 20"/>
                    <a:gd name="T37" fmla="*/ 2 h 6"/>
                    <a:gd name="T38" fmla="*/ 10 w 20"/>
                    <a:gd name="T39" fmla="*/ 1 h 6"/>
                    <a:gd name="T40" fmla="*/ 8 w 20"/>
                    <a:gd name="T41" fmla="*/ 1 h 6"/>
                    <a:gd name="T42" fmla="*/ 7 w 20"/>
                    <a:gd name="T43" fmla="*/ 1 h 6"/>
                    <a:gd name="T44" fmla="*/ 5 w 20"/>
                    <a:gd name="T45" fmla="*/ 1 h 6"/>
                    <a:gd name="T46" fmla="*/ 5 w 20"/>
                    <a:gd name="T47" fmla="*/ 2 h 6"/>
                    <a:gd name="T48" fmla="*/ 4 w 20"/>
                    <a:gd name="T49" fmla="*/ 2 h 6"/>
                    <a:gd name="T50" fmla="*/ 3 w 20"/>
                    <a:gd name="T51" fmla="*/ 1 h 6"/>
                    <a:gd name="T52" fmla="*/ 2 w 20"/>
                    <a:gd name="T53" fmla="*/ 1 h 6"/>
                    <a:gd name="T54" fmla="*/ 2 w 20"/>
                    <a:gd name="T55" fmla="*/ 0 h 6"/>
                    <a:gd name="T56" fmla="*/ 1 w 20"/>
                    <a:gd name="T57" fmla="*/ 0 h 6"/>
                    <a:gd name="T58" fmla="*/ 0 w 20"/>
                    <a:gd name="T59" fmla="*/ 1 h 6"/>
                    <a:gd name="T60" fmla="*/ 0 w 20"/>
                    <a:gd name="T61" fmla="*/ 3 h 6"/>
                    <a:gd name="T62" fmla="*/ 1 w 20"/>
                    <a:gd name="T63" fmla="*/ 3 h 6"/>
                    <a:gd name="T64" fmla="*/ 2 w 20"/>
                    <a:gd name="T6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6">
                      <a:moveTo>
                        <a:pt x="2" y="4"/>
                      </a:moveTo>
                      <a:cubicBezTo>
                        <a:pt x="4" y="4"/>
                        <a:pt x="4" y="4"/>
                        <a:pt x="4" y="4"/>
                      </a:cubicBezTo>
                      <a:cubicBezTo>
                        <a:pt x="5" y="4"/>
                        <a:pt x="5" y="4"/>
                        <a:pt x="5" y="4"/>
                      </a:cubicBezTo>
                      <a:cubicBezTo>
                        <a:pt x="6" y="5"/>
                        <a:pt x="6" y="5"/>
                        <a:pt x="6" y="5"/>
                      </a:cubicBezTo>
                      <a:cubicBezTo>
                        <a:pt x="8" y="6"/>
                        <a:pt x="8" y="6"/>
                        <a:pt x="8" y="6"/>
                      </a:cubicBezTo>
                      <a:cubicBezTo>
                        <a:pt x="11" y="6"/>
                        <a:pt x="11" y="6"/>
                        <a:pt x="11" y="6"/>
                      </a:cubicBezTo>
                      <a:cubicBezTo>
                        <a:pt x="12" y="6"/>
                        <a:pt x="12" y="6"/>
                        <a:pt x="12" y="6"/>
                      </a:cubicBezTo>
                      <a:cubicBezTo>
                        <a:pt x="15" y="6"/>
                        <a:pt x="15" y="6"/>
                        <a:pt x="15" y="6"/>
                      </a:cubicBezTo>
                      <a:cubicBezTo>
                        <a:pt x="16" y="5"/>
                        <a:pt x="16" y="5"/>
                        <a:pt x="16" y="5"/>
                      </a:cubicBezTo>
                      <a:cubicBezTo>
                        <a:pt x="18" y="5"/>
                        <a:pt x="18" y="5"/>
                        <a:pt x="18" y="5"/>
                      </a:cubicBezTo>
                      <a:cubicBezTo>
                        <a:pt x="19" y="4"/>
                        <a:pt x="19" y="4"/>
                        <a:pt x="19" y="4"/>
                      </a:cubicBezTo>
                      <a:cubicBezTo>
                        <a:pt x="20" y="4"/>
                        <a:pt x="20" y="4"/>
                        <a:pt x="20" y="4"/>
                      </a:cubicBezTo>
                      <a:cubicBezTo>
                        <a:pt x="20" y="4"/>
                        <a:pt x="19" y="4"/>
                        <a:pt x="19" y="4"/>
                      </a:cubicBezTo>
                      <a:cubicBezTo>
                        <a:pt x="18" y="3"/>
                        <a:pt x="17" y="3"/>
                        <a:pt x="17" y="3"/>
                      </a:cubicBezTo>
                      <a:cubicBezTo>
                        <a:pt x="15" y="2"/>
                        <a:pt x="15" y="2"/>
                        <a:pt x="15" y="2"/>
                      </a:cubicBezTo>
                      <a:cubicBezTo>
                        <a:pt x="14" y="2"/>
                        <a:pt x="14" y="2"/>
                        <a:pt x="14" y="2"/>
                      </a:cubicBezTo>
                      <a:cubicBezTo>
                        <a:pt x="12" y="2"/>
                        <a:pt x="12" y="2"/>
                        <a:pt x="12" y="2"/>
                      </a:cubicBezTo>
                      <a:cubicBezTo>
                        <a:pt x="11" y="2"/>
                        <a:pt x="11" y="2"/>
                        <a:pt x="11" y="2"/>
                      </a:cubicBezTo>
                      <a:cubicBezTo>
                        <a:pt x="10" y="2"/>
                        <a:pt x="10" y="2"/>
                        <a:pt x="10" y="2"/>
                      </a:cubicBezTo>
                      <a:cubicBezTo>
                        <a:pt x="10" y="1"/>
                        <a:pt x="10" y="1"/>
                        <a:pt x="10" y="1"/>
                      </a:cubicBezTo>
                      <a:cubicBezTo>
                        <a:pt x="8" y="1"/>
                        <a:pt x="8" y="1"/>
                        <a:pt x="8" y="1"/>
                      </a:cubicBezTo>
                      <a:cubicBezTo>
                        <a:pt x="7" y="1"/>
                        <a:pt x="7" y="1"/>
                        <a:pt x="7" y="1"/>
                      </a:cubicBezTo>
                      <a:cubicBezTo>
                        <a:pt x="5" y="1"/>
                        <a:pt x="5" y="1"/>
                        <a:pt x="5" y="1"/>
                      </a:cubicBezTo>
                      <a:cubicBezTo>
                        <a:pt x="5" y="2"/>
                        <a:pt x="5" y="2"/>
                        <a:pt x="5" y="2"/>
                      </a:cubicBezTo>
                      <a:cubicBezTo>
                        <a:pt x="4" y="2"/>
                        <a:pt x="4" y="2"/>
                        <a:pt x="4" y="2"/>
                      </a:cubicBezTo>
                      <a:cubicBezTo>
                        <a:pt x="4" y="2"/>
                        <a:pt x="4" y="1"/>
                        <a:pt x="3" y="1"/>
                      </a:cubicBezTo>
                      <a:cubicBezTo>
                        <a:pt x="2" y="1"/>
                        <a:pt x="2" y="1"/>
                        <a:pt x="2" y="1"/>
                      </a:cubicBezTo>
                      <a:cubicBezTo>
                        <a:pt x="2" y="0"/>
                        <a:pt x="2" y="0"/>
                        <a:pt x="2" y="0"/>
                      </a:cubicBezTo>
                      <a:cubicBezTo>
                        <a:pt x="1" y="0"/>
                        <a:pt x="1" y="0"/>
                        <a:pt x="1" y="0"/>
                      </a:cubicBezTo>
                      <a:cubicBezTo>
                        <a:pt x="0" y="1"/>
                        <a:pt x="0" y="1"/>
                        <a:pt x="0" y="1"/>
                      </a:cubicBezTo>
                      <a:cubicBezTo>
                        <a:pt x="0" y="3"/>
                        <a:pt x="0" y="3"/>
                        <a:pt x="0" y="3"/>
                      </a:cubicBezTo>
                      <a:cubicBezTo>
                        <a:pt x="1" y="3"/>
                        <a:pt x="1" y="3"/>
                        <a:pt x="1" y="3"/>
                      </a:cubicBezTo>
                      <a:lnTo>
                        <a:pt x="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10" name="Freeform 35"/>
                <p:cNvSpPr>
                  <a:spLocks/>
                </p:cNvSpPr>
                <p:nvPr/>
              </p:nvSpPr>
              <p:spPr bwMode="auto">
                <a:xfrm>
                  <a:off x="1141" y="1342"/>
                  <a:ext cx="21" cy="8"/>
                </a:xfrm>
                <a:custGeom>
                  <a:avLst/>
                  <a:gdLst>
                    <a:gd name="T0" fmla="*/ 1 w 35"/>
                    <a:gd name="T1" fmla="*/ 7 h 13"/>
                    <a:gd name="T2" fmla="*/ 1 w 35"/>
                    <a:gd name="T3" fmla="*/ 9 h 13"/>
                    <a:gd name="T4" fmla="*/ 3 w 35"/>
                    <a:gd name="T5" fmla="*/ 11 h 13"/>
                    <a:gd name="T6" fmla="*/ 7 w 35"/>
                    <a:gd name="T7" fmla="*/ 12 h 13"/>
                    <a:gd name="T8" fmla="*/ 10 w 35"/>
                    <a:gd name="T9" fmla="*/ 13 h 13"/>
                    <a:gd name="T10" fmla="*/ 10 w 35"/>
                    <a:gd name="T11" fmla="*/ 11 h 13"/>
                    <a:gd name="T12" fmla="*/ 12 w 35"/>
                    <a:gd name="T13" fmla="*/ 11 h 13"/>
                    <a:gd name="T14" fmla="*/ 15 w 35"/>
                    <a:gd name="T15" fmla="*/ 12 h 13"/>
                    <a:gd name="T16" fmla="*/ 20 w 35"/>
                    <a:gd name="T17" fmla="*/ 10 h 13"/>
                    <a:gd name="T18" fmla="*/ 22 w 35"/>
                    <a:gd name="T19" fmla="*/ 12 h 13"/>
                    <a:gd name="T20" fmla="*/ 25 w 35"/>
                    <a:gd name="T21" fmla="*/ 12 h 13"/>
                    <a:gd name="T22" fmla="*/ 28 w 35"/>
                    <a:gd name="T23" fmla="*/ 11 h 13"/>
                    <a:gd name="T24" fmla="*/ 23 w 35"/>
                    <a:gd name="T25" fmla="*/ 9 h 13"/>
                    <a:gd name="T26" fmla="*/ 22 w 35"/>
                    <a:gd name="T27" fmla="*/ 6 h 13"/>
                    <a:gd name="T28" fmla="*/ 24 w 35"/>
                    <a:gd name="T29" fmla="*/ 5 h 13"/>
                    <a:gd name="T30" fmla="*/ 25 w 35"/>
                    <a:gd name="T31" fmla="*/ 5 h 13"/>
                    <a:gd name="T32" fmla="*/ 25 w 35"/>
                    <a:gd name="T33" fmla="*/ 8 h 13"/>
                    <a:gd name="T34" fmla="*/ 26 w 35"/>
                    <a:gd name="T35" fmla="*/ 9 h 13"/>
                    <a:gd name="T36" fmla="*/ 28 w 35"/>
                    <a:gd name="T37" fmla="*/ 10 h 13"/>
                    <a:gd name="T38" fmla="*/ 32 w 35"/>
                    <a:gd name="T39" fmla="*/ 10 h 13"/>
                    <a:gd name="T40" fmla="*/ 33 w 35"/>
                    <a:gd name="T41" fmla="*/ 8 h 13"/>
                    <a:gd name="T42" fmla="*/ 34 w 35"/>
                    <a:gd name="T43" fmla="*/ 7 h 13"/>
                    <a:gd name="T44" fmla="*/ 35 w 35"/>
                    <a:gd name="T45" fmla="*/ 6 h 13"/>
                    <a:gd name="T46" fmla="*/ 31 w 35"/>
                    <a:gd name="T47" fmla="*/ 4 h 13"/>
                    <a:gd name="T48" fmla="*/ 28 w 35"/>
                    <a:gd name="T49" fmla="*/ 3 h 13"/>
                    <a:gd name="T50" fmla="*/ 25 w 35"/>
                    <a:gd name="T51" fmla="*/ 3 h 13"/>
                    <a:gd name="T52" fmla="*/ 21 w 35"/>
                    <a:gd name="T53" fmla="*/ 1 h 13"/>
                    <a:gd name="T54" fmla="*/ 19 w 35"/>
                    <a:gd name="T55" fmla="*/ 2 h 13"/>
                    <a:gd name="T56" fmla="*/ 17 w 35"/>
                    <a:gd name="T57" fmla="*/ 2 h 13"/>
                    <a:gd name="T58" fmla="*/ 18 w 35"/>
                    <a:gd name="T59" fmla="*/ 5 h 13"/>
                    <a:gd name="T60" fmla="*/ 15 w 35"/>
                    <a:gd name="T61" fmla="*/ 3 h 13"/>
                    <a:gd name="T62" fmla="*/ 12 w 35"/>
                    <a:gd name="T63" fmla="*/ 2 h 13"/>
                    <a:gd name="T64" fmla="*/ 8 w 35"/>
                    <a:gd name="T65" fmla="*/ 1 h 13"/>
                    <a:gd name="T66" fmla="*/ 6 w 35"/>
                    <a:gd name="T67" fmla="*/ 0 h 13"/>
                    <a:gd name="T68" fmla="*/ 5 w 35"/>
                    <a:gd name="T69" fmla="*/ 1 h 13"/>
                    <a:gd name="T70" fmla="*/ 2 w 35"/>
                    <a:gd name="T71" fmla="*/ 2 h 13"/>
                    <a:gd name="T72" fmla="*/ 0 w 35"/>
                    <a:gd name="T73" fmla="*/ 4 h 13"/>
                    <a:gd name="T74" fmla="*/ 1 w 35"/>
                    <a:gd name="T75"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 h="13">
                      <a:moveTo>
                        <a:pt x="1" y="6"/>
                      </a:moveTo>
                      <a:cubicBezTo>
                        <a:pt x="1" y="7"/>
                        <a:pt x="1" y="7"/>
                        <a:pt x="1" y="7"/>
                      </a:cubicBezTo>
                      <a:cubicBezTo>
                        <a:pt x="0" y="7"/>
                        <a:pt x="0" y="7"/>
                        <a:pt x="0" y="7"/>
                      </a:cubicBezTo>
                      <a:cubicBezTo>
                        <a:pt x="1" y="9"/>
                        <a:pt x="1" y="9"/>
                        <a:pt x="1" y="9"/>
                      </a:cubicBezTo>
                      <a:cubicBezTo>
                        <a:pt x="2" y="10"/>
                        <a:pt x="2" y="10"/>
                        <a:pt x="2" y="10"/>
                      </a:cubicBezTo>
                      <a:cubicBezTo>
                        <a:pt x="3" y="11"/>
                        <a:pt x="3" y="11"/>
                        <a:pt x="3" y="11"/>
                      </a:cubicBezTo>
                      <a:cubicBezTo>
                        <a:pt x="5" y="12"/>
                        <a:pt x="5" y="12"/>
                        <a:pt x="5" y="12"/>
                      </a:cubicBezTo>
                      <a:cubicBezTo>
                        <a:pt x="5" y="12"/>
                        <a:pt x="6" y="12"/>
                        <a:pt x="7" y="12"/>
                      </a:cubicBezTo>
                      <a:cubicBezTo>
                        <a:pt x="7" y="12"/>
                        <a:pt x="8" y="13"/>
                        <a:pt x="8" y="13"/>
                      </a:cubicBezTo>
                      <a:cubicBezTo>
                        <a:pt x="10" y="13"/>
                        <a:pt x="10" y="13"/>
                        <a:pt x="10" y="13"/>
                      </a:cubicBezTo>
                      <a:cubicBezTo>
                        <a:pt x="10" y="12"/>
                        <a:pt x="10" y="12"/>
                        <a:pt x="10" y="12"/>
                      </a:cubicBezTo>
                      <a:cubicBezTo>
                        <a:pt x="10" y="12"/>
                        <a:pt x="10" y="11"/>
                        <a:pt x="10" y="11"/>
                      </a:cubicBezTo>
                      <a:cubicBezTo>
                        <a:pt x="11" y="11"/>
                        <a:pt x="12" y="10"/>
                        <a:pt x="12" y="10"/>
                      </a:cubicBezTo>
                      <a:cubicBezTo>
                        <a:pt x="12" y="11"/>
                        <a:pt x="12" y="11"/>
                        <a:pt x="12" y="11"/>
                      </a:cubicBezTo>
                      <a:cubicBezTo>
                        <a:pt x="13" y="12"/>
                        <a:pt x="13" y="12"/>
                        <a:pt x="13" y="12"/>
                      </a:cubicBezTo>
                      <a:cubicBezTo>
                        <a:pt x="15" y="12"/>
                        <a:pt x="15" y="12"/>
                        <a:pt x="15" y="12"/>
                      </a:cubicBezTo>
                      <a:cubicBezTo>
                        <a:pt x="18" y="10"/>
                        <a:pt x="18" y="10"/>
                        <a:pt x="18" y="10"/>
                      </a:cubicBezTo>
                      <a:cubicBezTo>
                        <a:pt x="20" y="10"/>
                        <a:pt x="20" y="10"/>
                        <a:pt x="20" y="10"/>
                      </a:cubicBezTo>
                      <a:cubicBezTo>
                        <a:pt x="22" y="10"/>
                        <a:pt x="22" y="10"/>
                        <a:pt x="22" y="10"/>
                      </a:cubicBezTo>
                      <a:cubicBezTo>
                        <a:pt x="22" y="12"/>
                        <a:pt x="22" y="12"/>
                        <a:pt x="22" y="12"/>
                      </a:cubicBezTo>
                      <a:cubicBezTo>
                        <a:pt x="24" y="12"/>
                        <a:pt x="24" y="12"/>
                        <a:pt x="24" y="12"/>
                      </a:cubicBezTo>
                      <a:cubicBezTo>
                        <a:pt x="25" y="12"/>
                        <a:pt x="25" y="12"/>
                        <a:pt x="25" y="12"/>
                      </a:cubicBezTo>
                      <a:cubicBezTo>
                        <a:pt x="26" y="11"/>
                        <a:pt x="26" y="11"/>
                        <a:pt x="26" y="11"/>
                      </a:cubicBezTo>
                      <a:cubicBezTo>
                        <a:pt x="28" y="11"/>
                        <a:pt x="28" y="11"/>
                        <a:pt x="28" y="11"/>
                      </a:cubicBezTo>
                      <a:cubicBezTo>
                        <a:pt x="27" y="10"/>
                        <a:pt x="27" y="10"/>
                        <a:pt x="27" y="10"/>
                      </a:cubicBezTo>
                      <a:cubicBezTo>
                        <a:pt x="23" y="9"/>
                        <a:pt x="23" y="9"/>
                        <a:pt x="23" y="9"/>
                      </a:cubicBezTo>
                      <a:cubicBezTo>
                        <a:pt x="22" y="8"/>
                        <a:pt x="22" y="8"/>
                        <a:pt x="22" y="8"/>
                      </a:cubicBezTo>
                      <a:cubicBezTo>
                        <a:pt x="22" y="6"/>
                        <a:pt x="22" y="6"/>
                        <a:pt x="22" y="6"/>
                      </a:cubicBezTo>
                      <a:cubicBezTo>
                        <a:pt x="22" y="5"/>
                        <a:pt x="22" y="5"/>
                        <a:pt x="22" y="5"/>
                      </a:cubicBezTo>
                      <a:cubicBezTo>
                        <a:pt x="24" y="5"/>
                        <a:pt x="24" y="5"/>
                        <a:pt x="24" y="5"/>
                      </a:cubicBezTo>
                      <a:cubicBezTo>
                        <a:pt x="24" y="4"/>
                        <a:pt x="24" y="4"/>
                        <a:pt x="24" y="4"/>
                      </a:cubicBezTo>
                      <a:cubicBezTo>
                        <a:pt x="25" y="5"/>
                        <a:pt x="25" y="5"/>
                        <a:pt x="25" y="5"/>
                      </a:cubicBezTo>
                      <a:cubicBezTo>
                        <a:pt x="24" y="7"/>
                        <a:pt x="24" y="7"/>
                        <a:pt x="24" y="7"/>
                      </a:cubicBezTo>
                      <a:cubicBezTo>
                        <a:pt x="25" y="8"/>
                        <a:pt x="25" y="8"/>
                        <a:pt x="25" y="8"/>
                      </a:cubicBezTo>
                      <a:cubicBezTo>
                        <a:pt x="26" y="8"/>
                        <a:pt x="26" y="8"/>
                        <a:pt x="26" y="8"/>
                      </a:cubicBezTo>
                      <a:cubicBezTo>
                        <a:pt x="26" y="9"/>
                        <a:pt x="26" y="9"/>
                        <a:pt x="26" y="9"/>
                      </a:cubicBezTo>
                      <a:cubicBezTo>
                        <a:pt x="27" y="9"/>
                        <a:pt x="27" y="9"/>
                        <a:pt x="27" y="9"/>
                      </a:cubicBezTo>
                      <a:cubicBezTo>
                        <a:pt x="28" y="10"/>
                        <a:pt x="28" y="10"/>
                        <a:pt x="28" y="10"/>
                      </a:cubicBezTo>
                      <a:cubicBezTo>
                        <a:pt x="30" y="10"/>
                        <a:pt x="30" y="10"/>
                        <a:pt x="30" y="10"/>
                      </a:cubicBezTo>
                      <a:cubicBezTo>
                        <a:pt x="32" y="10"/>
                        <a:pt x="32" y="10"/>
                        <a:pt x="32" y="10"/>
                      </a:cubicBezTo>
                      <a:cubicBezTo>
                        <a:pt x="32" y="9"/>
                        <a:pt x="32" y="9"/>
                        <a:pt x="32" y="9"/>
                      </a:cubicBezTo>
                      <a:cubicBezTo>
                        <a:pt x="33" y="8"/>
                        <a:pt x="33" y="8"/>
                        <a:pt x="33" y="8"/>
                      </a:cubicBezTo>
                      <a:cubicBezTo>
                        <a:pt x="33" y="7"/>
                        <a:pt x="33" y="7"/>
                        <a:pt x="33" y="7"/>
                      </a:cubicBezTo>
                      <a:cubicBezTo>
                        <a:pt x="34" y="7"/>
                        <a:pt x="34" y="7"/>
                        <a:pt x="34" y="7"/>
                      </a:cubicBezTo>
                      <a:cubicBezTo>
                        <a:pt x="35" y="6"/>
                        <a:pt x="35" y="6"/>
                        <a:pt x="35" y="6"/>
                      </a:cubicBezTo>
                      <a:cubicBezTo>
                        <a:pt x="35" y="6"/>
                        <a:pt x="35" y="6"/>
                        <a:pt x="35" y="6"/>
                      </a:cubicBezTo>
                      <a:cubicBezTo>
                        <a:pt x="32" y="4"/>
                        <a:pt x="32" y="4"/>
                        <a:pt x="32" y="4"/>
                      </a:cubicBezTo>
                      <a:cubicBezTo>
                        <a:pt x="31" y="4"/>
                        <a:pt x="31" y="4"/>
                        <a:pt x="31" y="4"/>
                      </a:cubicBezTo>
                      <a:cubicBezTo>
                        <a:pt x="29" y="3"/>
                        <a:pt x="29" y="3"/>
                        <a:pt x="29" y="3"/>
                      </a:cubicBezTo>
                      <a:cubicBezTo>
                        <a:pt x="28" y="3"/>
                        <a:pt x="28" y="3"/>
                        <a:pt x="28" y="3"/>
                      </a:cubicBezTo>
                      <a:cubicBezTo>
                        <a:pt x="26" y="3"/>
                        <a:pt x="26" y="3"/>
                        <a:pt x="26" y="3"/>
                      </a:cubicBezTo>
                      <a:cubicBezTo>
                        <a:pt x="25" y="3"/>
                        <a:pt x="25" y="3"/>
                        <a:pt x="25" y="3"/>
                      </a:cubicBezTo>
                      <a:cubicBezTo>
                        <a:pt x="23" y="3"/>
                        <a:pt x="23" y="3"/>
                        <a:pt x="23" y="3"/>
                      </a:cubicBezTo>
                      <a:cubicBezTo>
                        <a:pt x="21" y="1"/>
                        <a:pt x="21" y="1"/>
                        <a:pt x="21" y="1"/>
                      </a:cubicBezTo>
                      <a:cubicBezTo>
                        <a:pt x="19" y="1"/>
                        <a:pt x="19" y="1"/>
                        <a:pt x="19" y="1"/>
                      </a:cubicBezTo>
                      <a:cubicBezTo>
                        <a:pt x="19" y="2"/>
                        <a:pt x="19" y="2"/>
                        <a:pt x="19" y="2"/>
                      </a:cubicBezTo>
                      <a:cubicBezTo>
                        <a:pt x="17" y="2"/>
                        <a:pt x="17" y="2"/>
                        <a:pt x="17" y="2"/>
                      </a:cubicBezTo>
                      <a:cubicBezTo>
                        <a:pt x="17" y="2"/>
                        <a:pt x="17" y="2"/>
                        <a:pt x="17" y="2"/>
                      </a:cubicBezTo>
                      <a:cubicBezTo>
                        <a:pt x="17" y="4"/>
                        <a:pt x="17" y="4"/>
                        <a:pt x="17" y="4"/>
                      </a:cubicBezTo>
                      <a:cubicBezTo>
                        <a:pt x="18" y="5"/>
                        <a:pt x="18" y="5"/>
                        <a:pt x="18" y="5"/>
                      </a:cubicBezTo>
                      <a:cubicBezTo>
                        <a:pt x="16" y="5"/>
                        <a:pt x="16" y="5"/>
                        <a:pt x="16" y="5"/>
                      </a:cubicBezTo>
                      <a:cubicBezTo>
                        <a:pt x="15" y="3"/>
                        <a:pt x="15" y="3"/>
                        <a:pt x="15" y="3"/>
                      </a:cubicBezTo>
                      <a:cubicBezTo>
                        <a:pt x="13" y="3"/>
                        <a:pt x="13" y="3"/>
                        <a:pt x="13" y="3"/>
                      </a:cubicBezTo>
                      <a:cubicBezTo>
                        <a:pt x="12" y="2"/>
                        <a:pt x="12" y="2"/>
                        <a:pt x="12" y="2"/>
                      </a:cubicBezTo>
                      <a:cubicBezTo>
                        <a:pt x="12" y="2"/>
                        <a:pt x="11" y="1"/>
                        <a:pt x="11" y="1"/>
                      </a:cubicBezTo>
                      <a:cubicBezTo>
                        <a:pt x="10" y="1"/>
                        <a:pt x="8" y="1"/>
                        <a:pt x="8" y="1"/>
                      </a:cubicBezTo>
                      <a:cubicBezTo>
                        <a:pt x="7" y="0"/>
                        <a:pt x="7" y="0"/>
                        <a:pt x="7" y="0"/>
                      </a:cubicBezTo>
                      <a:cubicBezTo>
                        <a:pt x="6" y="0"/>
                        <a:pt x="6" y="0"/>
                        <a:pt x="6" y="0"/>
                      </a:cubicBezTo>
                      <a:cubicBezTo>
                        <a:pt x="6" y="1"/>
                        <a:pt x="6" y="1"/>
                        <a:pt x="6" y="1"/>
                      </a:cubicBezTo>
                      <a:cubicBezTo>
                        <a:pt x="5" y="1"/>
                        <a:pt x="5" y="1"/>
                        <a:pt x="5" y="1"/>
                      </a:cubicBezTo>
                      <a:cubicBezTo>
                        <a:pt x="4" y="2"/>
                        <a:pt x="4" y="2"/>
                        <a:pt x="4" y="2"/>
                      </a:cubicBezTo>
                      <a:cubicBezTo>
                        <a:pt x="2" y="2"/>
                        <a:pt x="2" y="2"/>
                        <a:pt x="2" y="2"/>
                      </a:cubicBezTo>
                      <a:cubicBezTo>
                        <a:pt x="2" y="3"/>
                        <a:pt x="2" y="3"/>
                        <a:pt x="2" y="3"/>
                      </a:cubicBezTo>
                      <a:cubicBezTo>
                        <a:pt x="0" y="4"/>
                        <a:pt x="0" y="4"/>
                        <a:pt x="0" y="4"/>
                      </a:cubicBezTo>
                      <a:cubicBezTo>
                        <a:pt x="1" y="5"/>
                        <a:pt x="1" y="5"/>
                        <a:pt x="1" y="5"/>
                      </a:cubicBezTo>
                      <a:lnTo>
                        <a:pt x="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11" name="Freeform 36"/>
                <p:cNvSpPr>
                  <a:spLocks/>
                </p:cNvSpPr>
                <p:nvPr/>
              </p:nvSpPr>
              <p:spPr bwMode="auto">
                <a:xfrm>
                  <a:off x="1137" y="1344"/>
                  <a:ext cx="2" cy="2"/>
                </a:xfrm>
                <a:custGeom>
                  <a:avLst/>
                  <a:gdLst>
                    <a:gd name="T0" fmla="*/ 1 w 3"/>
                    <a:gd name="T1" fmla="*/ 3 h 3"/>
                    <a:gd name="T2" fmla="*/ 2 w 3"/>
                    <a:gd name="T3" fmla="*/ 3 h 3"/>
                    <a:gd name="T4" fmla="*/ 2 w 3"/>
                    <a:gd name="T5" fmla="*/ 2 h 3"/>
                    <a:gd name="T6" fmla="*/ 3 w 3"/>
                    <a:gd name="T7" fmla="*/ 2 h 3"/>
                    <a:gd name="T8" fmla="*/ 3 w 3"/>
                    <a:gd name="T9" fmla="*/ 1 h 3"/>
                    <a:gd name="T10" fmla="*/ 2 w 3"/>
                    <a:gd name="T11" fmla="*/ 0 h 3"/>
                    <a:gd name="T12" fmla="*/ 1 w 3"/>
                    <a:gd name="T13" fmla="*/ 0 h 3"/>
                    <a:gd name="T14" fmla="*/ 1 w 3"/>
                    <a:gd name="T15" fmla="*/ 1 h 3"/>
                    <a:gd name="T16" fmla="*/ 1 w 3"/>
                    <a:gd name="T17" fmla="*/ 2 h 3"/>
                    <a:gd name="T18" fmla="*/ 1 w 3"/>
                    <a:gd name="T19" fmla="*/ 2 h 3"/>
                    <a:gd name="T20" fmla="*/ 1 w 3"/>
                    <a:gd name="T21" fmla="*/ 2 h 3"/>
                    <a:gd name="T22" fmla="*/ 1 w 3"/>
                    <a:gd name="T23" fmla="*/ 2 h 3"/>
                    <a:gd name="T24" fmla="*/ 1 w 3"/>
                    <a:gd name="T25" fmla="*/ 2 h 3"/>
                    <a:gd name="T26" fmla="*/ 1 w 3"/>
                    <a:gd name="T27" fmla="*/ 2 h 3"/>
                    <a:gd name="T28" fmla="*/ 0 w 3"/>
                    <a:gd name="T29" fmla="*/ 3 h 3"/>
                    <a:gd name="T30" fmla="*/ 0 w 3"/>
                    <a:gd name="T31" fmla="*/ 3 h 3"/>
                    <a:gd name="T32" fmla="*/ 1 w 3"/>
                    <a:gd name="T3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 h="3">
                      <a:moveTo>
                        <a:pt x="1" y="3"/>
                      </a:moveTo>
                      <a:cubicBezTo>
                        <a:pt x="1" y="3"/>
                        <a:pt x="1" y="3"/>
                        <a:pt x="2" y="3"/>
                      </a:cubicBezTo>
                      <a:cubicBezTo>
                        <a:pt x="2" y="3"/>
                        <a:pt x="2" y="3"/>
                        <a:pt x="2" y="2"/>
                      </a:cubicBezTo>
                      <a:cubicBezTo>
                        <a:pt x="3" y="2"/>
                        <a:pt x="3" y="2"/>
                        <a:pt x="3" y="2"/>
                      </a:cubicBezTo>
                      <a:cubicBezTo>
                        <a:pt x="3" y="1"/>
                        <a:pt x="3" y="1"/>
                        <a:pt x="3" y="1"/>
                      </a:cubicBezTo>
                      <a:cubicBezTo>
                        <a:pt x="3" y="1"/>
                        <a:pt x="2" y="0"/>
                        <a:pt x="2" y="0"/>
                      </a:cubicBezTo>
                      <a:cubicBezTo>
                        <a:pt x="2" y="0"/>
                        <a:pt x="1" y="0"/>
                        <a:pt x="1" y="0"/>
                      </a:cubicBezTo>
                      <a:cubicBezTo>
                        <a:pt x="1" y="0"/>
                        <a:pt x="1" y="0"/>
                        <a:pt x="1" y="1"/>
                      </a:cubicBezTo>
                      <a:cubicBezTo>
                        <a:pt x="1" y="1"/>
                        <a:pt x="1" y="1"/>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0" y="3"/>
                        <a:pt x="0" y="3"/>
                        <a:pt x="0" y="3"/>
                      </a:cubicBezTo>
                      <a:cubicBezTo>
                        <a:pt x="0" y="3"/>
                        <a:pt x="0" y="3"/>
                        <a:pt x="0" y="3"/>
                      </a:cubicBezTo>
                      <a:cubicBezTo>
                        <a:pt x="0" y="3"/>
                        <a:pt x="0"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12" name="Freeform 37"/>
                <p:cNvSpPr>
                  <a:spLocks/>
                </p:cNvSpPr>
                <p:nvPr/>
              </p:nvSpPr>
              <p:spPr bwMode="auto">
                <a:xfrm>
                  <a:off x="1137" y="1352"/>
                  <a:ext cx="2" cy="2"/>
                </a:xfrm>
                <a:custGeom>
                  <a:avLst/>
                  <a:gdLst>
                    <a:gd name="T0" fmla="*/ 1 w 3"/>
                    <a:gd name="T1" fmla="*/ 2 h 4"/>
                    <a:gd name="T2" fmla="*/ 1 w 3"/>
                    <a:gd name="T3" fmla="*/ 2 h 4"/>
                    <a:gd name="T4" fmla="*/ 3 w 3"/>
                    <a:gd name="T5" fmla="*/ 4 h 4"/>
                    <a:gd name="T6" fmla="*/ 3 w 3"/>
                    <a:gd name="T7" fmla="*/ 3 h 4"/>
                    <a:gd name="T8" fmla="*/ 3 w 3"/>
                    <a:gd name="T9" fmla="*/ 2 h 4"/>
                    <a:gd name="T10" fmla="*/ 3 w 3"/>
                    <a:gd name="T11" fmla="*/ 2 h 4"/>
                    <a:gd name="T12" fmla="*/ 3 w 3"/>
                    <a:gd name="T13" fmla="*/ 2 h 4"/>
                    <a:gd name="T14" fmla="*/ 3 w 3"/>
                    <a:gd name="T15" fmla="*/ 2 h 4"/>
                    <a:gd name="T16" fmla="*/ 3 w 3"/>
                    <a:gd name="T17" fmla="*/ 2 h 4"/>
                    <a:gd name="T18" fmla="*/ 3 w 3"/>
                    <a:gd name="T19" fmla="*/ 2 h 4"/>
                    <a:gd name="T20" fmla="*/ 3 w 3"/>
                    <a:gd name="T21" fmla="*/ 2 h 4"/>
                    <a:gd name="T22" fmla="*/ 3 w 3"/>
                    <a:gd name="T23" fmla="*/ 2 h 4"/>
                    <a:gd name="T24" fmla="*/ 2 w 3"/>
                    <a:gd name="T25" fmla="*/ 1 h 4"/>
                    <a:gd name="T26" fmla="*/ 2 w 3"/>
                    <a:gd name="T27" fmla="*/ 1 h 4"/>
                    <a:gd name="T28" fmla="*/ 1 w 3"/>
                    <a:gd name="T29" fmla="*/ 1 h 4"/>
                    <a:gd name="T30" fmla="*/ 0 w 3"/>
                    <a:gd name="T31" fmla="*/ 1 h 4"/>
                    <a:gd name="T32" fmla="*/ 1 w 3"/>
                    <a:gd name="T3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 h="4">
                      <a:moveTo>
                        <a:pt x="1" y="2"/>
                      </a:moveTo>
                      <a:cubicBezTo>
                        <a:pt x="1" y="2"/>
                        <a:pt x="1" y="2"/>
                        <a:pt x="1" y="2"/>
                      </a:cubicBezTo>
                      <a:cubicBezTo>
                        <a:pt x="2" y="3"/>
                        <a:pt x="2" y="4"/>
                        <a:pt x="3" y="4"/>
                      </a:cubicBezTo>
                      <a:cubicBezTo>
                        <a:pt x="3" y="4"/>
                        <a:pt x="3" y="4"/>
                        <a:pt x="3" y="3"/>
                      </a:cubicBezTo>
                      <a:cubicBezTo>
                        <a:pt x="3" y="3"/>
                        <a:pt x="3" y="3"/>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2" y="1"/>
                        <a:pt x="2" y="1"/>
                        <a:pt x="2" y="1"/>
                      </a:cubicBezTo>
                      <a:cubicBezTo>
                        <a:pt x="2" y="1"/>
                        <a:pt x="2" y="1"/>
                        <a:pt x="2" y="1"/>
                      </a:cubicBezTo>
                      <a:cubicBezTo>
                        <a:pt x="2" y="1"/>
                        <a:pt x="2" y="1"/>
                        <a:pt x="1" y="1"/>
                      </a:cubicBezTo>
                      <a:cubicBezTo>
                        <a:pt x="1" y="1"/>
                        <a:pt x="0" y="0"/>
                        <a:pt x="0" y="1"/>
                      </a:cubicBezTo>
                      <a:cubicBezTo>
                        <a:pt x="0" y="1"/>
                        <a:pt x="1"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13" name="Freeform 38"/>
                <p:cNvSpPr>
                  <a:spLocks/>
                </p:cNvSpPr>
                <p:nvPr/>
              </p:nvSpPr>
              <p:spPr bwMode="auto">
                <a:xfrm>
                  <a:off x="1163" y="1362"/>
                  <a:ext cx="3" cy="1"/>
                </a:xfrm>
                <a:custGeom>
                  <a:avLst/>
                  <a:gdLst>
                    <a:gd name="T0" fmla="*/ 0 w 3"/>
                    <a:gd name="T1" fmla="*/ 1 h 1"/>
                    <a:gd name="T2" fmla="*/ 0 w 3"/>
                    <a:gd name="T3" fmla="*/ 1 h 1"/>
                    <a:gd name="T4" fmla="*/ 2 w 3"/>
                    <a:gd name="T5" fmla="*/ 0 h 1"/>
                    <a:gd name="T6" fmla="*/ 3 w 3"/>
                    <a:gd name="T7" fmla="*/ 0 h 1"/>
                    <a:gd name="T8" fmla="*/ 0 w 3"/>
                    <a:gd name="T9" fmla="*/ 0 h 1"/>
                    <a:gd name="T10" fmla="*/ 0 w 3"/>
                    <a:gd name="T11" fmla="*/ 0 h 1"/>
                    <a:gd name="T12" fmla="*/ 1 w 3"/>
                    <a:gd name="T13" fmla="*/ 0 h 1"/>
                    <a:gd name="T14" fmla="*/ 1 w 3"/>
                    <a:gd name="T15" fmla="*/ 0 h 1"/>
                    <a:gd name="T16" fmla="*/ 0 w 3"/>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0" y="1"/>
                      </a:moveTo>
                      <a:lnTo>
                        <a:pt x="0" y="1"/>
                      </a:lnTo>
                      <a:lnTo>
                        <a:pt x="2" y="0"/>
                      </a:lnTo>
                      <a:lnTo>
                        <a:pt x="3" y="0"/>
                      </a:lnTo>
                      <a:lnTo>
                        <a:pt x="0" y="0"/>
                      </a:lnTo>
                      <a:lnTo>
                        <a:pt x="0" y="0"/>
                      </a:lnTo>
                      <a:lnTo>
                        <a:pt x="1" y="0"/>
                      </a:lnTo>
                      <a:lnTo>
                        <a:pt x="1"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14" name="Freeform 39"/>
                <p:cNvSpPr>
                  <a:spLocks/>
                </p:cNvSpPr>
                <p:nvPr/>
              </p:nvSpPr>
              <p:spPr bwMode="auto">
                <a:xfrm>
                  <a:off x="1218" y="1372"/>
                  <a:ext cx="5" cy="2"/>
                </a:xfrm>
                <a:custGeom>
                  <a:avLst/>
                  <a:gdLst>
                    <a:gd name="T0" fmla="*/ 2 w 5"/>
                    <a:gd name="T1" fmla="*/ 2 h 2"/>
                    <a:gd name="T2" fmla="*/ 3 w 5"/>
                    <a:gd name="T3" fmla="*/ 2 h 2"/>
                    <a:gd name="T4" fmla="*/ 3 w 5"/>
                    <a:gd name="T5" fmla="*/ 2 h 2"/>
                    <a:gd name="T6" fmla="*/ 4 w 5"/>
                    <a:gd name="T7" fmla="*/ 2 h 2"/>
                    <a:gd name="T8" fmla="*/ 5 w 5"/>
                    <a:gd name="T9" fmla="*/ 1 h 2"/>
                    <a:gd name="T10" fmla="*/ 4 w 5"/>
                    <a:gd name="T11" fmla="*/ 1 h 2"/>
                    <a:gd name="T12" fmla="*/ 3 w 5"/>
                    <a:gd name="T13" fmla="*/ 1 h 2"/>
                    <a:gd name="T14" fmla="*/ 2 w 5"/>
                    <a:gd name="T15" fmla="*/ 0 h 2"/>
                    <a:gd name="T16" fmla="*/ 2 w 5"/>
                    <a:gd name="T17" fmla="*/ 0 h 2"/>
                    <a:gd name="T18" fmla="*/ 1 w 5"/>
                    <a:gd name="T19" fmla="*/ 0 h 2"/>
                    <a:gd name="T20" fmla="*/ 0 w 5"/>
                    <a:gd name="T21" fmla="*/ 1 h 2"/>
                    <a:gd name="T22" fmla="*/ 2 w 5"/>
                    <a:gd name="T23" fmla="*/ 1 h 2"/>
                    <a:gd name="T24" fmla="*/ 2 w 5"/>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
                      <a:moveTo>
                        <a:pt x="2" y="2"/>
                      </a:moveTo>
                      <a:lnTo>
                        <a:pt x="3" y="2"/>
                      </a:lnTo>
                      <a:lnTo>
                        <a:pt x="3" y="2"/>
                      </a:lnTo>
                      <a:lnTo>
                        <a:pt x="4" y="2"/>
                      </a:lnTo>
                      <a:lnTo>
                        <a:pt x="5" y="1"/>
                      </a:lnTo>
                      <a:lnTo>
                        <a:pt x="4" y="1"/>
                      </a:lnTo>
                      <a:lnTo>
                        <a:pt x="3" y="1"/>
                      </a:lnTo>
                      <a:lnTo>
                        <a:pt x="2" y="0"/>
                      </a:lnTo>
                      <a:lnTo>
                        <a:pt x="2" y="0"/>
                      </a:lnTo>
                      <a:lnTo>
                        <a:pt x="1" y="0"/>
                      </a:lnTo>
                      <a:lnTo>
                        <a:pt x="0" y="1"/>
                      </a:lnTo>
                      <a:lnTo>
                        <a:pt x="2" y="1"/>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15" name="Freeform 40"/>
                <p:cNvSpPr>
                  <a:spLocks/>
                </p:cNvSpPr>
                <p:nvPr/>
              </p:nvSpPr>
              <p:spPr bwMode="auto">
                <a:xfrm>
                  <a:off x="936" y="1516"/>
                  <a:ext cx="2" cy="1"/>
                </a:xfrm>
                <a:custGeom>
                  <a:avLst/>
                  <a:gdLst>
                    <a:gd name="T0" fmla="*/ 2 w 4"/>
                    <a:gd name="T1" fmla="*/ 0 h 2"/>
                    <a:gd name="T2" fmla="*/ 1 w 4"/>
                    <a:gd name="T3" fmla="*/ 1 h 2"/>
                    <a:gd name="T4" fmla="*/ 1 w 4"/>
                    <a:gd name="T5" fmla="*/ 1 h 2"/>
                    <a:gd name="T6" fmla="*/ 0 w 4"/>
                    <a:gd name="T7" fmla="*/ 2 h 2"/>
                    <a:gd name="T8" fmla="*/ 0 w 4"/>
                    <a:gd name="T9" fmla="*/ 2 h 2"/>
                    <a:gd name="T10" fmla="*/ 0 w 4"/>
                    <a:gd name="T11" fmla="*/ 2 h 2"/>
                    <a:gd name="T12" fmla="*/ 1 w 4"/>
                    <a:gd name="T13" fmla="*/ 2 h 2"/>
                    <a:gd name="T14" fmla="*/ 1 w 4"/>
                    <a:gd name="T15" fmla="*/ 1 h 2"/>
                    <a:gd name="T16" fmla="*/ 2 w 4"/>
                    <a:gd name="T17" fmla="*/ 1 h 2"/>
                    <a:gd name="T18" fmla="*/ 2 w 4"/>
                    <a:gd name="T19" fmla="*/ 1 h 2"/>
                    <a:gd name="T20" fmla="*/ 3 w 4"/>
                    <a:gd name="T21" fmla="*/ 1 h 2"/>
                    <a:gd name="T22" fmla="*/ 3 w 4"/>
                    <a:gd name="T23" fmla="*/ 1 h 2"/>
                    <a:gd name="T24" fmla="*/ 4 w 4"/>
                    <a:gd name="T25" fmla="*/ 0 h 2"/>
                    <a:gd name="T26" fmla="*/ 3 w 4"/>
                    <a:gd name="T27" fmla="*/ 0 h 2"/>
                    <a:gd name="T28" fmla="*/ 2 w 4"/>
                    <a:gd name="T2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2">
                      <a:moveTo>
                        <a:pt x="2" y="0"/>
                      </a:moveTo>
                      <a:cubicBezTo>
                        <a:pt x="1" y="1"/>
                        <a:pt x="1" y="1"/>
                        <a:pt x="1" y="1"/>
                      </a:cubicBezTo>
                      <a:cubicBezTo>
                        <a:pt x="1" y="1"/>
                        <a:pt x="1" y="1"/>
                        <a:pt x="1" y="1"/>
                      </a:cubicBezTo>
                      <a:cubicBezTo>
                        <a:pt x="0" y="2"/>
                        <a:pt x="0" y="2"/>
                        <a:pt x="0" y="2"/>
                      </a:cubicBezTo>
                      <a:cubicBezTo>
                        <a:pt x="0" y="2"/>
                        <a:pt x="0" y="2"/>
                        <a:pt x="0" y="2"/>
                      </a:cubicBezTo>
                      <a:cubicBezTo>
                        <a:pt x="0" y="2"/>
                        <a:pt x="0" y="2"/>
                        <a:pt x="0" y="2"/>
                      </a:cubicBezTo>
                      <a:cubicBezTo>
                        <a:pt x="1" y="2"/>
                        <a:pt x="1" y="2"/>
                        <a:pt x="1" y="2"/>
                      </a:cubicBezTo>
                      <a:cubicBezTo>
                        <a:pt x="1" y="1"/>
                        <a:pt x="1" y="1"/>
                        <a:pt x="1" y="1"/>
                      </a:cubicBezTo>
                      <a:cubicBezTo>
                        <a:pt x="2" y="1"/>
                        <a:pt x="2" y="1"/>
                        <a:pt x="2" y="1"/>
                      </a:cubicBezTo>
                      <a:cubicBezTo>
                        <a:pt x="2" y="1"/>
                        <a:pt x="2" y="1"/>
                        <a:pt x="2" y="1"/>
                      </a:cubicBezTo>
                      <a:cubicBezTo>
                        <a:pt x="2" y="1"/>
                        <a:pt x="3" y="1"/>
                        <a:pt x="3" y="1"/>
                      </a:cubicBezTo>
                      <a:cubicBezTo>
                        <a:pt x="3" y="1"/>
                        <a:pt x="3" y="1"/>
                        <a:pt x="3" y="1"/>
                      </a:cubicBezTo>
                      <a:cubicBezTo>
                        <a:pt x="4" y="0"/>
                        <a:pt x="4" y="0"/>
                        <a:pt x="4" y="0"/>
                      </a:cubicBezTo>
                      <a:cubicBezTo>
                        <a:pt x="3" y="0"/>
                        <a:pt x="3" y="0"/>
                        <a:pt x="3"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16" name="Freeform 41"/>
                <p:cNvSpPr>
                  <a:spLocks/>
                </p:cNvSpPr>
                <p:nvPr/>
              </p:nvSpPr>
              <p:spPr bwMode="auto">
                <a:xfrm>
                  <a:off x="924" y="1518"/>
                  <a:ext cx="0" cy="1"/>
                </a:xfrm>
                <a:custGeom>
                  <a:avLst/>
                  <a:gdLst>
                    <a:gd name="T0" fmla="*/ 0 h 1"/>
                    <a:gd name="T1" fmla="*/ 1 h 1"/>
                    <a:gd name="T2" fmla="*/ 1 h 1"/>
                    <a:gd name="T3" fmla="*/ 1 h 1"/>
                    <a:gd name="T4" fmla="*/ 0 h 1"/>
                    <a:gd name="T5" fmla="*/ 0 h 1"/>
                    <a:gd name="T6" fmla="*/ 0 h 1"/>
                    <a:gd name="T7" fmla="*/ 0 h 1"/>
                    <a:gd name="T8"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1">
                      <a:moveTo>
                        <a:pt x="0" y="0"/>
                      </a:moveTo>
                      <a:lnTo>
                        <a:pt x="0" y="1"/>
                      </a:lnTo>
                      <a:lnTo>
                        <a:pt x="0" y="1"/>
                      </a:lnTo>
                      <a:lnTo>
                        <a:pt x="0" y="1"/>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17" name="Freeform 42"/>
                <p:cNvSpPr>
                  <a:spLocks/>
                </p:cNvSpPr>
                <p:nvPr/>
              </p:nvSpPr>
              <p:spPr bwMode="auto">
                <a:xfrm>
                  <a:off x="923" y="1516"/>
                  <a:ext cx="1" cy="1"/>
                </a:xfrm>
                <a:custGeom>
                  <a:avLst/>
                  <a:gdLst>
                    <a:gd name="T0" fmla="*/ 0 w 1"/>
                    <a:gd name="T1" fmla="*/ 0 h 1"/>
                    <a:gd name="T2" fmla="*/ 0 w 1"/>
                    <a:gd name="T3" fmla="*/ 0 h 1"/>
                    <a:gd name="T4" fmla="*/ 0 w 1"/>
                    <a:gd name="T5" fmla="*/ 1 h 1"/>
                    <a:gd name="T6" fmla="*/ 0 w 1"/>
                    <a:gd name="T7" fmla="*/ 1 h 1"/>
                    <a:gd name="T8" fmla="*/ 1 w 1"/>
                    <a:gd name="T9" fmla="*/ 1 h 1"/>
                    <a:gd name="T10" fmla="*/ 0 w 1"/>
                    <a:gd name="T11" fmla="*/ 1 h 1"/>
                    <a:gd name="T12" fmla="*/ 0 w 1"/>
                    <a:gd name="T13" fmla="*/ 0 h 1"/>
                    <a:gd name="T14" fmla="*/ 0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0"/>
                      </a:moveTo>
                      <a:lnTo>
                        <a:pt x="0" y="0"/>
                      </a:lnTo>
                      <a:lnTo>
                        <a:pt x="0" y="1"/>
                      </a:lnTo>
                      <a:lnTo>
                        <a:pt x="0" y="1"/>
                      </a:lnTo>
                      <a:lnTo>
                        <a:pt x="1" y="1"/>
                      </a:lnTo>
                      <a:lnTo>
                        <a:pt x="0" y="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18" name="Freeform 43"/>
                <p:cNvSpPr>
                  <a:spLocks/>
                </p:cNvSpPr>
                <p:nvPr/>
              </p:nvSpPr>
              <p:spPr bwMode="auto">
                <a:xfrm>
                  <a:off x="1148" y="1463"/>
                  <a:ext cx="14" cy="11"/>
                </a:xfrm>
                <a:custGeom>
                  <a:avLst/>
                  <a:gdLst>
                    <a:gd name="T0" fmla="*/ 0 w 24"/>
                    <a:gd name="T1" fmla="*/ 16 h 20"/>
                    <a:gd name="T2" fmla="*/ 1 w 24"/>
                    <a:gd name="T3" fmla="*/ 17 h 20"/>
                    <a:gd name="T4" fmla="*/ 0 w 24"/>
                    <a:gd name="T5" fmla="*/ 19 h 20"/>
                    <a:gd name="T6" fmla="*/ 2 w 24"/>
                    <a:gd name="T7" fmla="*/ 20 h 20"/>
                    <a:gd name="T8" fmla="*/ 4 w 24"/>
                    <a:gd name="T9" fmla="*/ 19 h 20"/>
                    <a:gd name="T10" fmla="*/ 5 w 24"/>
                    <a:gd name="T11" fmla="*/ 18 h 20"/>
                    <a:gd name="T12" fmla="*/ 3 w 24"/>
                    <a:gd name="T13" fmla="*/ 16 h 20"/>
                    <a:gd name="T14" fmla="*/ 3 w 24"/>
                    <a:gd name="T15" fmla="*/ 15 h 20"/>
                    <a:gd name="T16" fmla="*/ 5 w 24"/>
                    <a:gd name="T17" fmla="*/ 16 h 20"/>
                    <a:gd name="T18" fmla="*/ 7 w 24"/>
                    <a:gd name="T19" fmla="*/ 15 h 20"/>
                    <a:gd name="T20" fmla="*/ 9 w 24"/>
                    <a:gd name="T21" fmla="*/ 15 h 20"/>
                    <a:gd name="T22" fmla="*/ 11 w 24"/>
                    <a:gd name="T23" fmla="*/ 16 h 20"/>
                    <a:gd name="T24" fmla="*/ 13 w 24"/>
                    <a:gd name="T25" fmla="*/ 17 h 20"/>
                    <a:gd name="T26" fmla="*/ 15 w 24"/>
                    <a:gd name="T27" fmla="*/ 17 h 20"/>
                    <a:gd name="T28" fmla="*/ 15 w 24"/>
                    <a:gd name="T29" fmla="*/ 15 h 20"/>
                    <a:gd name="T30" fmla="*/ 16 w 24"/>
                    <a:gd name="T31" fmla="*/ 14 h 20"/>
                    <a:gd name="T32" fmla="*/ 18 w 24"/>
                    <a:gd name="T33" fmla="*/ 13 h 20"/>
                    <a:gd name="T34" fmla="*/ 20 w 24"/>
                    <a:gd name="T35" fmla="*/ 13 h 20"/>
                    <a:gd name="T36" fmla="*/ 23 w 24"/>
                    <a:gd name="T37" fmla="*/ 12 h 20"/>
                    <a:gd name="T38" fmla="*/ 23 w 24"/>
                    <a:gd name="T39" fmla="*/ 10 h 20"/>
                    <a:gd name="T40" fmla="*/ 23 w 24"/>
                    <a:gd name="T41" fmla="*/ 9 h 20"/>
                    <a:gd name="T42" fmla="*/ 23 w 24"/>
                    <a:gd name="T43" fmla="*/ 8 h 20"/>
                    <a:gd name="T44" fmla="*/ 23 w 24"/>
                    <a:gd name="T45" fmla="*/ 6 h 20"/>
                    <a:gd name="T46" fmla="*/ 21 w 24"/>
                    <a:gd name="T47" fmla="*/ 7 h 20"/>
                    <a:gd name="T48" fmla="*/ 20 w 24"/>
                    <a:gd name="T49" fmla="*/ 8 h 20"/>
                    <a:gd name="T50" fmla="*/ 19 w 24"/>
                    <a:gd name="T51" fmla="*/ 7 h 20"/>
                    <a:gd name="T52" fmla="*/ 16 w 24"/>
                    <a:gd name="T53" fmla="*/ 6 h 20"/>
                    <a:gd name="T54" fmla="*/ 14 w 24"/>
                    <a:gd name="T55" fmla="*/ 4 h 20"/>
                    <a:gd name="T56" fmla="*/ 11 w 24"/>
                    <a:gd name="T57" fmla="*/ 1 h 20"/>
                    <a:gd name="T58" fmla="*/ 9 w 24"/>
                    <a:gd name="T59" fmla="*/ 0 h 20"/>
                    <a:gd name="T60" fmla="*/ 7 w 24"/>
                    <a:gd name="T61" fmla="*/ 1 h 20"/>
                    <a:gd name="T62" fmla="*/ 8 w 24"/>
                    <a:gd name="T63" fmla="*/ 3 h 20"/>
                    <a:gd name="T64" fmla="*/ 7 w 24"/>
                    <a:gd name="T65" fmla="*/ 6 h 20"/>
                    <a:gd name="T66" fmla="*/ 7 w 24"/>
                    <a:gd name="T67" fmla="*/ 8 h 20"/>
                    <a:gd name="T68" fmla="*/ 6 w 24"/>
                    <a:gd name="T69" fmla="*/ 9 h 20"/>
                    <a:gd name="T70" fmla="*/ 5 w 24"/>
                    <a:gd name="T71" fmla="*/ 11 h 20"/>
                    <a:gd name="T72" fmla="*/ 3 w 24"/>
                    <a:gd name="T73" fmla="*/ 11 h 20"/>
                    <a:gd name="T74" fmla="*/ 2 w 24"/>
                    <a:gd name="T75" fmla="*/ 11 h 20"/>
                    <a:gd name="T76" fmla="*/ 2 w 24"/>
                    <a:gd name="T7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 h="20">
                      <a:moveTo>
                        <a:pt x="0" y="14"/>
                      </a:moveTo>
                      <a:cubicBezTo>
                        <a:pt x="0" y="16"/>
                        <a:pt x="0" y="16"/>
                        <a:pt x="0" y="16"/>
                      </a:cubicBezTo>
                      <a:cubicBezTo>
                        <a:pt x="0" y="16"/>
                        <a:pt x="0" y="16"/>
                        <a:pt x="0" y="16"/>
                      </a:cubicBezTo>
                      <a:cubicBezTo>
                        <a:pt x="1" y="17"/>
                        <a:pt x="1" y="17"/>
                        <a:pt x="1" y="17"/>
                      </a:cubicBezTo>
                      <a:cubicBezTo>
                        <a:pt x="1" y="18"/>
                        <a:pt x="1" y="18"/>
                        <a:pt x="1" y="18"/>
                      </a:cubicBezTo>
                      <a:cubicBezTo>
                        <a:pt x="0" y="19"/>
                        <a:pt x="0" y="19"/>
                        <a:pt x="0" y="19"/>
                      </a:cubicBezTo>
                      <a:cubicBezTo>
                        <a:pt x="0" y="20"/>
                        <a:pt x="0" y="20"/>
                        <a:pt x="0" y="20"/>
                      </a:cubicBezTo>
                      <a:cubicBezTo>
                        <a:pt x="2" y="20"/>
                        <a:pt x="2" y="20"/>
                        <a:pt x="2" y="20"/>
                      </a:cubicBezTo>
                      <a:cubicBezTo>
                        <a:pt x="3" y="19"/>
                        <a:pt x="3" y="19"/>
                        <a:pt x="3" y="19"/>
                      </a:cubicBezTo>
                      <a:cubicBezTo>
                        <a:pt x="4" y="19"/>
                        <a:pt x="4" y="19"/>
                        <a:pt x="4" y="19"/>
                      </a:cubicBezTo>
                      <a:cubicBezTo>
                        <a:pt x="5" y="19"/>
                        <a:pt x="5" y="19"/>
                        <a:pt x="5" y="19"/>
                      </a:cubicBezTo>
                      <a:cubicBezTo>
                        <a:pt x="5" y="18"/>
                        <a:pt x="5" y="18"/>
                        <a:pt x="5" y="18"/>
                      </a:cubicBezTo>
                      <a:cubicBezTo>
                        <a:pt x="3" y="17"/>
                        <a:pt x="3" y="17"/>
                        <a:pt x="3" y="17"/>
                      </a:cubicBezTo>
                      <a:cubicBezTo>
                        <a:pt x="3" y="16"/>
                        <a:pt x="3" y="16"/>
                        <a:pt x="3" y="16"/>
                      </a:cubicBezTo>
                      <a:cubicBezTo>
                        <a:pt x="2" y="16"/>
                        <a:pt x="2" y="16"/>
                        <a:pt x="2" y="16"/>
                      </a:cubicBezTo>
                      <a:cubicBezTo>
                        <a:pt x="3" y="15"/>
                        <a:pt x="3" y="15"/>
                        <a:pt x="3" y="15"/>
                      </a:cubicBezTo>
                      <a:cubicBezTo>
                        <a:pt x="4" y="15"/>
                        <a:pt x="4" y="15"/>
                        <a:pt x="4" y="15"/>
                      </a:cubicBezTo>
                      <a:cubicBezTo>
                        <a:pt x="5" y="16"/>
                        <a:pt x="5" y="16"/>
                        <a:pt x="5" y="16"/>
                      </a:cubicBezTo>
                      <a:cubicBezTo>
                        <a:pt x="6" y="15"/>
                        <a:pt x="6" y="15"/>
                        <a:pt x="6" y="15"/>
                      </a:cubicBezTo>
                      <a:cubicBezTo>
                        <a:pt x="7" y="15"/>
                        <a:pt x="7" y="15"/>
                        <a:pt x="7" y="15"/>
                      </a:cubicBezTo>
                      <a:cubicBezTo>
                        <a:pt x="8" y="15"/>
                        <a:pt x="8" y="15"/>
                        <a:pt x="8" y="15"/>
                      </a:cubicBezTo>
                      <a:cubicBezTo>
                        <a:pt x="9" y="15"/>
                        <a:pt x="9" y="15"/>
                        <a:pt x="9" y="15"/>
                      </a:cubicBezTo>
                      <a:cubicBezTo>
                        <a:pt x="10" y="15"/>
                        <a:pt x="10" y="15"/>
                        <a:pt x="10" y="15"/>
                      </a:cubicBezTo>
                      <a:cubicBezTo>
                        <a:pt x="11" y="16"/>
                        <a:pt x="11" y="16"/>
                        <a:pt x="11" y="16"/>
                      </a:cubicBezTo>
                      <a:cubicBezTo>
                        <a:pt x="12" y="16"/>
                        <a:pt x="12" y="16"/>
                        <a:pt x="12" y="16"/>
                      </a:cubicBezTo>
                      <a:cubicBezTo>
                        <a:pt x="13" y="17"/>
                        <a:pt x="13" y="17"/>
                        <a:pt x="13" y="17"/>
                      </a:cubicBezTo>
                      <a:cubicBezTo>
                        <a:pt x="14" y="17"/>
                        <a:pt x="14" y="17"/>
                        <a:pt x="14" y="17"/>
                      </a:cubicBezTo>
                      <a:cubicBezTo>
                        <a:pt x="15" y="17"/>
                        <a:pt x="15" y="17"/>
                        <a:pt x="15" y="17"/>
                      </a:cubicBezTo>
                      <a:cubicBezTo>
                        <a:pt x="15" y="16"/>
                        <a:pt x="15" y="16"/>
                        <a:pt x="15" y="16"/>
                      </a:cubicBezTo>
                      <a:cubicBezTo>
                        <a:pt x="15" y="15"/>
                        <a:pt x="15" y="15"/>
                        <a:pt x="15" y="15"/>
                      </a:cubicBezTo>
                      <a:cubicBezTo>
                        <a:pt x="16" y="14"/>
                        <a:pt x="16" y="14"/>
                        <a:pt x="16" y="14"/>
                      </a:cubicBezTo>
                      <a:cubicBezTo>
                        <a:pt x="16" y="14"/>
                        <a:pt x="16" y="14"/>
                        <a:pt x="16" y="14"/>
                      </a:cubicBezTo>
                      <a:cubicBezTo>
                        <a:pt x="17" y="13"/>
                        <a:pt x="17" y="13"/>
                        <a:pt x="17" y="13"/>
                      </a:cubicBezTo>
                      <a:cubicBezTo>
                        <a:pt x="18" y="13"/>
                        <a:pt x="18" y="13"/>
                        <a:pt x="18" y="13"/>
                      </a:cubicBezTo>
                      <a:cubicBezTo>
                        <a:pt x="19" y="13"/>
                        <a:pt x="19" y="13"/>
                        <a:pt x="19" y="13"/>
                      </a:cubicBezTo>
                      <a:cubicBezTo>
                        <a:pt x="20" y="13"/>
                        <a:pt x="20" y="13"/>
                        <a:pt x="20" y="13"/>
                      </a:cubicBezTo>
                      <a:cubicBezTo>
                        <a:pt x="21" y="13"/>
                        <a:pt x="21" y="13"/>
                        <a:pt x="21" y="13"/>
                      </a:cubicBezTo>
                      <a:cubicBezTo>
                        <a:pt x="23" y="12"/>
                        <a:pt x="23" y="12"/>
                        <a:pt x="23" y="12"/>
                      </a:cubicBezTo>
                      <a:cubicBezTo>
                        <a:pt x="24" y="11"/>
                        <a:pt x="24" y="11"/>
                        <a:pt x="24" y="11"/>
                      </a:cubicBezTo>
                      <a:cubicBezTo>
                        <a:pt x="23" y="10"/>
                        <a:pt x="23" y="10"/>
                        <a:pt x="23" y="10"/>
                      </a:cubicBezTo>
                      <a:cubicBezTo>
                        <a:pt x="23" y="10"/>
                        <a:pt x="23" y="10"/>
                        <a:pt x="23" y="10"/>
                      </a:cubicBezTo>
                      <a:cubicBezTo>
                        <a:pt x="23" y="9"/>
                        <a:pt x="23" y="9"/>
                        <a:pt x="23" y="9"/>
                      </a:cubicBezTo>
                      <a:cubicBezTo>
                        <a:pt x="22" y="8"/>
                        <a:pt x="22" y="8"/>
                        <a:pt x="22" y="8"/>
                      </a:cubicBezTo>
                      <a:cubicBezTo>
                        <a:pt x="23" y="8"/>
                        <a:pt x="23" y="8"/>
                        <a:pt x="23" y="8"/>
                      </a:cubicBezTo>
                      <a:cubicBezTo>
                        <a:pt x="23" y="7"/>
                        <a:pt x="23" y="7"/>
                        <a:pt x="23" y="7"/>
                      </a:cubicBezTo>
                      <a:cubicBezTo>
                        <a:pt x="23" y="6"/>
                        <a:pt x="23" y="6"/>
                        <a:pt x="23" y="6"/>
                      </a:cubicBezTo>
                      <a:cubicBezTo>
                        <a:pt x="22" y="6"/>
                        <a:pt x="22" y="6"/>
                        <a:pt x="22" y="6"/>
                      </a:cubicBezTo>
                      <a:cubicBezTo>
                        <a:pt x="21" y="7"/>
                        <a:pt x="21" y="7"/>
                        <a:pt x="21" y="7"/>
                      </a:cubicBezTo>
                      <a:cubicBezTo>
                        <a:pt x="21" y="8"/>
                        <a:pt x="21" y="8"/>
                        <a:pt x="21" y="8"/>
                      </a:cubicBezTo>
                      <a:cubicBezTo>
                        <a:pt x="20" y="8"/>
                        <a:pt x="20" y="8"/>
                        <a:pt x="20" y="8"/>
                      </a:cubicBezTo>
                      <a:cubicBezTo>
                        <a:pt x="20" y="8"/>
                        <a:pt x="20" y="7"/>
                        <a:pt x="19" y="7"/>
                      </a:cubicBezTo>
                      <a:cubicBezTo>
                        <a:pt x="19" y="7"/>
                        <a:pt x="19" y="7"/>
                        <a:pt x="19" y="7"/>
                      </a:cubicBezTo>
                      <a:cubicBezTo>
                        <a:pt x="19" y="7"/>
                        <a:pt x="19" y="7"/>
                        <a:pt x="18" y="7"/>
                      </a:cubicBezTo>
                      <a:cubicBezTo>
                        <a:pt x="17" y="6"/>
                        <a:pt x="16" y="6"/>
                        <a:pt x="16" y="6"/>
                      </a:cubicBezTo>
                      <a:cubicBezTo>
                        <a:pt x="15" y="5"/>
                        <a:pt x="15" y="5"/>
                        <a:pt x="15" y="5"/>
                      </a:cubicBezTo>
                      <a:cubicBezTo>
                        <a:pt x="15" y="5"/>
                        <a:pt x="15" y="5"/>
                        <a:pt x="14" y="4"/>
                      </a:cubicBezTo>
                      <a:cubicBezTo>
                        <a:pt x="13" y="4"/>
                        <a:pt x="12" y="3"/>
                        <a:pt x="12" y="3"/>
                      </a:cubicBezTo>
                      <a:cubicBezTo>
                        <a:pt x="11" y="1"/>
                        <a:pt x="11" y="1"/>
                        <a:pt x="11" y="1"/>
                      </a:cubicBezTo>
                      <a:cubicBezTo>
                        <a:pt x="10" y="1"/>
                        <a:pt x="10" y="1"/>
                        <a:pt x="10" y="1"/>
                      </a:cubicBezTo>
                      <a:cubicBezTo>
                        <a:pt x="9" y="0"/>
                        <a:pt x="9" y="0"/>
                        <a:pt x="9" y="0"/>
                      </a:cubicBezTo>
                      <a:cubicBezTo>
                        <a:pt x="8" y="0"/>
                        <a:pt x="8" y="0"/>
                        <a:pt x="8" y="0"/>
                      </a:cubicBezTo>
                      <a:cubicBezTo>
                        <a:pt x="7" y="1"/>
                        <a:pt x="7" y="1"/>
                        <a:pt x="7" y="1"/>
                      </a:cubicBezTo>
                      <a:cubicBezTo>
                        <a:pt x="8" y="2"/>
                        <a:pt x="8" y="2"/>
                        <a:pt x="8" y="2"/>
                      </a:cubicBezTo>
                      <a:cubicBezTo>
                        <a:pt x="8" y="3"/>
                        <a:pt x="8" y="3"/>
                        <a:pt x="8" y="3"/>
                      </a:cubicBezTo>
                      <a:cubicBezTo>
                        <a:pt x="8" y="5"/>
                        <a:pt x="8" y="5"/>
                        <a:pt x="8" y="5"/>
                      </a:cubicBezTo>
                      <a:cubicBezTo>
                        <a:pt x="7" y="6"/>
                        <a:pt x="7" y="6"/>
                        <a:pt x="7" y="6"/>
                      </a:cubicBezTo>
                      <a:cubicBezTo>
                        <a:pt x="8" y="7"/>
                        <a:pt x="8" y="7"/>
                        <a:pt x="8" y="7"/>
                      </a:cubicBezTo>
                      <a:cubicBezTo>
                        <a:pt x="7" y="8"/>
                        <a:pt x="7" y="8"/>
                        <a:pt x="7" y="8"/>
                      </a:cubicBezTo>
                      <a:cubicBezTo>
                        <a:pt x="6" y="8"/>
                        <a:pt x="6" y="8"/>
                        <a:pt x="6" y="8"/>
                      </a:cubicBezTo>
                      <a:cubicBezTo>
                        <a:pt x="6" y="9"/>
                        <a:pt x="6" y="9"/>
                        <a:pt x="6" y="9"/>
                      </a:cubicBezTo>
                      <a:cubicBezTo>
                        <a:pt x="6" y="11"/>
                        <a:pt x="6" y="11"/>
                        <a:pt x="6" y="11"/>
                      </a:cubicBezTo>
                      <a:cubicBezTo>
                        <a:pt x="5" y="11"/>
                        <a:pt x="5" y="11"/>
                        <a:pt x="5" y="11"/>
                      </a:cubicBezTo>
                      <a:cubicBezTo>
                        <a:pt x="4" y="11"/>
                        <a:pt x="4" y="11"/>
                        <a:pt x="4" y="11"/>
                      </a:cubicBezTo>
                      <a:cubicBezTo>
                        <a:pt x="3" y="11"/>
                        <a:pt x="3" y="11"/>
                        <a:pt x="3" y="11"/>
                      </a:cubicBezTo>
                      <a:cubicBezTo>
                        <a:pt x="3" y="10"/>
                        <a:pt x="3" y="10"/>
                        <a:pt x="3" y="10"/>
                      </a:cubicBezTo>
                      <a:cubicBezTo>
                        <a:pt x="2" y="11"/>
                        <a:pt x="2" y="11"/>
                        <a:pt x="2" y="11"/>
                      </a:cubicBezTo>
                      <a:cubicBezTo>
                        <a:pt x="3" y="12"/>
                        <a:pt x="3" y="12"/>
                        <a:pt x="3" y="12"/>
                      </a:cubicBezTo>
                      <a:cubicBezTo>
                        <a:pt x="2" y="13"/>
                        <a:pt x="2" y="13"/>
                        <a:pt x="2" y="13"/>
                      </a:cubicBez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19" name="Freeform 44"/>
                <p:cNvSpPr>
                  <a:spLocks/>
                </p:cNvSpPr>
                <p:nvPr/>
              </p:nvSpPr>
              <p:spPr bwMode="auto">
                <a:xfrm>
                  <a:off x="1126" y="1474"/>
                  <a:ext cx="27" cy="26"/>
                </a:xfrm>
                <a:custGeom>
                  <a:avLst/>
                  <a:gdLst>
                    <a:gd name="T0" fmla="*/ 9 w 27"/>
                    <a:gd name="T1" fmla="*/ 18 h 26"/>
                    <a:gd name="T2" fmla="*/ 6 w 27"/>
                    <a:gd name="T3" fmla="*/ 18 h 26"/>
                    <a:gd name="T4" fmla="*/ 3 w 27"/>
                    <a:gd name="T5" fmla="*/ 19 h 26"/>
                    <a:gd name="T6" fmla="*/ 1 w 27"/>
                    <a:gd name="T7" fmla="*/ 21 h 26"/>
                    <a:gd name="T8" fmla="*/ 0 w 27"/>
                    <a:gd name="T9" fmla="*/ 22 h 26"/>
                    <a:gd name="T10" fmla="*/ 1 w 27"/>
                    <a:gd name="T11" fmla="*/ 22 h 26"/>
                    <a:gd name="T12" fmla="*/ 3 w 27"/>
                    <a:gd name="T13" fmla="*/ 23 h 26"/>
                    <a:gd name="T14" fmla="*/ 4 w 27"/>
                    <a:gd name="T15" fmla="*/ 22 h 26"/>
                    <a:gd name="T16" fmla="*/ 6 w 27"/>
                    <a:gd name="T17" fmla="*/ 21 h 26"/>
                    <a:gd name="T18" fmla="*/ 9 w 27"/>
                    <a:gd name="T19" fmla="*/ 20 h 26"/>
                    <a:gd name="T20" fmla="*/ 8 w 27"/>
                    <a:gd name="T21" fmla="*/ 22 h 26"/>
                    <a:gd name="T22" fmla="*/ 7 w 27"/>
                    <a:gd name="T23" fmla="*/ 22 h 26"/>
                    <a:gd name="T24" fmla="*/ 5 w 27"/>
                    <a:gd name="T25" fmla="*/ 22 h 26"/>
                    <a:gd name="T26" fmla="*/ 3 w 27"/>
                    <a:gd name="T27" fmla="*/ 23 h 26"/>
                    <a:gd name="T28" fmla="*/ 4 w 27"/>
                    <a:gd name="T29" fmla="*/ 25 h 26"/>
                    <a:gd name="T30" fmla="*/ 5 w 27"/>
                    <a:gd name="T31" fmla="*/ 25 h 26"/>
                    <a:gd name="T32" fmla="*/ 7 w 27"/>
                    <a:gd name="T33" fmla="*/ 24 h 26"/>
                    <a:gd name="T34" fmla="*/ 8 w 27"/>
                    <a:gd name="T35" fmla="*/ 24 h 26"/>
                    <a:gd name="T36" fmla="*/ 9 w 27"/>
                    <a:gd name="T37" fmla="*/ 22 h 26"/>
                    <a:gd name="T38" fmla="*/ 10 w 27"/>
                    <a:gd name="T39" fmla="*/ 21 h 26"/>
                    <a:gd name="T40" fmla="*/ 11 w 27"/>
                    <a:gd name="T41" fmla="*/ 21 h 26"/>
                    <a:gd name="T42" fmla="*/ 10 w 27"/>
                    <a:gd name="T43" fmla="*/ 22 h 26"/>
                    <a:gd name="T44" fmla="*/ 11 w 27"/>
                    <a:gd name="T45" fmla="*/ 23 h 26"/>
                    <a:gd name="T46" fmla="*/ 13 w 27"/>
                    <a:gd name="T47" fmla="*/ 23 h 26"/>
                    <a:gd name="T48" fmla="*/ 14 w 27"/>
                    <a:gd name="T49" fmla="*/ 22 h 26"/>
                    <a:gd name="T50" fmla="*/ 14 w 27"/>
                    <a:gd name="T51" fmla="*/ 21 h 26"/>
                    <a:gd name="T52" fmla="*/ 14 w 27"/>
                    <a:gd name="T53" fmla="*/ 20 h 26"/>
                    <a:gd name="T54" fmla="*/ 16 w 27"/>
                    <a:gd name="T55" fmla="*/ 21 h 26"/>
                    <a:gd name="T56" fmla="*/ 17 w 27"/>
                    <a:gd name="T57" fmla="*/ 21 h 26"/>
                    <a:gd name="T58" fmla="*/ 19 w 27"/>
                    <a:gd name="T59" fmla="*/ 19 h 26"/>
                    <a:gd name="T60" fmla="*/ 19 w 27"/>
                    <a:gd name="T61" fmla="*/ 21 h 26"/>
                    <a:gd name="T62" fmla="*/ 20 w 27"/>
                    <a:gd name="T63" fmla="*/ 19 h 26"/>
                    <a:gd name="T64" fmla="*/ 22 w 27"/>
                    <a:gd name="T65" fmla="*/ 19 h 26"/>
                    <a:gd name="T66" fmla="*/ 22 w 27"/>
                    <a:gd name="T67" fmla="*/ 18 h 26"/>
                    <a:gd name="T68" fmla="*/ 23 w 27"/>
                    <a:gd name="T69" fmla="*/ 19 h 26"/>
                    <a:gd name="T70" fmla="*/ 24 w 27"/>
                    <a:gd name="T71" fmla="*/ 18 h 26"/>
                    <a:gd name="T72" fmla="*/ 24 w 27"/>
                    <a:gd name="T73" fmla="*/ 16 h 26"/>
                    <a:gd name="T74" fmla="*/ 25 w 27"/>
                    <a:gd name="T75" fmla="*/ 13 h 26"/>
                    <a:gd name="T76" fmla="*/ 25 w 27"/>
                    <a:gd name="T77" fmla="*/ 10 h 26"/>
                    <a:gd name="T78" fmla="*/ 26 w 27"/>
                    <a:gd name="T79" fmla="*/ 9 h 26"/>
                    <a:gd name="T80" fmla="*/ 27 w 27"/>
                    <a:gd name="T81" fmla="*/ 7 h 26"/>
                    <a:gd name="T82" fmla="*/ 26 w 27"/>
                    <a:gd name="T83" fmla="*/ 3 h 26"/>
                    <a:gd name="T84" fmla="*/ 26 w 27"/>
                    <a:gd name="T85" fmla="*/ 1 h 26"/>
                    <a:gd name="T86" fmla="*/ 24 w 27"/>
                    <a:gd name="T87" fmla="*/ 1 h 26"/>
                    <a:gd name="T88" fmla="*/ 25 w 27"/>
                    <a:gd name="T89" fmla="*/ 2 h 26"/>
                    <a:gd name="T90" fmla="*/ 24 w 27"/>
                    <a:gd name="T91" fmla="*/ 1 h 26"/>
                    <a:gd name="T92" fmla="*/ 23 w 27"/>
                    <a:gd name="T93" fmla="*/ 3 h 26"/>
                    <a:gd name="T94" fmla="*/ 22 w 27"/>
                    <a:gd name="T95" fmla="*/ 5 h 26"/>
                    <a:gd name="T96" fmla="*/ 23 w 27"/>
                    <a:gd name="T97" fmla="*/ 6 h 26"/>
                    <a:gd name="T98" fmla="*/ 22 w 27"/>
                    <a:gd name="T99" fmla="*/ 9 h 26"/>
                    <a:gd name="T100" fmla="*/ 20 w 27"/>
                    <a:gd name="T101" fmla="*/ 11 h 26"/>
                    <a:gd name="T102" fmla="*/ 19 w 27"/>
                    <a:gd name="T103" fmla="*/ 13 h 26"/>
                    <a:gd name="T104" fmla="*/ 16 w 27"/>
                    <a:gd name="T105" fmla="*/ 14 h 26"/>
                    <a:gd name="T106" fmla="*/ 16 w 27"/>
                    <a:gd name="T107" fmla="*/ 13 h 26"/>
                    <a:gd name="T108" fmla="*/ 14 w 27"/>
                    <a:gd name="T109" fmla="*/ 13 h 26"/>
                    <a:gd name="T110" fmla="*/ 14 w 27"/>
                    <a:gd name="T111" fmla="*/ 15 h 26"/>
                    <a:gd name="T112" fmla="*/ 13 w 27"/>
                    <a:gd name="T113" fmla="*/ 16 h 26"/>
                    <a:gd name="T114" fmla="*/ 13 w 27"/>
                    <a:gd name="T11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 h="26">
                      <a:moveTo>
                        <a:pt x="11" y="18"/>
                      </a:moveTo>
                      <a:lnTo>
                        <a:pt x="10" y="18"/>
                      </a:lnTo>
                      <a:lnTo>
                        <a:pt x="9" y="18"/>
                      </a:lnTo>
                      <a:lnTo>
                        <a:pt x="8" y="18"/>
                      </a:lnTo>
                      <a:lnTo>
                        <a:pt x="7" y="18"/>
                      </a:lnTo>
                      <a:lnTo>
                        <a:pt x="6" y="18"/>
                      </a:lnTo>
                      <a:lnTo>
                        <a:pt x="5" y="18"/>
                      </a:lnTo>
                      <a:lnTo>
                        <a:pt x="4" y="18"/>
                      </a:lnTo>
                      <a:lnTo>
                        <a:pt x="3" y="19"/>
                      </a:lnTo>
                      <a:lnTo>
                        <a:pt x="3" y="19"/>
                      </a:lnTo>
                      <a:lnTo>
                        <a:pt x="2" y="21"/>
                      </a:lnTo>
                      <a:lnTo>
                        <a:pt x="1" y="21"/>
                      </a:lnTo>
                      <a:lnTo>
                        <a:pt x="0" y="21"/>
                      </a:lnTo>
                      <a:lnTo>
                        <a:pt x="0" y="21"/>
                      </a:lnTo>
                      <a:lnTo>
                        <a:pt x="0" y="22"/>
                      </a:lnTo>
                      <a:lnTo>
                        <a:pt x="0" y="22"/>
                      </a:lnTo>
                      <a:lnTo>
                        <a:pt x="1" y="22"/>
                      </a:lnTo>
                      <a:lnTo>
                        <a:pt x="1" y="22"/>
                      </a:lnTo>
                      <a:lnTo>
                        <a:pt x="2" y="22"/>
                      </a:lnTo>
                      <a:lnTo>
                        <a:pt x="3" y="23"/>
                      </a:lnTo>
                      <a:lnTo>
                        <a:pt x="3" y="23"/>
                      </a:lnTo>
                      <a:lnTo>
                        <a:pt x="3" y="22"/>
                      </a:lnTo>
                      <a:lnTo>
                        <a:pt x="3" y="22"/>
                      </a:lnTo>
                      <a:lnTo>
                        <a:pt x="4" y="22"/>
                      </a:lnTo>
                      <a:lnTo>
                        <a:pt x="5" y="21"/>
                      </a:lnTo>
                      <a:lnTo>
                        <a:pt x="6" y="22"/>
                      </a:lnTo>
                      <a:lnTo>
                        <a:pt x="6" y="21"/>
                      </a:lnTo>
                      <a:lnTo>
                        <a:pt x="7" y="21"/>
                      </a:lnTo>
                      <a:lnTo>
                        <a:pt x="8" y="20"/>
                      </a:lnTo>
                      <a:lnTo>
                        <a:pt x="9" y="20"/>
                      </a:lnTo>
                      <a:lnTo>
                        <a:pt x="10" y="21"/>
                      </a:lnTo>
                      <a:lnTo>
                        <a:pt x="10" y="21"/>
                      </a:lnTo>
                      <a:lnTo>
                        <a:pt x="8" y="22"/>
                      </a:lnTo>
                      <a:lnTo>
                        <a:pt x="8" y="22"/>
                      </a:lnTo>
                      <a:lnTo>
                        <a:pt x="7" y="22"/>
                      </a:lnTo>
                      <a:lnTo>
                        <a:pt x="7" y="22"/>
                      </a:lnTo>
                      <a:lnTo>
                        <a:pt x="6" y="22"/>
                      </a:lnTo>
                      <a:lnTo>
                        <a:pt x="6" y="22"/>
                      </a:lnTo>
                      <a:lnTo>
                        <a:pt x="5" y="22"/>
                      </a:lnTo>
                      <a:lnTo>
                        <a:pt x="4" y="22"/>
                      </a:lnTo>
                      <a:lnTo>
                        <a:pt x="4" y="23"/>
                      </a:lnTo>
                      <a:lnTo>
                        <a:pt x="3" y="23"/>
                      </a:lnTo>
                      <a:lnTo>
                        <a:pt x="3" y="24"/>
                      </a:lnTo>
                      <a:lnTo>
                        <a:pt x="3" y="24"/>
                      </a:lnTo>
                      <a:lnTo>
                        <a:pt x="4" y="25"/>
                      </a:lnTo>
                      <a:lnTo>
                        <a:pt x="4" y="25"/>
                      </a:lnTo>
                      <a:lnTo>
                        <a:pt x="4" y="26"/>
                      </a:lnTo>
                      <a:lnTo>
                        <a:pt x="5" y="25"/>
                      </a:lnTo>
                      <a:lnTo>
                        <a:pt x="6" y="25"/>
                      </a:lnTo>
                      <a:lnTo>
                        <a:pt x="6" y="24"/>
                      </a:lnTo>
                      <a:lnTo>
                        <a:pt x="7" y="24"/>
                      </a:lnTo>
                      <a:lnTo>
                        <a:pt x="7" y="24"/>
                      </a:lnTo>
                      <a:lnTo>
                        <a:pt x="7" y="24"/>
                      </a:lnTo>
                      <a:lnTo>
                        <a:pt x="8" y="24"/>
                      </a:lnTo>
                      <a:lnTo>
                        <a:pt x="8" y="23"/>
                      </a:lnTo>
                      <a:lnTo>
                        <a:pt x="9" y="23"/>
                      </a:lnTo>
                      <a:lnTo>
                        <a:pt x="9" y="22"/>
                      </a:lnTo>
                      <a:lnTo>
                        <a:pt x="9" y="22"/>
                      </a:lnTo>
                      <a:lnTo>
                        <a:pt x="10" y="22"/>
                      </a:lnTo>
                      <a:lnTo>
                        <a:pt x="10" y="21"/>
                      </a:lnTo>
                      <a:lnTo>
                        <a:pt x="10" y="21"/>
                      </a:lnTo>
                      <a:lnTo>
                        <a:pt x="11" y="21"/>
                      </a:lnTo>
                      <a:lnTo>
                        <a:pt x="11" y="21"/>
                      </a:lnTo>
                      <a:lnTo>
                        <a:pt x="10" y="22"/>
                      </a:lnTo>
                      <a:lnTo>
                        <a:pt x="10" y="22"/>
                      </a:lnTo>
                      <a:lnTo>
                        <a:pt x="10" y="22"/>
                      </a:lnTo>
                      <a:lnTo>
                        <a:pt x="10" y="22"/>
                      </a:lnTo>
                      <a:lnTo>
                        <a:pt x="10" y="23"/>
                      </a:lnTo>
                      <a:lnTo>
                        <a:pt x="11" y="23"/>
                      </a:lnTo>
                      <a:lnTo>
                        <a:pt x="11" y="23"/>
                      </a:lnTo>
                      <a:lnTo>
                        <a:pt x="12" y="23"/>
                      </a:lnTo>
                      <a:lnTo>
                        <a:pt x="13" y="23"/>
                      </a:lnTo>
                      <a:lnTo>
                        <a:pt x="13" y="22"/>
                      </a:lnTo>
                      <a:lnTo>
                        <a:pt x="13" y="22"/>
                      </a:lnTo>
                      <a:lnTo>
                        <a:pt x="14" y="22"/>
                      </a:lnTo>
                      <a:lnTo>
                        <a:pt x="14" y="21"/>
                      </a:lnTo>
                      <a:lnTo>
                        <a:pt x="14" y="21"/>
                      </a:lnTo>
                      <a:lnTo>
                        <a:pt x="14" y="21"/>
                      </a:lnTo>
                      <a:lnTo>
                        <a:pt x="14" y="20"/>
                      </a:lnTo>
                      <a:lnTo>
                        <a:pt x="14" y="19"/>
                      </a:lnTo>
                      <a:lnTo>
                        <a:pt x="14" y="20"/>
                      </a:lnTo>
                      <a:lnTo>
                        <a:pt x="14" y="20"/>
                      </a:lnTo>
                      <a:lnTo>
                        <a:pt x="16" y="21"/>
                      </a:lnTo>
                      <a:lnTo>
                        <a:pt x="16" y="21"/>
                      </a:lnTo>
                      <a:lnTo>
                        <a:pt x="16" y="21"/>
                      </a:lnTo>
                      <a:lnTo>
                        <a:pt x="17" y="21"/>
                      </a:lnTo>
                      <a:lnTo>
                        <a:pt x="17" y="21"/>
                      </a:lnTo>
                      <a:lnTo>
                        <a:pt x="18" y="21"/>
                      </a:lnTo>
                      <a:lnTo>
                        <a:pt x="19" y="20"/>
                      </a:lnTo>
                      <a:lnTo>
                        <a:pt x="19" y="19"/>
                      </a:lnTo>
                      <a:lnTo>
                        <a:pt x="19" y="19"/>
                      </a:lnTo>
                      <a:lnTo>
                        <a:pt x="19" y="20"/>
                      </a:lnTo>
                      <a:lnTo>
                        <a:pt x="19" y="21"/>
                      </a:lnTo>
                      <a:lnTo>
                        <a:pt x="20" y="21"/>
                      </a:lnTo>
                      <a:lnTo>
                        <a:pt x="20" y="20"/>
                      </a:lnTo>
                      <a:lnTo>
                        <a:pt x="20" y="19"/>
                      </a:lnTo>
                      <a:lnTo>
                        <a:pt x="21" y="19"/>
                      </a:lnTo>
                      <a:lnTo>
                        <a:pt x="22" y="19"/>
                      </a:lnTo>
                      <a:lnTo>
                        <a:pt x="22" y="19"/>
                      </a:lnTo>
                      <a:lnTo>
                        <a:pt x="22" y="19"/>
                      </a:lnTo>
                      <a:lnTo>
                        <a:pt x="22" y="18"/>
                      </a:lnTo>
                      <a:lnTo>
                        <a:pt x="22" y="18"/>
                      </a:lnTo>
                      <a:lnTo>
                        <a:pt x="22" y="19"/>
                      </a:lnTo>
                      <a:lnTo>
                        <a:pt x="22" y="19"/>
                      </a:lnTo>
                      <a:lnTo>
                        <a:pt x="23" y="19"/>
                      </a:lnTo>
                      <a:lnTo>
                        <a:pt x="23" y="19"/>
                      </a:lnTo>
                      <a:lnTo>
                        <a:pt x="23" y="18"/>
                      </a:lnTo>
                      <a:lnTo>
                        <a:pt x="24" y="18"/>
                      </a:lnTo>
                      <a:lnTo>
                        <a:pt x="24" y="18"/>
                      </a:lnTo>
                      <a:lnTo>
                        <a:pt x="24" y="16"/>
                      </a:lnTo>
                      <a:lnTo>
                        <a:pt x="24" y="16"/>
                      </a:lnTo>
                      <a:lnTo>
                        <a:pt x="24" y="15"/>
                      </a:lnTo>
                      <a:lnTo>
                        <a:pt x="25" y="13"/>
                      </a:lnTo>
                      <a:lnTo>
                        <a:pt x="25" y="13"/>
                      </a:lnTo>
                      <a:lnTo>
                        <a:pt x="25" y="12"/>
                      </a:lnTo>
                      <a:lnTo>
                        <a:pt x="24" y="11"/>
                      </a:lnTo>
                      <a:lnTo>
                        <a:pt x="25" y="10"/>
                      </a:lnTo>
                      <a:lnTo>
                        <a:pt x="26" y="10"/>
                      </a:lnTo>
                      <a:lnTo>
                        <a:pt x="26" y="10"/>
                      </a:lnTo>
                      <a:lnTo>
                        <a:pt x="26" y="9"/>
                      </a:lnTo>
                      <a:lnTo>
                        <a:pt x="27" y="9"/>
                      </a:lnTo>
                      <a:lnTo>
                        <a:pt x="27" y="8"/>
                      </a:lnTo>
                      <a:lnTo>
                        <a:pt x="27" y="7"/>
                      </a:lnTo>
                      <a:lnTo>
                        <a:pt x="27" y="6"/>
                      </a:lnTo>
                      <a:lnTo>
                        <a:pt x="27" y="4"/>
                      </a:lnTo>
                      <a:lnTo>
                        <a:pt x="26" y="3"/>
                      </a:lnTo>
                      <a:lnTo>
                        <a:pt x="26" y="3"/>
                      </a:lnTo>
                      <a:lnTo>
                        <a:pt x="26" y="2"/>
                      </a:lnTo>
                      <a:lnTo>
                        <a:pt x="26" y="1"/>
                      </a:lnTo>
                      <a:lnTo>
                        <a:pt x="25" y="1"/>
                      </a:lnTo>
                      <a:lnTo>
                        <a:pt x="24" y="0"/>
                      </a:lnTo>
                      <a:lnTo>
                        <a:pt x="24" y="1"/>
                      </a:lnTo>
                      <a:lnTo>
                        <a:pt x="24" y="2"/>
                      </a:lnTo>
                      <a:lnTo>
                        <a:pt x="25" y="2"/>
                      </a:lnTo>
                      <a:lnTo>
                        <a:pt x="25" y="2"/>
                      </a:lnTo>
                      <a:lnTo>
                        <a:pt x="25" y="2"/>
                      </a:lnTo>
                      <a:lnTo>
                        <a:pt x="24" y="3"/>
                      </a:lnTo>
                      <a:lnTo>
                        <a:pt x="24" y="1"/>
                      </a:lnTo>
                      <a:lnTo>
                        <a:pt x="23" y="1"/>
                      </a:lnTo>
                      <a:lnTo>
                        <a:pt x="23" y="2"/>
                      </a:lnTo>
                      <a:lnTo>
                        <a:pt x="23" y="3"/>
                      </a:lnTo>
                      <a:lnTo>
                        <a:pt x="22" y="3"/>
                      </a:lnTo>
                      <a:lnTo>
                        <a:pt x="23" y="4"/>
                      </a:lnTo>
                      <a:lnTo>
                        <a:pt x="22" y="5"/>
                      </a:lnTo>
                      <a:lnTo>
                        <a:pt x="22" y="5"/>
                      </a:lnTo>
                      <a:lnTo>
                        <a:pt x="23" y="6"/>
                      </a:lnTo>
                      <a:lnTo>
                        <a:pt x="23" y="6"/>
                      </a:lnTo>
                      <a:lnTo>
                        <a:pt x="22" y="7"/>
                      </a:lnTo>
                      <a:lnTo>
                        <a:pt x="22" y="8"/>
                      </a:lnTo>
                      <a:lnTo>
                        <a:pt x="22" y="9"/>
                      </a:lnTo>
                      <a:lnTo>
                        <a:pt x="21" y="9"/>
                      </a:lnTo>
                      <a:lnTo>
                        <a:pt x="21" y="10"/>
                      </a:lnTo>
                      <a:lnTo>
                        <a:pt x="20" y="11"/>
                      </a:lnTo>
                      <a:lnTo>
                        <a:pt x="20" y="11"/>
                      </a:lnTo>
                      <a:lnTo>
                        <a:pt x="19" y="12"/>
                      </a:lnTo>
                      <a:lnTo>
                        <a:pt x="19" y="13"/>
                      </a:lnTo>
                      <a:lnTo>
                        <a:pt x="18" y="13"/>
                      </a:lnTo>
                      <a:lnTo>
                        <a:pt x="17" y="13"/>
                      </a:lnTo>
                      <a:lnTo>
                        <a:pt x="16" y="14"/>
                      </a:lnTo>
                      <a:lnTo>
                        <a:pt x="16" y="14"/>
                      </a:lnTo>
                      <a:lnTo>
                        <a:pt x="15" y="13"/>
                      </a:lnTo>
                      <a:lnTo>
                        <a:pt x="16" y="13"/>
                      </a:lnTo>
                      <a:lnTo>
                        <a:pt x="16" y="12"/>
                      </a:lnTo>
                      <a:lnTo>
                        <a:pt x="15" y="12"/>
                      </a:lnTo>
                      <a:lnTo>
                        <a:pt x="14" y="13"/>
                      </a:lnTo>
                      <a:lnTo>
                        <a:pt x="14" y="13"/>
                      </a:lnTo>
                      <a:lnTo>
                        <a:pt x="14" y="13"/>
                      </a:lnTo>
                      <a:lnTo>
                        <a:pt x="14" y="15"/>
                      </a:lnTo>
                      <a:lnTo>
                        <a:pt x="14" y="15"/>
                      </a:lnTo>
                      <a:lnTo>
                        <a:pt x="13" y="15"/>
                      </a:lnTo>
                      <a:lnTo>
                        <a:pt x="13" y="16"/>
                      </a:lnTo>
                      <a:lnTo>
                        <a:pt x="12" y="16"/>
                      </a:lnTo>
                      <a:lnTo>
                        <a:pt x="12" y="17"/>
                      </a:lnTo>
                      <a:lnTo>
                        <a:pt x="13" y="18"/>
                      </a:lnTo>
                      <a:lnTo>
                        <a:pt x="11" y="18"/>
                      </a:lnTo>
                      <a:lnTo>
                        <a:pt x="1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20" name="Freeform 45"/>
                <p:cNvSpPr>
                  <a:spLocks/>
                </p:cNvSpPr>
                <p:nvPr/>
              </p:nvSpPr>
              <p:spPr bwMode="auto">
                <a:xfrm>
                  <a:off x="1123" y="1497"/>
                  <a:ext cx="6" cy="8"/>
                </a:xfrm>
                <a:custGeom>
                  <a:avLst/>
                  <a:gdLst>
                    <a:gd name="T0" fmla="*/ 0 w 10"/>
                    <a:gd name="T1" fmla="*/ 2 h 13"/>
                    <a:gd name="T2" fmla="*/ 0 w 10"/>
                    <a:gd name="T3" fmla="*/ 3 h 13"/>
                    <a:gd name="T4" fmla="*/ 1 w 10"/>
                    <a:gd name="T5" fmla="*/ 4 h 13"/>
                    <a:gd name="T6" fmla="*/ 0 w 10"/>
                    <a:gd name="T7" fmla="*/ 4 h 13"/>
                    <a:gd name="T8" fmla="*/ 0 w 10"/>
                    <a:gd name="T9" fmla="*/ 5 h 13"/>
                    <a:gd name="T10" fmla="*/ 2 w 10"/>
                    <a:gd name="T11" fmla="*/ 5 h 13"/>
                    <a:gd name="T12" fmla="*/ 2 w 10"/>
                    <a:gd name="T13" fmla="*/ 4 h 13"/>
                    <a:gd name="T14" fmla="*/ 2 w 10"/>
                    <a:gd name="T15" fmla="*/ 3 h 13"/>
                    <a:gd name="T16" fmla="*/ 3 w 10"/>
                    <a:gd name="T17" fmla="*/ 3 h 13"/>
                    <a:gd name="T18" fmla="*/ 4 w 10"/>
                    <a:gd name="T19" fmla="*/ 5 h 13"/>
                    <a:gd name="T20" fmla="*/ 3 w 10"/>
                    <a:gd name="T21" fmla="*/ 5 h 13"/>
                    <a:gd name="T22" fmla="*/ 2 w 10"/>
                    <a:gd name="T23" fmla="*/ 6 h 13"/>
                    <a:gd name="T24" fmla="*/ 2 w 10"/>
                    <a:gd name="T25" fmla="*/ 6 h 13"/>
                    <a:gd name="T26" fmla="*/ 1 w 10"/>
                    <a:gd name="T27" fmla="*/ 7 h 13"/>
                    <a:gd name="T28" fmla="*/ 2 w 10"/>
                    <a:gd name="T29" fmla="*/ 7 h 13"/>
                    <a:gd name="T30" fmla="*/ 4 w 10"/>
                    <a:gd name="T31" fmla="*/ 5 h 13"/>
                    <a:gd name="T32" fmla="*/ 3 w 10"/>
                    <a:gd name="T33" fmla="*/ 7 h 13"/>
                    <a:gd name="T34" fmla="*/ 2 w 10"/>
                    <a:gd name="T35" fmla="*/ 8 h 13"/>
                    <a:gd name="T36" fmla="*/ 2 w 10"/>
                    <a:gd name="T37" fmla="*/ 9 h 13"/>
                    <a:gd name="T38" fmla="*/ 3 w 10"/>
                    <a:gd name="T39" fmla="*/ 11 h 13"/>
                    <a:gd name="T40" fmla="*/ 2 w 10"/>
                    <a:gd name="T41" fmla="*/ 12 h 13"/>
                    <a:gd name="T42" fmla="*/ 4 w 10"/>
                    <a:gd name="T43" fmla="*/ 12 h 13"/>
                    <a:gd name="T44" fmla="*/ 4 w 10"/>
                    <a:gd name="T45" fmla="*/ 11 h 13"/>
                    <a:gd name="T46" fmla="*/ 5 w 10"/>
                    <a:gd name="T47" fmla="*/ 10 h 13"/>
                    <a:gd name="T48" fmla="*/ 4 w 10"/>
                    <a:gd name="T49" fmla="*/ 11 h 13"/>
                    <a:gd name="T50" fmla="*/ 4 w 10"/>
                    <a:gd name="T51" fmla="*/ 13 h 13"/>
                    <a:gd name="T52" fmla="*/ 5 w 10"/>
                    <a:gd name="T53" fmla="*/ 12 h 13"/>
                    <a:gd name="T54" fmla="*/ 5 w 10"/>
                    <a:gd name="T55" fmla="*/ 11 h 13"/>
                    <a:gd name="T56" fmla="*/ 7 w 10"/>
                    <a:gd name="T57" fmla="*/ 12 h 13"/>
                    <a:gd name="T58" fmla="*/ 7 w 10"/>
                    <a:gd name="T59" fmla="*/ 10 h 13"/>
                    <a:gd name="T60" fmla="*/ 8 w 10"/>
                    <a:gd name="T61" fmla="*/ 8 h 13"/>
                    <a:gd name="T62" fmla="*/ 8 w 10"/>
                    <a:gd name="T63" fmla="*/ 7 h 13"/>
                    <a:gd name="T64" fmla="*/ 9 w 10"/>
                    <a:gd name="T65" fmla="*/ 6 h 13"/>
                    <a:gd name="T66" fmla="*/ 10 w 10"/>
                    <a:gd name="T67" fmla="*/ 5 h 13"/>
                    <a:gd name="T68" fmla="*/ 10 w 10"/>
                    <a:gd name="T69" fmla="*/ 4 h 13"/>
                    <a:gd name="T70" fmla="*/ 9 w 10"/>
                    <a:gd name="T71" fmla="*/ 3 h 13"/>
                    <a:gd name="T72" fmla="*/ 7 w 10"/>
                    <a:gd name="T73" fmla="*/ 3 h 13"/>
                    <a:gd name="T74" fmla="*/ 8 w 10"/>
                    <a:gd name="T75" fmla="*/ 2 h 13"/>
                    <a:gd name="T76" fmla="*/ 8 w 10"/>
                    <a:gd name="T77" fmla="*/ 1 h 13"/>
                    <a:gd name="T78" fmla="*/ 7 w 10"/>
                    <a:gd name="T79" fmla="*/ 1 h 13"/>
                    <a:gd name="T80" fmla="*/ 5 w 10"/>
                    <a:gd name="T81" fmla="*/ 0 h 13"/>
                    <a:gd name="T82" fmla="*/ 5 w 10"/>
                    <a:gd name="T83" fmla="*/ 0 h 13"/>
                    <a:gd name="T84" fmla="*/ 3 w 10"/>
                    <a:gd name="T85" fmla="*/ 0 h 13"/>
                    <a:gd name="T86" fmla="*/ 3 w 10"/>
                    <a:gd name="T87" fmla="*/ 1 h 13"/>
                    <a:gd name="T88" fmla="*/ 2 w 10"/>
                    <a:gd name="T89" fmla="*/ 1 h 13"/>
                    <a:gd name="T90" fmla="*/ 1 w 10"/>
                    <a:gd name="T91" fmla="*/ 1 h 13"/>
                    <a:gd name="T92" fmla="*/ 1 w 10"/>
                    <a:gd name="T93" fmla="*/ 1 h 13"/>
                    <a:gd name="T94" fmla="*/ 0 w 10"/>
                    <a:gd name="T95"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 h="13">
                      <a:moveTo>
                        <a:pt x="0" y="2"/>
                      </a:moveTo>
                      <a:cubicBezTo>
                        <a:pt x="0" y="2"/>
                        <a:pt x="0" y="3"/>
                        <a:pt x="0" y="3"/>
                      </a:cubicBezTo>
                      <a:cubicBezTo>
                        <a:pt x="1" y="4"/>
                        <a:pt x="1" y="4"/>
                        <a:pt x="1" y="4"/>
                      </a:cubicBezTo>
                      <a:cubicBezTo>
                        <a:pt x="0" y="4"/>
                        <a:pt x="0" y="4"/>
                        <a:pt x="0" y="4"/>
                      </a:cubicBezTo>
                      <a:cubicBezTo>
                        <a:pt x="0" y="5"/>
                        <a:pt x="0" y="5"/>
                        <a:pt x="0" y="5"/>
                      </a:cubicBezTo>
                      <a:cubicBezTo>
                        <a:pt x="2" y="5"/>
                        <a:pt x="2" y="5"/>
                        <a:pt x="2" y="5"/>
                      </a:cubicBezTo>
                      <a:cubicBezTo>
                        <a:pt x="2" y="4"/>
                        <a:pt x="2" y="4"/>
                        <a:pt x="2" y="4"/>
                      </a:cubicBezTo>
                      <a:cubicBezTo>
                        <a:pt x="2" y="3"/>
                        <a:pt x="2" y="3"/>
                        <a:pt x="2" y="3"/>
                      </a:cubicBezTo>
                      <a:cubicBezTo>
                        <a:pt x="3" y="3"/>
                        <a:pt x="3" y="3"/>
                        <a:pt x="3" y="3"/>
                      </a:cubicBezTo>
                      <a:cubicBezTo>
                        <a:pt x="4" y="5"/>
                        <a:pt x="4" y="5"/>
                        <a:pt x="4" y="5"/>
                      </a:cubicBezTo>
                      <a:cubicBezTo>
                        <a:pt x="3" y="5"/>
                        <a:pt x="3" y="5"/>
                        <a:pt x="3" y="5"/>
                      </a:cubicBezTo>
                      <a:cubicBezTo>
                        <a:pt x="2" y="6"/>
                        <a:pt x="2" y="6"/>
                        <a:pt x="2" y="6"/>
                      </a:cubicBezTo>
                      <a:cubicBezTo>
                        <a:pt x="2" y="6"/>
                        <a:pt x="2" y="6"/>
                        <a:pt x="2" y="6"/>
                      </a:cubicBezTo>
                      <a:cubicBezTo>
                        <a:pt x="1" y="7"/>
                        <a:pt x="1" y="7"/>
                        <a:pt x="1" y="7"/>
                      </a:cubicBezTo>
                      <a:cubicBezTo>
                        <a:pt x="2" y="7"/>
                        <a:pt x="2" y="7"/>
                        <a:pt x="2" y="7"/>
                      </a:cubicBezTo>
                      <a:cubicBezTo>
                        <a:pt x="4" y="5"/>
                        <a:pt x="4" y="5"/>
                        <a:pt x="4" y="5"/>
                      </a:cubicBezTo>
                      <a:cubicBezTo>
                        <a:pt x="3" y="7"/>
                        <a:pt x="3" y="7"/>
                        <a:pt x="3" y="7"/>
                      </a:cubicBezTo>
                      <a:cubicBezTo>
                        <a:pt x="2" y="8"/>
                        <a:pt x="2" y="8"/>
                        <a:pt x="2" y="8"/>
                      </a:cubicBezTo>
                      <a:cubicBezTo>
                        <a:pt x="2" y="9"/>
                        <a:pt x="2" y="9"/>
                        <a:pt x="2" y="9"/>
                      </a:cubicBezTo>
                      <a:cubicBezTo>
                        <a:pt x="3" y="11"/>
                        <a:pt x="3" y="11"/>
                        <a:pt x="3" y="11"/>
                      </a:cubicBezTo>
                      <a:cubicBezTo>
                        <a:pt x="2" y="12"/>
                        <a:pt x="2" y="12"/>
                        <a:pt x="2" y="12"/>
                      </a:cubicBezTo>
                      <a:cubicBezTo>
                        <a:pt x="4" y="12"/>
                        <a:pt x="4" y="12"/>
                        <a:pt x="4" y="12"/>
                      </a:cubicBezTo>
                      <a:cubicBezTo>
                        <a:pt x="4" y="11"/>
                        <a:pt x="4" y="11"/>
                        <a:pt x="4" y="11"/>
                      </a:cubicBezTo>
                      <a:cubicBezTo>
                        <a:pt x="5" y="10"/>
                        <a:pt x="5" y="10"/>
                        <a:pt x="5" y="10"/>
                      </a:cubicBezTo>
                      <a:cubicBezTo>
                        <a:pt x="4" y="11"/>
                        <a:pt x="4" y="11"/>
                        <a:pt x="4" y="11"/>
                      </a:cubicBezTo>
                      <a:cubicBezTo>
                        <a:pt x="4" y="13"/>
                        <a:pt x="4" y="13"/>
                        <a:pt x="4" y="13"/>
                      </a:cubicBezTo>
                      <a:cubicBezTo>
                        <a:pt x="5" y="12"/>
                        <a:pt x="5" y="12"/>
                        <a:pt x="5" y="12"/>
                      </a:cubicBezTo>
                      <a:cubicBezTo>
                        <a:pt x="5" y="11"/>
                        <a:pt x="5" y="11"/>
                        <a:pt x="5" y="11"/>
                      </a:cubicBezTo>
                      <a:cubicBezTo>
                        <a:pt x="7" y="12"/>
                        <a:pt x="7" y="12"/>
                        <a:pt x="7" y="12"/>
                      </a:cubicBezTo>
                      <a:cubicBezTo>
                        <a:pt x="7" y="10"/>
                        <a:pt x="7" y="10"/>
                        <a:pt x="7" y="10"/>
                      </a:cubicBezTo>
                      <a:cubicBezTo>
                        <a:pt x="8" y="8"/>
                        <a:pt x="8" y="8"/>
                        <a:pt x="8" y="8"/>
                      </a:cubicBezTo>
                      <a:cubicBezTo>
                        <a:pt x="8" y="7"/>
                        <a:pt x="8" y="7"/>
                        <a:pt x="8" y="7"/>
                      </a:cubicBezTo>
                      <a:cubicBezTo>
                        <a:pt x="9" y="6"/>
                        <a:pt x="9" y="6"/>
                        <a:pt x="9" y="6"/>
                      </a:cubicBezTo>
                      <a:cubicBezTo>
                        <a:pt x="10" y="5"/>
                        <a:pt x="10" y="5"/>
                        <a:pt x="10" y="5"/>
                      </a:cubicBezTo>
                      <a:cubicBezTo>
                        <a:pt x="10" y="4"/>
                        <a:pt x="10" y="4"/>
                        <a:pt x="10" y="4"/>
                      </a:cubicBezTo>
                      <a:cubicBezTo>
                        <a:pt x="9" y="3"/>
                        <a:pt x="9" y="3"/>
                        <a:pt x="9" y="3"/>
                      </a:cubicBezTo>
                      <a:cubicBezTo>
                        <a:pt x="7" y="3"/>
                        <a:pt x="7" y="3"/>
                        <a:pt x="7" y="3"/>
                      </a:cubicBezTo>
                      <a:cubicBezTo>
                        <a:pt x="8" y="2"/>
                        <a:pt x="8" y="2"/>
                        <a:pt x="8" y="2"/>
                      </a:cubicBezTo>
                      <a:cubicBezTo>
                        <a:pt x="8" y="1"/>
                        <a:pt x="8" y="1"/>
                        <a:pt x="8" y="1"/>
                      </a:cubicBezTo>
                      <a:cubicBezTo>
                        <a:pt x="7" y="1"/>
                        <a:pt x="7" y="1"/>
                        <a:pt x="7" y="1"/>
                      </a:cubicBezTo>
                      <a:cubicBezTo>
                        <a:pt x="5" y="0"/>
                        <a:pt x="5" y="0"/>
                        <a:pt x="5" y="0"/>
                      </a:cubicBezTo>
                      <a:cubicBezTo>
                        <a:pt x="5" y="0"/>
                        <a:pt x="5" y="0"/>
                        <a:pt x="5" y="0"/>
                      </a:cubicBezTo>
                      <a:cubicBezTo>
                        <a:pt x="3" y="0"/>
                        <a:pt x="3" y="0"/>
                        <a:pt x="3" y="0"/>
                      </a:cubicBezTo>
                      <a:cubicBezTo>
                        <a:pt x="3" y="1"/>
                        <a:pt x="3" y="1"/>
                        <a:pt x="3" y="1"/>
                      </a:cubicBezTo>
                      <a:cubicBezTo>
                        <a:pt x="2" y="1"/>
                        <a:pt x="2" y="1"/>
                        <a:pt x="2" y="1"/>
                      </a:cubicBezTo>
                      <a:cubicBezTo>
                        <a:pt x="1" y="1"/>
                        <a:pt x="1" y="1"/>
                        <a:pt x="1" y="1"/>
                      </a:cubicBezTo>
                      <a:cubicBezTo>
                        <a:pt x="1" y="1"/>
                        <a:pt x="1" y="1"/>
                        <a:pt x="1" y="1"/>
                      </a:cubicBezTo>
                      <a:cubicBezTo>
                        <a:pt x="1" y="1"/>
                        <a:pt x="1"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21" name="Freeform 46"/>
                <p:cNvSpPr>
                  <a:spLocks/>
                </p:cNvSpPr>
                <p:nvPr/>
              </p:nvSpPr>
              <p:spPr bwMode="auto">
                <a:xfrm>
                  <a:off x="1114" y="1497"/>
                  <a:ext cx="2" cy="2"/>
                </a:xfrm>
                <a:custGeom>
                  <a:avLst/>
                  <a:gdLst>
                    <a:gd name="T0" fmla="*/ 0 w 2"/>
                    <a:gd name="T1" fmla="*/ 1 h 2"/>
                    <a:gd name="T2" fmla="*/ 0 w 2"/>
                    <a:gd name="T3" fmla="*/ 2 h 2"/>
                    <a:gd name="T4" fmla="*/ 2 w 2"/>
                    <a:gd name="T5" fmla="*/ 1 h 2"/>
                    <a:gd name="T6" fmla="*/ 2 w 2"/>
                    <a:gd name="T7" fmla="*/ 0 h 2"/>
                    <a:gd name="T8" fmla="*/ 1 w 2"/>
                    <a:gd name="T9" fmla="*/ 0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lnTo>
                        <a:pt x="0" y="2"/>
                      </a:lnTo>
                      <a:lnTo>
                        <a:pt x="2" y="1"/>
                      </a:lnTo>
                      <a:lnTo>
                        <a:pt x="2" y="0"/>
                      </a:lnTo>
                      <a:lnTo>
                        <a:pt x="1"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22" name="Freeform 47"/>
                <p:cNvSpPr>
                  <a:spLocks/>
                </p:cNvSpPr>
                <p:nvPr/>
              </p:nvSpPr>
              <p:spPr bwMode="auto">
                <a:xfrm>
                  <a:off x="1121" y="1512"/>
                  <a:ext cx="2"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lnTo>
                        <a:pt x="2" y="0"/>
                      </a:lnTo>
                      <a:lnTo>
                        <a:pt x="0"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23" name="Freeform 48"/>
                <p:cNvSpPr>
                  <a:spLocks/>
                </p:cNvSpPr>
                <p:nvPr/>
              </p:nvSpPr>
              <p:spPr bwMode="auto">
                <a:xfrm>
                  <a:off x="1144" y="1484"/>
                  <a:ext cx="1" cy="2"/>
                </a:xfrm>
                <a:custGeom>
                  <a:avLst/>
                  <a:gdLst>
                    <a:gd name="T0" fmla="*/ 0 w 1"/>
                    <a:gd name="T1" fmla="*/ 0 h 2"/>
                    <a:gd name="T2" fmla="*/ 1 w 1"/>
                    <a:gd name="T3" fmla="*/ 2 h 2"/>
                    <a:gd name="T4" fmla="*/ 1 w 1"/>
                    <a:gd name="T5" fmla="*/ 2 h 2"/>
                    <a:gd name="T6" fmla="*/ 1 w 1"/>
                    <a:gd name="T7" fmla="*/ 0 h 2"/>
                    <a:gd name="T8" fmla="*/ 1 w 1"/>
                    <a:gd name="T9" fmla="*/ 0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1" y="2"/>
                      </a:lnTo>
                      <a:lnTo>
                        <a:pt x="1" y="2"/>
                      </a:lnTo>
                      <a:lnTo>
                        <a:pt x="1" y="0"/>
                      </a:lnTo>
                      <a:lnTo>
                        <a:pt x="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24" name="Freeform 49"/>
                <p:cNvSpPr>
                  <a:spLocks/>
                </p:cNvSpPr>
                <p:nvPr/>
              </p:nvSpPr>
              <p:spPr bwMode="auto">
                <a:xfrm>
                  <a:off x="1162" y="1466"/>
                  <a:ext cx="3" cy="1"/>
                </a:xfrm>
                <a:custGeom>
                  <a:avLst/>
                  <a:gdLst>
                    <a:gd name="T0" fmla="*/ 3 w 3"/>
                    <a:gd name="T1" fmla="*/ 0 h 1"/>
                    <a:gd name="T2" fmla="*/ 2 w 3"/>
                    <a:gd name="T3" fmla="*/ 0 h 1"/>
                    <a:gd name="T4" fmla="*/ 0 w 3"/>
                    <a:gd name="T5" fmla="*/ 1 h 1"/>
                    <a:gd name="T6" fmla="*/ 1 w 3"/>
                    <a:gd name="T7" fmla="*/ 0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lnTo>
                        <a:pt x="2" y="0"/>
                      </a:lnTo>
                      <a:lnTo>
                        <a:pt x="0" y="1"/>
                      </a:lnTo>
                      <a:lnTo>
                        <a:pt x="1"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25" name="Freeform 50"/>
                <p:cNvSpPr>
                  <a:spLocks/>
                </p:cNvSpPr>
                <p:nvPr/>
              </p:nvSpPr>
              <p:spPr bwMode="auto">
                <a:xfrm>
                  <a:off x="1165" y="1462"/>
                  <a:ext cx="6" cy="4"/>
                </a:xfrm>
                <a:custGeom>
                  <a:avLst/>
                  <a:gdLst>
                    <a:gd name="T0" fmla="*/ 4 w 6"/>
                    <a:gd name="T1" fmla="*/ 1 h 4"/>
                    <a:gd name="T2" fmla="*/ 4 w 6"/>
                    <a:gd name="T3" fmla="*/ 1 h 4"/>
                    <a:gd name="T4" fmla="*/ 3 w 6"/>
                    <a:gd name="T5" fmla="*/ 1 h 4"/>
                    <a:gd name="T6" fmla="*/ 3 w 6"/>
                    <a:gd name="T7" fmla="*/ 1 h 4"/>
                    <a:gd name="T8" fmla="*/ 1 w 6"/>
                    <a:gd name="T9" fmla="*/ 2 h 4"/>
                    <a:gd name="T10" fmla="*/ 1 w 6"/>
                    <a:gd name="T11" fmla="*/ 3 h 4"/>
                    <a:gd name="T12" fmla="*/ 0 w 6"/>
                    <a:gd name="T13" fmla="*/ 4 h 4"/>
                    <a:gd name="T14" fmla="*/ 0 w 6"/>
                    <a:gd name="T15" fmla="*/ 4 h 4"/>
                    <a:gd name="T16" fmla="*/ 1 w 6"/>
                    <a:gd name="T17" fmla="*/ 3 h 4"/>
                    <a:gd name="T18" fmla="*/ 3 w 6"/>
                    <a:gd name="T19" fmla="*/ 2 h 4"/>
                    <a:gd name="T20" fmla="*/ 4 w 6"/>
                    <a:gd name="T21" fmla="*/ 1 h 4"/>
                    <a:gd name="T22" fmla="*/ 4 w 6"/>
                    <a:gd name="T23" fmla="*/ 1 h 4"/>
                    <a:gd name="T24" fmla="*/ 6 w 6"/>
                    <a:gd name="T25" fmla="*/ 1 h 4"/>
                    <a:gd name="T26" fmla="*/ 6 w 6"/>
                    <a:gd name="T27" fmla="*/ 0 h 4"/>
                    <a:gd name="T28" fmla="*/ 4 w 6"/>
                    <a:gd name="T2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4">
                      <a:moveTo>
                        <a:pt x="4" y="1"/>
                      </a:moveTo>
                      <a:lnTo>
                        <a:pt x="4" y="1"/>
                      </a:lnTo>
                      <a:lnTo>
                        <a:pt x="3" y="1"/>
                      </a:lnTo>
                      <a:lnTo>
                        <a:pt x="3" y="1"/>
                      </a:lnTo>
                      <a:lnTo>
                        <a:pt x="1" y="2"/>
                      </a:lnTo>
                      <a:lnTo>
                        <a:pt x="1" y="3"/>
                      </a:lnTo>
                      <a:lnTo>
                        <a:pt x="0" y="4"/>
                      </a:lnTo>
                      <a:lnTo>
                        <a:pt x="0" y="4"/>
                      </a:lnTo>
                      <a:lnTo>
                        <a:pt x="1" y="3"/>
                      </a:lnTo>
                      <a:lnTo>
                        <a:pt x="3" y="2"/>
                      </a:lnTo>
                      <a:lnTo>
                        <a:pt x="4" y="1"/>
                      </a:lnTo>
                      <a:lnTo>
                        <a:pt x="4" y="1"/>
                      </a:lnTo>
                      <a:lnTo>
                        <a:pt x="6" y="1"/>
                      </a:lnTo>
                      <a:lnTo>
                        <a:pt x="6" y="0"/>
                      </a:lnTo>
                      <a:lnTo>
                        <a:pt x="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26" name="Freeform 51"/>
                <p:cNvSpPr>
                  <a:spLocks/>
                </p:cNvSpPr>
                <p:nvPr/>
              </p:nvSpPr>
              <p:spPr bwMode="auto">
                <a:xfrm>
                  <a:off x="1172" y="1460"/>
                  <a:ext cx="3" cy="2"/>
                </a:xfrm>
                <a:custGeom>
                  <a:avLst/>
                  <a:gdLst>
                    <a:gd name="T0" fmla="*/ 2 w 3"/>
                    <a:gd name="T1" fmla="*/ 0 h 2"/>
                    <a:gd name="T2" fmla="*/ 1 w 3"/>
                    <a:gd name="T3" fmla="*/ 1 h 2"/>
                    <a:gd name="T4" fmla="*/ 0 w 3"/>
                    <a:gd name="T5" fmla="*/ 1 h 2"/>
                    <a:gd name="T6" fmla="*/ 0 w 3"/>
                    <a:gd name="T7" fmla="*/ 2 h 2"/>
                    <a:gd name="T8" fmla="*/ 2 w 3"/>
                    <a:gd name="T9" fmla="*/ 1 h 2"/>
                    <a:gd name="T10" fmla="*/ 2 w 3"/>
                    <a:gd name="T11" fmla="*/ 1 h 2"/>
                    <a:gd name="T12" fmla="*/ 3 w 3"/>
                    <a:gd name="T13" fmla="*/ 0 h 2"/>
                    <a:gd name="T14" fmla="*/ 2 w 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2" y="0"/>
                      </a:moveTo>
                      <a:lnTo>
                        <a:pt x="1" y="1"/>
                      </a:lnTo>
                      <a:lnTo>
                        <a:pt x="0" y="1"/>
                      </a:lnTo>
                      <a:lnTo>
                        <a:pt x="0" y="2"/>
                      </a:lnTo>
                      <a:lnTo>
                        <a:pt x="2" y="1"/>
                      </a:lnTo>
                      <a:lnTo>
                        <a:pt x="2" y="1"/>
                      </a:lnTo>
                      <a:lnTo>
                        <a:pt x="3"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27" name="Freeform 52"/>
                <p:cNvSpPr>
                  <a:spLocks/>
                </p:cNvSpPr>
                <p:nvPr/>
              </p:nvSpPr>
              <p:spPr bwMode="auto">
                <a:xfrm>
                  <a:off x="1187" y="1446"/>
                  <a:ext cx="2" cy="2"/>
                </a:xfrm>
                <a:custGeom>
                  <a:avLst/>
                  <a:gdLst>
                    <a:gd name="T0" fmla="*/ 1 w 2"/>
                    <a:gd name="T1" fmla="*/ 0 h 2"/>
                    <a:gd name="T2" fmla="*/ 1 w 2"/>
                    <a:gd name="T3" fmla="*/ 1 h 2"/>
                    <a:gd name="T4" fmla="*/ 0 w 2"/>
                    <a:gd name="T5" fmla="*/ 1 h 2"/>
                    <a:gd name="T6" fmla="*/ 0 w 2"/>
                    <a:gd name="T7" fmla="*/ 2 h 2"/>
                    <a:gd name="T8" fmla="*/ 1 w 2"/>
                    <a:gd name="T9" fmla="*/ 1 h 2"/>
                    <a:gd name="T10" fmla="*/ 1 w 2"/>
                    <a:gd name="T11" fmla="*/ 1 h 2"/>
                    <a:gd name="T12" fmla="*/ 2 w 2"/>
                    <a:gd name="T13" fmla="*/ 1 h 2"/>
                    <a:gd name="T14" fmla="*/ 2 w 2"/>
                    <a:gd name="T15" fmla="*/ 0 h 2"/>
                    <a:gd name="T16" fmla="*/ 1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0"/>
                      </a:moveTo>
                      <a:lnTo>
                        <a:pt x="1" y="1"/>
                      </a:lnTo>
                      <a:lnTo>
                        <a:pt x="0" y="1"/>
                      </a:lnTo>
                      <a:lnTo>
                        <a:pt x="0" y="2"/>
                      </a:lnTo>
                      <a:lnTo>
                        <a:pt x="1" y="1"/>
                      </a:lnTo>
                      <a:lnTo>
                        <a:pt x="1" y="1"/>
                      </a:lnTo>
                      <a:lnTo>
                        <a:pt x="2" y="1"/>
                      </a:lnTo>
                      <a:lnTo>
                        <a:pt x="2"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28" name="Freeform 53"/>
                <p:cNvSpPr>
                  <a:spLocks/>
                </p:cNvSpPr>
                <p:nvPr/>
              </p:nvSpPr>
              <p:spPr bwMode="auto">
                <a:xfrm>
                  <a:off x="1153" y="1433"/>
                  <a:ext cx="8" cy="28"/>
                </a:xfrm>
                <a:custGeom>
                  <a:avLst/>
                  <a:gdLst>
                    <a:gd name="T0" fmla="*/ 0 w 13"/>
                    <a:gd name="T1" fmla="*/ 13 h 47"/>
                    <a:gd name="T2" fmla="*/ 1 w 13"/>
                    <a:gd name="T3" fmla="*/ 16 h 47"/>
                    <a:gd name="T4" fmla="*/ 2 w 13"/>
                    <a:gd name="T5" fmla="*/ 19 h 47"/>
                    <a:gd name="T6" fmla="*/ 2 w 13"/>
                    <a:gd name="T7" fmla="*/ 21 h 47"/>
                    <a:gd name="T8" fmla="*/ 2 w 13"/>
                    <a:gd name="T9" fmla="*/ 24 h 47"/>
                    <a:gd name="T10" fmla="*/ 2 w 13"/>
                    <a:gd name="T11" fmla="*/ 27 h 47"/>
                    <a:gd name="T12" fmla="*/ 1 w 13"/>
                    <a:gd name="T13" fmla="*/ 31 h 47"/>
                    <a:gd name="T14" fmla="*/ 1 w 13"/>
                    <a:gd name="T15" fmla="*/ 33 h 47"/>
                    <a:gd name="T16" fmla="*/ 2 w 13"/>
                    <a:gd name="T17" fmla="*/ 35 h 47"/>
                    <a:gd name="T18" fmla="*/ 1 w 13"/>
                    <a:gd name="T19" fmla="*/ 38 h 47"/>
                    <a:gd name="T20" fmla="*/ 2 w 13"/>
                    <a:gd name="T21" fmla="*/ 40 h 47"/>
                    <a:gd name="T22" fmla="*/ 1 w 13"/>
                    <a:gd name="T23" fmla="*/ 43 h 47"/>
                    <a:gd name="T24" fmla="*/ 1 w 13"/>
                    <a:gd name="T25" fmla="*/ 45 h 47"/>
                    <a:gd name="T26" fmla="*/ 2 w 13"/>
                    <a:gd name="T27" fmla="*/ 47 h 47"/>
                    <a:gd name="T28" fmla="*/ 3 w 13"/>
                    <a:gd name="T29" fmla="*/ 45 h 47"/>
                    <a:gd name="T30" fmla="*/ 4 w 13"/>
                    <a:gd name="T31" fmla="*/ 43 h 47"/>
                    <a:gd name="T32" fmla="*/ 6 w 13"/>
                    <a:gd name="T33" fmla="*/ 44 h 47"/>
                    <a:gd name="T34" fmla="*/ 7 w 13"/>
                    <a:gd name="T35" fmla="*/ 46 h 47"/>
                    <a:gd name="T36" fmla="*/ 8 w 13"/>
                    <a:gd name="T37" fmla="*/ 44 h 47"/>
                    <a:gd name="T38" fmla="*/ 6 w 13"/>
                    <a:gd name="T39" fmla="*/ 43 h 47"/>
                    <a:gd name="T40" fmla="*/ 5 w 13"/>
                    <a:gd name="T41" fmla="*/ 40 h 47"/>
                    <a:gd name="T42" fmla="*/ 4 w 13"/>
                    <a:gd name="T43" fmla="*/ 38 h 47"/>
                    <a:gd name="T44" fmla="*/ 4 w 13"/>
                    <a:gd name="T45" fmla="*/ 35 h 47"/>
                    <a:gd name="T46" fmla="*/ 5 w 13"/>
                    <a:gd name="T47" fmla="*/ 32 h 47"/>
                    <a:gd name="T48" fmla="*/ 6 w 13"/>
                    <a:gd name="T49" fmla="*/ 30 h 47"/>
                    <a:gd name="T50" fmla="*/ 7 w 13"/>
                    <a:gd name="T51" fmla="*/ 29 h 47"/>
                    <a:gd name="T52" fmla="*/ 10 w 13"/>
                    <a:gd name="T53" fmla="*/ 29 h 47"/>
                    <a:gd name="T54" fmla="*/ 12 w 13"/>
                    <a:gd name="T55" fmla="*/ 32 h 47"/>
                    <a:gd name="T56" fmla="*/ 11 w 13"/>
                    <a:gd name="T57" fmla="*/ 30 h 47"/>
                    <a:gd name="T58" fmla="*/ 10 w 13"/>
                    <a:gd name="T59" fmla="*/ 26 h 47"/>
                    <a:gd name="T60" fmla="*/ 8 w 13"/>
                    <a:gd name="T61" fmla="*/ 22 h 47"/>
                    <a:gd name="T62" fmla="*/ 8 w 13"/>
                    <a:gd name="T63" fmla="*/ 18 h 47"/>
                    <a:gd name="T64" fmla="*/ 7 w 13"/>
                    <a:gd name="T65" fmla="*/ 17 h 47"/>
                    <a:gd name="T66" fmla="*/ 6 w 13"/>
                    <a:gd name="T67" fmla="*/ 14 h 47"/>
                    <a:gd name="T68" fmla="*/ 7 w 13"/>
                    <a:gd name="T69" fmla="*/ 10 h 47"/>
                    <a:gd name="T70" fmla="*/ 6 w 13"/>
                    <a:gd name="T71" fmla="*/ 8 h 47"/>
                    <a:gd name="T72" fmla="*/ 6 w 13"/>
                    <a:gd name="T73" fmla="*/ 5 h 47"/>
                    <a:gd name="T74" fmla="*/ 5 w 13"/>
                    <a:gd name="T75" fmla="*/ 1 h 47"/>
                    <a:gd name="T76" fmla="*/ 3 w 13"/>
                    <a:gd name="T77" fmla="*/ 1 h 47"/>
                    <a:gd name="T78" fmla="*/ 5 w 13"/>
                    <a:gd name="T79" fmla="*/ 3 h 47"/>
                    <a:gd name="T80" fmla="*/ 3 w 13"/>
                    <a:gd name="T81" fmla="*/ 4 h 47"/>
                    <a:gd name="T82" fmla="*/ 3 w 13"/>
                    <a:gd name="T83" fmla="*/ 6 h 47"/>
                    <a:gd name="T84" fmla="*/ 1 w 13"/>
                    <a:gd name="T85" fmla="*/ 5 h 47"/>
                    <a:gd name="T86" fmla="*/ 1 w 13"/>
                    <a:gd name="T87" fmla="*/ 8 h 47"/>
                    <a:gd name="T88" fmla="*/ 0 w 13"/>
                    <a:gd name="T89"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 h="47">
                      <a:moveTo>
                        <a:pt x="0" y="11"/>
                      </a:moveTo>
                      <a:cubicBezTo>
                        <a:pt x="0" y="11"/>
                        <a:pt x="0" y="12"/>
                        <a:pt x="0" y="13"/>
                      </a:cubicBezTo>
                      <a:cubicBezTo>
                        <a:pt x="0" y="13"/>
                        <a:pt x="0" y="15"/>
                        <a:pt x="0" y="15"/>
                      </a:cubicBezTo>
                      <a:cubicBezTo>
                        <a:pt x="1" y="16"/>
                        <a:pt x="1" y="16"/>
                        <a:pt x="1" y="16"/>
                      </a:cubicBezTo>
                      <a:cubicBezTo>
                        <a:pt x="2" y="18"/>
                        <a:pt x="2" y="18"/>
                        <a:pt x="2" y="18"/>
                      </a:cubicBezTo>
                      <a:cubicBezTo>
                        <a:pt x="2" y="19"/>
                        <a:pt x="2" y="19"/>
                        <a:pt x="2" y="19"/>
                      </a:cubicBezTo>
                      <a:cubicBezTo>
                        <a:pt x="2" y="20"/>
                        <a:pt x="2" y="20"/>
                        <a:pt x="2" y="20"/>
                      </a:cubicBezTo>
                      <a:cubicBezTo>
                        <a:pt x="2" y="21"/>
                        <a:pt x="2" y="21"/>
                        <a:pt x="2" y="21"/>
                      </a:cubicBezTo>
                      <a:cubicBezTo>
                        <a:pt x="2" y="22"/>
                        <a:pt x="2" y="22"/>
                        <a:pt x="2" y="22"/>
                      </a:cubicBezTo>
                      <a:cubicBezTo>
                        <a:pt x="2" y="24"/>
                        <a:pt x="2" y="24"/>
                        <a:pt x="2" y="24"/>
                      </a:cubicBezTo>
                      <a:cubicBezTo>
                        <a:pt x="2" y="25"/>
                        <a:pt x="2" y="25"/>
                        <a:pt x="2" y="25"/>
                      </a:cubicBezTo>
                      <a:cubicBezTo>
                        <a:pt x="2" y="27"/>
                        <a:pt x="2" y="27"/>
                        <a:pt x="2" y="27"/>
                      </a:cubicBezTo>
                      <a:cubicBezTo>
                        <a:pt x="2" y="29"/>
                        <a:pt x="2" y="29"/>
                        <a:pt x="2" y="29"/>
                      </a:cubicBezTo>
                      <a:cubicBezTo>
                        <a:pt x="1" y="31"/>
                        <a:pt x="1" y="31"/>
                        <a:pt x="1" y="31"/>
                      </a:cubicBezTo>
                      <a:cubicBezTo>
                        <a:pt x="0" y="32"/>
                        <a:pt x="0" y="32"/>
                        <a:pt x="0" y="32"/>
                      </a:cubicBezTo>
                      <a:cubicBezTo>
                        <a:pt x="0" y="32"/>
                        <a:pt x="1" y="33"/>
                        <a:pt x="1" y="33"/>
                      </a:cubicBezTo>
                      <a:cubicBezTo>
                        <a:pt x="2" y="34"/>
                        <a:pt x="2" y="34"/>
                        <a:pt x="2" y="34"/>
                      </a:cubicBezTo>
                      <a:cubicBezTo>
                        <a:pt x="2" y="35"/>
                        <a:pt x="2" y="35"/>
                        <a:pt x="2" y="35"/>
                      </a:cubicBezTo>
                      <a:cubicBezTo>
                        <a:pt x="2" y="37"/>
                        <a:pt x="2" y="37"/>
                        <a:pt x="2" y="37"/>
                      </a:cubicBezTo>
                      <a:cubicBezTo>
                        <a:pt x="1" y="38"/>
                        <a:pt x="1" y="38"/>
                        <a:pt x="1" y="38"/>
                      </a:cubicBezTo>
                      <a:cubicBezTo>
                        <a:pt x="1" y="39"/>
                        <a:pt x="1" y="39"/>
                        <a:pt x="1" y="39"/>
                      </a:cubicBezTo>
                      <a:cubicBezTo>
                        <a:pt x="2" y="40"/>
                        <a:pt x="2" y="40"/>
                        <a:pt x="2" y="40"/>
                      </a:cubicBezTo>
                      <a:cubicBezTo>
                        <a:pt x="1" y="42"/>
                        <a:pt x="1" y="42"/>
                        <a:pt x="1" y="42"/>
                      </a:cubicBezTo>
                      <a:cubicBezTo>
                        <a:pt x="1" y="43"/>
                        <a:pt x="1" y="43"/>
                        <a:pt x="1" y="43"/>
                      </a:cubicBezTo>
                      <a:cubicBezTo>
                        <a:pt x="1" y="44"/>
                        <a:pt x="1" y="44"/>
                        <a:pt x="1" y="44"/>
                      </a:cubicBezTo>
                      <a:cubicBezTo>
                        <a:pt x="1" y="45"/>
                        <a:pt x="1" y="45"/>
                        <a:pt x="1" y="45"/>
                      </a:cubicBezTo>
                      <a:cubicBezTo>
                        <a:pt x="1" y="47"/>
                        <a:pt x="1" y="47"/>
                        <a:pt x="1" y="47"/>
                      </a:cubicBezTo>
                      <a:cubicBezTo>
                        <a:pt x="2" y="47"/>
                        <a:pt x="2" y="47"/>
                        <a:pt x="2" y="47"/>
                      </a:cubicBezTo>
                      <a:cubicBezTo>
                        <a:pt x="2" y="46"/>
                        <a:pt x="2" y="46"/>
                        <a:pt x="2" y="46"/>
                      </a:cubicBezTo>
                      <a:cubicBezTo>
                        <a:pt x="3" y="45"/>
                        <a:pt x="3" y="45"/>
                        <a:pt x="3" y="45"/>
                      </a:cubicBezTo>
                      <a:cubicBezTo>
                        <a:pt x="3" y="44"/>
                        <a:pt x="3" y="44"/>
                        <a:pt x="3" y="44"/>
                      </a:cubicBezTo>
                      <a:cubicBezTo>
                        <a:pt x="4" y="43"/>
                        <a:pt x="4" y="43"/>
                        <a:pt x="4" y="43"/>
                      </a:cubicBezTo>
                      <a:cubicBezTo>
                        <a:pt x="5" y="44"/>
                        <a:pt x="5" y="44"/>
                        <a:pt x="5" y="44"/>
                      </a:cubicBezTo>
                      <a:cubicBezTo>
                        <a:pt x="6" y="44"/>
                        <a:pt x="6" y="44"/>
                        <a:pt x="6" y="44"/>
                      </a:cubicBezTo>
                      <a:cubicBezTo>
                        <a:pt x="7" y="44"/>
                        <a:pt x="7" y="44"/>
                        <a:pt x="7" y="44"/>
                      </a:cubicBezTo>
                      <a:cubicBezTo>
                        <a:pt x="7" y="46"/>
                        <a:pt x="7" y="46"/>
                        <a:pt x="7" y="46"/>
                      </a:cubicBezTo>
                      <a:cubicBezTo>
                        <a:pt x="8" y="45"/>
                        <a:pt x="8" y="45"/>
                        <a:pt x="8" y="45"/>
                      </a:cubicBezTo>
                      <a:cubicBezTo>
                        <a:pt x="8" y="44"/>
                        <a:pt x="8" y="44"/>
                        <a:pt x="8" y="44"/>
                      </a:cubicBezTo>
                      <a:cubicBezTo>
                        <a:pt x="8" y="43"/>
                        <a:pt x="8" y="43"/>
                        <a:pt x="8" y="43"/>
                      </a:cubicBezTo>
                      <a:cubicBezTo>
                        <a:pt x="6" y="43"/>
                        <a:pt x="6" y="43"/>
                        <a:pt x="6" y="43"/>
                      </a:cubicBezTo>
                      <a:cubicBezTo>
                        <a:pt x="6" y="41"/>
                        <a:pt x="6" y="41"/>
                        <a:pt x="6" y="41"/>
                      </a:cubicBezTo>
                      <a:cubicBezTo>
                        <a:pt x="5" y="40"/>
                        <a:pt x="5" y="40"/>
                        <a:pt x="5" y="40"/>
                      </a:cubicBezTo>
                      <a:cubicBezTo>
                        <a:pt x="5" y="39"/>
                        <a:pt x="5" y="39"/>
                        <a:pt x="5" y="39"/>
                      </a:cubicBezTo>
                      <a:cubicBezTo>
                        <a:pt x="4" y="38"/>
                        <a:pt x="4" y="38"/>
                        <a:pt x="4" y="38"/>
                      </a:cubicBezTo>
                      <a:cubicBezTo>
                        <a:pt x="4" y="37"/>
                        <a:pt x="4" y="37"/>
                        <a:pt x="4" y="37"/>
                      </a:cubicBezTo>
                      <a:cubicBezTo>
                        <a:pt x="4" y="35"/>
                        <a:pt x="4" y="35"/>
                        <a:pt x="4" y="35"/>
                      </a:cubicBezTo>
                      <a:cubicBezTo>
                        <a:pt x="4" y="34"/>
                        <a:pt x="4" y="34"/>
                        <a:pt x="4" y="34"/>
                      </a:cubicBezTo>
                      <a:cubicBezTo>
                        <a:pt x="5" y="32"/>
                        <a:pt x="5" y="32"/>
                        <a:pt x="5" y="32"/>
                      </a:cubicBezTo>
                      <a:cubicBezTo>
                        <a:pt x="5" y="31"/>
                        <a:pt x="5" y="31"/>
                        <a:pt x="5" y="31"/>
                      </a:cubicBezTo>
                      <a:cubicBezTo>
                        <a:pt x="6" y="30"/>
                        <a:pt x="6" y="30"/>
                        <a:pt x="6" y="30"/>
                      </a:cubicBezTo>
                      <a:cubicBezTo>
                        <a:pt x="6" y="29"/>
                        <a:pt x="6" y="29"/>
                        <a:pt x="6" y="29"/>
                      </a:cubicBezTo>
                      <a:cubicBezTo>
                        <a:pt x="7" y="29"/>
                        <a:pt x="7" y="29"/>
                        <a:pt x="7" y="29"/>
                      </a:cubicBezTo>
                      <a:cubicBezTo>
                        <a:pt x="9" y="29"/>
                        <a:pt x="9" y="29"/>
                        <a:pt x="9" y="29"/>
                      </a:cubicBezTo>
                      <a:cubicBezTo>
                        <a:pt x="10" y="29"/>
                        <a:pt x="10" y="29"/>
                        <a:pt x="10" y="29"/>
                      </a:cubicBezTo>
                      <a:cubicBezTo>
                        <a:pt x="11" y="30"/>
                        <a:pt x="11" y="30"/>
                        <a:pt x="11" y="30"/>
                      </a:cubicBezTo>
                      <a:cubicBezTo>
                        <a:pt x="12" y="32"/>
                        <a:pt x="12" y="32"/>
                        <a:pt x="12" y="32"/>
                      </a:cubicBezTo>
                      <a:cubicBezTo>
                        <a:pt x="13" y="31"/>
                        <a:pt x="13" y="31"/>
                        <a:pt x="13" y="31"/>
                      </a:cubicBezTo>
                      <a:cubicBezTo>
                        <a:pt x="11" y="30"/>
                        <a:pt x="11" y="30"/>
                        <a:pt x="11" y="30"/>
                      </a:cubicBezTo>
                      <a:cubicBezTo>
                        <a:pt x="11" y="28"/>
                        <a:pt x="11" y="28"/>
                        <a:pt x="11" y="28"/>
                      </a:cubicBezTo>
                      <a:cubicBezTo>
                        <a:pt x="10" y="26"/>
                        <a:pt x="10" y="26"/>
                        <a:pt x="10" y="26"/>
                      </a:cubicBezTo>
                      <a:cubicBezTo>
                        <a:pt x="9" y="24"/>
                        <a:pt x="9" y="24"/>
                        <a:pt x="9" y="24"/>
                      </a:cubicBezTo>
                      <a:cubicBezTo>
                        <a:pt x="8" y="22"/>
                        <a:pt x="8" y="22"/>
                        <a:pt x="8" y="22"/>
                      </a:cubicBezTo>
                      <a:cubicBezTo>
                        <a:pt x="8" y="20"/>
                        <a:pt x="8" y="20"/>
                        <a:pt x="8" y="20"/>
                      </a:cubicBezTo>
                      <a:cubicBezTo>
                        <a:pt x="8" y="18"/>
                        <a:pt x="8" y="18"/>
                        <a:pt x="8" y="18"/>
                      </a:cubicBezTo>
                      <a:cubicBezTo>
                        <a:pt x="7" y="18"/>
                        <a:pt x="7" y="18"/>
                        <a:pt x="7" y="18"/>
                      </a:cubicBezTo>
                      <a:cubicBezTo>
                        <a:pt x="7" y="17"/>
                        <a:pt x="7" y="17"/>
                        <a:pt x="7" y="17"/>
                      </a:cubicBezTo>
                      <a:cubicBezTo>
                        <a:pt x="7" y="16"/>
                        <a:pt x="7" y="16"/>
                        <a:pt x="7" y="16"/>
                      </a:cubicBezTo>
                      <a:cubicBezTo>
                        <a:pt x="6" y="14"/>
                        <a:pt x="6" y="14"/>
                        <a:pt x="6" y="14"/>
                      </a:cubicBezTo>
                      <a:cubicBezTo>
                        <a:pt x="6" y="12"/>
                        <a:pt x="6" y="12"/>
                        <a:pt x="6" y="12"/>
                      </a:cubicBezTo>
                      <a:cubicBezTo>
                        <a:pt x="7" y="10"/>
                        <a:pt x="7" y="10"/>
                        <a:pt x="7" y="10"/>
                      </a:cubicBezTo>
                      <a:cubicBezTo>
                        <a:pt x="7" y="9"/>
                        <a:pt x="7" y="9"/>
                        <a:pt x="7" y="9"/>
                      </a:cubicBezTo>
                      <a:cubicBezTo>
                        <a:pt x="7" y="9"/>
                        <a:pt x="6" y="8"/>
                        <a:pt x="6" y="8"/>
                      </a:cubicBezTo>
                      <a:cubicBezTo>
                        <a:pt x="5" y="7"/>
                        <a:pt x="6" y="7"/>
                        <a:pt x="6" y="7"/>
                      </a:cubicBezTo>
                      <a:cubicBezTo>
                        <a:pt x="6" y="5"/>
                        <a:pt x="6" y="5"/>
                        <a:pt x="6" y="5"/>
                      </a:cubicBezTo>
                      <a:cubicBezTo>
                        <a:pt x="5" y="3"/>
                        <a:pt x="5" y="3"/>
                        <a:pt x="5" y="3"/>
                      </a:cubicBezTo>
                      <a:cubicBezTo>
                        <a:pt x="5" y="1"/>
                        <a:pt x="5" y="1"/>
                        <a:pt x="5" y="1"/>
                      </a:cubicBezTo>
                      <a:cubicBezTo>
                        <a:pt x="4" y="0"/>
                        <a:pt x="4" y="0"/>
                        <a:pt x="4" y="0"/>
                      </a:cubicBezTo>
                      <a:cubicBezTo>
                        <a:pt x="3" y="1"/>
                        <a:pt x="3" y="1"/>
                        <a:pt x="3" y="1"/>
                      </a:cubicBezTo>
                      <a:cubicBezTo>
                        <a:pt x="4" y="2"/>
                        <a:pt x="4" y="2"/>
                        <a:pt x="4" y="2"/>
                      </a:cubicBezTo>
                      <a:cubicBezTo>
                        <a:pt x="5" y="3"/>
                        <a:pt x="5" y="3"/>
                        <a:pt x="5" y="3"/>
                      </a:cubicBezTo>
                      <a:cubicBezTo>
                        <a:pt x="4" y="4"/>
                        <a:pt x="4" y="4"/>
                        <a:pt x="4" y="4"/>
                      </a:cubicBezTo>
                      <a:cubicBezTo>
                        <a:pt x="3" y="4"/>
                        <a:pt x="3" y="4"/>
                        <a:pt x="3" y="4"/>
                      </a:cubicBezTo>
                      <a:cubicBezTo>
                        <a:pt x="3" y="6"/>
                        <a:pt x="3" y="6"/>
                        <a:pt x="3" y="6"/>
                      </a:cubicBezTo>
                      <a:cubicBezTo>
                        <a:pt x="3" y="6"/>
                        <a:pt x="3" y="6"/>
                        <a:pt x="3" y="6"/>
                      </a:cubicBezTo>
                      <a:cubicBezTo>
                        <a:pt x="2" y="5"/>
                        <a:pt x="2" y="5"/>
                        <a:pt x="2" y="5"/>
                      </a:cubicBezTo>
                      <a:cubicBezTo>
                        <a:pt x="1" y="5"/>
                        <a:pt x="1" y="5"/>
                        <a:pt x="1" y="5"/>
                      </a:cubicBezTo>
                      <a:cubicBezTo>
                        <a:pt x="0" y="7"/>
                        <a:pt x="0" y="7"/>
                        <a:pt x="0" y="7"/>
                      </a:cubicBezTo>
                      <a:cubicBezTo>
                        <a:pt x="1" y="8"/>
                        <a:pt x="1" y="8"/>
                        <a:pt x="1" y="8"/>
                      </a:cubicBezTo>
                      <a:cubicBezTo>
                        <a:pt x="1" y="10"/>
                        <a:pt x="1" y="10"/>
                        <a:pt x="1" y="10"/>
                      </a:cubicBez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29" name="Freeform 54"/>
                <p:cNvSpPr>
                  <a:spLocks/>
                </p:cNvSpPr>
                <p:nvPr/>
              </p:nvSpPr>
              <p:spPr bwMode="auto">
                <a:xfrm>
                  <a:off x="1142" y="1431"/>
                  <a:ext cx="2" cy="1"/>
                </a:xfrm>
                <a:custGeom>
                  <a:avLst/>
                  <a:gdLst>
                    <a:gd name="T0" fmla="*/ 0 w 2"/>
                    <a:gd name="T1" fmla="*/ 0 h 1"/>
                    <a:gd name="T2" fmla="*/ 0 w 2"/>
                    <a:gd name="T3" fmla="*/ 0 h 1"/>
                    <a:gd name="T4" fmla="*/ 0 w 2"/>
                    <a:gd name="T5" fmla="*/ 0 h 1"/>
                    <a:gd name="T6" fmla="*/ 0 w 2"/>
                    <a:gd name="T7" fmla="*/ 0 h 1"/>
                    <a:gd name="T8" fmla="*/ 0 w 2"/>
                    <a:gd name="T9" fmla="*/ 1 h 1"/>
                    <a:gd name="T10" fmla="*/ 0 w 2"/>
                    <a:gd name="T11" fmla="*/ 1 h 1"/>
                    <a:gd name="T12" fmla="*/ 1 w 2"/>
                    <a:gd name="T13" fmla="*/ 1 h 1"/>
                    <a:gd name="T14" fmla="*/ 1 w 2"/>
                    <a:gd name="T15" fmla="*/ 1 h 1"/>
                    <a:gd name="T16" fmla="*/ 2 w 2"/>
                    <a:gd name="T17" fmla="*/ 0 h 1"/>
                    <a:gd name="T18" fmla="*/ 1 w 2"/>
                    <a:gd name="T19" fmla="*/ 0 h 1"/>
                    <a:gd name="T20" fmla="*/ 1 w 2"/>
                    <a:gd name="T21" fmla="*/ 0 h 1"/>
                    <a:gd name="T22" fmla="*/ 0 w 2"/>
                    <a:gd name="T2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1">
                      <a:moveTo>
                        <a:pt x="0" y="0"/>
                      </a:moveTo>
                      <a:lnTo>
                        <a:pt x="0" y="0"/>
                      </a:lnTo>
                      <a:lnTo>
                        <a:pt x="0" y="0"/>
                      </a:lnTo>
                      <a:lnTo>
                        <a:pt x="0" y="0"/>
                      </a:lnTo>
                      <a:lnTo>
                        <a:pt x="0" y="1"/>
                      </a:lnTo>
                      <a:lnTo>
                        <a:pt x="0" y="1"/>
                      </a:lnTo>
                      <a:lnTo>
                        <a:pt x="1" y="1"/>
                      </a:lnTo>
                      <a:lnTo>
                        <a:pt x="1" y="1"/>
                      </a:lnTo>
                      <a:lnTo>
                        <a:pt x="2" y="0"/>
                      </a:lnTo>
                      <a:lnTo>
                        <a:pt x="1" y="0"/>
                      </a:lnTo>
                      <a:lnTo>
                        <a:pt x="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30" name="Freeform 55"/>
                <p:cNvSpPr>
                  <a:spLocks/>
                </p:cNvSpPr>
                <p:nvPr/>
              </p:nvSpPr>
              <p:spPr bwMode="auto">
                <a:xfrm>
                  <a:off x="1098" y="150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31" name="Freeform 56"/>
                <p:cNvSpPr>
                  <a:spLocks/>
                </p:cNvSpPr>
                <p:nvPr/>
              </p:nvSpPr>
              <p:spPr bwMode="auto">
                <a:xfrm>
                  <a:off x="1025" y="1528"/>
                  <a:ext cx="0" cy="1"/>
                </a:xfrm>
                <a:custGeom>
                  <a:avLst/>
                  <a:gdLst>
                    <a:gd name="T0" fmla="*/ 0 h 1"/>
                    <a:gd name="T1" fmla="*/ 0 h 1"/>
                    <a:gd name="T2" fmla="*/ 0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lnTo>
                        <a:pt x="0" y="0"/>
                      </a:lnTo>
                      <a:lnTo>
                        <a:pt x="0" y="0"/>
                      </a:lnTo>
                      <a:lnTo>
                        <a:pt x="0" y="1"/>
                      </a:lnTo>
                      <a:lnTo>
                        <a:pt x="0" y="1"/>
                      </a:lnTo>
                      <a:lnTo>
                        <a:pt x="0" y="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32" name="Freeform 57"/>
                <p:cNvSpPr>
                  <a:spLocks/>
                </p:cNvSpPr>
                <p:nvPr/>
              </p:nvSpPr>
              <p:spPr bwMode="auto">
                <a:xfrm>
                  <a:off x="1026" y="1528"/>
                  <a:ext cx="0" cy="1"/>
                </a:xfrm>
                <a:custGeom>
                  <a:avLst/>
                  <a:gdLst>
                    <a:gd name="T0" fmla="*/ 0 h 1"/>
                    <a:gd name="T1" fmla="*/ 0 h 1"/>
                    <a:gd name="T2" fmla="*/ 1 h 1"/>
                    <a:gd name="T3" fmla="*/ 0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lnTo>
                        <a:pt x="0" y="0"/>
                      </a:lnTo>
                      <a:lnTo>
                        <a:pt x="0" y="1"/>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33" name="Freeform 58"/>
                <p:cNvSpPr>
                  <a:spLocks/>
                </p:cNvSpPr>
                <p:nvPr/>
              </p:nvSpPr>
              <p:spPr bwMode="auto">
                <a:xfrm>
                  <a:off x="1064" y="154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34" name="Freeform 59"/>
                <p:cNvSpPr>
                  <a:spLocks/>
                </p:cNvSpPr>
                <p:nvPr/>
              </p:nvSpPr>
              <p:spPr bwMode="auto">
                <a:xfrm>
                  <a:off x="999" y="1552"/>
                  <a:ext cx="0" cy="0"/>
                </a:xfrm>
                <a:custGeom>
                  <a:avLst/>
                  <a:gdLst/>
                  <a:ahLst/>
                  <a:cxnLst>
                    <a:cxn ang="0">
                      <a:pos x="0" y="0"/>
                    </a:cxn>
                    <a:cxn ang="0">
                      <a:pos x="0" y="0"/>
                    </a:cxn>
                  </a:cxnLst>
                  <a:rect l="0" t="0" r="r" b="b"/>
                  <a:pathLst>
                    <a:path>
                      <a:moveTo>
                        <a:pt x="0" y="0"/>
                      </a:moveTo>
                      <a:cubicBezTo>
                        <a:pt x="0" y="0"/>
                        <a:pt x="0" y="0"/>
                        <a:pt x="0" y="0"/>
                      </a:cubicBezTo>
                    </a:path>
                  </a:pathLst>
                </a:custGeom>
                <a:grpFill/>
                <a:ln w="0" cap="rnd">
                  <a:solidFill>
                    <a:srgbClr val="00ADD9"/>
                  </a:solidFill>
                  <a:prstDash val="solid"/>
                  <a:round/>
                  <a:headEnd/>
                  <a:tailEnd/>
                </a:ln>
                <a:extLst/>
              </p:spPr>
              <p:txBody>
                <a:bodyPr vert="horz" wrap="square" lIns="76180" tIns="38090" rIns="76180" bIns="38090" numCol="1" anchor="t" anchorCtr="0" compatLnSpc="1">
                  <a:prstTxWarp prst="textNoShape">
                    <a:avLst/>
                  </a:prstTxWarp>
                </a:bodyPr>
                <a:lstStyle/>
                <a:p>
                  <a:endParaRPr lang="en-US" sz="1500"/>
                </a:p>
              </p:txBody>
            </p:sp>
            <p:sp>
              <p:nvSpPr>
                <p:cNvPr id="435" name="Freeform 60"/>
                <p:cNvSpPr>
                  <a:spLocks/>
                </p:cNvSpPr>
                <p:nvPr/>
              </p:nvSpPr>
              <p:spPr bwMode="auto">
                <a:xfrm>
                  <a:off x="984" y="1494"/>
                  <a:ext cx="0" cy="0"/>
                </a:xfrm>
                <a:custGeom>
                  <a:avLst/>
                  <a:gdLst/>
                  <a:ahLst/>
                  <a:cxnLst>
                    <a:cxn ang="0">
                      <a:pos x="0" y="0"/>
                    </a:cxn>
                    <a:cxn ang="0">
                      <a:pos x="0" y="0"/>
                    </a:cxn>
                  </a:cxnLst>
                  <a:rect l="0" t="0" r="r" b="b"/>
                  <a:pathLst>
                    <a:path>
                      <a:moveTo>
                        <a:pt x="0" y="0"/>
                      </a:moveTo>
                      <a:cubicBezTo>
                        <a:pt x="0" y="0"/>
                        <a:pt x="0" y="0"/>
                        <a:pt x="0" y="0"/>
                      </a:cubicBezTo>
                    </a:path>
                  </a:pathLst>
                </a:custGeom>
                <a:grpFill/>
                <a:ln w="0" cap="rnd">
                  <a:solidFill>
                    <a:srgbClr val="00ADD9"/>
                  </a:solidFill>
                  <a:prstDash val="solid"/>
                  <a:round/>
                  <a:headEnd/>
                  <a:tailEnd/>
                </a:ln>
                <a:extLst/>
              </p:spPr>
              <p:txBody>
                <a:bodyPr vert="horz" wrap="square" lIns="76180" tIns="38090" rIns="76180" bIns="38090" numCol="1" anchor="t" anchorCtr="0" compatLnSpc="1">
                  <a:prstTxWarp prst="textNoShape">
                    <a:avLst/>
                  </a:prstTxWarp>
                </a:bodyPr>
                <a:lstStyle/>
                <a:p>
                  <a:endParaRPr lang="en-US" sz="1500"/>
                </a:p>
              </p:txBody>
            </p:sp>
            <p:sp>
              <p:nvSpPr>
                <p:cNvPr id="436" name="Freeform 61"/>
                <p:cNvSpPr>
                  <a:spLocks/>
                </p:cNvSpPr>
                <p:nvPr/>
              </p:nvSpPr>
              <p:spPr bwMode="auto">
                <a:xfrm>
                  <a:off x="997" y="1561"/>
                  <a:ext cx="5" cy="9"/>
                </a:xfrm>
                <a:custGeom>
                  <a:avLst/>
                  <a:gdLst>
                    <a:gd name="T0" fmla="*/ 5 w 5"/>
                    <a:gd name="T1" fmla="*/ 5 h 9"/>
                    <a:gd name="T2" fmla="*/ 5 w 5"/>
                    <a:gd name="T3" fmla="*/ 5 h 9"/>
                    <a:gd name="T4" fmla="*/ 5 w 5"/>
                    <a:gd name="T5" fmla="*/ 4 h 9"/>
                    <a:gd name="T6" fmla="*/ 4 w 5"/>
                    <a:gd name="T7" fmla="*/ 4 h 9"/>
                    <a:gd name="T8" fmla="*/ 4 w 5"/>
                    <a:gd name="T9" fmla="*/ 3 h 9"/>
                    <a:gd name="T10" fmla="*/ 4 w 5"/>
                    <a:gd name="T11" fmla="*/ 3 h 9"/>
                    <a:gd name="T12" fmla="*/ 3 w 5"/>
                    <a:gd name="T13" fmla="*/ 2 h 9"/>
                    <a:gd name="T14" fmla="*/ 3 w 5"/>
                    <a:gd name="T15" fmla="*/ 1 h 9"/>
                    <a:gd name="T16" fmla="*/ 3 w 5"/>
                    <a:gd name="T17" fmla="*/ 1 h 9"/>
                    <a:gd name="T18" fmla="*/ 3 w 5"/>
                    <a:gd name="T19" fmla="*/ 0 h 9"/>
                    <a:gd name="T20" fmla="*/ 2 w 5"/>
                    <a:gd name="T21" fmla="*/ 0 h 9"/>
                    <a:gd name="T22" fmla="*/ 2 w 5"/>
                    <a:gd name="T23" fmla="*/ 0 h 9"/>
                    <a:gd name="T24" fmla="*/ 2 w 5"/>
                    <a:gd name="T25" fmla="*/ 0 h 9"/>
                    <a:gd name="T26" fmla="*/ 1 w 5"/>
                    <a:gd name="T27" fmla="*/ 0 h 9"/>
                    <a:gd name="T28" fmla="*/ 1 w 5"/>
                    <a:gd name="T29" fmla="*/ 1 h 9"/>
                    <a:gd name="T30" fmla="*/ 1 w 5"/>
                    <a:gd name="T31" fmla="*/ 1 h 9"/>
                    <a:gd name="T32" fmla="*/ 1 w 5"/>
                    <a:gd name="T33" fmla="*/ 1 h 9"/>
                    <a:gd name="T34" fmla="*/ 0 w 5"/>
                    <a:gd name="T35" fmla="*/ 1 h 9"/>
                    <a:gd name="T36" fmla="*/ 0 w 5"/>
                    <a:gd name="T37" fmla="*/ 2 h 9"/>
                    <a:gd name="T38" fmla="*/ 0 w 5"/>
                    <a:gd name="T39" fmla="*/ 2 h 9"/>
                    <a:gd name="T40" fmla="*/ 0 w 5"/>
                    <a:gd name="T41" fmla="*/ 3 h 9"/>
                    <a:gd name="T42" fmla="*/ 0 w 5"/>
                    <a:gd name="T43" fmla="*/ 3 h 9"/>
                    <a:gd name="T44" fmla="*/ 0 w 5"/>
                    <a:gd name="T45" fmla="*/ 4 h 9"/>
                    <a:gd name="T46" fmla="*/ 0 w 5"/>
                    <a:gd name="T47" fmla="*/ 5 h 9"/>
                    <a:gd name="T48" fmla="*/ 0 w 5"/>
                    <a:gd name="T49" fmla="*/ 6 h 9"/>
                    <a:gd name="T50" fmla="*/ 0 w 5"/>
                    <a:gd name="T51" fmla="*/ 6 h 9"/>
                    <a:gd name="T52" fmla="*/ 0 w 5"/>
                    <a:gd name="T53" fmla="*/ 7 h 9"/>
                    <a:gd name="T54" fmla="*/ 0 w 5"/>
                    <a:gd name="T55" fmla="*/ 7 h 9"/>
                    <a:gd name="T56" fmla="*/ 1 w 5"/>
                    <a:gd name="T57" fmla="*/ 8 h 9"/>
                    <a:gd name="T58" fmla="*/ 1 w 5"/>
                    <a:gd name="T59" fmla="*/ 9 h 9"/>
                    <a:gd name="T60" fmla="*/ 2 w 5"/>
                    <a:gd name="T61" fmla="*/ 9 h 9"/>
                    <a:gd name="T62" fmla="*/ 2 w 5"/>
                    <a:gd name="T63" fmla="*/ 9 h 9"/>
                    <a:gd name="T64" fmla="*/ 3 w 5"/>
                    <a:gd name="T65" fmla="*/ 9 h 9"/>
                    <a:gd name="T66" fmla="*/ 3 w 5"/>
                    <a:gd name="T67" fmla="*/ 9 h 9"/>
                    <a:gd name="T68" fmla="*/ 3 w 5"/>
                    <a:gd name="T69" fmla="*/ 9 h 9"/>
                    <a:gd name="T70" fmla="*/ 3 w 5"/>
                    <a:gd name="T71" fmla="*/ 9 h 9"/>
                    <a:gd name="T72" fmla="*/ 4 w 5"/>
                    <a:gd name="T73" fmla="*/ 9 h 9"/>
                    <a:gd name="T74" fmla="*/ 4 w 5"/>
                    <a:gd name="T75" fmla="*/ 9 h 9"/>
                    <a:gd name="T76" fmla="*/ 5 w 5"/>
                    <a:gd name="T77" fmla="*/ 8 h 9"/>
                    <a:gd name="T78" fmla="*/ 5 w 5"/>
                    <a:gd name="T79" fmla="*/ 7 h 9"/>
                    <a:gd name="T80" fmla="*/ 5 w 5"/>
                    <a:gd name="T81" fmla="*/ 7 h 9"/>
                    <a:gd name="T82" fmla="*/ 5 w 5"/>
                    <a:gd name="T83" fmla="*/ 7 h 9"/>
                    <a:gd name="T84" fmla="*/ 5 w 5"/>
                    <a:gd name="T85" fmla="*/ 6 h 9"/>
                    <a:gd name="T86" fmla="*/ 5 w 5"/>
                    <a:gd name="T8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 h="9">
                      <a:moveTo>
                        <a:pt x="5" y="5"/>
                      </a:moveTo>
                      <a:lnTo>
                        <a:pt x="5" y="5"/>
                      </a:lnTo>
                      <a:lnTo>
                        <a:pt x="5" y="4"/>
                      </a:lnTo>
                      <a:lnTo>
                        <a:pt x="4" y="4"/>
                      </a:lnTo>
                      <a:lnTo>
                        <a:pt x="4" y="3"/>
                      </a:lnTo>
                      <a:lnTo>
                        <a:pt x="4" y="3"/>
                      </a:lnTo>
                      <a:lnTo>
                        <a:pt x="3" y="2"/>
                      </a:lnTo>
                      <a:lnTo>
                        <a:pt x="3" y="1"/>
                      </a:lnTo>
                      <a:lnTo>
                        <a:pt x="3" y="1"/>
                      </a:lnTo>
                      <a:lnTo>
                        <a:pt x="3" y="0"/>
                      </a:lnTo>
                      <a:lnTo>
                        <a:pt x="2" y="0"/>
                      </a:lnTo>
                      <a:lnTo>
                        <a:pt x="2" y="0"/>
                      </a:lnTo>
                      <a:lnTo>
                        <a:pt x="2" y="0"/>
                      </a:lnTo>
                      <a:lnTo>
                        <a:pt x="1" y="0"/>
                      </a:lnTo>
                      <a:lnTo>
                        <a:pt x="1" y="1"/>
                      </a:lnTo>
                      <a:lnTo>
                        <a:pt x="1" y="1"/>
                      </a:lnTo>
                      <a:lnTo>
                        <a:pt x="1" y="1"/>
                      </a:lnTo>
                      <a:lnTo>
                        <a:pt x="0" y="1"/>
                      </a:lnTo>
                      <a:lnTo>
                        <a:pt x="0" y="2"/>
                      </a:lnTo>
                      <a:lnTo>
                        <a:pt x="0" y="2"/>
                      </a:lnTo>
                      <a:lnTo>
                        <a:pt x="0" y="3"/>
                      </a:lnTo>
                      <a:lnTo>
                        <a:pt x="0" y="3"/>
                      </a:lnTo>
                      <a:lnTo>
                        <a:pt x="0" y="4"/>
                      </a:lnTo>
                      <a:lnTo>
                        <a:pt x="0" y="5"/>
                      </a:lnTo>
                      <a:lnTo>
                        <a:pt x="0" y="6"/>
                      </a:lnTo>
                      <a:lnTo>
                        <a:pt x="0" y="6"/>
                      </a:lnTo>
                      <a:lnTo>
                        <a:pt x="0" y="7"/>
                      </a:lnTo>
                      <a:lnTo>
                        <a:pt x="0" y="7"/>
                      </a:lnTo>
                      <a:lnTo>
                        <a:pt x="1" y="8"/>
                      </a:lnTo>
                      <a:lnTo>
                        <a:pt x="1" y="9"/>
                      </a:lnTo>
                      <a:lnTo>
                        <a:pt x="2" y="9"/>
                      </a:lnTo>
                      <a:lnTo>
                        <a:pt x="2" y="9"/>
                      </a:lnTo>
                      <a:lnTo>
                        <a:pt x="3" y="9"/>
                      </a:lnTo>
                      <a:lnTo>
                        <a:pt x="3" y="9"/>
                      </a:lnTo>
                      <a:lnTo>
                        <a:pt x="3" y="9"/>
                      </a:lnTo>
                      <a:lnTo>
                        <a:pt x="3" y="9"/>
                      </a:lnTo>
                      <a:lnTo>
                        <a:pt x="4" y="9"/>
                      </a:lnTo>
                      <a:lnTo>
                        <a:pt x="4" y="9"/>
                      </a:lnTo>
                      <a:lnTo>
                        <a:pt x="5" y="8"/>
                      </a:lnTo>
                      <a:lnTo>
                        <a:pt x="5" y="7"/>
                      </a:lnTo>
                      <a:lnTo>
                        <a:pt x="5" y="7"/>
                      </a:lnTo>
                      <a:lnTo>
                        <a:pt x="5" y="7"/>
                      </a:lnTo>
                      <a:lnTo>
                        <a:pt x="5" y="6"/>
                      </a:lnTo>
                      <a:lnTo>
                        <a:pt x="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37" name="Freeform 62"/>
                <p:cNvSpPr>
                  <a:spLocks/>
                </p:cNvSpPr>
                <p:nvPr/>
              </p:nvSpPr>
              <p:spPr bwMode="auto">
                <a:xfrm>
                  <a:off x="989" y="1324"/>
                  <a:ext cx="2" cy="0"/>
                </a:xfrm>
                <a:custGeom>
                  <a:avLst/>
                  <a:gdLst>
                    <a:gd name="T0" fmla="*/ 1 w 4"/>
                    <a:gd name="T1" fmla="*/ 1 h 1"/>
                    <a:gd name="T2" fmla="*/ 2 w 4"/>
                    <a:gd name="T3" fmla="*/ 1 h 1"/>
                    <a:gd name="T4" fmla="*/ 4 w 4"/>
                    <a:gd name="T5" fmla="*/ 1 h 1"/>
                    <a:gd name="T6" fmla="*/ 4 w 4"/>
                    <a:gd name="T7" fmla="*/ 1 h 1"/>
                    <a:gd name="T8" fmla="*/ 4 w 4"/>
                    <a:gd name="T9" fmla="*/ 0 h 1"/>
                    <a:gd name="T10" fmla="*/ 3 w 4"/>
                    <a:gd name="T11" fmla="*/ 0 h 1"/>
                    <a:gd name="T12" fmla="*/ 2 w 4"/>
                    <a:gd name="T13" fmla="*/ 0 h 1"/>
                    <a:gd name="T14" fmla="*/ 1 w 4"/>
                    <a:gd name="T15" fmla="*/ 0 h 1"/>
                    <a:gd name="T16" fmla="*/ 1 w 4"/>
                    <a:gd name="T17" fmla="*/ 0 h 1"/>
                    <a:gd name="T18" fmla="*/ 0 w 4"/>
                    <a:gd name="T19" fmla="*/ 0 h 1"/>
                    <a:gd name="T20" fmla="*/ 0 w 4"/>
                    <a:gd name="T21" fmla="*/ 0 h 1"/>
                    <a:gd name="T22" fmla="*/ 1 w 4"/>
                    <a:gd name="T23" fmla="*/ 0 h 1"/>
                    <a:gd name="T24" fmla="*/ 1 w 4"/>
                    <a:gd name="T2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1">
                      <a:moveTo>
                        <a:pt x="1" y="1"/>
                      </a:moveTo>
                      <a:cubicBezTo>
                        <a:pt x="2" y="1"/>
                        <a:pt x="2" y="1"/>
                        <a:pt x="2" y="1"/>
                      </a:cubicBezTo>
                      <a:cubicBezTo>
                        <a:pt x="4" y="1"/>
                        <a:pt x="4" y="1"/>
                        <a:pt x="4" y="1"/>
                      </a:cubicBezTo>
                      <a:cubicBezTo>
                        <a:pt x="4" y="1"/>
                        <a:pt x="4" y="1"/>
                        <a:pt x="4" y="1"/>
                      </a:cubicBezTo>
                      <a:cubicBezTo>
                        <a:pt x="4" y="0"/>
                        <a:pt x="4" y="0"/>
                        <a:pt x="4" y="0"/>
                      </a:cubicBezTo>
                      <a:cubicBezTo>
                        <a:pt x="3" y="0"/>
                        <a:pt x="3" y="0"/>
                        <a:pt x="3" y="0"/>
                      </a:cubicBezTo>
                      <a:cubicBezTo>
                        <a:pt x="3" y="0"/>
                        <a:pt x="3" y="0"/>
                        <a:pt x="2" y="0"/>
                      </a:cubicBezTo>
                      <a:cubicBezTo>
                        <a:pt x="2" y="0"/>
                        <a:pt x="1" y="0"/>
                        <a:pt x="1" y="0"/>
                      </a:cubicBezTo>
                      <a:cubicBezTo>
                        <a:pt x="1" y="0"/>
                        <a:pt x="1" y="0"/>
                        <a:pt x="1" y="0"/>
                      </a:cubicBezTo>
                      <a:cubicBezTo>
                        <a:pt x="0" y="0"/>
                        <a:pt x="0" y="0"/>
                        <a:pt x="0" y="0"/>
                      </a:cubicBezTo>
                      <a:cubicBezTo>
                        <a:pt x="0" y="0"/>
                        <a:pt x="0" y="0"/>
                        <a:pt x="0" y="0"/>
                      </a:cubicBezTo>
                      <a:cubicBezTo>
                        <a:pt x="1" y="0"/>
                        <a:pt x="1" y="0"/>
                        <a:pt x="1" y="0"/>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38" name="Freeform 63"/>
                <p:cNvSpPr>
                  <a:spLocks/>
                </p:cNvSpPr>
                <p:nvPr/>
              </p:nvSpPr>
              <p:spPr bwMode="auto">
                <a:xfrm>
                  <a:off x="995" y="1316"/>
                  <a:ext cx="4" cy="1"/>
                </a:xfrm>
                <a:custGeom>
                  <a:avLst/>
                  <a:gdLst>
                    <a:gd name="T0" fmla="*/ 1 w 4"/>
                    <a:gd name="T1" fmla="*/ 1 h 1"/>
                    <a:gd name="T2" fmla="*/ 2 w 4"/>
                    <a:gd name="T3" fmla="*/ 1 h 1"/>
                    <a:gd name="T4" fmla="*/ 3 w 4"/>
                    <a:gd name="T5" fmla="*/ 1 h 1"/>
                    <a:gd name="T6" fmla="*/ 4 w 4"/>
                    <a:gd name="T7" fmla="*/ 0 h 1"/>
                    <a:gd name="T8" fmla="*/ 4 w 4"/>
                    <a:gd name="T9" fmla="*/ 0 h 1"/>
                    <a:gd name="T10" fmla="*/ 3 w 4"/>
                    <a:gd name="T11" fmla="*/ 0 h 1"/>
                    <a:gd name="T12" fmla="*/ 2 w 4"/>
                    <a:gd name="T13" fmla="*/ 0 h 1"/>
                    <a:gd name="T14" fmla="*/ 1 w 4"/>
                    <a:gd name="T15" fmla="*/ 0 h 1"/>
                    <a:gd name="T16" fmla="*/ 1 w 4"/>
                    <a:gd name="T17" fmla="*/ 0 h 1"/>
                    <a:gd name="T18" fmla="*/ 0 w 4"/>
                    <a:gd name="T19" fmla="*/ 0 h 1"/>
                    <a:gd name="T20" fmla="*/ 1 w 4"/>
                    <a:gd name="T21" fmla="*/ 1 h 1"/>
                    <a:gd name="T22" fmla="*/ 1 w 4"/>
                    <a:gd name="T23"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
                      <a:moveTo>
                        <a:pt x="1" y="1"/>
                      </a:moveTo>
                      <a:lnTo>
                        <a:pt x="2" y="1"/>
                      </a:lnTo>
                      <a:lnTo>
                        <a:pt x="3" y="1"/>
                      </a:lnTo>
                      <a:lnTo>
                        <a:pt x="4" y="0"/>
                      </a:lnTo>
                      <a:lnTo>
                        <a:pt x="4" y="0"/>
                      </a:lnTo>
                      <a:lnTo>
                        <a:pt x="3" y="0"/>
                      </a:lnTo>
                      <a:lnTo>
                        <a:pt x="2" y="0"/>
                      </a:lnTo>
                      <a:lnTo>
                        <a:pt x="1" y="0"/>
                      </a:lnTo>
                      <a:lnTo>
                        <a:pt x="1" y="0"/>
                      </a:lnTo>
                      <a:lnTo>
                        <a:pt x="0" y="0"/>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39" name="Freeform 64"/>
                <p:cNvSpPr>
                  <a:spLocks/>
                </p:cNvSpPr>
                <p:nvPr/>
              </p:nvSpPr>
              <p:spPr bwMode="auto">
                <a:xfrm>
                  <a:off x="1046" y="1325"/>
                  <a:ext cx="16" cy="8"/>
                </a:xfrm>
                <a:custGeom>
                  <a:avLst/>
                  <a:gdLst>
                    <a:gd name="T0" fmla="*/ 1 w 26"/>
                    <a:gd name="T1" fmla="*/ 11 h 13"/>
                    <a:gd name="T2" fmla="*/ 0 w 26"/>
                    <a:gd name="T3" fmla="*/ 12 h 13"/>
                    <a:gd name="T4" fmla="*/ 2 w 26"/>
                    <a:gd name="T5" fmla="*/ 13 h 13"/>
                    <a:gd name="T6" fmla="*/ 5 w 26"/>
                    <a:gd name="T7" fmla="*/ 12 h 13"/>
                    <a:gd name="T8" fmla="*/ 8 w 26"/>
                    <a:gd name="T9" fmla="*/ 11 h 13"/>
                    <a:gd name="T10" fmla="*/ 13 w 26"/>
                    <a:gd name="T11" fmla="*/ 11 h 13"/>
                    <a:gd name="T12" fmla="*/ 15 w 26"/>
                    <a:gd name="T13" fmla="*/ 11 h 13"/>
                    <a:gd name="T14" fmla="*/ 18 w 26"/>
                    <a:gd name="T15" fmla="*/ 10 h 13"/>
                    <a:gd name="T16" fmla="*/ 22 w 26"/>
                    <a:gd name="T17" fmla="*/ 10 h 13"/>
                    <a:gd name="T18" fmla="*/ 24 w 26"/>
                    <a:gd name="T19" fmla="*/ 10 h 13"/>
                    <a:gd name="T20" fmla="*/ 26 w 26"/>
                    <a:gd name="T21" fmla="*/ 8 h 13"/>
                    <a:gd name="T22" fmla="*/ 26 w 26"/>
                    <a:gd name="T23" fmla="*/ 6 h 13"/>
                    <a:gd name="T24" fmla="*/ 24 w 26"/>
                    <a:gd name="T25" fmla="*/ 5 h 13"/>
                    <a:gd name="T26" fmla="*/ 22 w 26"/>
                    <a:gd name="T27" fmla="*/ 4 h 13"/>
                    <a:gd name="T28" fmla="*/ 21 w 26"/>
                    <a:gd name="T29" fmla="*/ 3 h 13"/>
                    <a:gd name="T30" fmla="*/ 20 w 26"/>
                    <a:gd name="T31" fmla="*/ 2 h 13"/>
                    <a:gd name="T32" fmla="*/ 18 w 26"/>
                    <a:gd name="T33" fmla="*/ 2 h 13"/>
                    <a:gd name="T34" fmla="*/ 16 w 26"/>
                    <a:gd name="T35" fmla="*/ 3 h 13"/>
                    <a:gd name="T36" fmla="*/ 15 w 26"/>
                    <a:gd name="T37" fmla="*/ 3 h 13"/>
                    <a:gd name="T38" fmla="*/ 14 w 26"/>
                    <a:gd name="T39" fmla="*/ 4 h 13"/>
                    <a:gd name="T40" fmla="*/ 13 w 26"/>
                    <a:gd name="T41" fmla="*/ 4 h 13"/>
                    <a:gd name="T42" fmla="*/ 14 w 26"/>
                    <a:gd name="T43" fmla="*/ 3 h 13"/>
                    <a:gd name="T44" fmla="*/ 15 w 26"/>
                    <a:gd name="T45" fmla="*/ 2 h 13"/>
                    <a:gd name="T46" fmla="*/ 15 w 26"/>
                    <a:gd name="T47" fmla="*/ 2 h 13"/>
                    <a:gd name="T48" fmla="*/ 15 w 26"/>
                    <a:gd name="T49" fmla="*/ 1 h 13"/>
                    <a:gd name="T50" fmla="*/ 14 w 26"/>
                    <a:gd name="T51" fmla="*/ 0 h 13"/>
                    <a:gd name="T52" fmla="*/ 12 w 26"/>
                    <a:gd name="T53" fmla="*/ 0 h 13"/>
                    <a:gd name="T54" fmla="*/ 12 w 26"/>
                    <a:gd name="T55" fmla="*/ 1 h 13"/>
                    <a:gd name="T56" fmla="*/ 11 w 26"/>
                    <a:gd name="T57" fmla="*/ 1 h 13"/>
                    <a:gd name="T58" fmla="*/ 9 w 26"/>
                    <a:gd name="T59" fmla="*/ 0 h 13"/>
                    <a:gd name="T60" fmla="*/ 8 w 26"/>
                    <a:gd name="T61" fmla="*/ 2 h 13"/>
                    <a:gd name="T62" fmla="*/ 8 w 26"/>
                    <a:gd name="T63" fmla="*/ 3 h 13"/>
                    <a:gd name="T64" fmla="*/ 7 w 26"/>
                    <a:gd name="T65" fmla="*/ 3 h 13"/>
                    <a:gd name="T66" fmla="*/ 6 w 26"/>
                    <a:gd name="T67" fmla="*/ 4 h 13"/>
                    <a:gd name="T68" fmla="*/ 7 w 26"/>
                    <a:gd name="T69" fmla="*/ 6 h 13"/>
                    <a:gd name="T70" fmla="*/ 5 w 26"/>
                    <a:gd name="T71" fmla="*/ 6 h 13"/>
                    <a:gd name="T72" fmla="*/ 4 w 26"/>
                    <a:gd name="T73" fmla="*/ 7 h 13"/>
                    <a:gd name="T74" fmla="*/ 3 w 26"/>
                    <a:gd name="T75" fmla="*/ 8 h 13"/>
                    <a:gd name="T76" fmla="*/ 3 w 26"/>
                    <a:gd name="T77" fmla="*/ 10 h 13"/>
                    <a:gd name="T78" fmla="*/ 2 w 26"/>
                    <a:gd name="T79"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 h="13">
                      <a:moveTo>
                        <a:pt x="2" y="11"/>
                      </a:moveTo>
                      <a:cubicBezTo>
                        <a:pt x="2" y="11"/>
                        <a:pt x="2" y="11"/>
                        <a:pt x="1" y="11"/>
                      </a:cubicBezTo>
                      <a:cubicBezTo>
                        <a:pt x="1" y="12"/>
                        <a:pt x="1" y="12"/>
                        <a:pt x="1" y="12"/>
                      </a:cubicBezTo>
                      <a:cubicBezTo>
                        <a:pt x="0" y="12"/>
                        <a:pt x="0" y="12"/>
                        <a:pt x="0" y="12"/>
                      </a:cubicBezTo>
                      <a:cubicBezTo>
                        <a:pt x="1" y="13"/>
                        <a:pt x="1" y="13"/>
                        <a:pt x="1" y="13"/>
                      </a:cubicBezTo>
                      <a:cubicBezTo>
                        <a:pt x="2" y="13"/>
                        <a:pt x="2" y="13"/>
                        <a:pt x="2" y="13"/>
                      </a:cubicBezTo>
                      <a:cubicBezTo>
                        <a:pt x="4" y="13"/>
                        <a:pt x="4" y="13"/>
                        <a:pt x="4" y="13"/>
                      </a:cubicBezTo>
                      <a:cubicBezTo>
                        <a:pt x="5" y="12"/>
                        <a:pt x="5" y="12"/>
                        <a:pt x="5" y="12"/>
                      </a:cubicBezTo>
                      <a:cubicBezTo>
                        <a:pt x="7" y="12"/>
                        <a:pt x="7" y="12"/>
                        <a:pt x="7" y="12"/>
                      </a:cubicBezTo>
                      <a:cubicBezTo>
                        <a:pt x="8" y="11"/>
                        <a:pt x="8" y="11"/>
                        <a:pt x="8" y="11"/>
                      </a:cubicBezTo>
                      <a:cubicBezTo>
                        <a:pt x="10" y="11"/>
                        <a:pt x="10" y="11"/>
                        <a:pt x="10" y="11"/>
                      </a:cubicBezTo>
                      <a:cubicBezTo>
                        <a:pt x="13" y="11"/>
                        <a:pt x="13" y="11"/>
                        <a:pt x="13" y="11"/>
                      </a:cubicBezTo>
                      <a:cubicBezTo>
                        <a:pt x="14" y="11"/>
                        <a:pt x="14" y="11"/>
                        <a:pt x="14" y="11"/>
                      </a:cubicBezTo>
                      <a:cubicBezTo>
                        <a:pt x="15" y="11"/>
                        <a:pt x="15" y="11"/>
                        <a:pt x="15" y="11"/>
                      </a:cubicBezTo>
                      <a:cubicBezTo>
                        <a:pt x="16" y="10"/>
                        <a:pt x="16" y="10"/>
                        <a:pt x="16" y="10"/>
                      </a:cubicBezTo>
                      <a:cubicBezTo>
                        <a:pt x="18" y="10"/>
                        <a:pt x="18" y="10"/>
                        <a:pt x="18" y="10"/>
                      </a:cubicBezTo>
                      <a:cubicBezTo>
                        <a:pt x="20" y="10"/>
                        <a:pt x="20" y="10"/>
                        <a:pt x="20" y="10"/>
                      </a:cubicBezTo>
                      <a:cubicBezTo>
                        <a:pt x="22" y="10"/>
                        <a:pt x="22" y="10"/>
                        <a:pt x="22" y="10"/>
                      </a:cubicBezTo>
                      <a:cubicBezTo>
                        <a:pt x="23" y="10"/>
                        <a:pt x="23" y="10"/>
                        <a:pt x="23" y="10"/>
                      </a:cubicBezTo>
                      <a:cubicBezTo>
                        <a:pt x="24" y="10"/>
                        <a:pt x="24" y="10"/>
                        <a:pt x="24" y="10"/>
                      </a:cubicBezTo>
                      <a:cubicBezTo>
                        <a:pt x="25" y="8"/>
                        <a:pt x="25" y="8"/>
                        <a:pt x="25" y="8"/>
                      </a:cubicBezTo>
                      <a:cubicBezTo>
                        <a:pt x="26" y="8"/>
                        <a:pt x="26" y="8"/>
                        <a:pt x="26" y="8"/>
                      </a:cubicBezTo>
                      <a:cubicBezTo>
                        <a:pt x="26" y="7"/>
                        <a:pt x="26" y="7"/>
                        <a:pt x="26" y="7"/>
                      </a:cubicBezTo>
                      <a:cubicBezTo>
                        <a:pt x="26" y="6"/>
                        <a:pt x="26" y="6"/>
                        <a:pt x="26" y="6"/>
                      </a:cubicBezTo>
                      <a:cubicBezTo>
                        <a:pt x="25" y="5"/>
                        <a:pt x="25" y="5"/>
                        <a:pt x="25" y="5"/>
                      </a:cubicBezTo>
                      <a:cubicBezTo>
                        <a:pt x="24" y="5"/>
                        <a:pt x="24" y="5"/>
                        <a:pt x="24" y="5"/>
                      </a:cubicBezTo>
                      <a:cubicBezTo>
                        <a:pt x="23" y="5"/>
                        <a:pt x="23" y="5"/>
                        <a:pt x="23" y="5"/>
                      </a:cubicBezTo>
                      <a:cubicBezTo>
                        <a:pt x="22" y="4"/>
                        <a:pt x="22" y="4"/>
                        <a:pt x="22" y="4"/>
                      </a:cubicBezTo>
                      <a:cubicBezTo>
                        <a:pt x="22" y="4"/>
                        <a:pt x="22" y="4"/>
                        <a:pt x="22" y="4"/>
                      </a:cubicBezTo>
                      <a:cubicBezTo>
                        <a:pt x="22" y="4"/>
                        <a:pt x="22" y="3"/>
                        <a:pt x="21" y="3"/>
                      </a:cubicBezTo>
                      <a:cubicBezTo>
                        <a:pt x="21" y="3"/>
                        <a:pt x="20" y="3"/>
                        <a:pt x="20" y="3"/>
                      </a:cubicBezTo>
                      <a:cubicBezTo>
                        <a:pt x="20" y="2"/>
                        <a:pt x="20" y="2"/>
                        <a:pt x="20" y="2"/>
                      </a:cubicBezTo>
                      <a:cubicBezTo>
                        <a:pt x="19" y="2"/>
                        <a:pt x="19" y="2"/>
                        <a:pt x="19" y="2"/>
                      </a:cubicBezTo>
                      <a:cubicBezTo>
                        <a:pt x="19" y="2"/>
                        <a:pt x="18" y="2"/>
                        <a:pt x="18" y="2"/>
                      </a:cubicBezTo>
                      <a:cubicBezTo>
                        <a:pt x="18" y="2"/>
                        <a:pt x="18" y="2"/>
                        <a:pt x="17" y="3"/>
                      </a:cubicBezTo>
                      <a:cubicBezTo>
                        <a:pt x="17" y="3"/>
                        <a:pt x="17" y="3"/>
                        <a:pt x="16" y="3"/>
                      </a:cubicBezTo>
                      <a:cubicBezTo>
                        <a:pt x="16" y="3"/>
                        <a:pt x="16" y="3"/>
                        <a:pt x="16" y="3"/>
                      </a:cubicBezTo>
                      <a:cubicBezTo>
                        <a:pt x="16" y="3"/>
                        <a:pt x="15" y="3"/>
                        <a:pt x="15" y="3"/>
                      </a:cubicBezTo>
                      <a:cubicBezTo>
                        <a:pt x="15" y="3"/>
                        <a:pt x="15" y="3"/>
                        <a:pt x="15" y="4"/>
                      </a:cubicBezTo>
                      <a:cubicBezTo>
                        <a:pt x="15" y="4"/>
                        <a:pt x="14" y="4"/>
                        <a:pt x="14" y="4"/>
                      </a:cubicBezTo>
                      <a:cubicBezTo>
                        <a:pt x="14" y="4"/>
                        <a:pt x="14" y="5"/>
                        <a:pt x="13" y="5"/>
                      </a:cubicBezTo>
                      <a:cubicBezTo>
                        <a:pt x="13" y="5"/>
                        <a:pt x="13" y="4"/>
                        <a:pt x="13" y="4"/>
                      </a:cubicBezTo>
                      <a:cubicBezTo>
                        <a:pt x="13" y="3"/>
                        <a:pt x="14" y="4"/>
                        <a:pt x="14" y="3"/>
                      </a:cubicBezTo>
                      <a:cubicBezTo>
                        <a:pt x="14" y="3"/>
                        <a:pt x="14" y="3"/>
                        <a:pt x="14" y="3"/>
                      </a:cubicBezTo>
                      <a:cubicBezTo>
                        <a:pt x="14" y="3"/>
                        <a:pt x="14" y="3"/>
                        <a:pt x="14" y="3"/>
                      </a:cubicBezTo>
                      <a:cubicBezTo>
                        <a:pt x="14" y="3"/>
                        <a:pt x="15" y="3"/>
                        <a:pt x="15" y="2"/>
                      </a:cubicBezTo>
                      <a:cubicBezTo>
                        <a:pt x="15" y="2"/>
                        <a:pt x="15" y="2"/>
                        <a:pt x="15" y="2"/>
                      </a:cubicBezTo>
                      <a:cubicBezTo>
                        <a:pt x="15" y="2"/>
                        <a:pt x="15" y="2"/>
                        <a:pt x="15" y="2"/>
                      </a:cubicBezTo>
                      <a:cubicBezTo>
                        <a:pt x="15" y="2"/>
                        <a:pt x="15" y="1"/>
                        <a:pt x="15" y="1"/>
                      </a:cubicBezTo>
                      <a:cubicBezTo>
                        <a:pt x="15" y="1"/>
                        <a:pt x="15" y="1"/>
                        <a:pt x="15" y="1"/>
                      </a:cubicBezTo>
                      <a:cubicBezTo>
                        <a:pt x="16" y="1"/>
                        <a:pt x="16" y="0"/>
                        <a:pt x="15" y="0"/>
                      </a:cubicBezTo>
                      <a:cubicBezTo>
                        <a:pt x="15" y="0"/>
                        <a:pt x="14" y="0"/>
                        <a:pt x="14" y="0"/>
                      </a:cubicBezTo>
                      <a:cubicBezTo>
                        <a:pt x="13" y="0"/>
                        <a:pt x="13" y="0"/>
                        <a:pt x="13" y="0"/>
                      </a:cubicBezTo>
                      <a:cubicBezTo>
                        <a:pt x="12" y="0"/>
                        <a:pt x="12" y="0"/>
                        <a:pt x="12" y="0"/>
                      </a:cubicBezTo>
                      <a:cubicBezTo>
                        <a:pt x="12" y="0"/>
                        <a:pt x="12" y="0"/>
                        <a:pt x="12" y="0"/>
                      </a:cubicBezTo>
                      <a:cubicBezTo>
                        <a:pt x="12" y="1"/>
                        <a:pt x="12" y="1"/>
                        <a:pt x="12" y="1"/>
                      </a:cubicBezTo>
                      <a:cubicBezTo>
                        <a:pt x="12" y="1"/>
                        <a:pt x="12" y="1"/>
                        <a:pt x="12" y="1"/>
                      </a:cubicBezTo>
                      <a:cubicBezTo>
                        <a:pt x="12" y="1"/>
                        <a:pt x="11" y="1"/>
                        <a:pt x="11" y="1"/>
                      </a:cubicBezTo>
                      <a:cubicBezTo>
                        <a:pt x="11" y="0"/>
                        <a:pt x="10" y="0"/>
                        <a:pt x="10" y="0"/>
                      </a:cubicBezTo>
                      <a:cubicBezTo>
                        <a:pt x="9" y="0"/>
                        <a:pt x="9" y="0"/>
                        <a:pt x="9" y="0"/>
                      </a:cubicBezTo>
                      <a:cubicBezTo>
                        <a:pt x="9" y="1"/>
                        <a:pt x="9" y="1"/>
                        <a:pt x="9" y="1"/>
                      </a:cubicBezTo>
                      <a:cubicBezTo>
                        <a:pt x="8" y="2"/>
                        <a:pt x="8" y="2"/>
                        <a:pt x="8" y="2"/>
                      </a:cubicBezTo>
                      <a:cubicBezTo>
                        <a:pt x="7" y="2"/>
                        <a:pt x="7" y="2"/>
                        <a:pt x="7" y="2"/>
                      </a:cubicBezTo>
                      <a:cubicBezTo>
                        <a:pt x="8" y="3"/>
                        <a:pt x="8" y="3"/>
                        <a:pt x="8" y="3"/>
                      </a:cubicBezTo>
                      <a:cubicBezTo>
                        <a:pt x="8" y="3"/>
                        <a:pt x="8" y="3"/>
                        <a:pt x="8" y="3"/>
                      </a:cubicBezTo>
                      <a:cubicBezTo>
                        <a:pt x="7" y="3"/>
                        <a:pt x="7" y="3"/>
                        <a:pt x="7" y="3"/>
                      </a:cubicBezTo>
                      <a:cubicBezTo>
                        <a:pt x="7" y="4"/>
                        <a:pt x="7" y="4"/>
                        <a:pt x="7" y="4"/>
                      </a:cubicBezTo>
                      <a:cubicBezTo>
                        <a:pt x="6" y="4"/>
                        <a:pt x="6" y="4"/>
                        <a:pt x="6" y="4"/>
                      </a:cubicBezTo>
                      <a:cubicBezTo>
                        <a:pt x="6" y="4"/>
                        <a:pt x="6" y="4"/>
                        <a:pt x="6" y="5"/>
                      </a:cubicBezTo>
                      <a:cubicBezTo>
                        <a:pt x="6" y="6"/>
                        <a:pt x="7" y="6"/>
                        <a:pt x="7" y="6"/>
                      </a:cubicBezTo>
                      <a:cubicBezTo>
                        <a:pt x="6" y="6"/>
                        <a:pt x="6" y="6"/>
                        <a:pt x="6" y="6"/>
                      </a:cubicBezTo>
                      <a:cubicBezTo>
                        <a:pt x="5" y="6"/>
                        <a:pt x="5" y="6"/>
                        <a:pt x="5" y="6"/>
                      </a:cubicBezTo>
                      <a:cubicBezTo>
                        <a:pt x="4" y="6"/>
                        <a:pt x="4" y="6"/>
                        <a:pt x="4" y="6"/>
                      </a:cubicBezTo>
                      <a:cubicBezTo>
                        <a:pt x="4" y="7"/>
                        <a:pt x="4" y="7"/>
                        <a:pt x="4" y="7"/>
                      </a:cubicBezTo>
                      <a:cubicBezTo>
                        <a:pt x="4" y="7"/>
                        <a:pt x="4" y="7"/>
                        <a:pt x="4" y="7"/>
                      </a:cubicBezTo>
                      <a:cubicBezTo>
                        <a:pt x="3" y="7"/>
                        <a:pt x="3" y="8"/>
                        <a:pt x="3" y="8"/>
                      </a:cubicBezTo>
                      <a:cubicBezTo>
                        <a:pt x="3" y="9"/>
                        <a:pt x="3" y="9"/>
                        <a:pt x="3" y="9"/>
                      </a:cubicBezTo>
                      <a:cubicBezTo>
                        <a:pt x="3" y="10"/>
                        <a:pt x="3" y="10"/>
                        <a:pt x="3" y="10"/>
                      </a:cubicBezTo>
                      <a:cubicBezTo>
                        <a:pt x="2" y="10"/>
                        <a:pt x="2" y="10"/>
                        <a:pt x="2" y="10"/>
                      </a:cubicBezTo>
                      <a:cubicBezTo>
                        <a:pt x="2" y="10"/>
                        <a:pt x="2" y="10"/>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40" name="Freeform 65"/>
                <p:cNvSpPr>
                  <a:spLocks/>
                </p:cNvSpPr>
                <p:nvPr/>
              </p:nvSpPr>
              <p:spPr bwMode="auto">
                <a:xfrm>
                  <a:off x="1078" y="1340"/>
                  <a:ext cx="2" cy="0"/>
                </a:xfrm>
                <a:custGeom>
                  <a:avLst/>
                  <a:gdLst>
                    <a:gd name="T0" fmla="*/ 1 w 2"/>
                    <a:gd name="T1" fmla="*/ 1 h 1"/>
                    <a:gd name="T2" fmla="*/ 2 w 2"/>
                    <a:gd name="T3" fmla="*/ 1 h 1"/>
                    <a:gd name="T4" fmla="*/ 2 w 2"/>
                    <a:gd name="T5" fmla="*/ 1 h 1"/>
                    <a:gd name="T6" fmla="*/ 1 w 2"/>
                    <a:gd name="T7" fmla="*/ 0 h 1"/>
                    <a:gd name="T8" fmla="*/ 0 w 2"/>
                    <a:gd name="T9" fmla="*/ 0 h 1"/>
                    <a:gd name="T10" fmla="*/ 0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1"/>
                        <a:pt x="1" y="1"/>
                        <a:pt x="2" y="1"/>
                      </a:cubicBezTo>
                      <a:cubicBezTo>
                        <a:pt x="2" y="1"/>
                        <a:pt x="2" y="1"/>
                        <a:pt x="2" y="1"/>
                      </a:cubicBezTo>
                      <a:cubicBezTo>
                        <a:pt x="1" y="0"/>
                        <a:pt x="1" y="0"/>
                        <a:pt x="1" y="0"/>
                      </a:cubicBezTo>
                      <a:cubicBezTo>
                        <a:pt x="0" y="0"/>
                        <a:pt x="0" y="0"/>
                        <a:pt x="0" y="0"/>
                      </a:cubicBezTo>
                      <a:cubicBezTo>
                        <a:pt x="0" y="0"/>
                        <a:pt x="0" y="0"/>
                        <a:pt x="0" y="1"/>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41" name="Freeform 66"/>
                <p:cNvSpPr>
                  <a:spLocks/>
                </p:cNvSpPr>
                <p:nvPr/>
              </p:nvSpPr>
              <p:spPr bwMode="auto">
                <a:xfrm>
                  <a:off x="1247" y="1414"/>
                  <a:ext cx="3" cy="1"/>
                </a:xfrm>
                <a:custGeom>
                  <a:avLst/>
                  <a:gdLst>
                    <a:gd name="T0" fmla="*/ 3 w 5"/>
                    <a:gd name="T1" fmla="*/ 0 h 1"/>
                    <a:gd name="T2" fmla="*/ 2 w 5"/>
                    <a:gd name="T3" fmla="*/ 0 h 1"/>
                    <a:gd name="T4" fmla="*/ 1 w 5"/>
                    <a:gd name="T5" fmla="*/ 0 h 1"/>
                    <a:gd name="T6" fmla="*/ 0 w 5"/>
                    <a:gd name="T7" fmla="*/ 0 h 1"/>
                    <a:gd name="T8" fmla="*/ 0 w 5"/>
                    <a:gd name="T9" fmla="*/ 1 h 1"/>
                    <a:gd name="T10" fmla="*/ 1 w 5"/>
                    <a:gd name="T11" fmla="*/ 1 h 1"/>
                    <a:gd name="T12" fmla="*/ 1 w 5"/>
                    <a:gd name="T13" fmla="*/ 1 h 1"/>
                    <a:gd name="T14" fmla="*/ 3 w 5"/>
                    <a:gd name="T15" fmla="*/ 1 h 1"/>
                    <a:gd name="T16" fmla="*/ 4 w 5"/>
                    <a:gd name="T17" fmla="*/ 1 h 1"/>
                    <a:gd name="T18" fmla="*/ 4 w 5"/>
                    <a:gd name="T19" fmla="*/ 0 h 1"/>
                    <a:gd name="T20" fmla="*/ 3 w 5"/>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
                      <a:moveTo>
                        <a:pt x="3" y="0"/>
                      </a:moveTo>
                      <a:cubicBezTo>
                        <a:pt x="2" y="0"/>
                        <a:pt x="2" y="0"/>
                        <a:pt x="2" y="0"/>
                      </a:cubicBezTo>
                      <a:cubicBezTo>
                        <a:pt x="1" y="0"/>
                        <a:pt x="1" y="0"/>
                        <a:pt x="1" y="0"/>
                      </a:cubicBezTo>
                      <a:cubicBezTo>
                        <a:pt x="0" y="0"/>
                        <a:pt x="0" y="0"/>
                        <a:pt x="0" y="0"/>
                      </a:cubicBezTo>
                      <a:cubicBezTo>
                        <a:pt x="0" y="0"/>
                        <a:pt x="0" y="1"/>
                        <a:pt x="0" y="1"/>
                      </a:cubicBezTo>
                      <a:cubicBezTo>
                        <a:pt x="1" y="1"/>
                        <a:pt x="1" y="1"/>
                        <a:pt x="1" y="1"/>
                      </a:cubicBezTo>
                      <a:cubicBezTo>
                        <a:pt x="1" y="1"/>
                        <a:pt x="1" y="1"/>
                        <a:pt x="1" y="1"/>
                      </a:cubicBezTo>
                      <a:cubicBezTo>
                        <a:pt x="2" y="1"/>
                        <a:pt x="2" y="1"/>
                        <a:pt x="3" y="1"/>
                      </a:cubicBezTo>
                      <a:cubicBezTo>
                        <a:pt x="3" y="1"/>
                        <a:pt x="4" y="1"/>
                        <a:pt x="4" y="1"/>
                      </a:cubicBezTo>
                      <a:cubicBezTo>
                        <a:pt x="4" y="1"/>
                        <a:pt x="5" y="0"/>
                        <a:pt x="4" y="0"/>
                      </a:cubicBezTo>
                      <a:cubicBezTo>
                        <a:pt x="4" y="0"/>
                        <a:pt x="3"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42" name="Freeform 67"/>
                <p:cNvSpPr>
                  <a:spLocks/>
                </p:cNvSpPr>
                <p:nvPr/>
              </p:nvSpPr>
              <p:spPr bwMode="auto">
                <a:xfrm>
                  <a:off x="1063" y="1331"/>
                  <a:ext cx="1" cy="0"/>
                </a:xfrm>
                <a:custGeom>
                  <a:avLst/>
                  <a:gdLst>
                    <a:gd name="T0" fmla="*/ 0 w 2"/>
                    <a:gd name="T1" fmla="*/ 1 h 1"/>
                    <a:gd name="T2" fmla="*/ 2 w 2"/>
                    <a:gd name="T3" fmla="*/ 1 h 1"/>
                    <a:gd name="T4" fmla="*/ 1 w 2"/>
                    <a:gd name="T5" fmla="*/ 0 h 1"/>
                    <a:gd name="T6" fmla="*/ 0 w 2"/>
                    <a:gd name="T7" fmla="*/ 1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1" y="1"/>
                        <a:pt x="1" y="1"/>
                        <a:pt x="2" y="1"/>
                      </a:cubicBezTo>
                      <a:cubicBezTo>
                        <a:pt x="2" y="0"/>
                        <a:pt x="2" y="0"/>
                        <a:pt x="1" y="0"/>
                      </a:cubicBezTo>
                      <a:cubicBezTo>
                        <a:pt x="1" y="0"/>
                        <a:pt x="0"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43" name="Freeform 68"/>
                <p:cNvSpPr>
                  <a:spLocks/>
                </p:cNvSpPr>
                <p:nvPr/>
              </p:nvSpPr>
              <p:spPr bwMode="auto">
                <a:xfrm>
                  <a:off x="1030" y="1321"/>
                  <a:ext cx="18" cy="8"/>
                </a:xfrm>
                <a:custGeom>
                  <a:avLst/>
                  <a:gdLst>
                    <a:gd name="T0" fmla="*/ 19 w 29"/>
                    <a:gd name="T1" fmla="*/ 0 h 13"/>
                    <a:gd name="T2" fmla="*/ 16 w 29"/>
                    <a:gd name="T3" fmla="*/ 0 h 13"/>
                    <a:gd name="T4" fmla="*/ 13 w 29"/>
                    <a:gd name="T5" fmla="*/ 0 h 13"/>
                    <a:gd name="T6" fmla="*/ 10 w 29"/>
                    <a:gd name="T7" fmla="*/ 1 h 13"/>
                    <a:gd name="T8" fmla="*/ 8 w 29"/>
                    <a:gd name="T9" fmla="*/ 1 h 13"/>
                    <a:gd name="T10" fmla="*/ 7 w 29"/>
                    <a:gd name="T11" fmla="*/ 1 h 13"/>
                    <a:gd name="T12" fmla="*/ 6 w 29"/>
                    <a:gd name="T13" fmla="*/ 2 h 13"/>
                    <a:gd name="T14" fmla="*/ 4 w 29"/>
                    <a:gd name="T15" fmla="*/ 3 h 13"/>
                    <a:gd name="T16" fmla="*/ 3 w 29"/>
                    <a:gd name="T17" fmla="*/ 4 h 13"/>
                    <a:gd name="T18" fmla="*/ 1 w 29"/>
                    <a:gd name="T19" fmla="*/ 5 h 13"/>
                    <a:gd name="T20" fmla="*/ 0 w 29"/>
                    <a:gd name="T21" fmla="*/ 6 h 13"/>
                    <a:gd name="T22" fmla="*/ 3 w 29"/>
                    <a:gd name="T23" fmla="*/ 5 h 13"/>
                    <a:gd name="T24" fmla="*/ 3 w 29"/>
                    <a:gd name="T25" fmla="*/ 7 h 13"/>
                    <a:gd name="T26" fmla="*/ 5 w 29"/>
                    <a:gd name="T27" fmla="*/ 7 h 13"/>
                    <a:gd name="T28" fmla="*/ 6 w 29"/>
                    <a:gd name="T29" fmla="*/ 8 h 13"/>
                    <a:gd name="T30" fmla="*/ 7 w 29"/>
                    <a:gd name="T31" fmla="*/ 9 h 13"/>
                    <a:gd name="T32" fmla="*/ 10 w 29"/>
                    <a:gd name="T33" fmla="*/ 10 h 13"/>
                    <a:gd name="T34" fmla="*/ 11 w 29"/>
                    <a:gd name="T35" fmla="*/ 10 h 13"/>
                    <a:gd name="T36" fmla="*/ 13 w 29"/>
                    <a:gd name="T37" fmla="*/ 10 h 13"/>
                    <a:gd name="T38" fmla="*/ 16 w 29"/>
                    <a:gd name="T39" fmla="*/ 10 h 13"/>
                    <a:gd name="T40" fmla="*/ 18 w 29"/>
                    <a:gd name="T41" fmla="*/ 12 h 13"/>
                    <a:gd name="T42" fmla="*/ 20 w 29"/>
                    <a:gd name="T43" fmla="*/ 12 h 13"/>
                    <a:gd name="T44" fmla="*/ 24 w 29"/>
                    <a:gd name="T45" fmla="*/ 13 h 13"/>
                    <a:gd name="T46" fmla="*/ 26 w 29"/>
                    <a:gd name="T47" fmla="*/ 13 h 13"/>
                    <a:gd name="T48" fmla="*/ 29 w 29"/>
                    <a:gd name="T49" fmla="*/ 11 h 13"/>
                    <a:gd name="T50" fmla="*/ 29 w 29"/>
                    <a:gd name="T51" fmla="*/ 10 h 13"/>
                    <a:gd name="T52" fmla="*/ 28 w 29"/>
                    <a:gd name="T53" fmla="*/ 9 h 13"/>
                    <a:gd name="T54" fmla="*/ 26 w 29"/>
                    <a:gd name="T55" fmla="*/ 8 h 13"/>
                    <a:gd name="T56" fmla="*/ 29 w 29"/>
                    <a:gd name="T57" fmla="*/ 8 h 13"/>
                    <a:gd name="T58" fmla="*/ 29 w 29"/>
                    <a:gd name="T59" fmla="*/ 6 h 13"/>
                    <a:gd name="T60" fmla="*/ 29 w 29"/>
                    <a:gd name="T61" fmla="*/ 4 h 13"/>
                    <a:gd name="T62" fmla="*/ 29 w 29"/>
                    <a:gd name="T63" fmla="*/ 3 h 13"/>
                    <a:gd name="T64" fmla="*/ 27 w 29"/>
                    <a:gd name="T65" fmla="*/ 1 h 13"/>
                    <a:gd name="T66" fmla="*/ 25 w 29"/>
                    <a:gd name="T67" fmla="*/ 1 h 13"/>
                    <a:gd name="T68" fmla="*/ 23 w 29"/>
                    <a:gd name="T69" fmla="*/ 2 h 13"/>
                    <a:gd name="T70" fmla="*/ 22 w 29"/>
                    <a:gd name="T71" fmla="*/ 2 h 13"/>
                    <a:gd name="T72" fmla="*/ 20 w 29"/>
                    <a:gd name="T73" fmla="*/ 3 h 13"/>
                    <a:gd name="T74" fmla="*/ 19 w 29"/>
                    <a:gd name="T75" fmla="*/ 3 h 13"/>
                    <a:gd name="T76" fmla="*/ 21 w 29"/>
                    <a:gd name="T77" fmla="*/ 1 h 13"/>
                    <a:gd name="T78" fmla="*/ 20 w 29"/>
                    <a:gd name="T7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 h="13">
                      <a:moveTo>
                        <a:pt x="20" y="0"/>
                      </a:moveTo>
                      <a:cubicBezTo>
                        <a:pt x="19" y="0"/>
                        <a:pt x="19" y="0"/>
                        <a:pt x="19" y="0"/>
                      </a:cubicBezTo>
                      <a:cubicBezTo>
                        <a:pt x="17" y="0"/>
                        <a:pt x="17" y="0"/>
                        <a:pt x="17" y="0"/>
                      </a:cubicBezTo>
                      <a:cubicBezTo>
                        <a:pt x="16" y="0"/>
                        <a:pt x="16" y="0"/>
                        <a:pt x="16" y="0"/>
                      </a:cubicBezTo>
                      <a:cubicBezTo>
                        <a:pt x="14" y="0"/>
                        <a:pt x="14" y="0"/>
                        <a:pt x="14" y="0"/>
                      </a:cubicBezTo>
                      <a:cubicBezTo>
                        <a:pt x="13" y="0"/>
                        <a:pt x="13" y="0"/>
                        <a:pt x="13" y="0"/>
                      </a:cubicBezTo>
                      <a:cubicBezTo>
                        <a:pt x="11" y="0"/>
                        <a:pt x="11" y="0"/>
                        <a:pt x="11" y="0"/>
                      </a:cubicBezTo>
                      <a:cubicBezTo>
                        <a:pt x="10" y="1"/>
                        <a:pt x="10" y="1"/>
                        <a:pt x="10" y="1"/>
                      </a:cubicBezTo>
                      <a:cubicBezTo>
                        <a:pt x="9" y="1"/>
                        <a:pt x="9" y="1"/>
                        <a:pt x="9" y="1"/>
                      </a:cubicBezTo>
                      <a:cubicBezTo>
                        <a:pt x="8" y="1"/>
                        <a:pt x="8" y="1"/>
                        <a:pt x="8" y="1"/>
                      </a:cubicBezTo>
                      <a:cubicBezTo>
                        <a:pt x="7" y="1"/>
                        <a:pt x="7" y="1"/>
                        <a:pt x="7" y="1"/>
                      </a:cubicBezTo>
                      <a:cubicBezTo>
                        <a:pt x="7" y="1"/>
                        <a:pt x="7" y="1"/>
                        <a:pt x="7" y="1"/>
                      </a:cubicBezTo>
                      <a:cubicBezTo>
                        <a:pt x="6" y="2"/>
                        <a:pt x="6" y="2"/>
                        <a:pt x="6" y="2"/>
                      </a:cubicBezTo>
                      <a:cubicBezTo>
                        <a:pt x="6" y="2"/>
                        <a:pt x="6" y="2"/>
                        <a:pt x="6" y="2"/>
                      </a:cubicBezTo>
                      <a:cubicBezTo>
                        <a:pt x="6" y="3"/>
                        <a:pt x="6" y="3"/>
                        <a:pt x="6" y="3"/>
                      </a:cubicBezTo>
                      <a:cubicBezTo>
                        <a:pt x="4" y="3"/>
                        <a:pt x="4" y="3"/>
                        <a:pt x="4" y="3"/>
                      </a:cubicBezTo>
                      <a:cubicBezTo>
                        <a:pt x="4" y="4"/>
                        <a:pt x="4" y="4"/>
                        <a:pt x="4" y="4"/>
                      </a:cubicBezTo>
                      <a:cubicBezTo>
                        <a:pt x="3" y="4"/>
                        <a:pt x="3" y="4"/>
                        <a:pt x="3" y="4"/>
                      </a:cubicBezTo>
                      <a:cubicBezTo>
                        <a:pt x="2" y="5"/>
                        <a:pt x="2" y="5"/>
                        <a:pt x="2" y="5"/>
                      </a:cubicBezTo>
                      <a:cubicBezTo>
                        <a:pt x="1" y="5"/>
                        <a:pt x="1" y="5"/>
                        <a:pt x="1" y="5"/>
                      </a:cubicBezTo>
                      <a:cubicBezTo>
                        <a:pt x="0" y="6"/>
                        <a:pt x="0" y="6"/>
                        <a:pt x="0" y="6"/>
                      </a:cubicBezTo>
                      <a:cubicBezTo>
                        <a:pt x="0" y="6"/>
                        <a:pt x="0" y="6"/>
                        <a:pt x="0" y="6"/>
                      </a:cubicBezTo>
                      <a:cubicBezTo>
                        <a:pt x="2" y="5"/>
                        <a:pt x="2" y="5"/>
                        <a:pt x="2" y="5"/>
                      </a:cubicBezTo>
                      <a:cubicBezTo>
                        <a:pt x="3" y="5"/>
                        <a:pt x="3" y="5"/>
                        <a:pt x="3" y="5"/>
                      </a:cubicBezTo>
                      <a:cubicBezTo>
                        <a:pt x="3" y="6"/>
                        <a:pt x="3" y="6"/>
                        <a:pt x="3" y="6"/>
                      </a:cubicBezTo>
                      <a:cubicBezTo>
                        <a:pt x="3" y="7"/>
                        <a:pt x="3" y="7"/>
                        <a:pt x="3" y="7"/>
                      </a:cubicBezTo>
                      <a:cubicBezTo>
                        <a:pt x="4" y="7"/>
                        <a:pt x="4" y="7"/>
                        <a:pt x="4" y="7"/>
                      </a:cubicBezTo>
                      <a:cubicBezTo>
                        <a:pt x="5" y="7"/>
                        <a:pt x="5" y="7"/>
                        <a:pt x="5" y="7"/>
                      </a:cubicBezTo>
                      <a:cubicBezTo>
                        <a:pt x="5" y="7"/>
                        <a:pt x="6" y="7"/>
                        <a:pt x="6" y="8"/>
                      </a:cubicBezTo>
                      <a:cubicBezTo>
                        <a:pt x="6" y="8"/>
                        <a:pt x="6" y="8"/>
                        <a:pt x="6" y="8"/>
                      </a:cubicBezTo>
                      <a:cubicBezTo>
                        <a:pt x="7" y="9"/>
                        <a:pt x="7" y="9"/>
                        <a:pt x="7" y="9"/>
                      </a:cubicBezTo>
                      <a:cubicBezTo>
                        <a:pt x="7" y="9"/>
                        <a:pt x="7" y="9"/>
                        <a:pt x="7" y="9"/>
                      </a:cubicBezTo>
                      <a:cubicBezTo>
                        <a:pt x="8" y="10"/>
                        <a:pt x="8" y="10"/>
                        <a:pt x="8" y="10"/>
                      </a:cubicBezTo>
                      <a:cubicBezTo>
                        <a:pt x="10" y="10"/>
                        <a:pt x="10" y="10"/>
                        <a:pt x="10" y="10"/>
                      </a:cubicBezTo>
                      <a:cubicBezTo>
                        <a:pt x="10" y="9"/>
                        <a:pt x="10" y="9"/>
                        <a:pt x="10" y="9"/>
                      </a:cubicBezTo>
                      <a:cubicBezTo>
                        <a:pt x="11" y="10"/>
                        <a:pt x="11" y="10"/>
                        <a:pt x="11" y="10"/>
                      </a:cubicBezTo>
                      <a:cubicBezTo>
                        <a:pt x="11" y="10"/>
                        <a:pt x="11" y="10"/>
                        <a:pt x="11" y="10"/>
                      </a:cubicBezTo>
                      <a:cubicBezTo>
                        <a:pt x="13" y="10"/>
                        <a:pt x="13" y="10"/>
                        <a:pt x="13" y="10"/>
                      </a:cubicBezTo>
                      <a:cubicBezTo>
                        <a:pt x="14" y="10"/>
                        <a:pt x="14" y="10"/>
                        <a:pt x="14" y="10"/>
                      </a:cubicBezTo>
                      <a:cubicBezTo>
                        <a:pt x="16" y="10"/>
                        <a:pt x="16" y="10"/>
                        <a:pt x="16" y="10"/>
                      </a:cubicBezTo>
                      <a:cubicBezTo>
                        <a:pt x="17" y="11"/>
                        <a:pt x="17" y="11"/>
                        <a:pt x="17" y="11"/>
                      </a:cubicBezTo>
                      <a:cubicBezTo>
                        <a:pt x="18" y="12"/>
                        <a:pt x="18" y="12"/>
                        <a:pt x="18" y="12"/>
                      </a:cubicBezTo>
                      <a:cubicBezTo>
                        <a:pt x="19" y="12"/>
                        <a:pt x="19" y="12"/>
                        <a:pt x="19" y="12"/>
                      </a:cubicBezTo>
                      <a:cubicBezTo>
                        <a:pt x="20" y="12"/>
                        <a:pt x="20" y="12"/>
                        <a:pt x="20" y="12"/>
                      </a:cubicBezTo>
                      <a:cubicBezTo>
                        <a:pt x="23" y="13"/>
                        <a:pt x="23" y="13"/>
                        <a:pt x="23" y="13"/>
                      </a:cubicBezTo>
                      <a:cubicBezTo>
                        <a:pt x="24" y="13"/>
                        <a:pt x="24" y="13"/>
                        <a:pt x="24" y="13"/>
                      </a:cubicBezTo>
                      <a:cubicBezTo>
                        <a:pt x="25" y="13"/>
                        <a:pt x="25" y="13"/>
                        <a:pt x="25" y="13"/>
                      </a:cubicBezTo>
                      <a:cubicBezTo>
                        <a:pt x="26" y="13"/>
                        <a:pt x="26" y="13"/>
                        <a:pt x="26" y="13"/>
                      </a:cubicBezTo>
                      <a:cubicBezTo>
                        <a:pt x="28" y="12"/>
                        <a:pt x="28" y="12"/>
                        <a:pt x="28" y="12"/>
                      </a:cubicBezTo>
                      <a:cubicBezTo>
                        <a:pt x="29" y="11"/>
                        <a:pt x="29" y="11"/>
                        <a:pt x="29" y="11"/>
                      </a:cubicBezTo>
                      <a:cubicBezTo>
                        <a:pt x="29" y="11"/>
                        <a:pt x="29" y="11"/>
                        <a:pt x="29" y="11"/>
                      </a:cubicBezTo>
                      <a:cubicBezTo>
                        <a:pt x="29" y="10"/>
                        <a:pt x="29" y="10"/>
                        <a:pt x="29" y="10"/>
                      </a:cubicBezTo>
                      <a:cubicBezTo>
                        <a:pt x="28" y="9"/>
                        <a:pt x="28" y="9"/>
                        <a:pt x="28" y="9"/>
                      </a:cubicBezTo>
                      <a:cubicBezTo>
                        <a:pt x="28" y="9"/>
                        <a:pt x="28" y="9"/>
                        <a:pt x="28" y="9"/>
                      </a:cubicBezTo>
                      <a:cubicBezTo>
                        <a:pt x="28" y="9"/>
                        <a:pt x="27" y="9"/>
                        <a:pt x="27" y="9"/>
                      </a:cubicBezTo>
                      <a:cubicBezTo>
                        <a:pt x="26" y="8"/>
                        <a:pt x="26" y="8"/>
                        <a:pt x="26" y="8"/>
                      </a:cubicBezTo>
                      <a:cubicBezTo>
                        <a:pt x="27" y="8"/>
                        <a:pt x="27" y="8"/>
                        <a:pt x="27" y="8"/>
                      </a:cubicBezTo>
                      <a:cubicBezTo>
                        <a:pt x="29" y="8"/>
                        <a:pt x="29" y="8"/>
                        <a:pt x="29" y="8"/>
                      </a:cubicBezTo>
                      <a:cubicBezTo>
                        <a:pt x="29" y="6"/>
                        <a:pt x="29" y="6"/>
                        <a:pt x="29" y="6"/>
                      </a:cubicBezTo>
                      <a:cubicBezTo>
                        <a:pt x="29" y="6"/>
                        <a:pt x="29" y="6"/>
                        <a:pt x="29" y="6"/>
                      </a:cubicBezTo>
                      <a:cubicBezTo>
                        <a:pt x="29" y="4"/>
                        <a:pt x="29" y="4"/>
                        <a:pt x="29" y="4"/>
                      </a:cubicBezTo>
                      <a:cubicBezTo>
                        <a:pt x="29" y="4"/>
                        <a:pt x="29" y="4"/>
                        <a:pt x="29" y="4"/>
                      </a:cubicBezTo>
                      <a:cubicBezTo>
                        <a:pt x="29" y="3"/>
                        <a:pt x="29" y="3"/>
                        <a:pt x="29" y="3"/>
                      </a:cubicBezTo>
                      <a:cubicBezTo>
                        <a:pt x="29" y="3"/>
                        <a:pt x="29" y="3"/>
                        <a:pt x="29" y="3"/>
                      </a:cubicBezTo>
                      <a:cubicBezTo>
                        <a:pt x="28" y="2"/>
                        <a:pt x="28" y="2"/>
                        <a:pt x="28" y="2"/>
                      </a:cubicBezTo>
                      <a:cubicBezTo>
                        <a:pt x="27" y="1"/>
                        <a:pt x="27" y="1"/>
                        <a:pt x="27" y="1"/>
                      </a:cubicBezTo>
                      <a:cubicBezTo>
                        <a:pt x="26" y="1"/>
                        <a:pt x="26" y="1"/>
                        <a:pt x="26" y="1"/>
                      </a:cubicBezTo>
                      <a:cubicBezTo>
                        <a:pt x="25" y="1"/>
                        <a:pt x="25" y="1"/>
                        <a:pt x="25" y="1"/>
                      </a:cubicBezTo>
                      <a:cubicBezTo>
                        <a:pt x="24" y="1"/>
                        <a:pt x="24" y="1"/>
                        <a:pt x="24" y="1"/>
                      </a:cubicBezTo>
                      <a:cubicBezTo>
                        <a:pt x="23" y="2"/>
                        <a:pt x="23" y="2"/>
                        <a:pt x="23" y="2"/>
                      </a:cubicBezTo>
                      <a:cubicBezTo>
                        <a:pt x="23" y="2"/>
                        <a:pt x="24" y="2"/>
                        <a:pt x="23" y="2"/>
                      </a:cubicBezTo>
                      <a:cubicBezTo>
                        <a:pt x="22" y="2"/>
                        <a:pt x="22" y="2"/>
                        <a:pt x="22" y="2"/>
                      </a:cubicBezTo>
                      <a:cubicBezTo>
                        <a:pt x="21" y="2"/>
                        <a:pt x="21" y="2"/>
                        <a:pt x="21" y="2"/>
                      </a:cubicBezTo>
                      <a:cubicBezTo>
                        <a:pt x="20" y="3"/>
                        <a:pt x="20" y="3"/>
                        <a:pt x="20" y="3"/>
                      </a:cubicBezTo>
                      <a:cubicBezTo>
                        <a:pt x="20" y="4"/>
                        <a:pt x="20" y="4"/>
                        <a:pt x="20" y="4"/>
                      </a:cubicBezTo>
                      <a:cubicBezTo>
                        <a:pt x="19" y="3"/>
                        <a:pt x="19" y="3"/>
                        <a:pt x="19" y="3"/>
                      </a:cubicBezTo>
                      <a:cubicBezTo>
                        <a:pt x="20" y="2"/>
                        <a:pt x="20" y="2"/>
                        <a:pt x="20" y="2"/>
                      </a:cubicBezTo>
                      <a:cubicBezTo>
                        <a:pt x="21" y="1"/>
                        <a:pt x="21" y="1"/>
                        <a:pt x="21" y="1"/>
                      </a:cubicBezTo>
                      <a:cubicBezTo>
                        <a:pt x="21" y="1"/>
                        <a:pt x="22" y="0"/>
                        <a:pt x="21" y="0"/>
                      </a:cubicBezTo>
                      <a:cubicBezTo>
                        <a:pt x="20" y="0"/>
                        <a:pt x="20" y="0"/>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44" name="Freeform 69"/>
                <p:cNvSpPr>
                  <a:spLocks/>
                </p:cNvSpPr>
                <p:nvPr/>
              </p:nvSpPr>
              <p:spPr bwMode="auto">
                <a:xfrm>
                  <a:off x="1025" y="1321"/>
                  <a:ext cx="7" cy="2"/>
                </a:xfrm>
                <a:custGeom>
                  <a:avLst/>
                  <a:gdLst>
                    <a:gd name="T0" fmla="*/ 5 w 12"/>
                    <a:gd name="T1" fmla="*/ 3 h 3"/>
                    <a:gd name="T2" fmla="*/ 6 w 12"/>
                    <a:gd name="T3" fmla="*/ 3 h 3"/>
                    <a:gd name="T4" fmla="*/ 6 w 12"/>
                    <a:gd name="T5" fmla="*/ 3 h 3"/>
                    <a:gd name="T6" fmla="*/ 7 w 12"/>
                    <a:gd name="T7" fmla="*/ 3 h 3"/>
                    <a:gd name="T8" fmla="*/ 8 w 12"/>
                    <a:gd name="T9" fmla="*/ 3 h 3"/>
                    <a:gd name="T10" fmla="*/ 10 w 12"/>
                    <a:gd name="T11" fmla="*/ 3 h 3"/>
                    <a:gd name="T12" fmla="*/ 12 w 12"/>
                    <a:gd name="T13" fmla="*/ 1 h 3"/>
                    <a:gd name="T14" fmla="*/ 12 w 12"/>
                    <a:gd name="T15" fmla="*/ 1 h 3"/>
                    <a:gd name="T16" fmla="*/ 10 w 12"/>
                    <a:gd name="T17" fmla="*/ 0 h 3"/>
                    <a:gd name="T18" fmla="*/ 8 w 12"/>
                    <a:gd name="T19" fmla="*/ 0 h 3"/>
                    <a:gd name="T20" fmla="*/ 6 w 12"/>
                    <a:gd name="T21" fmla="*/ 0 h 3"/>
                    <a:gd name="T22" fmla="*/ 4 w 12"/>
                    <a:gd name="T23" fmla="*/ 0 h 3"/>
                    <a:gd name="T24" fmla="*/ 2 w 12"/>
                    <a:gd name="T25" fmla="*/ 0 h 3"/>
                    <a:gd name="T26" fmla="*/ 0 w 12"/>
                    <a:gd name="T27" fmla="*/ 0 h 3"/>
                    <a:gd name="T28" fmla="*/ 1 w 12"/>
                    <a:gd name="T29" fmla="*/ 1 h 3"/>
                    <a:gd name="T30" fmla="*/ 1 w 12"/>
                    <a:gd name="T31" fmla="*/ 1 h 3"/>
                    <a:gd name="T32" fmla="*/ 2 w 12"/>
                    <a:gd name="T33" fmla="*/ 2 h 3"/>
                    <a:gd name="T34" fmla="*/ 4 w 12"/>
                    <a:gd name="T35" fmla="*/ 2 h 3"/>
                    <a:gd name="T36" fmla="*/ 5 w 12"/>
                    <a:gd name="T37" fmla="*/ 2 h 3"/>
                    <a:gd name="T38" fmla="*/ 5 w 12"/>
                    <a:gd name="T39" fmla="*/ 2 h 3"/>
                    <a:gd name="T40" fmla="*/ 5 w 12"/>
                    <a:gd name="T4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3">
                      <a:moveTo>
                        <a:pt x="5" y="3"/>
                      </a:moveTo>
                      <a:cubicBezTo>
                        <a:pt x="6" y="3"/>
                        <a:pt x="6" y="3"/>
                        <a:pt x="6" y="3"/>
                      </a:cubicBezTo>
                      <a:cubicBezTo>
                        <a:pt x="6" y="3"/>
                        <a:pt x="6" y="3"/>
                        <a:pt x="6" y="3"/>
                      </a:cubicBezTo>
                      <a:cubicBezTo>
                        <a:pt x="7" y="3"/>
                        <a:pt x="7" y="3"/>
                        <a:pt x="7" y="3"/>
                      </a:cubicBezTo>
                      <a:cubicBezTo>
                        <a:pt x="8" y="3"/>
                        <a:pt x="8" y="3"/>
                        <a:pt x="8" y="3"/>
                      </a:cubicBezTo>
                      <a:cubicBezTo>
                        <a:pt x="10" y="3"/>
                        <a:pt x="10" y="3"/>
                        <a:pt x="10" y="3"/>
                      </a:cubicBezTo>
                      <a:cubicBezTo>
                        <a:pt x="12" y="1"/>
                        <a:pt x="12" y="1"/>
                        <a:pt x="12" y="1"/>
                      </a:cubicBezTo>
                      <a:cubicBezTo>
                        <a:pt x="12" y="1"/>
                        <a:pt x="12" y="1"/>
                        <a:pt x="12" y="1"/>
                      </a:cubicBezTo>
                      <a:cubicBezTo>
                        <a:pt x="11" y="0"/>
                        <a:pt x="10" y="0"/>
                        <a:pt x="10" y="0"/>
                      </a:cubicBezTo>
                      <a:cubicBezTo>
                        <a:pt x="8" y="0"/>
                        <a:pt x="8" y="0"/>
                        <a:pt x="8" y="0"/>
                      </a:cubicBezTo>
                      <a:cubicBezTo>
                        <a:pt x="6" y="0"/>
                        <a:pt x="6" y="0"/>
                        <a:pt x="6" y="0"/>
                      </a:cubicBezTo>
                      <a:cubicBezTo>
                        <a:pt x="4" y="0"/>
                        <a:pt x="4" y="0"/>
                        <a:pt x="4" y="0"/>
                      </a:cubicBezTo>
                      <a:cubicBezTo>
                        <a:pt x="2" y="0"/>
                        <a:pt x="2" y="0"/>
                        <a:pt x="2" y="0"/>
                      </a:cubicBezTo>
                      <a:cubicBezTo>
                        <a:pt x="0" y="0"/>
                        <a:pt x="0" y="0"/>
                        <a:pt x="0" y="0"/>
                      </a:cubicBezTo>
                      <a:cubicBezTo>
                        <a:pt x="1" y="1"/>
                        <a:pt x="1" y="1"/>
                        <a:pt x="1" y="1"/>
                      </a:cubicBezTo>
                      <a:cubicBezTo>
                        <a:pt x="1" y="1"/>
                        <a:pt x="1" y="1"/>
                        <a:pt x="1" y="1"/>
                      </a:cubicBezTo>
                      <a:cubicBezTo>
                        <a:pt x="2" y="2"/>
                        <a:pt x="2" y="2"/>
                        <a:pt x="2" y="2"/>
                      </a:cubicBezTo>
                      <a:cubicBezTo>
                        <a:pt x="4" y="2"/>
                        <a:pt x="4" y="2"/>
                        <a:pt x="4" y="2"/>
                      </a:cubicBezTo>
                      <a:cubicBezTo>
                        <a:pt x="5" y="2"/>
                        <a:pt x="5" y="2"/>
                        <a:pt x="5" y="2"/>
                      </a:cubicBezTo>
                      <a:cubicBezTo>
                        <a:pt x="5" y="2"/>
                        <a:pt x="5" y="2"/>
                        <a:pt x="5" y="2"/>
                      </a:cubicBezTo>
                      <a:lnTo>
                        <a:pt x="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45" name="Freeform 70"/>
                <p:cNvSpPr>
                  <a:spLocks/>
                </p:cNvSpPr>
                <p:nvPr/>
              </p:nvSpPr>
              <p:spPr bwMode="auto">
                <a:xfrm>
                  <a:off x="1027" y="1314"/>
                  <a:ext cx="16" cy="7"/>
                </a:xfrm>
                <a:custGeom>
                  <a:avLst/>
                  <a:gdLst>
                    <a:gd name="T0" fmla="*/ 3 w 27"/>
                    <a:gd name="T1" fmla="*/ 11 h 13"/>
                    <a:gd name="T2" fmla="*/ 4 w 27"/>
                    <a:gd name="T3" fmla="*/ 12 h 13"/>
                    <a:gd name="T4" fmla="*/ 6 w 27"/>
                    <a:gd name="T5" fmla="*/ 12 h 13"/>
                    <a:gd name="T6" fmla="*/ 8 w 27"/>
                    <a:gd name="T7" fmla="*/ 13 h 13"/>
                    <a:gd name="T8" fmla="*/ 11 w 27"/>
                    <a:gd name="T9" fmla="*/ 13 h 13"/>
                    <a:gd name="T10" fmla="*/ 12 w 27"/>
                    <a:gd name="T11" fmla="*/ 12 h 13"/>
                    <a:gd name="T12" fmla="*/ 13 w 27"/>
                    <a:gd name="T13" fmla="*/ 12 h 13"/>
                    <a:gd name="T14" fmla="*/ 15 w 27"/>
                    <a:gd name="T15" fmla="*/ 12 h 13"/>
                    <a:gd name="T16" fmla="*/ 18 w 27"/>
                    <a:gd name="T17" fmla="*/ 11 h 13"/>
                    <a:gd name="T18" fmla="*/ 19 w 27"/>
                    <a:gd name="T19" fmla="*/ 11 h 13"/>
                    <a:gd name="T20" fmla="*/ 21 w 27"/>
                    <a:gd name="T21" fmla="*/ 11 h 13"/>
                    <a:gd name="T22" fmla="*/ 23 w 27"/>
                    <a:gd name="T23" fmla="*/ 11 h 13"/>
                    <a:gd name="T24" fmla="*/ 24 w 27"/>
                    <a:gd name="T25" fmla="*/ 10 h 13"/>
                    <a:gd name="T26" fmla="*/ 24 w 27"/>
                    <a:gd name="T27" fmla="*/ 9 h 13"/>
                    <a:gd name="T28" fmla="*/ 23 w 27"/>
                    <a:gd name="T29" fmla="*/ 8 h 13"/>
                    <a:gd name="T30" fmla="*/ 23 w 27"/>
                    <a:gd name="T31" fmla="*/ 7 h 13"/>
                    <a:gd name="T32" fmla="*/ 24 w 27"/>
                    <a:gd name="T33" fmla="*/ 7 h 13"/>
                    <a:gd name="T34" fmla="*/ 26 w 27"/>
                    <a:gd name="T35" fmla="*/ 7 h 13"/>
                    <a:gd name="T36" fmla="*/ 27 w 27"/>
                    <a:gd name="T37" fmla="*/ 6 h 13"/>
                    <a:gd name="T38" fmla="*/ 26 w 27"/>
                    <a:gd name="T39" fmla="*/ 5 h 13"/>
                    <a:gd name="T40" fmla="*/ 23 w 27"/>
                    <a:gd name="T41" fmla="*/ 4 h 13"/>
                    <a:gd name="T42" fmla="*/ 23 w 27"/>
                    <a:gd name="T43" fmla="*/ 4 h 13"/>
                    <a:gd name="T44" fmla="*/ 21 w 27"/>
                    <a:gd name="T45" fmla="*/ 3 h 13"/>
                    <a:gd name="T46" fmla="*/ 20 w 27"/>
                    <a:gd name="T47" fmla="*/ 2 h 13"/>
                    <a:gd name="T48" fmla="*/ 19 w 27"/>
                    <a:gd name="T49" fmla="*/ 1 h 13"/>
                    <a:gd name="T50" fmla="*/ 16 w 27"/>
                    <a:gd name="T51" fmla="*/ 0 h 13"/>
                    <a:gd name="T52" fmla="*/ 14 w 27"/>
                    <a:gd name="T53" fmla="*/ 0 h 13"/>
                    <a:gd name="T54" fmla="*/ 14 w 27"/>
                    <a:gd name="T55" fmla="*/ 1 h 13"/>
                    <a:gd name="T56" fmla="*/ 13 w 27"/>
                    <a:gd name="T57" fmla="*/ 2 h 13"/>
                    <a:gd name="T58" fmla="*/ 11 w 27"/>
                    <a:gd name="T59" fmla="*/ 2 h 13"/>
                    <a:gd name="T60" fmla="*/ 9 w 27"/>
                    <a:gd name="T61" fmla="*/ 2 h 13"/>
                    <a:gd name="T62" fmla="*/ 7 w 27"/>
                    <a:gd name="T63" fmla="*/ 3 h 13"/>
                    <a:gd name="T64" fmla="*/ 6 w 27"/>
                    <a:gd name="T65" fmla="*/ 3 h 13"/>
                    <a:gd name="T66" fmla="*/ 5 w 27"/>
                    <a:gd name="T67" fmla="*/ 4 h 13"/>
                    <a:gd name="T68" fmla="*/ 5 w 27"/>
                    <a:gd name="T69" fmla="*/ 5 h 13"/>
                    <a:gd name="T70" fmla="*/ 7 w 27"/>
                    <a:gd name="T71" fmla="*/ 5 h 13"/>
                    <a:gd name="T72" fmla="*/ 7 w 27"/>
                    <a:gd name="T73" fmla="*/ 6 h 13"/>
                    <a:gd name="T74" fmla="*/ 5 w 27"/>
                    <a:gd name="T75" fmla="*/ 6 h 13"/>
                    <a:gd name="T76" fmla="*/ 5 w 27"/>
                    <a:gd name="T77" fmla="*/ 8 h 13"/>
                    <a:gd name="T78" fmla="*/ 3 w 27"/>
                    <a:gd name="T79" fmla="*/ 8 h 13"/>
                    <a:gd name="T80" fmla="*/ 2 w 27"/>
                    <a:gd name="T81" fmla="*/ 8 h 13"/>
                    <a:gd name="T82" fmla="*/ 2 w 27"/>
                    <a:gd name="T83" fmla="*/ 9 h 13"/>
                    <a:gd name="T84" fmla="*/ 3 w 27"/>
                    <a:gd name="T85" fmla="*/ 9 h 13"/>
                    <a:gd name="T86" fmla="*/ 2 w 27"/>
                    <a:gd name="T87" fmla="*/ 9 h 13"/>
                    <a:gd name="T88" fmla="*/ 0 w 27"/>
                    <a:gd name="T89" fmla="*/ 9 h 13"/>
                    <a:gd name="T90" fmla="*/ 0 w 27"/>
                    <a:gd name="T91" fmla="*/ 11 h 13"/>
                    <a:gd name="T92" fmla="*/ 4 w 27"/>
                    <a:gd name="T93" fmla="*/ 10 h 13"/>
                    <a:gd name="T94" fmla="*/ 3 w 27"/>
                    <a:gd name="T95"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 h="13">
                      <a:moveTo>
                        <a:pt x="3" y="11"/>
                      </a:moveTo>
                      <a:cubicBezTo>
                        <a:pt x="4" y="12"/>
                        <a:pt x="4" y="12"/>
                        <a:pt x="4" y="12"/>
                      </a:cubicBezTo>
                      <a:cubicBezTo>
                        <a:pt x="6" y="12"/>
                        <a:pt x="6" y="12"/>
                        <a:pt x="6" y="12"/>
                      </a:cubicBezTo>
                      <a:cubicBezTo>
                        <a:pt x="8" y="13"/>
                        <a:pt x="8" y="13"/>
                        <a:pt x="8" y="13"/>
                      </a:cubicBezTo>
                      <a:cubicBezTo>
                        <a:pt x="11" y="13"/>
                        <a:pt x="11" y="13"/>
                        <a:pt x="11" y="13"/>
                      </a:cubicBezTo>
                      <a:cubicBezTo>
                        <a:pt x="12" y="12"/>
                        <a:pt x="12" y="12"/>
                        <a:pt x="12" y="12"/>
                      </a:cubicBezTo>
                      <a:cubicBezTo>
                        <a:pt x="13" y="12"/>
                        <a:pt x="13" y="12"/>
                        <a:pt x="13" y="12"/>
                      </a:cubicBezTo>
                      <a:cubicBezTo>
                        <a:pt x="15" y="12"/>
                        <a:pt x="15" y="12"/>
                        <a:pt x="15" y="12"/>
                      </a:cubicBezTo>
                      <a:cubicBezTo>
                        <a:pt x="18" y="11"/>
                        <a:pt x="18" y="11"/>
                        <a:pt x="18" y="11"/>
                      </a:cubicBezTo>
                      <a:cubicBezTo>
                        <a:pt x="19" y="11"/>
                        <a:pt x="19" y="11"/>
                        <a:pt x="19" y="11"/>
                      </a:cubicBezTo>
                      <a:cubicBezTo>
                        <a:pt x="21" y="11"/>
                        <a:pt x="21" y="11"/>
                        <a:pt x="21" y="11"/>
                      </a:cubicBezTo>
                      <a:cubicBezTo>
                        <a:pt x="23" y="11"/>
                        <a:pt x="23" y="11"/>
                        <a:pt x="23" y="11"/>
                      </a:cubicBezTo>
                      <a:cubicBezTo>
                        <a:pt x="24" y="10"/>
                        <a:pt x="24" y="10"/>
                        <a:pt x="24" y="10"/>
                      </a:cubicBezTo>
                      <a:cubicBezTo>
                        <a:pt x="24" y="9"/>
                        <a:pt x="24" y="9"/>
                        <a:pt x="24" y="9"/>
                      </a:cubicBezTo>
                      <a:cubicBezTo>
                        <a:pt x="23" y="8"/>
                        <a:pt x="23" y="8"/>
                        <a:pt x="23" y="8"/>
                      </a:cubicBezTo>
                      <a:cubicBezTo>
                        <a:pt x="23" y="7"/>
                        <a:pt x="23" y="7"/>
                        <a:pt x="23" y="7"/>
                      </a:cubicBezTo>
                      <a:cubicBezTo>
                        <a:pt x="24" y="7"/>
                        <a:pt x="24" y="7"/>
                        <a:pt x="24" y="7"/>
                      </a:cubicBezTo>
                      <a:cubicBezTo>
                        <a:pt x="26" y="7"/>
                        <a:pt x="26" y="7"/>
                        <a:pt x="26" y="7"/>
                      </a:cubicBezTo>
                      <a:cubicBezTo>
                        <a:pt x="27" y="6"/>
                        <a:pt x="27" y="6"/>
                        <a:pt x="27" y="6"/>
                      </a:cubicBezTo>
                      <a:cubicBezTo>
                        <a:pt x="26" y="5"/>
                        <a:pt x="26" y="5"/>
                        <a:pt x="26" y="5"/>
                      </a:cubicBezTo>
                      <a:cubicBezTo>
                        <a:pt x="23" y="4"/>
                        <a:pt x="23" y="4"/>
                        <a:pt x="23" y="4"/>
                      </a:cubicBezTo>
                      <a:cubicBezTo>
                        <a:pt x="23" y="4"/>
                        <a:pt x="23" y="4"/>
                        <a:pt x="23" y="4"/>
                      </a:cubicBezTo>
                      <a:cubicBezTo>
                        <a:pt x="21" y="3"/>
                        <a:pt x="21" y="3"/>
                        <a:pt x="21" y="3"/>
                      </a:cubicBezTo>
                      <a:cubicBezTo>
                        <a:pt x="20" y="2"/>
                        <a:pt x="20" y="2"/>
                        <a:pt x="20" y="2"/>
                      </a:cubicBezTo>
                      <a:cubicBezTo>
                        <a:pt x="19" y="1"/>
                        <a:pt x="19" y="1"/>
                        <a:pt x="19" y="1"/>
                      </a:cubicBezTo>
                      <a:cubicBezTo>
                        <a:pt x="16" y="0"/>
                        <a:pt x="16" y="0"/>
                        <a:pt x="16" y="0"/>
                      </a:cubicBezTo>
                      <a:cubicBezTo>
                        <a:pt x="14" y="0"/>
                        <a:pt x="14" y="0"/>
                        <a:pt x="14" y="0"/>
                      </a:cubicBezTo>
                      <a:cubicBezTo>
                        <a:pt x="14" y="1"/>
                        <a:pt x="14" y="1"/>
                        <a:pt x="14" y="1"/>
                      </a:cubicBezTo>
                      <a:cubicBezTo>
                        <a:pt x="13" y="2"/>
                        <a:pt x="13" y="2"/>
                        <a:pt x="13" y="2"/>
                      </a:cubicBezTo>
                      <a:cubicBezTo>
                        <a:pt x="11" y="2"/>
                        <a:pt x="11" y="2"/>
                        <a:pt x="11" y="2"/>
                      </a:cubicBezTo>
                      <a:cubicBezTo>
                        <a:pt x="9" y="2"/>
                        <a:pt x="9" y="2"/>
                        <a:pt x="9" y="2"/>
                      </a:cubicBezTo>
                      <a:cubicBezTo>
                        <a:pt x="9" y="2"/>
                        <a:pt x="9" y="3"/>
                        <a:pt x="7" y="3"/>
                      </a:cubicBezTo>
                      <a:cubicBezTo>
                        <a:pt x="6" y="3"/>
                        <a:pt x="6" y="3"/>
                        <a:pt x="6" y="3"/>
                      </a:cubicBezTo>
                      <a:cubicBezTo>
                        <a:pt x="5" y="4"/>
                        <a:pt x="5" y="4"/>
                        <a:pt x="5" y="4"/>
                      </a:cubicBezTo>
                      <a:cubicBezTo>
                        <a:pt x="5" y="5"/>
                        <a:pt x="5" y="5"/>
                        <a:pt x="5" y="5"/>
                      </a:cubicBezTo>
                      <a:cubicBezTo>
                        <a:pt x="7" y="5"/>
                        <a:pt x="7" y="5"/>
                        <a:pt x="7" y="5"/>
                      </a:cubicBezTo>
                      <a:cubicBezTo>
                        <a:pt x="7" y="6"/>
                        <a:pt x="7" y="6"/>
                        <a:pt x="7" y="6"/>
                      </a:cubicBezTo>
                      <a:cubicBezTo>
                        <a:pt x="5" y="6"/>
                        <a:pt x="5" y="6"/>
                        <a:pt x="5" y="6"/>
                      </a:cubicBezTo>
                      <a:cubicBezTo>
                        <a:pt x="5" y="8"/>
                        <a:pt x="5" y="8"/>
                        <a:pt x="5" y="8"/>
                      </a:cubicBezTo>
                      <a:cubicBezTo>
                        <a:pt x="3" y="8"/>
                        <a:pt x="3" y="8"/>
                        <a:pt x="3" y="8"/>
                      </a:cubicBezTo>
                      <a:cubicBezTo>
                        <a:pt x="2" y="8"/>
                        <a:pt x="2" y="8"/>
                        <a:pt x="2" y="8"/>
                      </a:cubicBezTo>
                      <a:cubicBezTo>
                        <a:pt x="2" y="9"/>
                        <a:pt x="2" y="9"/>
                        <a:pt x="2" y="9"/>
                      </a:cubicBezTo>
                      <a:cubicBezTo>
                        <a:pt x="3" y="9"/>
                        <a:pt x="3" y="9"/>
                        <a:pt x="3" y="9"/>
                      </a:cubicBezTo>
                      <a:cubicBezTo>
                        <a:pt x="2" y="9"/>
                        <a:pt x="2" y="9"/>
                        <a:pt x="2" y="9"/>
                      </a:cubicBezTo>
                      <a:cubicBezTo>
                        <a:pt x="0" y="9"/>
                        <a:pt x="0" y="9"/>
                        <a:pt x="0" y="9"/>
                      </a:cubicBezTo>
                      <a:cubicBezTo>
                        <a:pt x="0" y="11"/>
                        <a:pt x="0" y="11"/>
                        <a:pt x="0" y="11"/>
                      </a:cubicBezTo>
                      <a:cubicBezTo>
                        <a:pt x="4" y="10"/>
                        <a:pt x="4" y="10"/>
                        <a:pt x="4" y="10"/>
                      </a:cubicBezTo>
                      <a:lnTo>
                        <a:pt x="3"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46" name="Freeform 71"/>
                <p:cNvSpPr>
                  <a:spLocks/>
                </p:cNvSpPr>
                <p:nvPr/>
              </p:nvSpPr>
              <p:spPr bwMode="auto">
                <a:xfrm>
                  <a:off x="1023" y="1314"/>
                  <a:ext cx="3" cy="1"/>
                </a:xfrm>
                <a:custGeom>
                  <a:avLst/>
                  <a:gdLst>
                    <a:gd name="T0" fmla="*/ 2 w 3"/>
                    <a:gd name="T1" fmla="*/ 1 h 1"/>
                    <a:gd name="T2" fmla="*/ 3 w 3"/>
                    <a:gd name="T3" fmla="*/ 1 h 1"/>
                    <a:gd name="T4" fmla="*/ 3 w 3"/>
                    <a:gd name="T5" fmla="*/ 0 h 1"/>
                    <a:gd name="T6" fmla="*/ 3 w 3"/>
                    <a:gd name="T7" fmla="*/ 0 h 1"/>
                    <a:gd name="T8" fmla="*/ 3 w 3"/>
                    <a:gd name="T9" fmla="*/ 0 h 1"/>
                    <a:gd name="T10" fmla="*/ 2 w 3"/>
                    <a:gd name="T11" fmla="*/ 0 h 1"/>
                    <a:gd name="T12" fmla="*/ 1 w 3"/>
                    <a:gd name="T13" fmla="*/ 0 h 1"/>
                    <a:gd name="T14" fmla="*/ 0 w 3"/>
                    <a:gd name="T15" fmla="*/ 0 h 1"/>
                    <a:gd name="T16" fmla="*/ 0 w 3"/>
                    <a:gd name="T17" fmla="*/ 0 h 1"/>
                    <a:gd name="T18" fmla="*/ 0 w 3"/>
                    <a:gd name="T19" fmla="*/ 1 h 1"/>
                    <a:gd name="T20" fmla="*/ 1 w 3"/>
                    <a:gd name="T21" fmla="*/ 1 h 1"/>
                    <a:gd name="T22" fmla="*/ 2 w 3"/>
                    <a:gd name="T23"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
                      <a:moveTo>
                        <a:pt x="2" y="1"/>
                      </a:moveTo>
                      <a:lnTo>
                        <a:pt x="3" y="1"/>
                      </a:lnTo>
                      <a:lnTo>
                        <a:pt x="3" y="0"/>
                      </a:lnTo>
                      <a:lnTo>
                        <a:pt x="3" y="0"/>
                      </a:lnTo>
                      <a:lnTo>
                        <a:pt x="3" y="0"/>
                      </a:lnTo>
                      <a:lnTo>
                        <a:pt x="2" y="0"/>
                      </a:lnTo>
                      <a:lnTo>
                        <a:pt x="1" y="0"/>
                      </a:lnTo>
                      <a:lnTo>
                        <a:pt x="0" y="0"/>
                      </a:lnTo>
                      <a:lnTo>
                        <a:pt x="0" y="0"/>
                      </a:lnTo>
                      <a:lnTo>
                        <a:pt x="0" y="1"/>
                      </a:lnTo>
                      <a:lnTo>
                        <a:pt x="1" y="1"/>
                      </a:ln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47" name="Freeform 72"/>
                <p:cNvSpPr>
                  <a:spLocks/>
                </p:cNvSpPr>
                <p:nvPr/>
              </p:nvSpPr>
              <p:spPr bwMode="auto">
                <a:xfrm>
                  <a:off x="1098" y="1521"/>
                  <a:ext cx="5" cy="8"/>
                </a:xfrm>
                <a:custGeom>
                  <a:avLst/>
                  <a:gdLst>
                    <a:gd name="T0" fmla="*/ 1 w 8"/>
                    <a:gd name="T1" fmla="*/ 6 h 15"/>
                    <a:gd name="T2" fmla="*/ 0 w 8"/>
                    <a:gd name="T3" fmla="*/ 7 h 15"/>
                    <a:gd name="T4" fmla="*/ 0 w 8"/>
                    <a:gd name="T5" fmla="*/ 7 h 15"/>
                    <a:gd name="T6" fmla="*/ 0 w 8"/>
                    <a:gd name="T7" fmla="*/ 8 h 15"/>
                    <a:gd name="T8" fmla="*/ 0 w 8"/>
                    <a:gd name="T9" fmla="*/ 9 h 15"/>
                    <a:gd name="T10" fmla="*/ 0 w 8"/>
                    <a:gd name="T11" fmla="*/ 10 h 15"/>
                    <a:gd name="T12" fmla="*/ 0 w 8"/>
                    <a:gd name="T13" fmla="*/ 11 h 15"/>
                    <a:gd name="T14" fmla="*/ 1 w 8"/>
                    <a:gd name="T15" fmla="*/ 12 h 15"/>
                    <a:gd name="T16" fmla="*/ 2 w 8"/>
                    <a:gd name="T17" fmla="*/ 13 h 15"/>
                    <a:gd name="T18" fmla="*/ 2 w 8"/>
                    <a:gd name="T19" fmla="*/ 13 h 15"/>
                    <a:gd name="T20" fmla="*/ 3 w 8"/>
                    <a:gd name="T21" fmla="*/ 14 h 15"/>
                    <a:gd name="T22" fmla="*/ 3 w 8"/>
                    <a:gd name="T23" fmla="*/ 15 h 15"/>
                    <a:gd name="T24" fmla="*/ 3 w 8"/>
                    <a:gd name="T25" fmla="*/ 14 h 15"/>
                    <a:gd name="T26" fmla="*/ 3 w 8"/>
                    <a:gd name="T27" fmla="*/ 13 h 15"/>
                    <a:gd name="T28" fmla="*/ 3 w 8"/>
                    <a:gd name="T29" fmla="*/ 12 h 15"/>
                    <a:gd name="T30" fmla="*/ 4 w 8"/>
                    <a:gd name="T31" fmla="*/ 11 h 15"/>
                    <a:gd name="T32" fmla="*/ 4 w 8"/>
                    <a:gd name="T33" fmla="*/ 10 h 15"/>
                    <a:gd name="T34" fmla="*/ 5 w 8"/>
                    <a:gd name="T35" fmla="*/ 10 h 15"/>
                    <a:gd name="T36" fmla="*/ 6 w 8"/>
                    <a:gd name="T37" fmla="*/ 9 h 15"/>
                    <a:gd name="T38" fmla="*/ 6 w 8"/>
                    <a:gd name="T39" fmla="*/ 8 h 15"/>
                    <a:gd name="T40" fmla="*/ 6 w 8"/>
                    <a:gd name="T41" fmla="*/ 7 h 15"/>
                    <a:gd name="T42" fmla="*/ 7 w 8"/>
                    <a:gd name="T43" fmla="*/ 6 h 15"/>
                    <a:gd name="T44" fmla="*/ 7 w 8"/>
                    <a:gd name="T45" fmla="*/ 4 h 15"/>
                    <a:gd name="T46" fmla="*/ 7 w 8"/>
                    <a:gd name="T47" fmla="*/ 3 h 15"/>
                    <a:gd name="T48" fmla="*/ 8 w 8"/>
                    <a:gd name="T49" fmla="*/ 2 h 15"/>
                    <a:gd name="T50" fmla="*/ 7 w 8"/>
                    <a:gd name="T51" fmla="*/ 1 h 15"/>
                    <a:gd name="T52" fmla="*/ 7 w 8"/>
                    <a:gd name="T53" fmla="*/ 0 h 15"/>
                    <a:gd name="T54" fmla="*/ 6 w 8"/>
                    <a:gd name="T55" fmla="*/ 0 h 15"/>
                    <a:gd name="T56" fmla="*/ 5 w 8"/>
                    <a:gd name="T57" fmla="*/ 0 h 15"/>
                    <a:gd name="T58" fmla="*/ 4 w 8"/>
                    <a:gd name="T59" fmla="*/ 1 h 15"/>
                    <a:gd name="T60" fmla="*/ 4 w 8"/>
                    <a:gd name="T61" fmla="*/ 1 h 15"/>
                    <a:gd name="T62" fmla="*/ 3 w 8"/>
                    <a:gd name="T63" fmla="*/ 2 h 15"/>
                    <a:gd name="T64" fmla="*/ 3 w 8"/>
                    <a:gd name="T65" fmla="*/ 3 h 15"/>
                    <a:gd name="T66" fmla="*/ 2 w 8"/>
                    <a:gd name="T67" fmla="*/ 3 h 15"/>
                    <a:gd name="T68" fmla="*/ 2 w 8"/>
                    <a:gd name="T69" fmla="*/ 4 h 15"/>
                    <a:gd name="T70" fmla="*/ 1 w 8"/>
                    <a:gd name="T71" fmla="*/ 5 h 15"/>
                    <a:gd name="T72" fmla="*/ 1 w 8"/>
                    <a:gd name="T7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 h="15">
                      <a:moveTo>
                        <a:pt x="1" y="6"/>
                      </a:moveTo>
                      <a:cubicBezTo>
                        <a:pt x="0" y="7"/>
                        <a:pt x="0" y="7"/>
                        <a:pt x="0" y="7"/>
                      </a:cubicBezTo>
                      <a:cubicBezTo>
                        <a:pt x="0" y="7"/>
                        <a:pt x="0" y="7"/>
                        <a:pt x="0" y="7"/>
                      </a:cubicBezTo>
                      <a:cubicBezTo>
                        <a:pt x="0" y="8"/>
                        <a:pt x="0" y="8"/>
                        <a:pt x="0" y="8"/>
                      </a:cubicBezTo>
                      <a:cubicBezTo>
                        <a:pt x="0" y="9"/>
                        <a:pt x="0" y="9"/>
                        <a:pt x="0" y="9"/>
                      </a:cubicBezTo>
                      <a:cubicBezTo>
                        <a:pt x="0" y="10"/>
                        <a:pt x="0" y="10"/>
                        <a:pt x="0" y="10"/>
                      </a:cubicBezTo>
                      <a:cubicBezTo>
                        <a:pt x="0" y="11"/>
                        <a:pt x="0" y="11"/>
                        <a:pt x="0" y="11"/>
                      </a:cubicBezTo>
                      <a:cubicBezTo>
                        <a:pt x="1" y="12"/>
                        <a:pt x="1" y="12"/>
                        <a:pt x="1" y="12"/>
                      </a:cubicBezTo>
                      <a:cubicBezTo>
                        <a:pt x="2" y="13"/>
                        <a:pt x="2" y="13"/>
                        <a:pt x="2" y="13"/>
                      </a:cubicBezTo>
                      <a:cubicBezTo>
                        <a:pt x="2" y="13"/>
                        <a:pt x="2" y="13"/>
                        <a:pt x="2" y="13"/>
                      </a:cubicBezTo>
                      <a:cubicBezTo>
                        <a:pt x="3" y="14"/>
                        <a:pt x="3" y="14"/>
                        <a:pt x="3" y="14"/>
                      </a:cubicBezTo>
                      <a:cubicBezTo>
                        <a:pt x="3" y="15"/>
                        <a:pt x="3" y="15"/>
                        <a:pt x="3" y="15"/>
                      </a:cubicBezTo>
                      <a:cubicBezTo>
                        <a:pt x="3" y="14"/>
                        <a:pt x="3" y="14"/>
                        <a:pt x="3" y="14"/>
                      </a:cubicBezTo>
                      <a:cubicBezTo>
                        <a:pt x="3" y="13"/>
                        <a:pt x="3" y="13"/>
                        <a:pt x="3" y="13"/>
                      </a:cubicBezTo>
                      <a:cubicBezTo>
                        <a:pt x="3" y="12"/>
                        <a:pt x="3" y="12"/>
                        <a:pt x="3" y="12"/>
                      </a:cubicBezTo>
                      <a:cubicBezTo>
                        <a:pt x="4" y="11"/>
                        <a:pt x="4" y="11"/>
                        <a:pt x="4" y="11"/>
                      </a:cubicBezTo>
                      <a:cubicBezTo>
                        <a:pt x="4" y="10"/>
                        <a:pt x="4" y="10"/>
                        <a:pt x="4" y="10"/>
                      </a:cubicBezTo>
                      <a:cubicBezTo>
                        <a:pt x="5" y="10"/>
                        <a:pt x="5" y="10"/>
                        <a:pt x="5" y="10"/>
                      </a:cubicBezTo>
                      <a:cubicBezTo>
                        <a:pt x="6" y="9"/>
                        <a:pt x="6" y="9"/>
                        <a:pt x="6" y="9"/>
                      </a:cubicBezTo>
                      <a:cubicBezTo>
                        <a:pt x="6" y="8"/>
                        <a:pt x="6" y="8"/>
                        <a:pt x="6" y="8"/>
                      </a:cubicBezTo>
                      <a:cubicBezTo>
                        <a:pt x="6" y="7"/>
                        <a:pt x="6" y="7"/>
                        <a:pt x="6" y="7"/>
                      </a:cubicBezTo>
                      <a:cubicBezTo>
                        <a:pt x="7" y="6"/>
                        <a:pt x="7" y="6"/>
                        <a:pt x="7" y="6"/>
                      </a:cubicBezTo>
                      <a:cubicBezTo>
                        <a:pt x="7" y="4"/>
                        <a:pt x="7" y="4"/>
                        <a:pt x="7" y="4"/>
                      </a:cubicBezTo>
                      <a:cubicBezTo>
                        <a:pt x="7" y="3"/>
                        <a:pt x="7" y="3"/>
                        <a:pt x="7" y="3"/>
                      </a:cubicBezTo>
                      <a:cubicBezTo>
                        <a:pt x="8" y="2"/>
                        <a:pt x="8" y="2"/>
                        <a:pt x="8" y="2"/>
                      </a:cubicBezTo>
                      <a:cubicBezTo>
                        <a:pt x="8" y="2"/>
                        <a:pt x="8" y="1"/>
                        <a:pt x="7" y="1"/>
                      </a:cubicBezTo>
                      <a:cubicBezTo>
                        <a:pt x="7" y="0"/>
                        <a:pt x="7" y="0"/>
                        <a:pt x="7" y="0"/>
                      </a:cubicBezTo>
                      <a:cubicBezTo>
                        <a:pt x="6" y="0"/>
                        <a:pt x="6" y="0"/>
                        <a:pt x="6" y="0"/>
                      </a:cubicBezTo>
                      <a:cubicBezTo>
                        <a:pt x="5" y="0"/>
                        <a:pt x="5" y="0"/>
                        <a:pt x="5" y="0"/>
                      </a:cubicBezTo>
                      <a:cubicBezTo>
                        <a:pt x="4" y="1"/>
                        <a:pt x="4" y="1"/>
                        <a:pt x="4" y="1"/>
                      </a:cubicBezTo>
                      <a:cubicBezTo>
                        <a:pt x="4" y="1"/>
                        <a:pt x="4" y="1"/>
                        <a:pt x="4" y="1"/>
                      </a:cubicBezTo>
                      <a:cubicBezTo>
                        <a:pt x="3" y="2"/>
                        <a:pt x="3" y="2"/>
                        <a:pt x="3" y="2"/>
                      </a:cubicBezTo>
                      <a:cubicBezTo>
                        <a:pt x="3" y="3"/>
                        <a:pt x="3" y="3"/>
                        <a:pt x="3" y="3"/>
                      </a:cubicBezTo>
                      <a:cubicBezTo>
                        <a:pt x="2" y="3"/>
                        <a:pt x="2" y="3"/>
                        <a:pt x="2" y="3"/>
                      </a:cubicBezTo>
                      <a:cubicBezTo>
                        <a:pt x="2" y="4"/>
                        <a:pt x="2" y="4"/>
                        <a:pt x="2" y="4"/>
                      </a:cubicBezTo>
                      <a:cubicBezTo>
                        <a:pt x="2" y="4"/>
                        <a:pt x="1" y="5"/>
                        <a:pt x="1" y="5"/>
                      </a:cubicBezTo>
                      <a:cubicBezTo>
                        <a:pt x="2" y="6"/>
                        <a:pt x="1"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48" name="Freeform 73"/>
                <p:cNvSpPr>
                  <a:spLocks/>
                </p:cNvSpPr>
                <p:nvPr/>
              </p:nvSpPr>
              <p:spPr bwMode="auto">
                <a:xfrm>
                  <a:off x="1118" y="1516"/>
                  <a:ext cx="1" cy="1"/>
                </a:xfrm>
                <a:custGeom>
                  <a:avLst/>
                  <a:gdLst>
                    <a:gd name="T0" fmla="*/ 1 w 1"/>
                    <a:gd name="T1" fmla="*/ 0 h 1"/>
                    <a:gd name="T2" fmla="*/ 0 w 1"/>
                    <a:gd name="T3" fmla="*/ 1 h 1"/>
                    <a:gd name="T4" fmla="*/ 1 w 1"/>
                    <a:gd name="T5" fmla="*/ 1 h 1"/>
                    <a:gd name="T6" fmla="*/ 1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lnTo>
                        <a:pt x="0" y="1"/>
                      </a:lnTo>
                      <a:lnTo>
                        <a:pt x="1" y="1"/>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49" name="Freeform 74"/>
                <p:cNvSpPr>
                  <a:spLocks/>
                </p:cNvSpPr>
                <p:nvPr/>
              </p:nvSpPr>
              <p:spPr bwMode="auto">
                <a:xfrm>
                  <a:off x="1069" y="1534"/>
                  <a:ext cx="6" cy="5"/>
                </a:xfrm>
                <a:custGeom>
                  <a:avLst/>
                  <a:gdLst>
                    <a:gd name="T0" fmla="*/ 10 w 10"/>
                    <a:gd name="T1" fmla="*/ 1 h 8"/>
                    <a:gd name="T2" fmla="*/ 10 w 10"/>
                    <a:gd name="T3" fmla="*/ 0 h 8"/>
                    <a:gd name="T4" fmla="*/ 9 w 10"/>
                    <a:gd name="T5" fmla="*/ 0 h 8"/>
                    <a:gd name="T6" fmla="*/ 8 w 10"/>
                    <a:gd name="T7" fmla="*/ 0 h 8"/>
                    <a:gd name="T8" fmla="*/ 7 w 10"/>
                    <a:gd name="T9" fmla="*/ 0 h 8"/>
                    <a:gd name="T10" fmla="*/ 6 w 10"/>
                    <a:gd name="T11" fmla="*/ 0 h 8"/>
                    <a:gd name="T12" fmla="*/ 6 w 10"/>
                    <a:gd name="T13" fmla="*/ 0 h 8"/>
                    <a:gd name="T14" fmla="*/ 5 w 10"/>
                    <a:gd name="T15" fmla="*/ 0 h 8"/>
                    <a:gd name="T16" fmla="*/ 4 w 10"/>
                    <a:gd name="T17" fmla="*/ 1 h 8"/>
                    <a:gd name="T18" fmla="*/ 4 w 10"/>
                    <a:gd name="T19" fmla="*/ 1 h 8"/>
                    <a:gd name="T20" fmla="*/ 3 w 10"/>
                    <a:gd name="T21" fmla="*/ 2 h 8"/>
                    <a:gd name="T22" fmla="*/ 2 w 10"/>
                    <a:gd name="T23" fmla="*/ 2 h 8"/>
                    <a:gd name="T24" fmla="*/ 1 w 10"/>
                    <a:gd name="T25" fmla="*/ 3 h 8"/>
                    <a:gd name="T26" fmla="*/ 1 w 10"/>
                    <a:gd name="T27" fmla="*/ 3 h 8"/>
                    <a:gd name="T28" fmla="*/ 0 w 10"/>
                    <a:gd name="T29" fmla="*/ 3 h 8"/>
                    <a:gd name="T30" fmla="*/ 0 w 10"/>
                    <a:gd name="T31" fmla="*/ 4 h 8"/>
                    <a:gd name="T32" fmla="*/ 0 w 10"/>
                    <a:gd name="T33" fmla="*/ 6 h 8"/>
                    <a:gd name="T34" fmla="*/ 0 w 10"/>
                    <a:gd name="T35" fmla="*/ 7 h 8"/>
                    <a:gd name="T36" fmla="*/ 1 w 10"/>
                    <a:gd name="T37" fmla="*/ 7 h 8"/>
                    <a:gd name="T38" fmla="*/ 2 w 10"/>
                    <a:gd name="T39" fmla="*/ 8 h 8"/>
                    <a:gd name="T40" fmla="*/ 3 w 10"/>
                    <a:gd name="T41" fmla="*/ 8 h 8"/>
                    <a:gd name="T42" fmla="*/ 4 w 10"/>
                    <a:gd name="T43" fmla="*/ 8 h 8"/>
                    <a:gd name="T44" fmla="*/ 5 w 10"/>
                    <a:gd name="T45" fmla="*/ 8 h 8"/>
                    <a:gd name="T46" fmla="*/ 5 w 10"/>
                    <a:gd name="T47" fmla="*/ 8 h 8"/>
                    <a:gd name="T48" fmla="*/ 6 w 10"/>
                    <a:gd name="T49" fmla="*/ 7 h 8"/>
                    <a:gd name="T50" fmla="*/ 6 w 10"/>
                    <a:gd name="T51" fmla="*/ 7 h 8"/>
                    <a:gd name="T52" fmla="*/ 7 w 10"/>
                    <a:gd name="T53" fmla="*/ 7 h 8"/>
                    <a:gd name="T54" fmla="*/ 7 w 10"/>
                    <a:gd name="T55" fmla="*/ 6 h 8"/>
                    <a:gd name="T56" fmla="*/ 8 w 10"/>
                    <a:gd name="T57" fmla="*/ 6 h 8"/>
                    <a:gd name="T58" fmla="*/ 8 w 10"/>
                    <a:gd name="T59" fmla="*/ 5 h 8"/>
                    <a:gd name="T60" fmla="*/ 8 w 10"/>
                    <a:gd name="T61" fmla="*/ 4 h 8"/>
                    <a:gd name="T62" fmla="*/ 9 w 10"/>
                    <a:gd name="T63" fmla="*/ 4 h 8"/>
                    <a:gd name="T64" fmla="*/ 9 w 10"/>
                    <a:gd name="T65" fmla="*/ 3 h 8"/>
                    <a:gd name="T66" fmla="*/ 9 w 10"/>
                    <a:gd name="T67" fmla="*/ 3 h 8"/>
                    <a:gd name="T68" fmla="*/ 10 w 10"/>
                    <a:gd name="T69" fmla="*/ 2 h 8"/>
                    <a:gd name="T70" fmla="*/ 10 w 10"/>
                    <a:gd name="T71"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8">
                      <a:moveTo>
                        <a:pt x="10" y="1"/>
                      </a:moveTo>
                      <a:cubicBezTo>
                        <a:pt x="10" y="0"/>
                        <a:pt x="10" y="0"/>
                        <a:pt x="10" y="0"/>
                      </a:cubicBezTo>
                      <a:cubicBezTo>
                        <a:pt x="9" y="0"/>
                        <a:pt x="9" y="0"/>
                        <a:pt x="9" y="0"/>
                      </a:cubicBezTo>
                      <a:cubicBezTo>
                        <a:pt x="8" y="0"/>
                        <a:pt x="8" y="0"/>
                        <a:pt x="8" y="0"/>
                      </a:cubicBezTo>
                      <a:cubicBezTo>
                        <a:pt x="7" y="0"/>
                        <a:pt x="7" y="0"/>
                        <a:pt x="7" y="0"/>
                      </a:cubicBezTo>
                      <a:cubicBezTo>
                        <a:pt x="6" y="0"/>
                        <a:pt x="6" y="0"/>
                        <a:pt x="6" y="0"/>
                      </a:cubicBezTo>
                      <a:cubicBezTo>
                        <a:pt x="6" y="0"/>
                        <a:pt x="6" y="0"/>
                        <a:pt x="6" y="0"/>
                      </a:cubicBezTo>
                      <a:cubicBezTo>
                        <a:pt x="5" y="0"/>
                        <a:pt x="5" y="0"/>
                        <a:pt x="5" y="0"/>
                      </a:cubicBezTo>
                      <a:cubicBezTo>
                        <a:pt x="4" y="1"/>
                        <a:pt x="4" y="1"/>
                        <a:pt x="4" y="1"/>
                      </a:cubicBezTo>
                      <a:cubicBezTo>
                        <a:pt x="4" y="1"/>
                        <a:pt x="4" y="1"/>
                        <a:pt x="4" y="1"/>
                      </a:cubicBezTo>
                      <a:cubicBezTo>
                        <a:pt x="3" y="2"/>
                        <a:pt x="3" y="2"/>
                        <a:pt x="3" y="2"/>
                      </a:cubicBezTo>
                      <a:cubicBezTo>
                        <a:pt x="2" y="2"/>
                        <a:pt x="2" y="2"/>
                        <a:pt x="2" y="2"/>
                      </a:cubicBezTo>
                      <a:cubicBezTo>
                        <a:pt x="1" y="3"/>
                        <a:pt x="1" y="3"/>
                        <a:pt x="1" y="3"/>
                      </a:cubicBezTo>
                      <a:cubicBezTo>
                        <a:pt x="1" y="3"/>
                        <a:pt x="1" y="3"/>
                        <a:pt x="1" y="3"/>
                      </a:cubicBezTo>
                      <a:cubicBezTo>
                        <a:pt x="1" y="3"/>
                        <a:pt x="0" y="3"/>
                        <a:pt x="0" y="3"/>
                      </a:cubicBezTo>
                      <a:cubicBezTo>
                        <a:pt x="0" y="4"/>
                        <a:pt x="0" y="4"/>
                        <a:pt x="0" y="4"/>
                      </a:cubicBezTo>
                      <a:cubicBezTo>
                        <a:pt x="0" y="6"/>
                        <a:pt x="0" y="6"/>
                        <a:pt x="0" y="6"/>
                      </a:cubicBezTo>
                      <a:cubicBezTo>
                        <a:pt x="0" y="7"/>
                        <a:pt x="0" y="7"/>
                        <a:pt x="0" y="7"/>
                      </a:cubicBezTo>
                      <a:cubicBezTo>
                        <a:pt x="1" y="7"/>
                        <a:pt x="1" y="7"/>
                        <a:pt x="1" y="7"/>
                      </a:cubicBezTo>
                      <a:cubicBezTo>
                        <a:pt x="2" y="8"/>
                        <a:pt x="2" y="8"/>
                        <a:pt x="2" y="8"/>
                      </a:cubicBezTo>
                      <a:cubicBezTo>
                        <a:pt x="3" y="8"/>
                        <a:pt x="3" y="8"/>
                        <a:pt x="3" y="8"/>
                      </a:cubicBezTo>
                      <a:cubicBezTo>
                        <a:pt x="4" y="8"/>
                        <a:pt x="4" y="8"/>
                        <a:pt x="4" y="8"/>
                      </a:cubicBezTo>
                      <a:cubicBezTo>
                        <a:pt x="5" y="8"/>
                        <a:pt x="5" y="8"/>
                        <a:pt x="5" y="8"/>
                      </a:cubicBezTo>
                      <a:cubicBezTo>
                        <a:pt x="5" y="8"/>
                        <a:pt x="5" y="8"/>
                        <a:pt x="5" y="8"/>
                      </a:cubicBezTo>
                      <a:cubicBezTo>
                        <a:pt x="6" y="7"/>
                        <a:pt x="6" y="7"/>
                        <a:pt x="6" y="7"/>
                      </a:cubicBezTo>
                      <a:cubicBezTo>
                        <a:pt x="6" y="7"/>
                        <a:pt x="6" y="7"/>
                        <a:pt x="6" y="7"/>
                      </a:cubicBezTo>
                      <a:cubicBezTo>
                        <a:pt x="7" y="7"/>
                        <a:pt x="7" y="7"/>
                        <a:pt x="7" y="7"/>
                      </a:cubicBezTo>
                      <a:cubicBezTo>
                        <a:pt x="7" y="7"/>
                        <a:pt x="7" y="6"/>
                        <a:pt x="7" y="6"/>
                      </a:cubicBezTo>
                      <a:cubicBezTo>
                        <a:pt x="7" y="6"/>
                        <a:pt x="8" y="6"/>
                        <a:pt x="8" y="6"/>
                      </a:cubicBezTo>
                      <a:cubicBezTo>
                        <a:pt x="8" y="5"/>
                        <a:pt x="8" y="5"/>
                        <a:pt x="8" y="5"/>
                      </a:cubicBezTo>
                      <a:cubicBezTo>
                        <a:pt x="8" y="4"/>
                        <a:pt x="8" y="4"/>
                        <a:pt x="8" y="4"/>
                      </a:cubicBezTo>
                      <a:cubicBezTo>
                        <a:pt x="9" y="4"/>
                        <a:pt x="9" y="4"/>
                        <a:pt x="9" y="4"/>
                      </a:cubicBezTo>
                      <a:cubicBezTo>
                        <a:pt x="9" y="3"/>
                        <a:pt x="9" y="3"/>
                        <a:pt x="9" y="3"/>
                      </a:cubicBezTo>
                      <a:cubicBezTo>
                        <a:pt x="9" y="3"/>
                        <a:pt x="9" y="3"/>
                        <a:pt x="9" y="3"/>
                      </a:cubicBezTo>
                      <a:cubicBezTo>
                        <a:pt x="10" y="2"/>
                        <a:pt x="10" y="2"/>
                        <a:pt x="10" y="2"/>
                      </a:cubicBezTo>
                      <a:lnTo>
                        <a:pt x="1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50" name="Freeform 75"/>
                <p:cNvSpPr>
                  <a:spLocks/>
                </p:cNvSpPr>
                <p:nvPr/>
              </p:nvSpPr>
              <p:spPr bwMode="auto">
                <a:xfrm>
                  <a:off x="818" y="1431"/>
                  <a:ext cx="0" cy="1"/>
                </a:xfrm>
                <a:custGeom>
                  <a:avLst/>
                  <a:gdLst>
                    <a:gd name="T0" fmla="*/ 0 w 1"/>
                    <a:gd name="T1" fmla="*/ 0 h 1"/>
                    <a:gd name="T2" fmla="*/ 0 w 1"/>
                    <a:gd name="T3" fmla="*/ 0 h 1"/>
                    <a:gd name="T4" fmla="*/ 0 w 1"/>
                    <a:gd name="T5" fmla="*/ 1 h 1"/>
                    <a:gd name="T6" fmla="*/ 0 w 1"/>
                    <a:gd name="T7" fmla="*/ 1 h 1"/>
                    <a:gd name="T8" fmla="*/ 0 w 1"/>
                    <a:gd name="T9" fmla="*/ 1 h 1"/>
                    <a:gd name="T10" fmla="*/ 0 w 1"/>
                    <a:gd name="T11" fmla="*/ 1 h 1"/>
                    <a:gd name="T12" fmla="*/ 0 w 1"/>
                    <a:gd name="T13" fmla="*/ 1 h 1"/>
                    <a:gd name="T14" fmla="*/ 0 w 1"/>
                    <a:gd name="T15" fmla="*/ 1 h 1"/>
                    <a:gd name="T16" fmla="*/ 0 w 1"/>
                    <a:gd name="T17" fmla="*/ 1 h 1"/>
                    <a:gd name="T18" fmla="*/ 0 w 1"/>
                    <a:gd name="T19" fmla="*/ 1 h 1"/>
                    <a:gd name="T20" fmla="*/ 0 w 1"/>
                    <a:gd name="T21" fmla="*/ 1 h 1"/>
                    <a:gd name="T22" fmla="*/ 0 w 1"/>
                    <a:gd name="T23" fmla="*/ 1 h 1"/>
                    <a:gd name="T24" fmla="*/ 0 w 1"/>
                    <a:gd name="T25" fmla="*/ 1 h 1"/>
                    <a:gd name="T26" fmla="*/ 0 w 1"/>
                    <a:gd name="T27" fmla="*/ 1 h 1"/>
                    <a:gd name="T28" fmla="*/ 0 w 1"/>
                    <a:gd name="T29" fmla="*/ 1 h 1"/>
                    <a:gd name="T30" fmla="*/ 0 w 1"/>
                    <a:gd name="T31" fmla="*/ 0 h 1"/>
                    <a:gd name="T32" fmla="*/ 0 w 1"/>
                    <a:gd name="T33" fmla="*/ 0 h 1"/>
                    <a:gd name="T34" fmla="*/ 1 w 1"/>
                    <a:gd name="T35" fmla="*/ 0 h 1"/>
                    <a:gd name="T36" fmla="*/ 0 w 1"/>
                    <a:gd name="T37" fmla="*/ 0 h 1"/>
                    <a:gd name="T38" fmla="*/ 0 w 1"/>
                    <a:gd name="T39" fmla="*/ 0 h 1"/>
                    <a:gd name="T40" fmla="*/ 0 w 1"/>
                    <a:gd name="T4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 h="1">
                      <a:moveTo>
                        <a:pt x="0" y="0"/>
                      </a:move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1" y="0"/>
                        <a:pt x="1" y="0"/>
                        <a:pt x="1" y="0"/>
                      </a:cubicBez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51" name="Freeform 76"/>
                <p:cNvSpPr>
                  <a:spLocks/>
                </p:cNvSpPr>
                <p:nvPr/>
              </p:nvSpPr>
              <p:spPr bwMode="auto">
                <a:xfrm>
                  <a:off x="817" y="1430"/>
                  <a:ext cx="1" cy="1"/>
                </a:xfrm>
                <a:custGeom>
                  <a:avLst/>
                  <a:gdLst>
                    <a:gd name="T0" fmla="*/ 1 w 1"/>
                    <a:gd name="T1" fmla="*/ 1 h 1"/>
                    <a:gd name="T2" fmla="*/ 1 w 1"/>
                    <a:gd name="T3" fmla="*/ 1 h 1"/>
                    <a:gd name="T4" fmla="*/ 1 w 1"/>
                    <a:gd name="T5" fmla="*/ 1 h 1"/>
                    <a:gd name="T6" fmla="*/ 1 w 1"/>
                    <a:gd name="T7" fmla="*/ 1 h 1"/>
                    <a:gd name="T8" fmla="*/ 1 w 1"/>
                    <a:gd name="T9" fmla="*/ 1 h 1"/>
                    <a:gd name="T10" fmla="*/ 1 w 1"/>
                    <a:gd name="T11" fmla="*/ 1 h 1"/>
                    <a:gd name="T12" fmla="*/ 1 w 1"/>
                    <a:gd name="T13" fmla="*/ 0 h 1"/>
                    <a:gd name="T14" fmla="*/ 0 w 1"/>
                    <a:gd name="T15" fmla="*/ 0 h 1"/>
                    <a:gd name="T16" fmla="*/ 0 w 1"/>
                    <a:gd name="T17" fmla="*/ 1 h 1"/>
                    <a:gd name="T18" fmla="*/ 1 w 1"/>
                    <a:gd name="T19" fmla="*/ 1 h 1"/>
                    <a:gd name="T20" fmla="*/ 1 w 1"/>
                    <a:gd name="T21" fmla="*/ 1 h 1"/>
                    <a:gd name="T22" fmla="*/ 1 w 1"/>
                    <a:gd name="T23" fmla="*/ 1 h 1"/>
                    <a:gd name="T24" fmla="*/ 1 w 1"/>
                    <a:gd name="T25" fmla="*/ 1 h 1"/>
                    <a:gd name="T26" fmla="*/ 1 w 1"/>
                    <a:gd name="T27" fmla="*/ 1 h 1"/>
                    <a:gd name="T28" fmla="*/ 1 w 1"/>
                    <a:gd name="T29" fmla="*/ 1 h 1"/>
                    <a:gd name="T30" fmla="*/ 1 w 1"/>
                    <a:gd name="T3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 h="1">
                      <a:moveTo>
                        <a:pt x="1" y="1"/>
                      </a:moveTo>
                      <a:lnTo>
                        <a:pt x="1" y="1"/>
                      </a:lnTo>
                      <a:lnTo>
                        <a:pt x="1" y="1"/>
                      </a:lnTo>
                      <a:lnTo>
                        <a:pt x="1" y="1"/>
                      </a:lnTo>
                      <a:lnTo>
                        <a:pt x="1" y="1"/>
                      </a:lnTo>
                      <a:lnTo>
                        <a:pt x="1" y="1"/>
                      </a:lnTo>
                      <a:lnTo>
                        <a:pt x="1" y="0"/>
                      </a:lnTo>
                      <a:lnTo>
                        <a:pt x="0" y="0"/>
                      </a:lnTo>
                      <a:lnTo>
                        <a:pt x="0" y="1"/>
                      </a:lnTo>
                      <a:lnTo>
                        <a:pt x="1" y="1"/>
                      </a:lnTo>
                      <a:lnTo>
                        <a:pt x="1" y="1"/>
                      </a:lnTo>
                      <a:lnTo>
                        <a:pt x="1" y="1"/>
                      </a:lnTo>
                      <a:lnTo>
                        <a:pt x="1" y="1"/>
                      </a:lnTo>
                      <a:lnTo>
                        <a:pt x="1" y="1"/>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52" name="Freeform 77"/>
                <p:cNvSpPr>
                  <a:spLocks/>
                </p:cNvSpPr>
                <p:nvPr/>
              </p:nvSpPr>
              <p:spPr bwMode="auto">
                <a:xfrm>
                  <a:off x="818" y="1431"/>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53" name="Freeform 78"/>
                <p:cNvSpPr>
                  <a:spLocks/>
                </p:cNvSpPr>
                <p:nvPr/>
              </p:nvSpPr>
              <p:spPr bwMode="auto">
                <a:xfrm>
                  <a:off x="821" y="1431"/>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54" name="Freeform 79"/>
                <p:cNvSpPr>
                  <a:spLocks/>
                </p:cNvSpPr>
                <p:nvPr/>
              </p:nvSpPr>
              <p:spPr bwMode="auto">
                <a:xfrm>
                  <a:off x="821" y="1431"/>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55" name="Freeform 80"/>
                <p:cNvSpPr>
                  <a:spLocks/>
                </p:cNvSpPr>
                <p:nvPr/>
              </p:nvSpPr>
              <p:spPr bwMode="auto">
                <a:xfrm>
                  <a:off x="818" y="1424"/>
                  <a:ext cx="1" cy="1"/>
                </a:xfrm>
                <a:custGeom>
                  <a:avLst/>
                  <a:gdLst>
                    <a:gd name="T0" fmla="*/ 1 w 2"/>
                    <a:gd name="T1" fmla="*/ 1 h 2"/>
                    <a:gd name="T2" fmla="*/ 1 w 2"/>
                    <a:gd name="T3" fmla="*/ 1 h 2"/>
                    <a:gd name="T4" fmla="*/ 0 w 2"/>
                    <a:gd name="T5" fmla="*/ 1 h 2"/>
                    <a:gd name="T6" fmla="*/ 0 w 2"/>
                    <a:gd name="T7" fmla="*/ 1 h 2"/>
                    <a:gd name="T8" fmla="*/ 0 w 2"/>
                    <a:gd name="T9" fmla="*/ 1 h 2"/>
                    <a:gd name="T10" fmla="*/ 0 w 2"/>
                    <a:gd name="T11" fmla="*/ 2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1 w 2"/>
                    <a:gd name="T25" fmla="*/ 2 h 2"/>
                    <a:gd name="T26" fmla="*/ 1 w 2"/>
                    <a:gd name="T27" fmla="*/ 2 h 2"/>
                    <a:gd name="T28" fmla="*/ 1 w 2"/>
                    <a:gd name="T29" fmla="*/ 2 h 2"/>
                    <a:gd name="T30" fmla="*/ 1 w 2"/>
                    <a:gd name="T31" fmla="*/ 2 h 2"/>
                    <a:gd name="T32" fmla="*/ 1 w 2"/>
                    <a:gd name="T33" fmla="*/ 2 h 2"/>
                    <a:gd name="T34" fmla="*/ 1 w 2"/>
                    <a:gd name="T35" fmla="*/ 2 h 2"/>
                    <a:gd name="T36" fmla="*/ 1 w 2"/>
                    <a:gd name="T37" fmla="*/ 2 h 2"/>
                    <a:gd name="T38" fmla="*/ 1 w 2"/>
                    <a:gd name="T39" fmla="*/ 2 h 2"/>
                    <a:gd name="T40" fmla="*/ 1 w 2"/>
                    <a:gd name="T41" fmla="*/ 2 h 2"/>
                    <a:gd name="T42" fmla="*/ 1 w 2"/>
                    <a:gd name="T43" fmla="*/ 2 h 2"/>
                    <a:gd name="T44" fmla="*/ 1 w 2"/>
                    <a:gd name="T45" fmla="*/ 2 h 2"/>
                    <a:gd name="T46" fmla="*/ 1 w 2"/>
                    <a:gd name="T47" fmla="*/ 1 h 2"/>
                    <a:gd name="T48" fmla="*/ 1 w 2"/>
                    <a:gd name="T49" fmla="*/ 1 h 2"/>
                    <a:gd name="T50" fmla="*/ 2 w 2"/>
                    <a:gd name="T51" fmla="*/ 1 h 2"/>
                    <a:gd name="T52" fmla="*/ 2 w 2"/>
                    <a:gd name="T53" fmla="*/ 1 h 2"/>
                    <a:gd name="T54" fmla="*/ 1 w 2"/>
                    <a:gd name="T55" fmla="*/ 1 h 2"/>
                    <a:gd name="T56" fmla="*/ 1 w 2"/>
                    <a:gd name="T57" fmla="*/ 1 h 2"/>
                    <a:gd name="T58" fmla="*/ 1 w 2"/>
                    <a:gd name="T59" fmla="*/ 1 h 2"/>
                    <a:gd name="T60" fmla="*/ 1 w 2"/>
                    <a:gd name="T61" fmla="*/ 1 h 2"/>
                    <a:gd name="T62" fmla="*/ 1 w 2"/>
                    <a:gd name="T63" fmla="*/ 1 h 2"/>
                    <a:gd name="T64" fmla="*/ 2 w 2"/>
                    <a:gd name="T65" fmla="*/ 1 h 2"/>
                    <a:gd name="T66" fmla="*/ 2 w 2"/>
                    <a:gd name="T67" fmla="*/ 1 h 2"/>
                    <a:gd name="T68" fmla="*/ 2 w 2"/>
                    <a:gd name="T69" fmla="*/ 1 h 2"/>
                    <a:gd name="T70" fmla="*/ 2 w 2"/>
                    <a:gd name="T71" fmla="*/ 1 h 2"/>
                    <a:gd name="T72" fmla="*/ 2 w 2"/>
                    <a:gd name="T73" fmla="*/ 0 h 2"/>
                    <a:gd name="T74" fmla="*/ 2 w 2"/>
                    <a:gd name="T75" fmla="*/ 0 h 2"/>
                    <a:gd name="T76" fmla="*/ 2 w 2"/>
                    <a:gd name="T77" fmla="*/ 0 h 2"/>
                    <a:gd name="T78" fmla="*/ 2 w 2"/>
                    <a:gd name="T79" fmla="*/ 0 h 2"/>
                    <a:gd name="T80" fmla="*/ 2 w 2"/>
                    <a:gd name="T81" fmla="*/ 0 h 2"/>
                    <a:gd name="T82" fmla="*/ 2 w 2"/>
                    <a:gd name="T83" fmla="*/ 0 h 2"/>
                    <a:gd name="T84" fmla="*/ 1 w 2"/>
                    <a:gd name="T85" fmla="*/ 0 h 2"/>
                    <a:gd name="T86" fmla="*/ 1 w 2"/>
                    <a:gd name="T87" fmla="*/ 0 h 2"/>
                    <a:gd name="T88" fmla="*/ 1 w 2"/>
                    <a:gd name="T89" fmla="*/ 0 h 2"/>
                    <a:gd name="T90" fmla="*/ 1 w 2"/>
                    <a:gd name="T91" fmla="*/ 1 h 2"/>
                    <a:gd name="T92" fmla="*/ 1 w 2"/>
                    <a:gd name="T93" fmla="*/ 1 h 2"/>
                    <a:gd name="T94" fmla="*/ 1 w 2"/>
                    <a:gd name="T95" fmla="*/ 1 h 2"/>
                    <a:gd name="T96" fmla="*/ 1 w 2"/>
                    <a:gd name="T97" fmla="*/ 1 h 2"/>
                    <a:gd name="T98" fmla="*/ 1 w 2"/>
                    <a:gd name="T99" fmla="*/ 1 h 2"/>
                    <a:gd name="T100" fmla="*/ 1 w 2"/>
                    <a:gd name="T101" fmla="*/ 1 h 2"/>
                    <a:gd name="T102" fmla="*/ 1 w 2"/>
                    <a:gd name="T103" fmla="*/ 1 h 2"/>
                    <a:gd name="T104" fmla="*/ 1 w 2"/>
                    <a:gd name="T105" fmla="*/ 1 h 2"/>
                    <a:gd name="T106" fmla="*/ 1 w 2"/>
                    <a:gd name="T107" fmla="*/ 1 h 2"/>
                    <a:gd name="T108" fmla="*/ 1 w 2"/>
                    <a:gd name="T109" fmla="*/ 1 h 2"/>
                    <a:gd name="T110" fmla="*/ 1 w 2"/>
                    <a:gd name="T11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 h="2">
                      <a:moveTo>
                        <a:pt x="1" y="1"/>
                      </a:moveTo>
                      <a:cubicBezTo>
                        <a:pt x="1" y="1"/>
                        <a:pt x="1" y="1"/>
                        <a:pt x="1" y="1"/>
                      </a:cubicBezTo>
                      <a:cubicBezTo>
                        <a:pt x="0" y="1"/>
                        <a:pt x="0" y="1"/>
                        <a:pt x="0" y="1"/>
                      </a:cubicBezTo>
                      <a:cubicBezTo>
                        <a:pt x="0" y="1"/>
                        <a:pt x="0" y="1"/>
                        <a:pt x="0" y="1"/>
                      </a:cubicBezTo>
                      <a:cubicBezTo>
                        <a:pt x="0" y="1"/>
                        <a:pt x="0" y="1"/>
                        <a:pt x="0" y="1"/>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2" y="1"/>
                        <a:pt x="2" y="1"/>
                        <a:pt x="2" y="1"/>
                      </a:cubicBezTo>
                      <a:cubicBezTo>
                        <a:pt x="2" y="1"/>
                        <a:pt x="2" y="1"/>
                        <a:pt x="2"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1" y="0"/>
                        <a:pt x="1" y="0"/>
                        <a:pt x="1" y="0"/>
                      </a:cubicBezTo>
                      <a:cubicBezTo>
                        <a:pt x="1" y="0"/>
                        <a:pt x="1" y="0"/>
                        <a:pt x="1" y="0"/>
                      </a:cubicBezTo>
                      <a:cubicBezTo>
                        <a:pt x="1" y="0"/>
                        <a:pt x="1" y="1"/>
                        <a:pt x="1" y="0"/>
                      </a:cubicBezTo>
                      <a:cubicBezTo>
                        <a:pt x="1" y="0"/>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56" name="Freeform 81"/>
                <p:cNvSpPr>
                  <a:spLocks/>
                </p:cNvSpPr>
                <p:nvPr/>
              </p:nvSpPr>
              <p:spPr bwMode="auto">
                <a:xfrm>
                  <a:off x="819" y="1425"/>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57" name="Freeform 82"/>
                <p:cNvSpPr>
                  <a:spLocks/>
                </p:cNvSpPr>
                <p:nvPr/>
              </p:nvSpPr>
              <p:spPr bwMode="auto">
                <a:xfrm>
                  <a:off x="823" y="1422"/>
                  <a:ext cx="1" cy="1"/>
                </a:xfrm>
                <a:custGeom>
                  <a:avLst/>
                  <a:gdLst>
                    <a:gd name="T0" fmla="*/ 0 w 2"/>
                    <a:gd name="T1" fmla="*/ 1 h 1"/>
                    <a:gd name="T2" fmla="*/ 0 w 2"/>
                    <a:gd name="T3" fmla="*/ 1 h 1"/>
                    <a:gd name="T4" fmla="*/ 1 w 2"/>
                    <a:gd name="T5" fmla="*/ 1 h 1"/>
                    <a:gd name="T6" fmla="*/ 1 w 2"/>
                    <a:gd name="T7" fmla="*/ 1 h 1"/>
                    <a:gd name="T8" fmla="*/ 1 w 2"/>
                    <a:gd name="T9" fmla="*/ 1 h 1"/>
                    <a:gd name="T10" fmla="*/ 1 w 2"/>
                    <a:gd name="T11" fmla="*/ 1 h 1"/>
                    <a:gd name="T12" fmla="*/ 1 w 2"/>
                    <a:gd name="T13" fmla="*/ 1 h 1"/>
                    <a:gd name="T14" fmla="*/ 1 w 2"/>
                    <a:gd name="T15" fmla="*/ 1 h 1"/>
                    <a:gd name="T16" fmla="*/ 1 w 2"/>
                    <a:gd name="T17" fmla="*/ 1 h 1"/>
                    <a:gd name="T18" fmla="*/ 1 w 2"/>
                    <a:gd name="T19" fmla="*/ 1 h 1"/>
                    <a:gd name="T20" fmla="*/ 1 w 2"/>
                    <a:gd name="T21" fmla="*/ 1 h 1"/>
                    <a:gd name="T22" fmla="*/ 1 w 2"/>
                    <a:gd name="T23" fmla="*/ 1 h 1"/>
                    <a:gd name="T24" fmla="*/ 1 w 2"/>
                    <a:gd name="T25" fmla="*/ 1 h 1"/>
                    <a:gd name="T26" fmla="*/ 2 w 2"/>
                    <a:gd name="T27" fmla="*/ 1 h 1"/>
                    <a:gd name="T28" fmla="*/ 2 w 2"/>
                    <a:gd name="T29" fmla="*/ 0 h 1"/>
                    <a:gd name="T30" fmla="*/ 1 w 2"/>
                    <a:gd name="T31" fmla="*/ 0 h 1"/>
                    <a:gd name="T32" fmla="*/ 1 w 2"/>
                    <a:gd name="T33" fmla="*/ 0 h 1"/>
                    <a:gd name="T34" fmla="*/ 1 w 2"/>
                    <a:gd name="T35" fmla="*/ 0 h 1"/>
                    <a:gd name="T36" fmla="*/ 1 w 2"/>
                    <a:gd name="T37" fmla="*/ 0 h 1"/>
                    <a:gd name="T38" fmla="*/ 1 w 2"/>
                    <a:gd name="T39" fmla="*/ 1 h 1"/>
                    <a:gd name="T40" fmla="*/ 0 w 2"/>
                    <a:gd name="T41" fmla="*/ 1 h 1"/>
                    <a:gd name="T42" fmla="*/ 0 w 2"/>
                    <a:gd name="T43" fmla="*/ 1 h 1"/>
                    <a:gd name="T44" fmla="*/ 0 w 2"/>
                    <a:gd name="T4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 h="1">
                      <a:moveTo>
                        <a:pt x="0" y="1"/>
                      </a:moveTo>
                      <a:cubicBezTo>
                        <a:pt x="0" y="1"/>
                        <a:pt x="0" y="1"/>
                        <a:pt x="0" y="1"/>
                      </a:cubicBezTo>
                      <a:cubicBezTo>
                        <a:pt x="0"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2" y="1"/>
                        <a:pt x="2" y="1"/>
                        <a:pt x="2" y="1"/>
                      </a:cubicBezTo>
                      <a:cubicBezTo>
                        <a:pt x="2" y="0"/>
                        <a:pt x="2" y="0"/>
                        <a:pt x="2" y="0"/>
                      </a:cubicBezTo>
                      <a:cubicBezTo>
                        <a:pt x="1" y="0"/>
                        <a:pt x="1" y="0"/>
                        <a:pt x="1" y="0"/>
                      </a:cubicBezTo>
                      <a:cubicBezTo>
                        <a:pt x="1" y="0"/>
                        <a:pt x="1" y="0"/>
                        <a:pt x="1" y="0"/>
                      </a:cubicBezTo>
                      <a:cubicBezTo>
                        <a:pt x="1" y="0"/>
                        <a:pt x="1" y="0"/>
                        <a:pt x="1" y="0"/>
                      </a:cubicBezTo>
                      <a:cubicBezTo>
                        <a:pt x="1" y="0"/>
                        <a:pt x="1" y="0"/>
                        <a:pt x="1" y="0"/>
                      </a:cubicBezTo>
                      <a:cubicBezTo>
                        <a:pt x="1" y="1"/>
                        <a:pt x="1" y="1"/>
                        <a:pt x="1" y="1"/>
                      </a:cubicBezTo>
                      <a:cubicBezTo>
                        <a:pt x="1" y="1"/>
                        <a:pt x="1"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58" name="Oval 83"/>
                <p:cNvSpPr>
                  <a:spLocks noChangeArrowheads="1"/>
                </p:cNvSpPr>
                <p:nvPr/>
              </p:nvSpPr>
              <p:spPr bwMode="auto">
                <a:xfrm>
                  <a:off x="825" y="1425"/>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59" name="Freeform 84"/>
                <p:cNvSpPr>
                  <a:spLocks/>
                </p:cNvSpPr>
                <p:nvPr/>
              </p:nvSpPr>
              <p:spPr bwMode="auto">
                <a:xfrm>
                  <a:off x="824" y="1427"/>
                  <a:ext cx="4" cy="5"/>
                </a:xfrm>
                <a:custGeom>
                  <a:avLst/>
                  <a:gdLst>
                    <a:gd name="T0" fmla="*/ 0 w 7"/>
                    <a:gd name="T1" fmla="*/ 3 h 8"/>
                    <a:gd name="T2" fmla="*/ 1 w 7"/>
                    <a:gd name="T3" fmla="*/ 3 h 8"/>
                    <a:gd name="T4" fmla="*/ 1 w 7"/>
                    <a:gd name="T5" fmla="*/ 3 h 8"/>
                    <a:gd name="T6" fmla="*/ 1 w 7"/>
                    <a:gd name="T7" fmla="*/ 4 h 8"/>
                    <a:gd name="T8" fmla="*/ 1 w 7"/>
                    <a:gd name="T9" fmla="*/ 5 h 8"/>
                    <a:gd name="T10" fmla="*/ 1 w 7"/>
                    <a:gd name="T11" fmla="*/ 5 h 8"/>
                    <a:gd name="T12" fmla="*/ 1 w 7"/>
                    <a:gd name="T13" fmla="*/ 5 h 8"/>
                    <a:gd name="T14" fmla="*/ 2 w 7"/>
                    <a:gd name="T15" fmla="*/ 6 h 8"/>
                    <a:gd name="T16" fmla="*/ 2 w 7"/>
                    <a:gd name="T17" fmla="*/ 6 h 8"/>
                    <a:gd name="T18" fmla="*/ 2 w 7"/>
                    <a:gd name="T19" fmla="*/ 6 h 8"/>
                    <a:gd name="T20" fmla="*/ 3 w 7"/>
                    <a:gd name="T21" fmla="*/ 6 h 8"/>
                    <a:gd name="T22" fmla="*/ 3 w 7"/>
                    <a:gd name="T23" fmla="*/ 6 h 8"/>
                    <a:gd name="T24" fmla="*/ 4 w 7"/>
                    <a:gd name="T25" fmla="*/ 6 h 8"/>
                    <a:gd name="T26" fmla="*/ 3 w 7"/>
                    <a:gd name="T27" fmla="*/ 7 h 8"/>
                    <a:gd name="T28" fmla="*/ 4 w 7"/>
                    <a:gd name="T29" fmla="*/ 7 h 8"/>
                    <a:gd name="T30" fmla="*/ 4 w 7"/>
                    <a:gd name="T31" fmla="*/ 7 h 8"/>
                    <a:gd name="T32" fmla="*/ 4 w 7"/>
                    <a:gd name="T33" fmla="*/ 7 h 8"/>
                    <a:gd name="T34" fmla="*/ 5 w 7"/>
                    <a:gd name="T35" fmla="*/ 8 h 8"/>
                    <a:gd name="T36" fmla="*/ 5 w 7"/>
                    <a:gd name="T37" fmla="*/ 7 h 8"/>
                    <a:gd name="T38" fmla="*/ 5 w 7"/>
                    <a:gd name="T39" fmla="*/ 7 h 8"/>
                    <a:gd name="T40" fmla="*/ 5 w 7"/>
                    <a:gd name="T41" fmla="*/ 7 h 8"/>
                    <a:gd name="T42" fmla="*/ 5 w 7"/>
                    <a:gd name="T43" fmla="*/ 6 h 8"/>
                    <a:gd name="T44" fmla="*/ 5 w 7"/>
                    <a:gd name="T45" fmla="*/ 6 h 8"/>
                    <a:gd name="T46" fmla="*/ 6 w 7"/>
                    <a:gd name="T47" fmla="*/ 6 h 8"/>
                    <a:gd name="T48" fmla="*/ 6 w 7"/>
                    <a:gd name="T49" fmla="*/ 5 h 8"/>
                    <a:gd name="T50" fmla="*/ 5 w 7"/>
                    <a:gd name="T51" fmla="*/ 4 h 8"/>
                    <a:gd name="T52" fmla="*/ 6 w 7"/>
                    <a:gd name="T53" fmla="*/ 3 h 8"/>
                    <a:gd name="T54" fmla="*/ 7 w 7"/>
                    <a:gd name="T55" fmla="*/ 3 h 8"/>
                    <a:gd name="T56" fmla="*/ 7 w 7"/>
                    <a:gd name="T57" fmla="*/ 3 h 8"/>
                    <a:gd name="T58" fmla="*/ 7 w 7"/>
                    <a:gd name="T59" fmla="*/ 2 h 8"/>
                    <a:gd name="T60" fmla="*/ 6 w 7"/>
                    <a:gd name="T61" fmla="*/ 1 h 8"/>
                    <a:gd name="T62" fmla="*/ 7 w 7"/>
                    <a:gd name="T63" fmla="*/ 0 h 8"/>
                    <a:gd name="T64" fmla="*/ 6 w 7"/>
                    <a:gd name="T65" fmla="*/ 0 h 8"/>
                    <a:gd name="T66" fmla="*/ 4 w 7"/>
                    <a:gd name="T67" fmla="*/ 0 h 8"/>
                    <a:gd name="T68" fmla="*/ 4 w 7"/>
                    <a:gd name="T69" fmla="*/ 1 h 8"/>
                    <a:gd name="T70" fmla="*/ 5 w 7"/>
                    <a:gd name="T71" fmla="*/ 2 h 8"/>
                    <a:gd name="T72" fmla="*/ 5 w 7"/>
                    <a:gd name="T73" fmla="*/ 3 h 8"/>
                    <a:gd name="T74" fmla="*/ 4 w 7"/>
                    <a:gd name="T75" fmla="*/ 3 h 8"/>
                    <a:gd name="T76" fmla="*/ 4 w 7"/>
                    <a:gd name="T77" fmla="*/ 1 h 8"/>
                    <a:gd name="T78" fmla="*/ 4 w 7"/>
                    <a:gd name="T79" fmla="*/ 1 h 8"/>
                    <a:gd name="T80" fmla="*/ 4 w 7"/>
                    <a:gd name="T81" fmla="*/ 2 h 8"/>
                    <a:gd name="T82" fmla="*/ 4 w 7"/>
                    <a:gd name="T83" fmla="*/ 3 h 8"/>
                    <a:gd name="T84" fmla="*/ 3 w 7"/>
                    <a:gd name="T85" fmla="*/ 2 h 8"/>
                    <a:gd name="T86" fmla="*/ 3 w 7"/>
                    <a:gd name="T87" fmla="*/ 2 h 8"/>
                    <a:gd name="T88" fmla="*/ 3 w 7"/>
                    <a:gd name="T89" fmla="*/ 2 h 8"/>
                    <a:gd name="T90" fmla="*/ 3 w 7"/>
                    <a:gd name="T91" fmla="*/ 2 h 8"/>
                    <a:gd name="T92" fmla="*/ 3 w 7"/>
                    <a:gd name="T93" fmla="*/ 1 h 8"/>
                    <a:gd name="T94" fmla="*/ 3 w 7"/>
                    <a:gd name="T95" fmla="*/ 1 h 8"/>
                    <a:gd name="T96" fmla="*/ 3 w 7"/>
                    <a:gd name="T97" fmla="*/ 1 h 8"/>
                    <a:gd name="T98" fmla="*/ 3 w 7"/>
                    <a:gd name="T99" fmla="*/ 1 h 8"/>
                    <a:gd name="T100" fmla="*/ 2 w 7"/>
                    <a:gd name="T101" fmla="*/ 1 h 8"/>
                    <a:gd name="T102" fmla="*/ 2 w 7"/>
                    <a:gd name="T103" fmla="*/ 1 h 8"/>
                    <a:gd name="T104" fmla="*/ 2 w 7"/>
                    <a:gd name="T105" fmla="*/ 1 h 8"/>
                    <a:gd name="T106" fmla="*/ 2 w 7"/>
                    <a:gd name="T107" fmla="*/ 2 h 8"/>
                    <a:gd name="T108" fmla="*/ 2 w 7"/>
                    <a:gd name="T109" fmla="*/ 2 h 8"/>
                    <a:gd name="T110" fmla="*/ 1 w 7"/>
                    <a:gd name="T111" fmla="*/ 3 h 8"/>
                    <a:gd name="T112" fmla="*/ 1 w 7"/>
                    <a:gd name="T11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 h="8">
                      <a:moveTo>
                        <a:pt x="1" y="2"/>
                      </a:moveTo>
                      <a:cubicBezTo>
                        <a:pt x="1" y="3"/>
                        <a:pt x="1" y="3"/>
                        <a:pt x="1" y="3"/>
                      </a:cubicBezTo>
                      <a:cubicBezTo>
                        <a:pt x="1" y="3"/>
                        <a:pt x="1" y="3"/>
                        <a:pt x="1"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1" y="3"/>
                        <a:pt x="1" y="3"/>
                        <a:pt x="1" y="3"/>
                      </a:cubicBezTo>
                      <a:cubicBezTo>
                        <a:pt x="1" y="3"/>
                        <a:pt x="1" y="3"/>
                        <a:pt x="1" y="3"/>
                      </a:cubicBezTo>
                      <a:cubicBezTo>
                        <a:pt x="1" y="3"/>
                        <a:pt x="1" y="3"/>
                        <a:pt x="1" y="3"/>
                      </a:cubicBezTo>
                      <a:cubicBezTo>
                        <a:pt x="0" y="3"/>
                        <a:pt x="0" y="3"/>
                        <a:pt x="0" y="3"/>
                      </a:cubicBezTo>
                      <a:cubicBezTo>
                        <a:pt x="0" y="3"/>
                        <a:pt x="0" y="3"/>
                        <a:pt x="0" y="3"/>
                      </a:cubicBezTo>
                      <a:cubicBezTo>
                        <a:pt x="0" y="3"/>
                        <a:pt x="0" y="3"/>
                        <a:pt x="0" y="3"/>
                      </a:cubicBezTo>
                      <a:cubicBezTo>
                        <a:pt x="0" y="3"/>
                        <a:pt x="0" y="3"/>
                        <a:pt x="0" y="3"/>
                      </a:cubicBezTo>
                      <a:cubicBezTo>
                        <a:pt x="1" y="3"/>
                        <a:pt x="1" y="3"/>
                        <a:pt x="1" y="3"/>
                      </a:cubicBezTo>
                      <a:cubicBezTo>
                        <a:pt x="1" y="3"/>
                        <a:pt x="1" y="3"/>
                        <a:pt x="1" y="3"/>
                      </a:cubicBezTo>
                      <a:cubicBezTo>
                        <a:pt x="1" y="3"/>
                        <a:pt x="1" y="3"/>
                        <a:pt x="1" y="3"/>
                      </a:cubicBezTo>
                      <a:cubicBezTo>
                        <a:pt x="1" y="3"/>
                        <a:pt x="1" y="3"/>
                        <a:pt x="1" y="3"/>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6"/>
                        <a:pt x="1" y="6"/>
                        <a:pt x="1" y="6"/>
                      </a:cubicBezTo>
                      <a:cubicBezTo>
                        <a:pt x="1" y="6"/>
                        <a:pt x="1" y="6"/>
                        <a:pt x="1"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3" y="6"/>
                        <a:pt x="3" y="6"/>
                        <a:pt x="3" y="6"/>
                      </a:cubicBezTo>
                      <a:cubicBezTo>
                        <a:pt x="3" y="6"/>
                        <a:pt x="3" y="6"/>
                        <a:pt x="3" y="6"/>
                      </a:cubicBezTo>
                      <a:cubicBezTo>
                        <a:pt x="3" y="6"/>
                        <a:pt x="3" y="6"/>
                        <a:pt x="3" y="6"/>
                      </a:cubicBezTo>
                      <a:cubicBezTo>
                        <a:pt x="3" y="6"/>
                        <a:pt x="3" y="6"/>
                        <a:pt x="3" y="6"/>
                      </a:cubicBezTo>
                      <a:cubicBezTo>
                        <a:pt x="3" y="6"/>
                        <a:pt x="3" y="6"/>
                        <a:pt x="3" y="6"/>
                      </a:cubicBezTo>
                      <a:cubicBezTo>
                        <a:pt x="3" y="6"/>
                        <a:pt x="3" y="6"/>
                        <a:pt x="3" y="6"/>
                      </a:cubicBezTo>
                      <a:cubicBezTo>
                        <a:pt x="3" y="6"/>
                        <a:pt x="3" y="6"/>
                        <a:pt x="3" y="6"/>
                      </a:cubicBezTo>
                      <a:cubicBezTo>
                        <a:pt x="3" y="6"/>
                        <a:pt x="3" y="6"/>
                        <a:pt x="3" y="6"/>
                      </a:cubicBezTo>
                      <a:cubicBezTo>
                        <a:pt x="3" y="6"/>
                        <a:pt x="3" y="6"/>
                        <a:pt x="3" y="6"/>
                      </a:cubicBezTo>
                      <a:cubicBezTo>
                        <a:pt x="3" y="6"/>
                        <a:pt x="3" y="6"/>
                        <a:pt x="3" y="6"/>
                      </a:cubicBezTo>
                      <a:cubicBezTo>
                        <a:pt x="3" y="6"/>
                        <a:pt x="3" y="6"/>
                        <a:pt x="3" y="6"/>
                      </a:cubicBezTo>
                      <a:cubicBezTo>
                        <a:pt x="3" y="6"/>
                        <a:pt x="3" y="6"/>
                        <a:pt x="3" y="6"/>
                      </a:cubicBezTo>
                      <a:cubicBezTo>
                        <a:pt x="3" y="6"/>
                        <a:pt x="3" y="6"/>
                        <a:pt x="3" y="6"/>
                      </a:cubicBezTo>
                      <a:cubicBezTo>
                        <a:pt x="3" y="6"/>
                        <a:pt x="3" y="6"/>
                        <a:pt x="3" y="6"/>
                      </a:cubicBezTo>
                      <a:cubicBezTo>
                        <a:pt x="3" y="6"/>
                        <a:pt x="4" y="6"/>
                        <a:pt x="4" y="6"/>
                      </a:cubicBezTo>
                      <a:cubicBezTo>
                        <a:pt x="4" y="6"/>
                        <a:pt x="4" y="6"/>
                        <a:pt x="4" y="6"/>
                      </a:cubicBezTo>
                      <a:cubicBezTo>
                        <a:pt x="4" y="7"/>
                        <a:pt x="4" y="7"/>
                        <a:pt x="4" y="7"/>
                      </a:cubicBezTo>
                      <a:cubicBezTo>
                        <a:pt x="4" y="7"/>
                        <a:pt x="4" y="7"/>
                        <a:pt x="4" y="7"/>
                      </a:cubicBezTo>
                      <a:cubicBezTo>
                        <a:pt x="4" y="7"/>
                        <a:pt x="4" y="7"/>
                        <a:pt x="4" y="7"/>
                      </a:cubicBezTo>
                      <a:cubicBezTo>
                        <a:pt x="4" y="7"/>
                        <a:pt x="4" y="7"/>
                        <a:pt x="4" y="7"/>
                      </a:cubicBezTo>
                      <a:cubicBezTo>
                        <a:pt x="3" y="7"/>
                        <a:pt x="3" y="7"/>
                        <a:pt x="3"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3" y="7"/>
                        <a:pt x="3" y="7"/>
                        <a:pt x="3"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8"/>
                        <a:pt x="4" y="8"/>
                        <a:pt x="4" y="8"/>
                      </a:cubicBezTo>
                      <a:cubicBezTo>
                        <a:pt x="4" y="8"/>
                        <a:pt x="4" y="8"/>
                        <a:pt x="4" y="8"/>
                      </a:cubicBezTo>
                      <a:cubicBezTo>
                        <a:pt x="4" y="7"/>
                        <a:pt x="4" y="7"/>
                        <a:pt x="4" y="7"/>
                      </a:cubicBezTo>
                      <a:cubicBezTo>
                        <a:pt x="5" y="8"/>
                        <a:pt x="5" y="8"/>
                        <a:pt x="5" y="8"/>
                      </a:cubicBezTo>
                      <a:cubicBezTo>
                        <a:pt x="5" y="8"/>
                        <a:pt x="5" y="8"/>
                        <a:pt x="5" y="8"/>
                      </a:cubicBezTo>
                      <a:cubicBezTo>
                        <a:pt x="5" y="8"/>
                        <a:pt x="5" y="8"/>
                        <a:pt x="5" y="8"/>
                      </a:cubicBezTo>
                      <a:cubicBezTo>
                        <a:pt x="5" y="8"/>
                        <a:pt x="5" y="8"/>
                        <a:pt x="5" y="8"/>
                      </a:cubicBezTo>
                      <a:cubicBezTo>
                        <a:pt x="5" y="8"/>
                        <a:pt x="5" y="8"/>
                        <a:pt x="5" y="8"/>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6"/>
                        <a:pt x="6" y="6"/>
                        <a:pt x="6" y="6"/>
                      </a:cubicBezTo>
                      <a:cubicBezTo>
                        <a:pt x="6" y="6"/>
                        <a:pt x="6" y="6"/>
                        <a:pt x="6" y="6"/>
                      </a:cubicBezTo>
                      <a:cubicBezTo>
                        <a:pt x="6" y="6"/>
                        <a:pt x="6" y="6"/>
                        <a:pt x="6" y="6"/>
                      </a:cubicBezTo>
                      <a:cubicBezTo>
                        <a:pt x="6" y="6"/>
                        <a:pt x="6" y="6"/>
                        <a:pt x="6" y="6"/>
                      </a:cubicBezTo>
                      <a:cubicBezTo>
                        <a:pt x="6" y="6"/>
                        <a:pt x="6" y="6"/>
                        <a:pt x="6" y="6"/>
                      </a:cubicBezTo>
                      <a:cubicBezTo>
                        <a:pt x="6" y="6"/>
                        <a:pt x="6" y="6"/>
                        <a:pt x="6" y="6"/>
                      </a:cubicBezTo>
                      <a:cubicBezTo>
                        <a:pt x="6" y="6"/>
                        <a:pt x="6" y="5"/>
                        <a:pt x="6" y="5"/>
                      </a:cubicBezTo>
                      <a:cubicBezTo>
                        <a:pt x="6" y="5"/>
                        <a:pt x="6" y="5"/>
                        <a:pt x="6" y="5"/>
                      </a:cubicBezTo>
                      <a:cubicBezTo>
                        <a:pt x="6" y="5"/>
                        <a:pt x="6" y="5"/>
                        <a:pt x="6" y="5"/>
                      </a:cubicBezTo>
                      <a:cubicBezTo>
                        <a:pt x="6" y="5"/>
                        <a:pt x="6" y="5"/>
                        <a:pt x="6" y="5"/>
                      </a:cubicBezTo>
                      <a:cubicBezTo>
                        <a:pt x="6" y="5"/>
                        <a:pt x="6" y="5"/>
                        <a:pt x="6" y="5"/>
                      </a:cubicBezTo>
                      <a:cubicBezTo>
                        <a:pt x="6" y="5"/>
                        <a:pt x="6" y="5"/>
                        <a:pt x="6" y="5"/>
                      </a:cubicBezTo>
                      <a:cubicBezTo>
                        <a:pt x="6" y="5"/>
                        <a:pt x="6" y="5"/>
                        <a:pt x="6" y="5"/>
                      </a:cubicBezTo>
                      <a:cubicBezTo>
                        <a:pt x="6" y="4"/>
                        <a:pt x="6" y="4"/>
                        <a:pt x="6"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4"/>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2"/>
                        <a:pt x="7" y="2"/>
                        <a:pt x="7" y="2"/>
                      </a:cubicBezTo>
                      <a:cubicBezTo>
                        <a:pt x="7" y="2"/>
                        <a:pt x="7" y="2"/>
                        <a:pt x="7" y="2"/>
                      </a:cubicBezTo>
                      <a:cubicBezTo>
                        <a:pt x="7" y="2"/>
                        <a:pt x="7" y="2"/>
                        <a:pt x="7" y="2"/>
                      </a:cubicBezTo>
                      <a:cubicBezTo>
                        <a:pt x="7" y="2"/>
                        <a:pt x="7" y="2"/>
                        <a:pt x="7" y="2"/>
                      </a:cubicBezTo>
                      <a:cubicBezTo>
                        <a:pt x="7" y="2"/>
                        <a:pt x="7" y="2"/>
                        <a:pt x="7" y="2"/>
                      </a:cubicBezTo>
                      <a:cubicBezTo>
                        <a:pt x="7" y="1"/>
                        <a:pt x="7" y="1"/>
                        <a:pt x="7" y="1"/>
                      </a:cubicBezTo>
                      <a:cubicBezTo>
                        <a:pt x="6" y="1"/>
                        <a:pt x="6" y="1"/>
                        <a:pt x="6" y="1"/>
                      </a:cubicBezTo>
                      <a:cubicBezTo>
                        <a:pt x="6" y="1"/>
                        <a:pt x="6" y="1"/>
                        <a:pt x="6" y="1"/>
                      </a:cubicBezTo>
                      <a:cubicBezTo>
                        <a:pt x="6" y="1"/>
                        <a:pt x="6" y="1"/>
                        <a:pt x="7" y="1"/>
                      </a:cubicBezTo>
                      <a:cubicBezTo>
                        <a:pt x="7" y="1"/>
                        <a:pt x="7" y="1"/>
                        <a:pt x="7" y="1"/>
                      </a:cubicBezTo>
                      <a:cubicBezTo>
                        <a:pt x="7" y="1"/>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5" y="0"/>
                        <a:pt x="5" y="0"/>
                        <a:pt x="5" y="0"/>
                      </a:cubicBezTo>
                      <a:cubicBezTo>
                        <a:pt x="5" y="0"/>
                        <a:pt x="4" y="0"/>
                        <a:pt x="4" y="0"/>
                      </a:cubicBezTo>
                      <a:cubicBezTo>
                        <a:pt x="4" y="0"/>
                        <a:pt x="4" y="0"/>
                        <a:pt x="4" y="0"/>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5" y="1"/>
                        <a:pt x="5" y="1"/>
                        <a:pt x="5" y="1"/>
                      </a:cubicBezTo>
                      <a:cubicBezTo>
                        <a:pt x="5" y="1"/>
                        <a:pt x="5" y="1"/>
                        <a:pt x="5" y="1"/>
                      </a:cubicBezTo>
                      <a:cubicBezTo>
                        <a:pt x="5" y="1"/>
                        <a:pt x="5" y="1"/>
                        <a:pt x="5" y="1"/>
                      </a:cubicBezTo>
                      <a:cubicBezTo>
                        <a:pt x="5" y="1"/>
                        <a:pt x="5" y="1"/>
                        <a:pt x="5" y="2"/>
                      </a:cubicBezTo>
                      <a:cubicBezTo>
                        <a:pt x="5" y="2"/>
                        <a:pt x="5" y="2"/>
                        <a:pt x="5" y="2"/>
                      </a:cubicBezTo>
                      <a:cubicBezTo>
                        <a:pt x="5" y="2"/>
                        <a:pt x="5" y="2"/>
                        <a:pt x="5" y="2"/>
                      </a:cubicBezTo>
                      <a:cubicBezTo>
                        <a:pt x="5" y="2"/>
                        <a:pt x="5" y="2"/>
                        <a:pt x="5" y="2"/>
                      </a:cubicBezTo>
                      <a:cubicBezTo>
                        <a:pt x="5" y="2"/>
                        <a:pt x="5" y="2"/>
                        <a:pt x="5" y="2"/>
                      </a:cubicBezTo>
                      <a:cubicBezTo>
                        <a:pt x="5" y="3"/>
                        <a:pt x="5" y="3"/>
                        <a:pt x="5" y="3"/>
                      </a:cubicBezTo>
                      <a:cubicBezTo>
                        <a:pt x="5" y="3"/>
                        <a:pt x="5" y="3"/>
                        <a:pt x="5" y="3"/>
                      </a:cubicBezTo>
                      <a:cubicBezTo>
                        <a:pt x="5" y="3"/>
                        <a:pt x="5" y="3"/>
                        <a:pt x="5" y="3"/>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5" y="2"/>
                        <a:pt x="5" y="2"/>
                        <a:pt x="5" y="2"/>
                      </a:cubicBezTo>
                      <a:cubicBezTo>
                        <a:pt x="5" y="2"/>
                        <a:pt x="5" y="2"/>
                        <a:pt x="5" y="2"/>
                      </a:cubicBezTo>
                      <a:cubicBezTo>
                        <a:pt x="5" y="2"/>
                        <a:pt x="5" y="2"/>
                        <a:pt x="5" y="2"/>
                      </a:cubicBezTo>
                      <a:cubicBezTo>
                        <a:pt x="5" y="2"/>
                        <a:pt x="5" y="2"/>
                        <a:pt x="5"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3"/>
                        <a:pt x="4" y="3"/>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3" y="3"/>
                        <a:pt x="3" y="3"/>
                        <a:pt x="3" y="3"/>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1" y="1"/>
                        <a:pt x="1" y="1"/>
                        <a:pt x="1"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60" name="Freeform 85"/>
                <p:cNvSpPr>
                  <a:spLocks/>
                </p:cNvSpPr>
                <p:nvPr/>
              </p:nvSpPr>
              <p:spPr bwMode="auto">
                <a:xfrm>
                  <a:off x="827" y="143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61" name="Freeform 86"/>
                <p:cNvSpPr>
                  <a:spLocks/>
                </p:cNvSpPr>
                <p:nvPr/>
              </p:nvSpPr>
              <p:spPr bwMode="auto">
                <a:xfrm>
                  <a:off x="827" y="143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62" name="Freeform 87"/>
                <p:cNvSpPr>
                  <a:spLocks/>
                </p:cNvSpPr>
                <p:nvPr/>
              </p:nvSpPr>
              <p:spPr bwMode="auto">
                <a:xfrm>
                  <a:off x="827" y="1431"/>
                  <a:ext cx="1" cy="1"/>
                </a:xfrm>
                <a:custGeom>
                  <a:avLst/>
                  <a:gdLst>
                    <a:gd name="T0" fmla="*/ 1 w 2"/>
                    <a:gd name="T1" fmla="*/ 1 h 1"/>
                    <a:gd name="T2" fmla="*/ 1 w 2"/>
                    <a:gd name="T3" fmla="*/ 1 h 1"/>
                    <a:gd name="T4" fmla="*/ 2 w 2"/>
                    <a:gd name="T5" fmla="*/ 1 h 1"/>
                    <a:gd name="T6" fmla="*/ 2 w 2"/>
                    <a:gd name="T7" fmla="*/ 1 h 1"/>
                    <a:gd name="T8" fmla="*/ 2 w 2"/>
                    <a:gd name="T9" fmla="*/ 1 h 1"/>
                    <a:gd name="T10" fmla="*/ 2 w 2"/>
                    <a:gd name="T11" fmla="*/ 1 h 1"/>
                    <a:gd name="T12" fmla="*/ 2 w 2"/>
                    <a:gd name="T13" fmla="*/ 0 h 1"/>
                    <a:gd name="T14" fmla="*/ 2 w 2"/>
                    <a:gd name="T15" fmla="*/ 0 h 1"/>
                    <a:gd name="T16" fmla="*/ 2 w 2"/>
                    <a:gd name="T17" fmla="*/ 0 h 1"/>
                    <a:gd name="T18" fmla="*/ 2 w 2"/>
                    <a:gd name="T19" fmla="*/ 0 h 1"/>
                    <a:gd name="T20" fmla="*/ 2 w 2"/>
                    <a:gd name="T21" fmla="*/ 0 h 1"/>
                    <a:gd name="T22" fmla="*/ 1 w 2"/>
                    <a:gd name="T23" fmla="*/ 0 h 1"/>
                    <a:gd name="T24" fmla="*/ 1 w 2"/>
                    <a:gd name="T25" fmla="*/ 0 h 1"/>
                    <a:gd name="T26" fmla="*/ 1 w 2"/>
                    <a:gd name="T27" fmla="*/ 0 h 1"/>
                    <a:gd name="T28" fmla="*/ 1 w 2"/>
                    <a:gd name="T29" fmla="*/ 0 h 1"/>
                    <a:gd name="T30" fmla="*/ 1 w 2"/>
                    <a:gd name="T31" fmla="*/ 0 h 1"/>
                    <a:gd name="T32" fmla="*/ 1 w 2"/>
                    <a:gd name="T33" fmla="*/ 0 h 1"/>
                    <a:gd name="T34" fmla="*/ 1 w 2"/>
                    <a:gd name="T35" fmla="*/ 0 h 1"/>
                    <a:gd name="T36" fmla="*/ 1 w 2"/>
                    <a:gd name="T37" fmla="*/ 0 h 1"/>
                    <a:gd name="T38" fmla="*/ 1 w 2"/>
                    <a:gd name="T39" fmla="*/ 1 h 1"/>
                    <a:gd name="T40" fmla="*/ 1 w 2"/>
                    <a:gd name="T41" fmla="*/ 0 h 1"/>
                    <a:gd name="T42" fmla="*/ 0 w 2"/>
                    <a:gd name="T43" fmla="*/ 1 h 1"/>
                    <a:gd name="T44" fmla="*/ 0 w 2"/>
                    <a:gd name="T45" fmla="*/ 1 h 1"/>
                    <a:gd name="T46" fmla="*/ 0 w 2"/>
                    <a:gd name="T47" fmla="*/ 1 h 1"/>
                    <a:gd name="T48" fmla="*/ 0 w 2"/>
                    <a:gd name="T49" fmla="*/ 1 h 1"/>
                    <a:gd name="T50" fmla="*/ 0 w 2"/>
                    <a:gd name="T51" fmla="*/ 1 h 1"/>
                    <a:gd name="T52" fmla="*/ 0 w 2"/>
                    <a:gd name="T53" fmla="*/ 1 h 1"/>
                    <a:gd name="T54" fmla="*/ 0 w 2"/>
                    <a:gd name="T55" fmla="*/ 1 h 1"/>
                    <a:gd name="T56" fmla="*/ 0 w 2"/>
                    <a:gd name="T57" fmla="*/ 1 h 1"/>
                    <a:gd name="T58" fmla="*/ 0 w 2"/>
                    <a:gd name="T59" fmla="*/ 1 h 1"/>
                    <a:gd name="T60" fmla="*/ 0 w 2"/>
                    <a:gd name="T61" fmla="*/ 1 h 1"/>
                    <a:gd name="T62" fmla="*/ 1 w 2"/>
                    <a:gd name="T63" fmla="*/ 1 h 1"/>
                    <a:gd name="T64" fmla="*/ 1 w 2"/>
                    <a:gd name="T65" fmla="*/ 1 h 1"/>
                    <a:gd name="T66" fmla="*/ 1 w 2"/>
                    <a:gd name="T67" fmla="*/ 1 h 1"/>
                    <a:gd name="T68" fmla="*/ 1 w 2"/>
                    <a:gd name="T69" fmla="*/ 1 h 1"/>
                    <a:gd name="T70" fmla="*/ 1 w 2"/>
                    <a:gd name="T71" fmla="*/ 1 h 1"/>
                    <a:gd name="T72" fmla="*/ 1 w 2"/>
                    <a:gd name="T73" fmla="*/ 1 h 1"/>
                    <a:gd name="T74" fmla="*/ 1 w 2"/>
                    <a:gd name="T75" fmla="*/ 1 h 1"/>
                    <a:gd name="T76" fmla="*/ 1 w 2"/>
                    <a:gd name="T77" fmla="*/ 1 h 1"/>
                    <a:gd name="T78" fmla="*/ 1 w 2"/>
                    <a:gd name="T79" fmla="*/ 1 h 1"/>
                    <a:gd name="T80" fmla="*/ 1 w 2"/>
                    <a:gd name="T8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 h="1">
                      <a:moveTo>
                        <a:pt x="1" y="1"/>
                      </a:moveTo>
                      <a:cubicBezTo>
                        <a:pt x="1" y="1"/>
                        <a:pt x="1" y="1"/>
                        <a:pt x="1"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1"/>
                        <a:pt x="1" y="1"/>
                        <a:pt x="1" y="1"/>
                      </a:cubicBezTo>
                      <a:cubicBezTo>
                        <a:pt x="1" y="0"/>
                        <a:pt x="1" y="0"/>
                        <a:pt x="1"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63" name="Freeform 88"/>
                <p:cNvSpPr>
                  <a:spLocks/>
                </p:cNvSpPr>
                <p:nvPr/>
              </p:nvSpPr>
              <p:spPr bwMode="auto">
                <a:xfrm>
                  <a:off x="825" y="1431"/>
                  <a:ext cx="2" cy="2"/>
                </a:xfrm>
                <a:custGeom>
                  <a:avLst/>
                  <a:gdLst>
                    <a:gd name="T0" fmla="*/ 2 w 2"/>
                    <a:gd name="T1" fmla="*/ 2 h 3"/>
                    <a:gd name="T2" fmla="*/ 2 w 2"/>
                    <a:gd name="T3" fmla="*/ 2 h 3"/>
                    <a:gd name="T4" fmla="*/ 2 w 2"/>
                    <a:gd name="T5" fmla="*/ 2 h 3"/>
                    <a:gd name="T6" fmla="*/ 2 w 2"/>
                    <a:gd name="T7" fmla="*/ 2 h 3"/>
                    <a:gd name="T8" fmla="*/ 2 w 2"/>
                    <a:gd name="T9" fmla="*/ 2 h 3"/>
                    <a:gd name="T10" fmla="*/ 2 w 2"/>
                    <a:gd name="T11" fmla="*/ 1 h 3"/>
                    <a:gd name="T12" fmla="*/ 2 w 2"/>
                    <a:gd name="T13" fmla="*/ 1 h 3"/>
                    <a:gd name="T14" fmla="*/ 2 w 2"/>
                    <a:gd name="T15" fmla="*/ 1 h 3"/>
                    <a:gd name="T16" fmla="*/ 2 w 2"/>
                    <a:gd name="T17" fmla="*/ 1 h 3"/>
                    <a:gd name="T18" fmla="*/ 2 w 2"/>
                    <a:gd name="T19" fmla="*/ 1 h 3"/>
                    <a:gd name="T20" fmla="*/ 2 w 2"/>
                    <a:gd name="T21" fmla="*/ 1 h 3"/>
                    <a:gd name="T22" fmla="*/ 2 w 2"/>
                    <a:gd name="T23" fmla="*/ 1 h 3"/>
                    <a:gd name="T24" fmla="*/ 2 w 2"/>
                    <a:gd name="T25" fmla="*/ 1 h 3"/>
                    <a:gd name="T26" fmla="*/ 1 w 2"/>
                    <a:gd name="T27" fmla="*/ 1 h 3"/>
                    <a:gd name="T28" fmla="*/ 1 w 2"/>
                    <a:gd name="T29" fmla="*/ 1 h 3"/>
                    <a:gd name="T30" fmla="*/ 1 w 2"/>
                    <a:gd name="T31" fmla="*/ 1 h 3"/>
                    <a:gd name="T32" fmla="*/ 1 w 2"/>
                    <a:gd name="T33" fmla="*/ 1 h 3"/>
                    <a:gd name="T34" fmla="*/ 1 w 2"/>
                    <a:gd name="T35" fmla="*/ 1 h 3"/>
                    <a:gd name="T36" fmla="*/ 1 w 2"/>
                    <a:gd name="T37" fmla="*/ 1 h 3"/>
                    <a:gd name="T38" fmla="*/ 1 w 2"/>
                    <a:gd name="T39" fmla="*/ 1 h 3"/>
                    <a:gd name="T40" fmla="*/ 1 w 2"/>
                    <a:gd name="T41" fmla="*/ 1 h 3"/>
                    <a:gd name="T42" fmla="*/ 1 w 2"/>
                    <a:gd name="T43" fmla="*/ 1 h 3"/>
                    <a:gd name="T44" fmla="*/ 1 w 2"/>
                    <a:gd name="T45" fmla="*/ 1 h 3"/>
                    <a:gd name="T46" fmla="*/ 1 w 2"/>
                    <a:gd name="T47" fmla="*/ 1 h 3"/>
                    <a:gd name="T48" fmla="*/ 0 w 2"/>
                    <a:gd name="T49" fmla="*/ 1 h 3"/>
                    <a:gd name="T50" fmla="*/ 1 w 2"/>
                    <a:gd name="T51" fmla="*/ 1 h 3"/>
                    <a:gd name="T52" fmla="*/ 1 w 2"/>
                    <a:gd name="T53" fmla="*/ 1 h 3"/>
                    <a:gd name="T54" fmla="*/ 1 w 2"/>
                    <a:gd name="T55" fmla="*/ 1 h 3"/>
                    <a:gd name="T56" fmla="*/ 1 w 2"/>
                    <a:gd name="T57" fmla="*/ 1 h 3"/>
                    <a:gd name="T58" fmla="*/ 1 w 2"/>
                    <a:gd name="T59" fmla="*/ 1 h 3"/>
                    <a:gd name="T60" fmla="*/ 1 w 2"/>
                    <a:gd name="T61" fmla="*/ 1 h 3"/>
                    <a:gd name="T62" fmla="*/ 1 w 2"/>
                    <a:gd name="T63" fmla="*/ 2 h 3"/>
                    <a:gd name="T64" fmla="*/ 1 w 2"/>
                    <a:gd name="T65" fmla="*/ 2 h 3"/>
                    <a:gd name="T66" fmla="*/ 1 w 2"/>
                    <a:gd name="T67" fmla="*/ 2 h 3"/>
                    <a:gd name="T68" fmla="*/ 1 w 2"/>
                    <a:gd name="T69" fmla="*/ 2 h 3"/>
                    <a:gd name="T70" fmla="*/ 1 w 2"/>
                    <a:gd name="T71" fmla="*/ 2 h 3"/>
                    <a:gd name="T72" fmla="*/ 1 w 2"/>
                    <a:gd name="T73" fmla="*/ 2 h 3"/>
                    <a:gd name="T74" fmla="*/ 1 w 2"/>
                    <a:gd name="T75" fmla="*/ 2 h 3"/>
                    <a:gd name="T76" fmla="*/ 1 w 2"/>
                    <a:gd name="T77" fmla="*/ 2 h 3"/>
                    <a:gd name="T78" fmla="*/ 1 w 2"/>
                    <a:gd name="T79" fmla="*/ 2 h 3"/>
                    <a:gd name="T80" fmla="*/ 1 w 2"/>
                    <a:gd name="T81" fmla="*/ 2 h 3"/>
                    <a:gd name="T82" fmla="*/ 1 w 2"/>
                    <a:gd name="T83" fmla="*/ 3 h 3"/>
                    <a:gd name="T84" fmla="*/ 1 w 2"/>
                    <a:gd name="T85" fmla="*/ 3 h 3"/>
                    <a:gd name="T86" fmla="*/ 1 w 2"/>
                    <a:gd name="T87" fmla="*/ 3 h 3"/>
                    <a:gd name="T88" fmla="*/ 1 w 2"/>
                    <a:gd name="T89" fmla="*/ 3 h 3"/>
                    <a:gd name="T90" fmla="*/ 1 w 2"/>
                    <a:gd name="T91" fmla="*/ 3 h 3"/>
                    <a:gd name="T92" fmla="*/ 2 w 2"/>
                    <a:gd name="T93" fmla="*/ 3 h 3"/>
                    <a:gd name="T94" fmla="*/ 2 w 2"/>
                    <a:gd name="T95" fmla="*/ 3 h 3"/>
                    <a:gd name="T96" fmla="*/ 2 w 2"/>
                    <a:gd name="T97" fmla="*/ 3 h 3"/>
                    <a:gd name="T98" fmla="*/ 2 w 2"/>
                    <a:gd name="T99" fmla="*/ 3 h 3"/>
                    <a:gd name="T100" fmla="*/ 2 w 2"/>
                    <a:gd name="T101" fmla="*/ 3 h 3"/>
                    <a:gd name="T102" fmla="*/ 2 w 2"/>
                    <a:gd name="T103" fmla="*/ 3 h 3"/>
                    <a:gd name="T104" fmla="*/ 2 w 2"/>
                    <a:gd name="T105" fmla="*/ 3 h 3"/>
                    <a:gd name="T106" fmla="*/ 2 w 2"/>
                    <a:gd name="T107" fmla="*/ 2 h 3"/>
                    <a:gd name="T108" fmla="*/ 2 w 2"/>
                    <a:gd name="T109" fmla="*/ 2 h 3"/>
                    <a:gd name="T110" fmla="*/ 2 w 2"/>
                    <a:gd name="T111" fmla="*/ 2 h 3"/>
                    <a:gd name="T112" fmla="*/ 2 w 2"/>
                    <a:gd name="T113" fmla="*/ 2 h 3"/>
                    <a:gd name="T114" fmla="*/ 2 w 2"/>
                    <a:gd name="T11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 h="3">
                      <a:moveTo>
                        <a:pt x="2" y="2"/>
                      </a:moveTo>
                      <a:cubicBezTo>
                        <a:pt x="2" y="2"/>
                        <a:pt x="2" y="2"/>
                        <a:pt x="2" y="2"/>
                      </a:cubicBezTo>
                      <a:cubicBezTo>
                        <a:pt x="2" y="2"/>
                        <a:pt x="2" y="2"/>
                        <a:pt x="2" y="2"/>
                      </a:cubicBezTo>
                      <a:cubicBezTo>
                        <a:pt x="2" y="2"/>
                        <a:pt x="2" y="2"/>
                        <a:pt x="2" y="2"/>
                      </a:cubicBezTo>
                      <a:cubicBezTo>
                        <a:pt x="2" y="2"/>
                        <a:pt x="2" y="2"/>
                        <a:pt x="2" y="2"/>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0"/>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3"/>
                        <a:pt x="1" y="3"/>
                      </a:cubicBezTo>
                      <a:cubicBezTo>
                        <a:pt x="1" y="3"/>
                        <a:pt x="1" y="3"/>
                        <a:pt x="1" y="3"/>
                      </a:cubicBezTo>
                      <a:cubicBezTo>
                        <a:pt x="1" y="3"/>
                        <a:pt x="1" y="3"/>
                        <a:pt x="1" y="3"/>
                      </a:cubicBezTo>
                      <a:cubicBezTo>
                        <a:pt x="1" y="3"/>
                        <a:pt x="1" y="3"/>
                        <a:pt x="1" y="3"/>
                      </a:cubicBezTo>
                      <a:cubicBezTo>
                        <a:pt x="1" y="3"/>
                        <a:pt x="1" y="3"/>
                        <a:pt x="1" y="3"/>
                      </a:cubicBezTo>
                      <a:cubicBezTo>
                        <a:pt x="1"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64" name="Freeform 89"/>
                <p:cNvSpPr>
                  <a:spLocks/>
                </p:cNvSpPr>
                <p:nvPr/>
              </p:nvSpPr>
              <p:spPr bwMode="auto">
                <a:xfrm>
                  <a:off x="824" y="1432"/>
                  <a:ext cx="2" cy="1"/>
                </a:xfrm>
                <a:custGeom>
                  <a:avLst/>
                  <a:gdLst>
                    <a:gd name="T0" fmla="*/ 2 w 3"/>
                    <a:gd name="T1" fmla="*/ 2 h 2"/>
                    <a:gd name="T2" fmla="*/ 3 w 3"/>
                    <a:gd name="T3" fmla="*/ 2 h 2"/>
                    <a:gd name="T4" fmla="*/ 3 w 3"/>
                    <a:gd name="T5" fmla="*/ 2 h 2"/>
                    <a:gd name="T6" fmla="*/ 3 w 3"/>
                    <a:gd name="T7" fmla="*/ 2 h 2"/>
                    <a:gd name="T8" fmla="*/ 3 w 3"/>
                    <a:gd name="T9" fmla="*/ 2 h 2"/>
                    <a:gd name="T10" fmla="*/ 3 w 3"/>
                    <a:gd name="T11" fmla="*/ 2 h 2"/>
                    <a:gd name="T12" fmla="*/ 3 w 3"/>
                    <a:gd name="T13" fmla="*/ 1 h 2"/>
                    <a:gd name="T14" fmla="*/ 3 w 3"/>
                    <a:gd name="T15" fmla="*/ 1 h 2"/>
                    <a:gd name="T16" fmla="*/ 3 w 3"/>
                    <a:gd name="T17" fmla="*/ 1 h 2"/>
                    <a:gd name="T18" fmla="*/ 3 w 3"/>
                    <a:gd name="T19" fmla="*/ 1 h 2"/>
                    <a:gd name="T20" fmla="*/ 3 w 3"/>
                    <a:gd name="T21" fmla="*/ 1 h 2"/>
                    <a:gd name="T22" fmla="*/ 3 w 3"/>
                    <a:gd name="T23" fmla="*/ 1 h 2"/>
                    <a:gd name="T24" fmla="*/ 2 w 3"/>
                    <a:gd name="T25" fmla="*/ 0 h 2"/>
                    <a:gd name="T26" fmla="*/ 2 w 3"/>
                    <a:gd name="T27" fmla="*/ 0 h 2"/>
                    <a:gd name="T28" fmla="*/ 2 w 3"/>
                    <a:gd name="T29" fmla="*/ 0 h 2"/>
                    <a:gd name="T30" fmla="*/ 2 w 3"/>
                    <a:gd name="T31" fmla="*/ 1 h 2"/>
                    <a:gd name="T32" fmla="*/ 2 w 3"/>
                    <a:gd name="T33" fmla="*/ 1 h 2"/>
                    <a:gd name="T34" fmla="*/ 2 w 3"/>
                    <a:gd name="T35" fmla="*/ 1 h 2"/>
                    <a:gd name="T36" fmla="*/ 2 w 3"/>
                    <a:gd name="T37" fmla="*/ 1 h 2"/>
                    <a:gd name="T38" fmla="*/ 2 w 3"/>
                    <a:gd name="T39" fmla="*/ 1 h 2"/>
                    <a:gd name="T40" fmla="*/ 1 w 3"/>
                    <a:gd name="T41" fmla="*/ 0 h 2"/>
                    <a:gd name="T42" fmla="*/ 1 w 3"/>
                    <a:gd name="T43" fmla="*/ 0 h 2"/>
                    <a:gd name="T44" fmla="*/ 1 w 3"/>
                    <a:gd name="T45" fmla="*/ 0 h 2"/>
                    <a:gd name="T46" fmla="*/ 0 w 3"/>
                    <a:gd name="T47" fmla="*/ 0 h 2"/>
                    <a:gd name="T48" fmla="*/ 0 w 3"/>
                    <a:gd name="T49" fmla="*/ 0 h 2"/>
                    <a:gd name="T50" fmla="*/ 0 w 3"/>
                    <a:gd name="T51" fmla="*/ 0 h 2"/>
                    <a:gd name="T52" fmla="*/ 0 w 3"/>
                    <a:gd name="T53" fmla="*/ 1 h 2"/>
                    <a:gd name="T54" fmla="*/ 0 w 3"/>
                    <a:gd name="T55" fmla="*/ 1 h 2"/>
                    <a:gd name="T56" fmla="*/ 0 w 3"/>
                    <a:gd name="T57" fmla="*/ 1 h 2"/>
                    <a:gd name="T58" fmla="*/ 0 w 3"/>
                    <a:gd name="T59" fmla="*/ 1 h 2"/>
                    <a:gd name="T60" fmla="*/ 0 w 3"/>
                    <a:gd name="T61" fmla="*/ 1 h 2"/>
                    <a:gd name="T62" fmla="*/ 0 w 3"/>
                    <a:gd name="T63" fmla="*/ 1 h 2"/>
                    <a:gd name="T64" fmla="*/ 0 w 3"/>
                    <a:gd name="T65" fmla="*/ 1 h 2"/>
                    <a:gd name="T66" fmla="*/ 0 w 3"/>
                    <a:gd name="T67" fmla="*/ 1 h 2"/>
                    <a:gd name="T68" fmla="*/ 0 w 3"/>
                    <a:gd name="T69" fmla="*/ 2 h 2"/>
                    <a:gd name="T70" fmla="*/ 1 w 3"/>
                    <a:gd name="T71" fmla="*/ 2 h 2"/>
                    <a:gd name="T72" fmla="*/ 1 w 3"/>
                    <a:gd name="T73" fmla="*/ 2 h 2"/>
                    <a:gd name="T74" fmla="*/ 1 w 3"/>
                    <a:gd name="T75" fmla="*/ 2 h 2"/>
                    <a:gd name="T76" fmla="*/ 1 w 3"/>
                    <a:gd name="T77" fmla="*/ 2 h 2"/>
                    <a:gd name="T78" fmla="*/ 2 w 3"/>
                    <a:gd name="T79" fmla="*/ 2 h 2"/>
                    <a:gd name="T80" fmla="*/ 2 w 3"/>
                    <a:gd name="T8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 h="2">
                      <a:moveTo>
                        <a:pt x="2" y="2"/>
                      </a:moveTo>
                      <a:cubicBezTo>
                        <a:pt x="2" y="2"/>
                        <a:pt x="2" y="2"/>
                        <a:pt x="2" y="2"/>
                      </a:cubicBezTo>
                      <a:cubicBezTo>
                        <a:pt x="2" y="2"/>
                        <a:pt x="2" y="2"/>
                        <a:pt x="2"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1" y="1"/>
                        <a:pt x="1" y="1"/>
                        <a:pt x="1" y="1"/>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2"/>
                        <a:pt x="0" y="2"/>
                        <a:pt x="0" y="2"/>
                      </a:cubicBezTo>
                      <a:cubicBezTo>
                        <a:pt x="0" y="2"/>
                        <a:pt x="0" y="2"/>
                        <a:pt x="0"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2" y="2"/>
                        <a:pt x="2" y="2"/>
                        <a:pt x="2" y="2"/>
                      </a:cubicBezTo>
                      <a:cubicBezTo>
                        <a:pt x="2" y="2"/>
                        <a:pt x="2" y="2"/>
                        <a:pt x="2" y="2"/>
                      </a:cubicBezTo>
                      <a:cubicBezTo>
                        <a:pt x="2" y="2"/>
                        <a:pt x="2" y="2"/>
                        <a:pt x="2" y="2"/>
                      </a:cubicBezTo>
                      <a:cubicBezTo>
                        <a:pt x="2" y="2"/>
                        <a:pt x="2"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65" name="Freeform 90"/>
                <p:cNvSpPr>
                  <a:spLocks/>
                </p:cNvSpPr>
                <p:nvPr/>
              </p:nvSpPr>
              <p:spPr bwMode="auto">
                <a:xfrm>
                  <a:off x="822" y="1433"/>
                  <a:ext cx="1" cy="0"/>
                </a:xfrm>
                <a:custGeom>
                  <a:avLst/>
                  <a:gdLst>
                    <a:gd name="T0" fmla="*/ 0 w 2"/>
                    <a:gd name="T1" fmla="*/ 0 h 1"/>
                    <a:gd name="T2" fmla="*/ 0 w 2"/>
                    <a:gd name="T3" fmla="*/ 0 h 1"/>
                    <a:gd name="T4" fmla="*/ 0 w 2"/>
                    <a:gd name="T5" fmla="*/ 0 h 1"/>
                    <a:gd name="T6" fmla="*/ 0 w 2"/>
                    <a:gd name="T7" fmla="*/ 0 h 1"/>
                    <a:gd name="T8" fmla="*/ 1 w 2"/>
                    <a:gd name="T9" fmla="*/ 0 h 1"/>
                    <a:gd name="T10" fmla="*/ 1 w 2"/>
                    <a:gd name="T11" fmla="*/ 0 h 1"/>
                    <a:gd name="T12" fmla="*/ 1 w 2"/>
                    <a:gd name="T13" fmla="*/ 0 h 1"/>
                    <a:gd name="T14" fmla="*/ 1 w 2"/>
                    <a:gd name="T15" fmla="*/ 0 h 1"/>
                    <a:gd name="T16" fmla="*/ 1 w 2"/>
                    <a:gd name="T17" fmla="*/ 0 h 1"/>
                    <a:gd name="T18" fmla="*/ 1 w 2"/>
                    <a:gd name="T19" fmla="*/ 1 h 1"/>
                    <a:gd name="T20" fmla="*/ 1 w 2"/>
                    <a:gd name="T21" fmla="*/ 1 h 1"/>
                    <a:gd name="T22" fmla="*/ 1 w 2"/>
                    <a:gd name="T23" fmla="*/ 1 h 1"/>
                    <a:gd name="T24" fmla="*/ 1 w 2"/>
                    <a:gd name="T25" fmla="*/ 1 h 1"/>
                    <a:gd name="T26" fmla="*/ 1 w 2"/>
                    <a:gd name="T27" fmla="*/ 0 h 1"/>
                    <a:gd name="T28" fmla="*/ 1 w 2"/>
                    <a:gd name="T29" fmla="*/ 0 h 1"/>
                    <a:gd name="T30" fmla="*/ 1 w 2"/>
                    <a:gd name="T31" fmla="*/ 0 h 1"/>
                    <a:gd name="T32" fmla="*/ 2 w 2"/>
                    <a:gd name="T33" fmla="*/ 0 h 1"/>
                    <a:gd name="T34" fmla="*/ 2 w 2"/>
                    <a:gd name="T35" fmla="*/ 0 h 1"/>
                    <a:gd name="T36" fmla="*/ 2 w 2"/>
                    <a:gd name="T37" fmla="*/ 0 h 1"/>
                    <a:gd name="T38" fmla="*/ 1 w 2"/>
                    <a:gd name="T39" fmla="*/ 0 h 1"/>
                    <a:gd name="T40" fmla="*/ 1 w 2"/>
                    <a:gd name="T41" fmla="*/ 0 h 1"/>
                    <a:gd name="T42" fmla="*/ 1 w 2"/>
                    <a:gd name="T43" fmla="*/ 0 h 1"/>
                    <a:gd name="T44" fmla="*/ 1 w 2"/>
                    <a:gd name="T45" fmla="*/ 0 h 1"/>
                    <a:gd name="T46" fmla="*/ 1 w 2"/>
                    <a:gd name="T47" fmla="*/ 0 h 1"/>
                    <a:gd name="T48" fmla="*/ 1 w 2"/>
                    <a:gd name="T49" fmla="*/ 0 h 1"/>
                    <a:gd name="T50" fmla="*/ 1 w 2"/>
                    <a:gd name="T51" fmla="*/ 0 h 1"/>
                    <a:gd name="T52" fmla="*/ 1 w 2"/>
                    <a:gd name="T53" fmla="*/ 0 h 1"/>
                    <a:gd name="T54" fmla="*/ 1 w 2"/>
                    <a:gd name="T55" fmla="*/ 0 h 1"/>
                    <a:gd name="T56" fmla="*/ 1 w 2"/>
                    <a:gd name="T57" fmla="*/ 0 h 1"/>
                    <a:gd name="T58" fmla="*/ 1 w 2"/>
                    <a:gd name="T59" fmla="*/ 0 h 1"/>
                    <a:gd name="T60" fmla="*/ 1 w 2"/>
                    <a:gd name="T61" fmla="*/ 0 h 1"/>
                    <a:gd name="T62" fmla="*/ 1 w 2"/>
                    <a:gd name="T63" fmla="*/ 0 h 1"/>
                    <a:gd name="T64" fmla="*/ 1 w 2"/>
                    <a:gd name="T65" fmla="*/ 0 h 1"/>
                    <a:gd name="T66" fmla="*/ 1 w 2"/>
                    <a:gd name="T67" fmla="*/ 0 h 1"/>
                    <a:gd name="T68" fmla="*/ 1 w 2"/>
                    <a:gd name="T69" fmla="*/ 0 h 1"/>
                    <a:gd name="T70" fmla="*/ 1 w 2"/>
                    <a:gd name="T71" fmla="*/ 0 h 1"/>
                    <a:gd name="T72" fmla="*/ 1 w 2"/>
                    <a:gd name="T73" fmla="*/ 0 h 1"/>
                    <a:gd name="T74" fmla="*/ 0 w 2"/>
                    <a:gd name="T7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 h="1">
                      <a:moveTo>
                        <a:pt x="0" y="0"/>
                      </a:moveTo>
                      <a:cubicBezTo>
                        <a:pt x="0" y="0"/>
                        <a:pt x="0" y="0"/>
                        <a:pt x="0" y="0"/>
                      </a:cubicBezTo>
                      <a:cubicBezTo>
                        <a:pt x="0" y="0"/>
                        <a:pt x="0" y="0"/>
                        <a:pt x="0" y="0"/>
                      </a:cubicBezTo>
                      <a:cubicBezTo>
                        <a:pt x="0" y="0"/>
                        <a:pt x="0" y="0"/>
                        <a:pt x="0" y="0"/>
                      </a:cubicBezTo>
                      <a:cubicBezTo>
                        <a:pt x="0" y="0"/>
                        <a:pt x="0" y="0"/>
                        <a:pt x="1" y="0"/>
                      </a:cubicBezTo>
                      <a:cubicBezTo>
                        <a:pt x="1" y="0"/>
                        <a:pt x="1" y="0"/>
                        <a:pt x="1" y="0"/>
                      </a:cubicBezTo>
                      <a:cubicBezTo>
                        <a:pt x="1" y="0"/>
                        <a:pt x="1" y="0"/>
                        <a:pt x="1" y="0"/>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1" y="0"/>
                        <a:pt x="1" y="0"/>
                        <a:pt x="1" y="0"/>
                      </a:cubicBezTo>
                      <a:cubicBezTo>
                        <a:pt x="2" y="0"/>
                        <a:pt x="2" y="0"/>
                        <a:pt x="2" y="0"/>
                      </a:cubicBezTo>
                      <a:cubicBezTo>
                        <a:pt x="2" y="0"/>
                        <a:pt x="2" y="0"/>
                        <a:pt x="2" y="0"/>
                      </a:cubicBezTo>
                      <a:cubicBezTo>
                        <a:pt x="2" y="0"/>
                        <a:pt x="2" y="0"/>
                        <a:pt x="2"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66" name="Freeform 91"/>
                <p:cNvSpPr>
                  <a:spLocks/>
                </p:cNvSpPr>
                <p:nvPr/>
              </p:nvSpPr>
              <p:spPr bwMode="auto">
                <a:xfrm>
                  <a:off x="823" y="1432"/>
                  <a:ext cx="0" cy="1"/>
                </a:xfrm>
                <a:custGeom>
                  <a:avLst/>
                  <a:gdLst>
                    <a:gd name="T0" fmla="*/ 1 h 1"/>
                    <a:gd name="T1" fmla="*/ 1 h 1"/>
                    <a:gd name="T2" fmla="*/ 0 h 1"/>
                    <a:gd name="T3" fmla="*/ 0 h 1"/>
                    <a:gd name="T4" fmla="*/ 0 h 1"/>
                    <a:gd name="T5" fmla="*/ 0 h 1"/>
                    <a:gd name="T6" fmla="*/ 0 h 1"/>
                    <a:gd name="T7" fmla="*/ 0 h 1"/>
                    <a:gd name="T8" fmla="*/ 0 h 1"/>
                    <a:gd name="T9" fmla="*/ 0 h 1"/>
                    <a:gd name="T10" fmla="*/ 0 h 1"/>
                    <a:gd name="T11" fmla="*/ 0 h 1"/>
                    <a:gd name="T12" fmla="*/ 0 h 1"/>
                    <a:gd name="T13" fmla="*/ 0 h 1"/>
                    <a:gd name="T14" fmla="*/ 0 h 1"/>
                    <a:gd name="T15" fmla="*/ 1 h 1"/>
                    <a:gd name="T16" fmla="*/ 1 h 1"/>
                    <a:gd name="T17" fmla="*/ 1 h 1"/>
                    <a:gd name="T18" fmla="*/ 1 h 1"/>
                    <a:gd name="T19" fmla="*/ 1 h 1"/>
                    <a:gd name="T20" fmla="*/ 1 h 1"/>
                    <a:gd name="T21" fmla="*/ 1 h 1"/>
                    <a:gd name="T22" fmla="*/ 1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Lst>
                  <a:rect l="0" t="0" r="r" b="b"/>
                  <a:pathLst>
                    <a:path h="1">
                      <a:moveTo>
                        <a:pt x="0" y="1"/>
                      </a:moveTo>
                      <a:lnTo>
                        <a:pt x="0" y="1"/>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1"/>
                      </a:lnTo>
                      <a:lnTo>
                        <a:pt x="0" y="1"/>
                      </a:lnTo>
                      <a:lnTo>
                        <a:pt x="0" y="1"/>
                      </a:lnTo>
                      <a:lnTo>
                        <a:pt x="0" y="1"/>
                      </a:lnTo>
                      <a:lnTo>
                        <a:pt x="0" y="1"/>
                      </a:lnTo>
                      <a:lnTo>
                        <a:pt x="0"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67" name="Freeform 92"/>
                <p:cNvSpPr>
                  <a:spLocks/>
                </p:cNvSpPr>
                <p:nvPr/>
              </p:nvSpPr>
              <p:spPr bwMode="auto">
                <a:xfrm>
                  <a:off x="823" y="1431"/>
                  <a:ext cx="1" cy="2"/>
                </a:xfrm>
                <a:custGeom>
                  <a:avLst/>
                  <a:gdLst>
                    <a:gd name="T0" fmla="*/ 1 w 1"/>
                    <a:gd name="T1" fmla="*/ 2 h 3"/>
                    <a:gd name="T2" fmla="*/ 1 w 1"/>
                    <a:gd name="T3" fmla="*/ 2 h 3"/>
                    <a:gd name="T4" fmla="*/ 1 w 1"/>
                    <a:gd name="T5" fmla="*/ 2 h 3"/>
                    <a:gd name="T6" fmla="*/ 1 w 1"/>
                    <a:gd name="T7" fmla="*/ 2 h 3"/>
                    <a:gd name="T8" fmla="*/ 1 w 1"/>
                    <a:gd name="T9" fmla="*/ 1 h 3"/>
                    <a:gd name="T10" fmla="*/ 1 w 1"/>
                    <a:gd name="T11" fmla="*/ 1 h 3"/>
                    <a:gd name="T12" fmla="*/ 1 w 1"/>
                    <a:gd name="T13" fmla="*/ 1 h 3"/>
                    <a:gd name="T14" fmla="*/ 1 w 1"/>
                    <a:gd name="T15" fmla="*/ 1 h 3"/>
                    <a:gd name="T16" fmla="*/ 1 w 1"/>
                    <a:gd name="T17" fmla="*/ 1 h 3"/>
                    <a:gd name="T18" fmla="*/ 1 w 1"/>
                    <a:gd name="T19" fmla="*/ 1 h 3"/>
                    <a:gd name="T20" fmla="*/ 1 w 1"/>
                    <a:gd name="T21" fmla="*/ 1 h 3"/>
                    <a:gd name="T22" fmla="*/ 1 w 1"/>
                    <a:gd name="T23" fmla="*/ 1 h 3"/>
                    <a:gd name="T24" fmla="*/ 1 w 1"/>
                    <a:gd name="T25" fmla="*/ 0 h 3"/>
                    <a:gd name="T26" fmla="*/ 1 w 1"/>
                    <a:gd name="T27" fmla="*/ 0 h 3"/>
                    <a:gd name="T28" fmla="*/ 1 w 1"/>
                    <a:gd name="T29" fmla="*/ 0 h 3"/>
                    <a:gd name="T30" fmla="*/ 1 w 1"/>
                    <a:gd name="T31" fmla="*/ 0 h 3"/>
                    <a:gd name="T32" fmla="*/ 1 w 1"/>
                    <a:gd name="T33" fmla="*/ 1 h 3"/>
                    <a:gd name="T34" fmla="*/ 1 w 1"/>
                    <a:gd name="T35" fmla="*/ 1 h 3"/>
                    <a:gd name="T36" fmla="*/ 1 w 1"/>
                    <a:gd name="T37" fmla="*/ 1 h 3"/>
                    <a:gd name="T38" fmla="*/ 1 w 1"/>
                    <a:gd name="T39" fmla="*/ 1 h 3"/>
                    <a:gd name="T40" fmla="*/ 1 w 1"/>
                    <a:gd name="T41" fmla="*/ 1 h 3"/>
                    <a:gd name="T42" fmla="*/ 1 w 1"/>
                    <a:gd name="T43" fmla="*/ 1 h 3"/>
                    <a:gd name="T44" fmla="*/ 1 w 1"/>
                    <a:gd name="T45" fmla="*/ 1 h 3"/>
                    <a:gd name="T46" fmla="*/ 1 w 1"/>
                    <a:gd name="T47" fmla="*/ 1 h 3"/>
                    <a:gd name="T48" fmla="*/ 1 w 1"/>
                    <a:gd name="T49" fmla="*/ 1 h 3"/>
                    <a:gd name="T50" fmla="*/ 0 w 1"/>
                    <a:gd name="T51" fmla="*/ 2 h 3"/>
                    <a:gd name="T52" fmla="*/ 0 w 1"/>
                    <a:gd name="T53" fmla="*/ 2 h 3"/>
                    <a:gd name="T54" fmla="*/ 0 w 1"/>
                    <a:gd name="T55" fmla="*/ 2 h 3"/>
                    <a:gd name="T56" fmla="*/ 0 w 1"/>
                    <a:gd name="T57" fmla="*/ 2 h 3"/>
                    <a:gd name="T58" fmla="*/ 0 w 1"/>
                    <a:gd name="T59" fmla="*/ 2 h 3"/>
                    <a:gd name="T60" fmla="*/ 0 w 1"/>
                    <a:gd name="T61" fmla="*/ 2 h 3"/>
                    <a:gd name="T62" fmla="*/ 0 w 1"/>
                    <a:gd name="T63" fmla="*/ 2 h 3"/>
                    <a:gd name="T64" fmla="*/ 0 w 1"/>
                    <a:gd name="T65" fmla="*/ 2 h 3"/>
                    <a:gd name="T66" fmla="*/ 0 w 1"/>
                    <a:gd name="T67" fmla="*/ 2 h 3"/>
                    <a:gd name="T68" fmla="*/ 0 w 1"/>
                    <a:gd name="T69" fmla="*/ 3 h 3"/>
                    <a:gd name="T70" fmla="*/ 0 w 1"/>
                    <a:gd name="T71" fmla="*/ 3 h 3"/>
                    <a:gd name="T72" fmla="*/ 0 w 1"/>
                    <a:gd name="T73" fmla="*/ 3 h 3"/>
                    <a:gd name="T74" fmla="*/ 0 w 1"/>
                    <a:gd name="T75" fmla="*/ 3 h 3"/>
                    <a:gd name="T76" fmla="*/ 0 w 1"/>
                    <a:gd name="T77" fmla="*/ 3 h 3"/>
                    <a:gd name="T78" fmla="*/ 0 w 1"/>
                    <a:gd name="T79" fmla="*/ 3 h 3"/>
                    <a:gd name="T80" fmla="*/ 0 w 1"/>
                    <a:gd name="T81" fmla="*/ 3 h 3"/>
                    <a:gd name="T82" fmla="*/ 0 w 1"/>
                    <a:gd name="T83" fmla="*/ 3 h 3"/>
                    <a:gd name="T84" fmla="*/ 0 w 1"/>
                    <a:gd name="T85" fmla="*/ 3 h 3"/>
                    <a:gd name="T86" fmla="*/ 0 w 1"/>
                    <a:gd name="T87" fmla="*/ 3 h 3"/>
                    <a:gd name="T88" fmla="*/ 0 w 1"/>
                    <a:gd name="T89" fmla="*/ 3 h 3"/>
                    <a:gd name="T90" fmla="*/ 0 w 1"/>
                    <a:gd name="T91" fmla="*/ 3 h 3"/>
                    <a:gd name="T92" fmla="*/ 1 w 1"/>
                    <a:gd name="T93" fmla="*/ 3 h 3"/>
                    <a:gd name="T94" fmla="*/ 1 w 1"/>
                    <a:gd name="T95" fmla="*/ 3 h 3"/>
                    <a:gd name="T96" fmla="*/ 1 w 1"/>
                    <a:gd name="T97" fmla="*/ 3 h 3"/>
                    <a:gd name="T98" fmla="*/ 1 w 1"/>
                    <a:gd name="T99" fmla="*/ 2 h 3"/>
                    <a:gd name="T100" fmla="*/ 1 w 1"/>
                    <a:gd name="T101" fmla="*/ 2 h 3"/>
                    <a:gd name="T102" fmla="*/ 1 w 1"/>
                    <a:gd name="T103" fmla="*/ 2 h 3"/>
                    <a:gd name="T104" fmla="*/ 1 w 1"/>
                    <a:gd name="T10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 h="3">
                      <a:moveTo>
                        <a:pt x="1" y="2"/>
                      </a:move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1" y="3"/>
                        <a:pt x="1" y="3"/>
                        <a:pt x="1" y="3"/>
                      </a:cubicBezTo>
                      <a:cubicBezTo>
                        <a:pt x="1" y="3"/>
                        <a:pt x="1" y="3"/>
                        <a:pt x="1" y="3"/>
                      </a:cubicBezTo>
                      <a:cubicBezTo>
                        <a:pt x="1" y="3"/>
                        <a:pt x="1" y="3"/>
                        <a:pt x="1" y="3"/>
                      </a:cubicBezTo>
                      <a:cubicBezTo>
                        <a:pt x="1" y="2"/>
                        <a:pt x="1" y="2"/>
                        <a:pt x="1" y="2"/>
                      </a:cubicBezTo>
                      <a:cubicBezTo>
                        <a:pt x="1" y="2"/>
                        <a:pt x="1" y="2"/>
                        <a:pt x="1" y="2"/>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68" name="Rectangle 93"/>
                <p:cNvSpPr>
                  <a:spLocks noChangeArrowheads="1"/>
                </p:cNvSpPr>
                <p:nvPr/>
              </p:nvSpPr>
              <p:spPr bwMode="auto">
                <a:xfrm>
                  <a:off x="823" y="1433"/>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69" name="Freeform 94"/>
                <p:cNvSpPr>
                  <a:spLocks/>
                </p:cNvSpPr>
                <p:nvPr/>
              </p:nvSpPr>
              <p:spPr bwMode="auto">
                <a:xfrm>
                  <a:off x="822" y="1432"/>
                  <a:ext cx="0" cy="1"/>
                </a:xfrm>
                <a:custGeom>
                  <a:avLst/>
                  <a:gdLst>
                    <a:gd name="T0" fmla="*/ 1 h 1"/>
                    <a:gd name="T1" fmla="*/ 1 h 1"/>
                    <a:gd name="T2" fmla="*/ 1 h 1"/>
                    <a:gd name="T3" fmla="*/ 0 h 1"/>
                    <a:gd name="T4" fmla="*/ 1 h 1"/>
                    <a:gd name="T5" fmla="*/ 1 h 1"/>
                    <a:gd name="T6" fmla="*/ 1 h 1"/>
                  </a:gdLst>
                  <a:ahLst/>
                  <a:cxnLst>
                    <a:cxn ang="0">
                      <a:pos x="0" y="T0"/>
                    </a:cxn>
                    <a:cxn ang="0">
                      <a:pos x="0" y="T1"/>
                    </a:cxn>
                    <a:cxn ang="0">
                      <a:pos x="0" y="T2"/>
                    </a:cxn>
                    <a:cxn ang="0">
                      <a:pos x="0" y="T3"/>
                    </a:cxn>
                    <a:cxn ang="0">
                      <a:pos x="0" y="T4"/>
                    </a:cxn>
                    <a:cxn ang="0">
                      <a:pos x="0" y="T5"/>
                    </a:cxn>
                    <a:cxn ang="0">
                      <a:pos x="0" y="T6"/>
                    </a:cxn>
                  </a:cxnLst>
                  <a:rect l="0" t="0" r="r" b="b"/>
                  <a:pathLst>
                    <a:path h="1">
                      <a:moveTo>
                        <a:pt x="0" y="1"/>
                      </a:moveTo>
                      <a:lnTo>
                        <a:pt x="0" y="1"/>
                      </a:lnTo>
                      <a:lnTo>
                        <a:pt x="0" y="1"/>
                      </a:lnTo>
                      <a:lnTo>
                        <a:pt x="0" y="0"/>
                      </a:lnTo>
                      <a:lnTo>
                        <a:pt x="0"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70" name="Rectangle 95"/>
                <p:cNvSpPr>
                  <a:spLocks noChangeArrowheads="1"/>
                </p:cNvSpPr>
                <p:nvPr/>
              </p:nvSpPr>
              <p:spPr bwMode="auto">
                <a:xfrm>
                  <a:off x="822" y="1432"/>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71" name="Rectangle 96"/>
                <p:cNvSpPr>
                  <a:spLocks noChangeArrowheads="1"/>
                </p:cNvSpPr>
                <p:nvPr/>
              </p:nvSpPr>
              <p:spPr bwMode="auto">
                <a:xfrm>
                  <a:off x="823" y="1432"/>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72" name="Rectangle 97"/>
                <p:cNvSpPr>
                  <a:spLocks noChangeArrowheads="1"/>
                </p:cNvSpPr>
                <p:nvPr/>
              </p:nvSpPr>
              <p:spPr bwMode="auto">
                <a:xfrm>
                  <a:off x="822" y="1432"/>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73" name="Rectangle 98"/>
                <p:cNvSpPr>
                  <a:spLocks noChangeArrowheads="1"/>
                </p:cNvSpPr>
                <p:nvPr/>
              </p:nvSpPr>
              <p:spPr bwMode="auto">
                <a:xfrm>
                  <a:off x="824" y="1431"/>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74" name="Rectangle 99"/>
                <p:cNvSpPr>
                  <a:spLocks noChangeArrowheads="1"/>
                </p:cNvSpPr>
                <p:nvPr/>
              </p:nvSpPr>
              <p:spPr bwMode="auto">
                <a:xfrm>
                  <a:off x="824" y="1431"/>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75" name="Freeform 100"/>
                <p:cNvSpPr>
                  <a:spLocks/>
                </p:cNvSpPr>
                <p:nvPr/>
              </p:nvSpPr>
              <p:spPr bwMode="auto">
                <a:xfrm>
                  <a:off x="822" y="1429"/>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76" name="Freeform 101"/>
                <p:cNvSpPr>
                  <a:spLocks/>
                </p:cNvSpPr>
                <p:nvPr/>
              </p:nvSpPr>
              <p:spPr bwMode="auto">
                <a:xfrm>
                  <a:off x="822" y="1428"/>
                  <a:ext cx="1" cy="1"/>
                </a:xfrm>
                <a:custGeom>
                  <a:avLst/>
                  <a:gdLst>
                    <a:gd name="T0" fmla="*/ 1 w 1"/>
                    <a:gd name="T1" fmla="*/ 0 h 1"/>
                    <a:gd name="T2" fmla="*/ 1 w 1"/>
                    <a:gd name="T3" fmla="*/ 0 h 1"/>
                    <a:gd name="T4" fmla="*/ 1 w 1"/>
                    <a:gd name="T5" fmla="*/ 0 h 1"/>
                    <a:gd name="T6" fmla="*/ 1 w 1"/>
                    <a:gd name="T7" fmla="*/ 0 h 1"/>
                    <a:gd name="T8" fmla="*/ 1 w 1"/>
                    <a:gd name="T9" fmla="*/ 0 h 1"/>
                    <a:gd name="T10" fmla="*/ 1 w 1"/>
                    <a:gd name="T11" fmla="*/ 0 h 1"/>
                    <a:gd name="T12" fmla="*/ 1 w 1"/>
                    <a:gd name="T13" fmla="*/ 0 h 1"/>
                    <a:gd name="T14" fmla="*/ 1 w 1"/>
                    <a:gd name="T15" fmla="*/ 0 h 1"/>
                    <a:gd name="T16" fmla="*/ 1 w 1"/>
                    <a:gd name="T17" fmla="*/ 0 h 1"/>
                    <a:gd name="T18" fmla="*/ 0 w 1"/>
                    <a:gd name="T19" fmla="*/ 0 h 1"/>
                    <a:gd name="T20" fmla="*/ 0 w 1"/>
                    <a:gd name="T21" fmla="*/ 0 h 1"/>
                    <a:gd name="T22" fmla="*/ 0 w 1"/>
                    <a:gd name="T23" fmla="*/ 0 h 1"/>
                    <a:gd name="T24" fmla="*/ 0 w 1"/>
                    <a:gd name="T25" fmla="*/ 0 h 1"/>
                    <a:gd name="T26" fmla="*/ 0 w 1"/>
                    <a:gd name="T27" fmla="*/ 0 h 1"/>
                    <a:gd name="T28" fmla="*/ 0 w 1"/>
                    <a:gd name="T29" fmla="*/ 0 h 1"/>
                    <a:gd name="T30" fmla="*/ 0 w 1"/>
                    <a:gd name="T31" fmla="*/ 0 h 1"/>
                    <a:gd name="T32" fmla="*/ 1 w 1"/>
                    <a:gd name="T33" fmla="*/ 0 h 1"/>
                    <a:gd name="T34" fmla="*/ 1 w 1"/>
                    <a:gd name="T35" fmla="*/ 0 h 1"/>
                    <a:gd name="T36" fmla="*/ 1 w 1"/>
                    <a:gd name="T37" fmla="*/ 0 h 1"/>
                    <a:gd name="T38" fmla="*/ 0 w 1"/>
                    <a:gd name="T39" fmla="*/ 0 h 1"/>
                    <a:gd name="T40" fmla="*/ 0 w 1"/>
                    <a:gd name="T41" fmla="*/ 1 h 1"/>
                    <a:gd name="T42" fmla="*/ 0 w 1"/>
                    <a:gd name="T43" fmla="*/ 1 h 1"/>
                    <a:gd name="T44" fmla="*/ 0 w 1"/>
                    <a:gd name="T45" fmla="*/ 1 h 1"/>
                    <a:gd name="T46" fmla="*/ 0 w 1"/>
                    <a:gd name="T47" fmla="*/ 1 h 1"/>
                    <a:gd name="T48" fmla="*/ 0 w 1"/>
                    <a:gd name="T49" fmla="*/ 1 h 1"/>
                    <a:gd name="T50" fmla="*/ 1 w 1"/>
                    <a:gd name="T51" fmla="*/ 1 h 1"/>
                    <a:gd name="T52" fmla="*/ 1 w 1"/>
                    <a:gd name="T53" fmla="*/ 1 h 1"/>
                    <a:gd name="T54" fmla="*/ 1 w 1"/>
                    <a:gd name="T55" fmla="*/ 1 h 1"/>
                    <a:gd name="T56" fmla="*/ 1 w 1"/>
                    <a:gd name="T57" fmla="*/ 1 h 1"/>
                    <a:gd name="T58" fmla="*/ 1 w 1"/>
                    <a:gd name="T59" fmla="*/ 1 h 1"/>
                    <a:gd name="T60" fmla="*/ 1 w 1"/>
                    <a:gd name="T61" fmla="*/ 1 h 1"/>
                    <a:gd name="T62" fmla="*/ 1 w 1"/>
                    <a:gd name="T63" fmla="*/ 1 h 1"/>
                    <a:gd name="T64" fmla="*/ 1 w 1"/>
                    <a:gd name="T65" fmla="*/ 1 h 1"/>
                    <a:gd name="T66" fmla="*/ 1 w 1"/>
                    <a:gd name="T67" fmla="*/ 1 h 1"/>
                    <a:gd name="T68" fmla="*/ 1 w 1"/>
                    <a:gd name="T6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 h="1">
                      <a:moveTo>
                        <a:pt x="1" y="0"/>
                      </a:move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77" name="Freeform 102"/>
                <p:cNvSpPr>
                  <a:spLocks/>
                </p:cNvSpPr>
                <p:nvPr/>
              </p:nvSpPr>
              <p:spPr bwMode="auto">
                <a:xfrm>
                  <a:off x="822" y="1427"/>
                  <a:ext cx="0" cy="1"/>
                </a:xfrm>
                <a:custGeom>
                  <a:avLst/>
                  <a:gdLst>
                    <a:gd name="T0" fmla="*/ 1 h 1"/>
                    <a:gd name="T1" fmla="*/ 1 h 1"/>
                    <a:gd name="T2" fmla="*/ 1 h 1"/>
                    <a:gd name="T3" fmla="*/ 0 h 1"/>
                    <a:gd name="T4" fmla="*/ 1 h 1"/>
                    <a:gd name="T5" fmla="*/ 1 h 1"/>
                    <a:gd name="T6" fmla="*/ 1 h 1"/>
                    <a:gd name="T7" fmla="*/ 1 h 1"/>
                    <a:gd name="T8" fmla="*/ 1 h 1"/>
                    <a:gd name="T9" fmla="*/ 1 h 1"/>
                    <a:gd name="T10" fmla="*/ 1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1">
                      <a:moveTo>
                        <a:pt x="0" y="1"/>
                      </a:moveTo>
                      <a:lnTo>
                        <a:pt x="0" y="1"/>
                      </a:lnTo>
                      <a:lnTo>
                        <a:pt x="0" y="1"/>
                      </a:lnTo>
                      <a:lnTo>
                        <a:pt x="0" y="0"/>
                      </a:lnTo>
                      <a:lnTo>
                        <a:pt x="0" y="1"/>
                      </a:lnTo>
                      <a:lnTo>
                        <a:pt x="0" y="1"/>
                      </a:lnTo>
                      <a:lnTo>
                        <a:pt x="0" y="1"/>
                      </a:lnTo>
                      <a:lnTo>
                        <a:pt x="0" y="1"/>
                      </a:lnTo>
                      <a:lnTo>
                        <a:pt x="0"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78" name="Freeform 103"/>
                <p:cNvSpPr>
                  <a:spLocks/>
                </p:cNvSpPr>
                <p:nvPr/>
              </p:nvSpPr>
              <p:spPr bwMode="auto">
                <a:xfrm>
                  <a:off x="821" y="1428"/>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0" y="1"/>
                        <a:pt x="0" y="1"/>
                        <a:pt x="0" y="1"/>
                      </a:cubicBezTo>
                      <a:cubicBezTo>
                        <a:pt x="0" y="1"/>
                        <a:pt x="0" y="1"/>
                        <a:pt x="0" y="1"/>
                      </a:cubicBezTo>
                      <a:cubicBezTo>
                        <a:pt x="0" y="1"/>
                        <a:pt x="0" y="1"/>
                        <a:pt x="0" y="1"/>
                      </a:cubicBezTo>
                      <a:cubicBezTo>
                        <a:pt x="1" y="1"/>
                        <a:pt x="1" y="1"/>
                        <a:pt x="1" y="1"/>
                      </a:cubicBezTo>
                      <a:cubicBezTo>
                        <a:pt x="1" y="1"/>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79" name="Freeform 104"/>
                <p:cNvSpPr>
                  <a:spLocks/>
                </p:cNvSpPr>
                <p:nvPr/>
              </p:nvSpPr>
              <p:spPr bwMode="auto">
                <a:xfrm>
                  <a:off x="822" y="142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80" name="Freeform 105"/>
                <p:cNvSpPr>
                  <a:spLocks/>
                </p:cNvSpPr>
                <p:nvPr/>
              </p:nvSpPr>
              <p:spPr bwMode="auto">
                <a:xfrm>
                  <a:off x="818" y="1470"/>
                  <a:ext cx="3" cy="5"/>
                </a:xfrm>
                <a:custGeom>
                  <a:avLst/>
                  <a:gdLst>
                    <a:gd name="T0" fmla="*/ 3 w 4"/>
                    <a:gd name="T1" fmla="*/ 2 h 9"/>
                    <a:gd name="T2" fmla="*/ 3 w 4"/>
                    <a:gd name="T3" fmla="*/ 1 h 9"/>
                    <a:gd name="T4" fmla="*/ 2 w 4"/>
                    <a:gd name="T5" fmla="*/ 2 h 9"/>
                    <a:gd name="T6" fmla="*/ 1 w 4"/>
                    <a:gd name="T7" fmla="*/ 2 h 9"/>
                    <a:gd name="T8" fmla="*/ 1 w 4"/>
                    <a:gd name="T9" fmla="*/ 2 h 9"/>
                    <a:gd name="T10" fmla="*/ 1 w 4"/>
                    <a:gd name="T11" fmla="*/ 3 h 9"/>
                    <a:gd name="T12" fmla="*/ 0 w 4"/>
                    <a:gd name="T13" fmla="*/ 3 h 9"/>
                    <a:gd name="T14" fmla="*/ 1 w 4"/>
                    <a:gd name="T15" fmla="*/ 4 h 9"/>
                    <a:gd name="T16" fmla="*/ 0 w 4"/>
                    <a:gd name="T17" fmla="*/ 4 h 9"/>
                    <a:gd name="T18" fmla="*/ 1 w 4"/>
                    <a:gd name="T19" fmla="*/ 5 h 9"/>
                    <a:gd name="T20" fmla="*/ 1 w 4"/>
                    <a:gd name="T21" fmla="*/ 5 h 9"/>
                    <a:gd name="T22" fmla="*/ 1 w 4"/>
                    <a:gd name="T23" fmla="*/ 6 h 9"/>
                    <a:gd name="T24" fmla="*/ 1 w 4"/>
                    <a:gd name="T25" fmla="*/ 6 h 9"/>
                    <a:gd name="T26" fmla="*/ 1 w 4"/>
                    <a:gd name="T27" fmla="*/ 7 h 9"/>
                    <a:gd name="T28" fmla="*/ 1 w 4"/>
                    <a:gd name="T29" fmla="*/ 7 h 9"/>
                    <a:gd name="T30" fmla="*/ 1 w 4"/>
                    <a:gd name="T31" fmla="*/ 7 h 9"/>
                    <a:gd name="T32" fmla="*/ 1 w 4"/>
                    <a:gd name="T33" fmla="*/ 8 h 9"/>
                    <a:gd name="T34" fmla="*/ 2 w 4"/>
                    <a:gd name="T35" fmla="*/ 8 h 9"/>
                    <a:gd name="T36" fmla="*/ 2 w 4"/>
                    <a:gd name="T37" fmla="*/ 8 h 9"/>
                    <a:gd name="T38" fmla="*/ 3 w 4"/>
                    <a:gd name="T39" fmla="*/ 9 h 9"/>
                    <a:gd name="T40" fmla="*/ 4 w 4"/>
                    <a:gd name="T41" fmla="*/ 8 h 9"/>
                    <a:gd name="T42" fmla="*/ 4 w 4"/>
                    <a:gd name="T43" fmla="*/ 7 h 9"/>
                    <a:gd name="T44" fmla="*/ 4 w 4"/>
                    <a:gd name="T45" fmla="*/ 6 h 9"/>
                    <a:gd name="T46" fmla="*/ 4 w 4"/>
                    <a:gd name="T47" fmla="*/ 6 h 9"/>
                    <a:gd name="T48" fmla="*/ 4 w 4"/>
                    <a:gd name="T49" fmla="*/ 5 h 9"/>
                    <a:gd name="T50" fmla="*/ 4 w 4"/>
                    <a:gd name="T51" fmla="*/ 4 h 9"/>
                    <a:gd name="T52" fmla="*/ 4 w 4"/>
                    <a:gd name="T53" fmla="*/ 3 h 9"/>
                    <a:gd name="T54" fmla="*/ 4 w 4"/>
                    <a:gd name="T55" fmla="*/ 2 h 9"/>
                    <a:gd name="T56" fmla="*/ 4 w 4"/>
                    <a:gd name="T57" fmla="*/ 2 h 9"/>
                    <a:gd name="T58" fmla="*/ 4 w 4"/>
                    <a:gd name="T59" fmla="*/ 1 h 9"/>
                    <a:gd name="T60" fmla="*/ 4 w 4"/>
                    <a:gd name="T61" fmla="*/ 0 h 9"/>
                    <a:gd name="T62" fmla="*/ 3 w 4"/>
                    <a:gd name="T63" fmla="*/ 0 h 9"/>
                    <a:gd name="T64" fmla="*/ 3 w 4"/>
                    <a:gd name="T6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 h="9">
                      <a:moveTo>
                        <a:pt x="3" y="1"/>
                      </a:moveTo>
                      <a:cubicBezTo>
                        <a:pt x="3" y="2"/>
                        <a:pt x="3" y="2"/>
                        <a:pt x="3" y="2"/>
                      </a:cubicBezTo>
                      <a:cubicBezTo>
                        <a:pt x="3" y="2"/>
                        <a:pt x="3" y="2"/>
                        <a:pt x="3" y="2"/>
                      </a:cubicBezTo>
                      <a:cubicBezTo>
                        <a:pt x="3" y="1"/>
                        <a:pt x="3" y="1"/>
                        <a:pt x="3" y="1"/>
                      </a:cubicBezTo>
                      <a:cubicBezTo>
                        <a:pt x="3" y="1"/>
                        <a:pt x="3" y="1"/>
                        <a:pt x="3" y="1"/>
                      </a:cubicBezTo>
                      <a:cubicBezTo>
                        <a:pt x="2" y="2"/>
                        <a:pt x="2" y="2"/>
                        <a:pt x="2" y="2"/>
                      </a:cubicBezTo>
                      <a:cubicBezTo>
                        <a:pt x="2" y="2"/>
                        <a:pt x="2" y="2"/>
                        <a:pt x="2" y="2"/>
                      </a:cubicBezTo>
                      <a:cubicBezTo>
                        <a:pt x="2" y="2"/>
                        <a:pt x="1" y="2"/>
                        <a:pt x="1" y="2"/>
                      </a:cubicBezTo>
                      <a:cubicBezTo>
                        <a:pt x="1" y="2"/>
                        <a:pt x="1" y="2"/>
                        <a:pt x="1" y="2"/>
                      </a:cubicBezTo>
                      <a:cubicBezTo>
                        <a:pt x="1" y="2"/>
                        <a:pt x="1" y="2"/>
                        <a:pt x="1" y="2"/>
                      </a:cubicBezTo>
                      <a:cubicBezTo>
                        <a:pt x="1" y="2"/>
                        <a:pt x="1" y="2"/>
                        <a:pt x="1" y="2"/>
                      </a:cubicBezTo>
                      <a:cubicBezTo>
                        <a:pt x="1" y="3"/>
                        <a:pt x="1" y="3"/>
                        <a:pt x="1" y="3"/>
                      </a:cubicBezTo>
                      <a:cubicBezTo>
                        <a:pt x="1" y="3"/>
                        <a:pt x="1" y="3"/>
                        <a:pt x="1" y="3"/>
                      </a:cubicBezTo>
                      <a:cubicBezTo>
                        <a:pt x="1" y="3"/>
                        <a:pt x="1" y="3"/>
                        <a:pt x="0" y="3"/>
                      </a:cubicBezTo>
                      <a:cubicBezTo>
                        <a:pt x="0" y="3"/>
                        <a:pt x="0" y="3"/>
                        <a:pt x="0" y="3"/>
                      </a:cubicBezTo>
                      <a:cubicBezTo>
                        <a:pt x="1" y="4"/>
                        <a:pt x="1" y="4"/>
                        <a:pt x="1" y="4"/>
                      </a:cubicBezTo>
                      <a:cubicBezTo>
                        <a:pt x="0" y="4"/>
                        <a:pt x="0" y="4"/>
                        <a:pt x="0" y="4"/>
                      </a:cubicBezTo>
                      <a:cubicBezTo>
                        <a:pt x="0" y="4"/>
                        <a:pt x="0" y="4"/>
                        <a:pt x="0" y="4"/>
                      </a:cubicBezTo>
                      <a:cubicBezTo>
                        <a:pt x="0" y="5"/>
                        <a:pt x="0" y="5"/>
                        <a:pt x="0" y="5"/>
                      </a:cubicBezTo>
                      <a:cubicBezTo>
                        <a:pt x="1" y="5"/>
                        <a:pt x="1" y="5"/>
                        <a:pt x="1" y="5"/>
                      </a:cubicBezTo>
                      <a:cubicBezTo>
                        <a:pt x="1" y="5"/>
                        <a:pt x="1" y="5"/>
                        <a:pt x="1" y="5"/>
                      </a:cubicBezTo>
                      <a:cubicBezTo>
                        <a:pt x="1" y="5"/>
                        <a:pt x="1" y="5"/>
                        <a:pt x="1" y="5"/>
                      </a:cubicBezTo>
                      <a:cubicBezTo>
                        <a:pt x="1" y="5"/>
                        <a:pt x="0" y="5"/>
                        <a:pt x="0" y="5"/>
                      </a:cubicBezTo>
                      <a:cubicBezTo>
                        <a:pt x="1" y="6"/>
                        <a:pt x="1" y="6"/>
                        <a:pt x="1" y="6"/>
                      </a:cubicBezTo>
                      <a:cubicBezTo>
                        <a:pt x="1" y="6"/>
                        <a:pt x="1" y="6"/>
                        <a:pt x="1" y="6"/>
                      </a:cubicBezTo>
                      <a:cubicBezTo>
                        <a:pt x="1" y="6"/>
                        <a:pt x="1" y="6"/>
                        <a:pt x="1" y="6"/>
                      </a:cubicBezTo>
                      <a:cubicBezTo>
                        <a:pt x="1" y="6"/>
                        <a:pt x="1" y="6"/>
                        <a:pt x="1" y="6"/>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8"/>
                        <a:pt x="1" y="8"/>
                        <a:pt x="1" y="8"/>
                      </a:cubicBezTo>
                      <a:cubicBezTo>
                        <a:pt x="1" y="8"/>
                        <a:pt x="1" y="8"/>
                        <a:pt x="1" y="8"/>
                      </a:cubicBezTo>
                      <a:cubicBezTo>
                        <a:pt x="2" y="8"/>
                        <a:pt x="2" y="8"/>
                        <a:pt x="2" y="8"/>
                      </a:cubicBezTo>
                      <a:cubicBezTo>
                        <a:pt x="2" y="8"/>
                        <a:pt x="2" y="8"/>
                        <a:pt x="2" y="8"/>
                      </a:cubicBezTo>
                      <a:cubicBezTo>
                        <a:pt x="2" y="8"/>
                        <a:pt x="2" y="8"/>
                        <a:pt x="2" y="8"/>
                      </a:cubicBezTo>
                      <a:cubicBezTo>
                        <a:pt x="2" y="8"/>
                        <a:pt x="2" y="8"/>
                        <a:pt x="2" y="8"/>
                      </a:cubicBezTo>
                      <a:cubicBezTo>
                        <a:pt x="3" y="9"/>
                        <a:pt x="3" y="9"/>
                        <a:pt x="3" y="9"/>
                      </a:cubicBezTo>
                      <a:cubicBezTo>
                        <a:pt x="3" y="8"/>
                        <a:pt x="3" y="8"/>
                        <a:pt x="3" y="8"/>
                      </a:cubicBezTo>
                      <a:cubicBezTo>
                        <a:pt x="4" y="8"/>
                        <a:pt x="4" y="8"/>
                        <a:pt x="4" y="8"/>
                      </a:cubicBezTo>
                      <a:cubicBezTo>
                        <a:pt x="4" y="7"/>
                        <a:pt x="4" y="7"/>
                        <a:pt x="4" y="7"/>
                      </a:cubicBezTo>
                      <a:cubicBezTo>
                        <a:pt x="4" y="7"/>
                        <a:pt x="4" y="7"/>
                        <a:pt x="4" y="7"/>
                      </a:cubicBezTo>
                      <a:cubicBezTo>
                        <a:pt x="4" y="7"/>
                        <a:pt x="4" y="7"/>
                        <a:pt x="4" y="7"/>
                      </a:cubicBezTo>
                      <a:cubicBezTo>
                        <a:pt x="4" y="6"/>
                        <a:pt x="4" y="6"/>
                        <a:pt x="4" y="6"/>
                      </a:cubicBezTo>
                      <a:cubicBezTo>
                        <a:pt x="4" y="6"/>
                        <a:pt x="4" y="6"/>
                        <a:pt x="4" y="6"/>
                      </a:cubicBezTo>
                      <a:cubicBezTo>
                        <a:pt x="4" y="6"/>
                        <a:pt x="4" y="6"/>
                        <a:pt x="4" y="6"/>
                      </a:cubicBezTo>
                      <a:cubicBezTo>
                        <a:pt x="4" y="5"/>
                        <a:pt x="4" y="5"/>
                        <a:pt x="4" y="5"/>
                      </a:cubicBezTo>
                      <a:cubicBezTo>
                        <a:pt x="4" y="5"/>
                        <a:pt x="4" y="5"/>
                        <a:pt x="4" y="5"/>
                      </a:cubicBezTo>
                      <a:cubicBezTo>
                        <a:pt x="4" y="5"/>
                        <a:pt x="4" y="5"/>
                        <a:pt x="4" y="5"/>
                      </a:cubicBezTo>
                      <a:cubicBezTo>
                        <a:pt x="4" y="4"/>
                        <a:pt x="4" y="5"/>
                        <a:pt x="4" y="4"/>
                      </a:cubicBezTo>
                      <a:cubicBezTo>
                        <a:pt x="4" y="4"/>
                        <a:pt x="4" y="3"/>
                        <a:pt x="4" y="3"/>
                      </a:cubicBezTo>
                      <a:cubicBezTo>
                        <a:pt x="4" y="3"/>
                        <a:pt x="4" y="3"/>
                        <a:pt x="4" y="3"/>
                      </a:cubicBezTo>
                      <a:cubicBezTo>
                        <a:pt x="4" y="3"/>
                        <a:pt x="4" y="3"/>
                        <a:pt x="4" y="3"/>
                      </a:cubicBezTo>
                      <a:cubicBezTo>
                        <a:pt x="4" y="2"/>
                        <a:pt x="4" y="2"/>
                        <a:pt x="4" y="2"/>
                      </a:cubicBezTo>
                      <a:cubicBezTo>
                        <a:pt x="4" y="2"/>
                        <a:pt x="4" y="2"/>
                        <a:pt x="4" y="2"/>
                      </a:cubicBezTo>
                      <a:cubicBezTo>
                        <a:pt x="4" y="2"/>
                        <a:pt x="4" y="2"/>
                        <a:pt x="4" y="2"/>
                      </a:cubicBezTo>
                      <a:cubicBezTo>
                        <a:pt x="4" y="2"/>
                        <a:pt x="4" y="2"/>
                        <a:pt x="4" y="2"/>
                      </a:cubicBezTo>
                      <a:cubicBezTo>
                        <a:pt x="4" y="2"/>
                        <a:pt x="4" y="1"/>
                        <a:pt x="4" y="1"/>
                      </a:cubicBezTo>
                      <a:cubicBezTo>
                        <a:pt x="4" y="1"/>
                        <a:pt x="4" y="0"/>
                        <a:pt x="4" y="0"/>
                      </a:cubicBezTo>
                      <a:cubicBezTo>
                        <a:pt x="4" y="0"/>
                        <a:pt x="4" y="0"/>
                        <a:pt x="4" y="0"/>
                      </a:cubicBezTo>
                      <a:cubicBezTo>
                        <a:pt x="4" y="0"/>
                        <a:pt x="4" y="0"/>
                        <a:pt x="4" y="0"/>
                      </a:cubicBezTo>
                      <a:cubicBezTo>
                        <a:pt x="3" y="0"/>
                        <a:pt x="3" y="0"/>
                        <a:pt x="3" y="0"/>
                      </a:cubicBezTo>
                      <a:cubicBezTo>
                        <a:pt x="3" y="0"/>
                        <a:pt x="3" y="0"/>
                        <a:pt x="3" y="0"/>
                      </a:cubicBezTo>
                      <a:cubicBezTo>
                        <a:pt x="3" y="0"/>
                        <a:pt x="3" y="0"/>
                        <a:pt x="3" y="0"/>
                      </a:cubicBezTo>
                      <a:lnTo>
                        <a:pt x="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81" name="Freeform 106"/>
                <p:cNvSpPr>
                  <a:spLocks/>
                </p:cNvSpPr>
                <p:nvPr/>
              </p:nvSpPr>
              <p:spPr bwMode="auto">
                <a:xfrm>
                  <a:off x="817" y="1475"/>
                  <a:ext cx="5" cy="8"/>
                </a:xfrm>
                <a:custGeom>
                  <a:avLst/>
                  <a:gdLst>
                    <a:gd name="T0" fmla="*/ 0 w 8"/>
                    <a:gd name="T1" fmla="*/ 4 h 13"/>
                    <a:gd name="T2" fmla="*/ 1 w 8"/>
                    <a:gd name="T3" fmla="*/ 4 h 13"/>
                    <a:gd name="T4" fmla="*/ 1 w 8"/>
                    <a:gd name="T5" fmla="*/ 5 h 13"/>
                    <a:gd name="T6" fmla="*/ 1 w 8"/>
                    <a:gd name="T7" fmla="*/ 6 h 13"/>
                    <a:gd name="T8" fmla="*/ 1 w 8"/>
                    <a:gd name="T9" fmla="*/ 7 h 13"/>
                    <a:gd name="T10" fmla="*/ 1 w 8"/>
                    <a:gd name="T11" fmla="*/ 7 h 13"/>
                    <a:gd name="T12" fmla="*/ 1 w 8"/>
                    <a:gd name="T13" fmla="*/ 8 h 13"/>
                    <a:gd name="T14" fmla="*/ 2 w 8"/>
                    <a:gd name="T15" fmla="*/ 8 h 13"/>
                    <a:gd name="T16" fmla="*/ 2 w 8"/>
                    <a:gd name="T17" fmla="*/ 9 h 13"/>
                    <a:gd name="T18" fmla="*/ 1 w 8"/>
                    <a:gd name="T19" fmla="*/ 10 h 13"/>
                    <a:gd name="T20" fmla="*/ 1 w 8"/>
                    <a:gd name="T21" fmla="*/ 10 h 13"/>
                    <a:gd name="T22" fmla="*/ 1 w 8"/>
                    <a:gd name="T23" fmla="*/ 11 h 13"/>
                    <a:gd name="T24" fmla="*/ 1 w 8"/>
                    <a:gd name="T25" fmla="*/ 12 h 13"/>
                    <a:gd name="T26" fmla="*/ 2 w 8"/>
                    <a:gd name="T27" fmla="*/ 13 h 13"/>
                    <a:gd name="T28" fmla="*/ 2 w 8"/>
                    <a:gd name="T29" fmla="*/ 13 h 13"/>
                    <a:gd name="T30" fmla="*/ 4 w 8"/>
                    <a:gd name="T31" fmla="*/ 13 h 13"/>
                    <a:gd name="T32" fmla="*/ 4 w 8"/>
                    <a:gd name="T33" fmla="*/ 13 h 13"/>
                    <a:gd name="T34" fmla="*/ 4 w 8"/>
                    <a:gd name="T35" fmla="*/ 12 h 13"/>
                    <a:gd name="T36" fmla="*/ 4 w 8"/>
                    <a:gd name="T37" fmla="*/ 11 h 13"/>
                    <a:gd name="T38" fmla="*/ 5 w 8"/>
                    <a:gd name="T39" fmla="*/ 11 h 13"/>
                    <a:gd name="T40" fmla="*/ 5 w 8"/>
                    <a:gd name="T41" fmla="*/ 12 h 13"/>
                    <a:gd name="T42" fmla="*/ 6 w 8"/>
                    <a:gd name="T43" fmla="*/ 12 h 13"/>
                    <a:gd name="T44" fmla="*/ 7 w 8"/>
                    <a:gd name="T45" fmla="*/ 11 h 13"/>
                    <a:gd name="T46" fmla="*/ 7 w 8"/>
                    <a:gd name="T47" fmla="*/ 10 h 13"/>
                    <a:gd name="T48" fmla="*/ 7 w 8"/>
                    <a:gd name="T49" fmla="*/ 9 h 13"/>
                    <a:gd name="T50" fmla="*/ 7 w 8"/>
                    <a:gd name="T51" fmla="*/ 8 h 13"/>
                    <a:gd name="T52" fmla="*/ 7 w 8"/>
                    <a:gd name="T53" fmla="*/ 7 h 13"/>
                    <a:gd name="T54" fmla="*/ 7 w 8"/>
                    <a:gd name="T55" fmla="*/ 6 h 13"/>
                    <a:gd name="T56" fmla="*/ 7 w 8"/>
                    <a:gd name="T57" fmla="*/ 6 h 13"/>
                    <a:gd name="T58" fmla="*/ 7 w 8"/>
                    <a:gd name="T59" fmla="*/ 5 h 13"/>
                    <a:gd name="T60" fmla="*/ 7 w 8"/>
                    <a:gd name="T61" fmla="*/ 4 h 13"/>
                    <a:gd name="T62" fmla="*/ 7 w 8"/>
                    <a:gd name="T63" fmla="*/ 4 h 13"/>
                    <a:gd name="T64" fmla="*/ 7 w 8"/>
                    <a:gd name="T65" fmla="*/ 3 h 13"/>
                    <a:gd name="T66" fmla="*/ 7 w 8"/>
                    <a:gd name="T67" fmla="*/ 3 h 13"/>
                    <a:gd name="T68" fmla="*/ 6 w 8"/>
                    <a:gd name="T69" fmla="*/ 2 h 13"/>
                    <a:gd name="T70" fmla="*/ 7 w 8"/>
                    <a:gd name="T71" fmla="*/ 2 h 13"/>
                    <a:gd name="T72" fmla="*/ 6 w 8"/>
                    <a:gd name="T73" fmla="*/ 1 h 13"/>
                    <a:gd name="T74" fmla="*/ 6 w 8"/>
                    <a:gd name="T75" fmla="*/ 1 h 13"/>
                    <a:gd name="T76" fmla="*/ 5 w 8"/>
                    <a:gd name="T77" fmla="*/ 1 h 13"/>
                    <a:gd name="T78" fmla="*/ 5 w 8"/>
                    <a:gd name="T79" fmla="*/ 0 h 13"/>
                    <a:gd name="T80" fmla="*/ 4 w 8"/>
                    <a:gd name="T81" fmla="*/ 1 h 13"/>
                    <a:gd name="T82" fmla="*/ 4 w 8"/>
                    <a:gd name="T83" fmla="*/ 1 h 13"/>
                    <a:gd name="T84" fmla="*/ 4 w 8"/>
                    <a:gd name="T85" fmla="*/ 1 h 13"/>
                    <a:gd name="T86" fmla="*/ 3 w 8"/>
                    <a:gd name="T87" fmla="*/ 2 h 13"/>
                    <a:gd name="T88" fmla="*/ 3 w 8"/>
                    <a:gd name="T89" fmla="*/ 2 h 13"/>
                    <a:gd name="T90" fmla="*/ 2 w 8"/>
                    <a:gd name="T91" fmla="*/ 3 h 13"/>
                    <a:gd name="T92" fmla="*/ 2 w 8"/>
                    <a:gd name="T93" fmla="*/ 3 h 13"/>
                    <a:gd name="T94" fmla="*/ 1 w 8"/>
                    <a:gd name="T95" fmla="*/ 3 h 13"/>
                    <a:gd name="T96" fmla="*/ 1 w 8"/>
                    <a:gd name="T97" fmla="*/ 2 h 13"/>
                    <a:gd name="T98" fmla="*/ 0 w 8"/>
                    <a:gd name="T99"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 h="13">
                      <a:moveTo>
                        <a:pt x="0" y="3"/>
                      </a:moveTo>
                      <a:cubicBezTo>
                        <a:pt x="0" y="4"/>
                        <a:pt x="0" y="4"/>
                        <a:pt x="0" y="4"/>
                      </a:cubicBezTo>
                      <a:cubicBezTo>
                        <a:pt x="1" y="4"/>
                        <a:pt x="1" y="4"/>
                        <a:pt x="1" y="4"/>
                      </a:cubicBezTo>
                      <a:cubicBezTo>
                        <a:pt x="1" y="4"/>
                        <a:pt x="1" y="4"/>
                        <a:pt x="1" y="4"/>
                      </a:cubicBezTo>
                      <a:cubicBezTo>
                        <a:pt x="1" y="5"/>
                        <a:pt x="1" y="5"/>
                        <a:pt x="1" y="5"/>
                      </a:cubicBezTo>
                      <a:cubicBezTo>
                        <a:pt x="1" y="5"/>
                        <a:pt x="1" y="5"/>
                        <a:pt x="1" y="5"/>
                      </a:cubicBezTo>
                      <a:cubicBezTo>
                        <a:pt x="1" y="5"/>
                        <a:pt x="1" y="5"/>
                        <a:pt x="1" y="5"/>
                      </a:cubicBezTo>
                      <a:cubicBezTo>
                        <a:pt x="1" y="6"/>
                        <a:pt x="1" y="6"/>
                        <a:pt x="1" y="6"/>
                      </a:cubicBezTo>
                      <a:cubicBezTo>
                        <a:pt x="1" y="6"/>
                        <a:pt x="1" y="6"/>
                        <a:pt x="1" y="6"/>
                      </a:cubicBezTo>
                      <a:cubicBezTo>
                        <a:pt x="1" y="7"/>
                        <a:pt x="1" y="7"/>
                        <a:pt x="1" y="7"/>
                      </a:cubicBezTo>
                      <a:cubicBezTo>
                        <a:pt x="1" y="7"/>
                        <a:pt x="1" y="7"/>
                        <a:pt x="1" y="7"/>
                      </a:cubicBezTo>
                      <a:cubicBezTo>
                        <a:pt x="1" y="7"/>
                        <a:pt x="1" y="7"/>
                        <a:pt x="1" y="7"/>
                      </a:cubicBezTo>
                      <a:cubicBezTo>
                        <a:pt x="1" y="8"/>
                        <a:pt x="1" y="8"/>
                        <a:pt x="1" y="8"/>
                      </a:cubicBezTo>
                      <a:cubicBezTo>
                        <a:pt x="1" y="8"/>
                        <a:pt x="1" y="8"/>
                        <a:pt x="1" y="8"/>
                      </a:cubicBezTo>
                      <a:cubicBezTo>
                        <a:pt x="2" y="8"/>
                        <a:pt x="2" y="8"/>
                        <a:pt x="2" y="8"/>
                      </a:cubicBezTo>
                      <a:cubicBezTo>
                        <a:pt x="2" y="8"/>
                        <a:pt x="2" y="8"/>
                        <a:pt x="2" y="8"/>
                      </a:cubicBezTo>
                      <a:cubicBezTo>
                        <a:pt x="2" y="9"/>
                        <a:pt x="2" y="9"/>
                        <a:pt x="2" y="9"/>
                      </a:cubicBezTo>
                      <a:cubicBezTo>
                        <a:pt x="2" y="9"/>
                        <a:pt x="2" y="9"/>
                        <a:pt x="2" y="9"/>
                      </a:cubicBezTo>
                      <a:cubicBezTo>
                        <a:pt x="1" y="9"/>
                        <a:pt x="1" y="9"/>
                        <a:pt x="1" y="9"/>
                      </a:cubicBezTo>
                      <a:cubicBezTo>
                        <a:pt x="1" y="9"/>
                        <a:pt x="1" y="10"/>
                        <a:pt x="1" y="10"/>
                      </a:cubicBezTo>
                      <a:cubicBezTo>
                        <a:pt x="1" y="10"/>
                        <a:pt x="1" y="10"/>
                        <a:pt x="1" y="10"/>
                      </a:cubicBezTo>
                      <a:cubicBezTo>
                        <a:pt x="1" y="10"/>
                        <a:pt x="1" y="10"/>
                        <a:pt x="1" y="10"/>
                      </a:cubicBezTo>
                      <a:cubicBezTo>
                        <a:pt x="1" y="11"/>
                        <a:pt x="1" y="11"/>
                        <a:pt x="1" y="11"/>
                      </a:cubicBezTo>
                      <a:cubicBezTo>
                        <a:pt x="1" y="11"/>
                        <a:pt x="1" y="11"/>
                        <a:pt x="1" y="11"/>
                      </a:cubicBezTo>
                      <a:cubicBezTo>
                        <a:pt x="1" y="12"/>
                        <a:pt x="1" y="12"/>
                        <a:pt x="1" y="12"/>
                      </a:cubicBezTo>
                      <a:cubicBezTo>
                        <a:pt x="1" y="12"/>
                        <a:pt x="1" y="12"/>
                        <a:pt x="1" y="12"/>
                      </a:cubicBezTo>
                      <a:cubicBezTo>
                        <a:pt x="1" y="12"/>
                        <a:pt x="1" y="12"/>
                        <a:pt x="1" y="12"/>
                      </a:cubicBezTo>
                      <a:cubicBezTo>
                        <a:pt x="2" y="13"/>
                        <a:pt x="2" y="13"/>
                        <a:pt x="2" y="13"/>
                      </a:cubicBezTo>
                      <a:cubicBezTo>
                        <a:pt x="2" y="13"/>
                        <a:pt x="2" y="13"/>
                        <a:pt x="2" y="13"/>
                      </a:cubicBezTo>
                      <a:cubicBezTo>
                        <a:pt x="2" y="13"/>
                        <a:pt x="2" y="13"/>
                        <a:pt x="2" y="13"/>
                      </a:cubicBezTo>
                      <a:cubicBezTo>
                        <a:pt x="3" y="13"/>
                        <a:pt x="3" y="13"/>
                        <a:pt x="3" y="13"/>
                      </a:cubicBezTo>
                      <a:cubicBezTo>
                        <a:pt x="4" y="13"/>
                        <a:pt x="4" y="13"/>
                        <a:pt x="4" y="13"/>
                      </a:cubicBezTo>
                      <a:cubicBezTo>
                        <a:pt x="4" y="13"/>
                        <a:pt x="4" y="13"/>
                        <a:pt x="4" y="13"/>
                      </a:cubicBezTo>
                      <a:cubicBezTo>
                        <a:pt x="4" y="13"/>
                        <a:pt x="4" y="13"/>
                        <a:pt x="4" y="13"/>
                      </a:cubicBezTo>
                      <a:cubicBezTo>
                        <a:pt x="4" y="13"/>
                        <a:pt x="4" y="13"/>
                        <a:pt x="4" y="13"/>
                      </a:cubicBezTo>
                      <a:cubicBezTo>
                        <a:pt x="4" y="12"/>
                        <a:pt x="4" y="12"/>
                        <a:pt x="4" y="12"/>
                      </a:cubicBezTo>
                      <a:cubicBezTo>
                        <a:pt x="4" y="12"/>
                        <a:pt x="4" y="12"/>
                        <a:pt x="4" y="12"/>
                      </a:cubicBezTo>
                      <a:cubicBezTo>
                        <a:pt x="4" y="11"/>
                        <a:pt x="4" y="11"/>
                        <a:pt x="4" y="11"/>
                      </a:cubicBezTo>
                      <a:cubicBezTo>
                        <a:pt x="4" y="11"/>
                        <a:pt x="4" y="11"/>
                        <a:pt x="4" y="11"/>
                      </a:cubicBezTo>
                      <a:cubicBezTo>
                        <a:pt x="5" y="11"/>
                        <a:pt x="5" y="11"/>
                        <a:pt x="5" y="11"/>
                      </a:cubicBezTo>
                      <a:cubicBezTo>
                        <a:pt x="5" y="12"/>
                        <a:pt x="5" y="12"/>
                        <a:pt x="5" y="12"/>
                      </a:cubicBezTo>
                      <a:cubicBezTo>
                        <a:pt x="5" y="12"/>
                        <a:pt x="5" y="12"/>
                        <a:pt x="5" y="12"/>
                      </a:cubicBezTo>
                      <a:cubicBezTo>
                        <a:pt x="6" y="12"/>
                        <a:pt x="6" y="12"/>
                        <a:pt x="6" y="12"/>
                      </a:cubicBezTo>
                      <a:cubicBezTo>
                        <a:pt x="6" y="12"/>
                        <a:pt x="6" y="12"/>
                        <a:pt x="6" y="12"/>
                      </a:cubicBezTo>
                      <a:cubicBezTo>
                        <a:pt x="7" y="12"/>
                        <a:pt x="7" y="12"/>
                        <a:pt x="7" y="12"/>
                      </a:cubicBezTo>
                      <a:cubicBezTo>
                        <a:pt x="7" y="11"/>
                        <a:pt x="7" y="11"/>
                        <a:pt x="7" y="11"/>
                      </a:cubicBezTo>
                      <a:cubicBezTo>
                        <a:pt x="7" y="11"/>
                        <a:pt x="7" y="11"/>
                        <a:pt x="7" y="11"/>
                      </a:cubicBezTo>
                      <a:cubicBezTo>
                        <a:pt x="7" y="10"/>
                        <a:pt x="7" y="10"/>
                        <a:pt x="7" y="10"/>
                      </a:cubicBezTo>
                      <a:cubicBezTo>
                        <a:pt x="7" y="10"/>
                        <a:pt x="7" y="10"/>
                        <a:pt x="7" y="10"/>
                      </a:cubicBezTo>
                      <a:cubicBezTo>
                        <a:pt x="7" y="10"/>
                        <a:pt x="7" y="9"/>
                        <a:pt x="7" y="9"/>
                      </a:cubicBezTo>
                      <a:cubicBezTo>
                        <a:pt x="7" y="9"/>
                        <a:pt x="7" y="9"/>
                        <a:pt x="7" y="9"/>
                      </a:cubicBezTo>
                      <a:cubicBezTo>
                        <a:pt x="7" y="8"/>
                        <a:pt x="7" y="8"/>
                        <a:pt x="7" y="8"/>
                      </a:cubicBezTo>
                      <a:cubicBezTo>
                        <a:pt x="7" y="8"/>
                        <a:pt x="7" y="8"/>
                        <a:pt x="7" y="8"/>
                      </a:cubicBezTo>
                      <a:cubicBezTo>
                        <a:pt x="7" y="7"/>
                        <a:pt x="7" y="7"/>
                        <a:pt x="7" y="7"/>
                      </a:cubicBezTo>
                      <a:cubicBezTo>
                        <a:pt x="7" y="7"/>
                        <a:pt x="7" y="7"/>
                        <a:pt x="7" y="7"/>
                      </a:cubicBezTo>
                      <a:cubicBezTo>
                        <a:pt x="7" y="6"/>
                        <a:pt x="7" y="6"/>
                        <a:pt x="7" y="6"/>
                      </a:cubicBezTo>
                      <a:cubicBezTo>
                        <a:pt x="7" y="6"/>
                        <a:pt x="7" y="6"/>
                        <a:pt x="7" y="6"/>
                      </a:cubicBezTo>
                      <a:cubicBezTo>
                        <a:pt x="7" y="6"/>
                        <a:pt x="7" y="6"/>
                        <a:pt x="7" y="6"/>
                      </a:cubicBezTo>
                      <a:cubicBezTo>
                        <a:pt x="7" y="6"/>
                        <a:pt x="7" y="6"/>
                        <a:pt x="7" y="5"/>
                      </a:cubicBezTo>
                      <a:cubicBezTo>
                        <a:pt x="7" y="5"/>
                        <a:pt x="7" y="5"/>
                        <a:pt x="7" y="5"/>
                      </a:cubicBezTo>
                      <a:cubicBezTo>
                        <a:pt x="8" y="5"/>
                        <a:pt x="8" y="5"/>
                        <a:pt x="8" y="5"/>
                      </a:cubicBezTo>
                      <a:cubicBezTo>
                        <a:pt x="7" y="4"/>
                        <a:pt x="7" y="4"/>
                        <a:pt x="7" y="4"/>
                      </a:cubicBezTo>
                      <a:cubicBezTo>
                        <a:pt x="7" y="4"/>
                        <a:pt x="7" y="4"/>
                        <a:pt x="7" y="4"/>
                      </a:cubicBezTo>
                      <a:cubicBezTo>
                        <a:pt x="7" y="4"/>
                        <a:pt x="7" y="4"/>
                        <a:pt x="7" y="4"/>
                      </a:cubicBezTo>
                      <a:cubicBezTo>
                        <a:pt x="7" y="3"/>
                        <a:pt x="7" y="3"/>
                        <a:pt x="7" y="3"/>
                      </a:cubicBezTo>
                      <a:cubicBezTo>
                        <a:pt x="7" y="3"/>
                        <a:pt x="7" y="3"/>
                        <a:pt x="7" y="3"/>
                      </a:cubicBezTo>
                      <a:cubicBezTo>
                        <a:pt x="7" y="3"/>
                        <a:pt x="7" y="3"/>
                        <a:pt x="7" y="3"/>
                      </a:cubicBezTo>
                      <a:cubicBezTo>
                        <a:pt x="7" y="3"/>
                        <a:pt x="7" y="3"/>
                        <a:pt x="7" y="3"/>
                      </a:cubicBezTo>
                      <a:cubicBezTo>
                        <a:pt x="7" y="3"/>
                        <a:pt x="7" y="2"/>
                        <a:pt x="7" y="2"/>
                      </a:cubicBezTo>
                      <a:cubicBezTo>
                        <a:pt x="6" y="2"/>
                        <a:pt x="6" y="3"/>
                        <a:pt x="6" y="2"/>
                      </a:cubicBezTo>
                      <a:cubicBezTo>
                        <a:pt x="6" y="2"/>
                        <a:pt x="7" y="2"/>
                        <a:pt x="7" y="2"/>
                      </a:cubicBezTo>
                      <a:cubicBezTo>
                        <a:pt x="7" y="2"/>
                        <a:pt x="7" y="2"/>
                        <a:pt x="7" y="2"/>
                      </a:cubicBezTo>
                      <a:cubicBezTo>
                        <a:pt x="7" y="2"/>
                        <a:pt x="7" y="2"/>
                        <a:pt x="7" y="2"/>
                      </a:cubicBezTo>
                      <a:cubicBezTo>
                        <a:pt x="6" y="1"/>
                        <a:pt x="6" y="1"/>
                        <a:pt x="6" y="1"/>
                      </a:cubicBezTo>
                      <a:cubicBezTo>
                        <a:pt x="6" y="1"/>
                        <a:pt x="6" y="1"/>
                        <a:pt x="6" y="1"/>
                      </a:cubicBezTo>
                      <a:cubicBezTo>
                        <a:pt x="6" y="1"/>
                        <a:pt x="6" y="1"/>
                        <a:pt x="6" y="1"/>
                      </a:cubicBezTo>
                      <a:cubicBezTo>
                        <a:pt x="6" y="1"/>
                        <a:pt x="6" y="1"/>
                        <a:pt x="6" y="1"/>
                      </a:cubicBezTo>
                      <a:cubicBezTo>
                        <a:pt x="5" y="1"/>
                        <a:pt x="5" y="1"/>
                        <a:pt x="5" y="1"/>
                      </a:cubicBezTo>
                      <a:cubicBezTo>
                        <a:pt x="5" y="1"/>
                        <a:pt x="5" y="1"/>
                        <a:pt x="5" y="1"/>
                      </a:cubicBezTo>
                      <a:cubicBezTo>
                        <a:pt x="5" y="0"/>
                        <a:pt x="5" y="0"/>
                        <a:pt x="5" y="0"/>
                      </a:cubicBezTo>
                      <a:cubicBezTo>
                        <a:pt x="4" y="1"/>
                        <a:pt x="4" y="1"/>
                        <a:pt x="4" y="1"/>
                      </a:cubicBezTo>
                      <a:cubicBezTo>
                        <a:pt x="4" y="1"/>
                        <a:pt x="4" y="1"/>
                        <a:pt x="4" y="1"/>
                      </a:cubicBezTo>
                      <a:cubicBezTo>
                        <a:pt x="4" y="1"/>
                        <a:pt x="5" y="1"/>
                        <a:pt x="4" y="1"/>
                      </a:cubicBezTo>
                      <a:cubicBezTo>
                        <a:pt x="4" y="1"/>
                        <a:pt x="4" y="1"/>
                        <a:pt x="4" y="1"/>
                      </a:cubicBezTo>
                      <a:cubicBezTo>
                        <a:pt x="4" y="1"/>
                        <a:pt x="4" y="1"/>
                        <a:pt x="4" y="1"/>
                      </a:cubicBezTo>
                      <a:cubicBezTo>
                        <a:pt x="4" y="1"/>
                        <a:pt x="4" y="1"/>
                        <a:pt x="4" y="1"/>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2" y="3"/>
                        <a:pt x="2" y="3"/>
                        <a:pt x="2" y="3"/>
                      </a:cubicBezTo>
                      <a:cubicBezTo>
                        <a:pt x="2" y="3"/>
                        <a:pt x="2" y="3"/>
                        <a:pt x="2" y="3"/>
                      </a:cubicBezTo>
                      <a:cubicBezTo>
                        <a:pt x="2" y="3"/>
                        <a:pt x="2" y="3"/>
                        <a:pt x="2" y="3"/>
                      </a:cubicBezTo>
                      <a:cubicBezTo>
                        <a:pt x="1" y="3"/>
                        <a:pt x="1" y="3"/>
                        <a:pt x="1" y="3"/>
                      </a:cubicBezTo>
                      <a:cubicBezTo>
                        <a:pt x="1" y="3"/>
                        <a:pt x="1" y="3"/>
                        <a:pt x="1" y="3"/>
                      </a:cubicBezTo>
                      <a:cubicBezTo>
                        <a:pt x="1" y="2"/>
                        <a:pt x="1" y="2"/>
                        <a:pt x="1" y="2"/>
                      </a:cubicBezTo>
                      <a:cubicBezTo>
                        <a:pt x="1" y="2"/>
                        <a:pt x="1" y="2"/>
                        <a:pt x="1" y="2"/>
                      </a:cubicBezTo>
                      <a:cubicBezTo>
                        <a:pt x="0" y="2"/>
                        <a:pt x="0" y="2"/>
                        <a:pt x="0" y="2"/>
                      </a:cubicBezTo>
                      <a:cubicBezTo>
                        <a:pt x="0" y="3"/>
                        <a:pt x="0"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82" name="Freeform 107"/>
                <p:cNvSpPr>
                  <a:spLocks/>
                </p:cNvSpPr>
                <p:nvPr/>
              </p:nvSpPr>
              <p:spPr bwMode="auto">
                <a:xfrm>
                  <a:off x="828" y="1484"/>
                  <a:ext cx="7" cy="5"/>
                </a:xfrm>
                <a:custGeom>
                  <a:avLst/>
                  <a:gdLst>
                    <a:gd name="T0" fmla="*/ 12 w 13"/>
                    <a:gd name="T1" fmla="*/ 0 h 8"/>
                    <a:gd name="T2" fmla="*/ 12 w 13"/>
                    <a:gd name="T3" fmla="*/ 0 h 8"/>
                    <a:gd name="T4" fmla="*/ 11 w 13"/>
                    <a:gd name="T5" fmla="*/ 0 h 8"/>
                    <a:gd name="T6" fmla="*/ 11 w 13"/>
                    <a:gd name="T7" fmla="*/ 1 h 8"/>
                    <a:gd name="T8" fmla="*/ 10 w 13"/>
                    <a:gd name="T9" fmla="*/ 1 h 8"/>
                    <a:gd name="T10" fmla="*/ 10 w 13"/>
                    <a:gd name="T11" fmla="*/ 1 h 8"/>
                    <a:gd name="T12" fmla="*/ 9 w 13"/>
                    <a:gd name="T13" fmla="*/ 1 h 8"/>
                    <a:gd name="T14" fmla="*/ 9 w 13"/>
                    <a:gd name="T15" fmla="*/ 1 h 8"/>
                    <a:gd name="T16" fmla="*/ 9 w 13"/>
                    <a:gd name="T17" fmla="*/ 1 h 8"/>
                    <a:gd name="T18" fmla="*/ 7 w 13"/>
                    <a:gd name="T19" fmla="*/ 1 h 8"/>
                    <a:gd name="T20" fmla="*/ 6 w 13"/>
                    <a:gd name="T21" fmla="*/ 2 h 8"/>
                    <a:gd name="T22" fmla="*/ 5 w 13"/>
                    <a:gd name="T23" fmla="*/ 1 h 8"/>
                    <a:gd name="T24" fmla="*/ 3 w 13"/>
                    <a:gd name="T25" fmla="*/ 1 h 8"/>
                    <a:gd name="T26" fmla="*/ 3 w 13"/>
                    <a:gd name="T27" fmla="*/ 1 h 8"/>
                    <a:gd name="T28" fmla="*/ 2 w 13"/>
                    <a:gd name="T29" fmla="*/ 1 h 8"/>
                    <a:gd name="T30" fmla="*/ 2 w 13"/>
                    <a:gd name="T31" fmla="*/ 2 h 8"/>
                    <a:gd name="T32" fmla="*/ 1 w 13"/>
                    <a:gd name="T33" fmla="*/ 1 h 8"/>
                    <a:gd name="T34" fmla="*/ 0 w 13"/>
                    <a:gd name="T35" fmla="*/ 2 h 8"/>
                    <a:gd name="T36" fmla="*/ 0 w 13"/>
                    <a:gd name="T37" fmla="*/ 3 h 8"/>
                    <a:gd name="T38" fmla="*/ 0 w 13"/>
                    <a:gd name="T39" fmla="*/ 4 h 8"/>
                    <a:gd name="T40" fmla="*/ 1 w 13"/>
                    <a:gd name="T41" fmla="*/ 4 h 8"/>
                    <a:gd name="T42" fmla="*/ 2 w 13"/>
                    <a:gd name="T43" fmla="*/ 4 h 8"/>
                    <a:gd name="T44" fmla="*/ 3 w 13"/>
                    <a:gd name="T45" fmla="*/ 4 h 8"/>
                    <a:gd name="T46" fmla="*/ 5 w 13"/>
                    <a:gd name="T47" fmla="*/ 5 h 8"/>
                    <a:gd name="T48" fmla="*/ 6 w 13"/>
                    <a:gd name="T49" fmla="*/ 6 h 8"/>
                    <a:gd name="T50" fmla="*/ 7 w 13"/>
                    <a:gd name="T51" fmla="*/ 6 h 8"/>
                    <a:gd name="T52" fmla="*/ 8 w 13"/>
                    <a:gd name="T53" fmla="*/ 6 h 8"/>
                    <a:gd name="T54" fmla="*/ 9 w 13"/>
                    <a:gd name="T55" fmla="*/ 7 h 8"/>
                    <a:gd name="T56" fmla="*/ 10 w 13"/>
                    <a:gd name="T57" fmla="*/ 8 h 8"/>
                    <a:gd name="T58" fmla="*/ 11 w 13"/>
                    <a:gd name="T59" fmla="*/ 8 h 8"/>
                    <a:gd name="T60" fmla="*/ 11 w 13"/>
                    <a:gd name="T61" fmla="*/ 7 h 8"/>
                    <a:gd name="T62" fmla="*/ 12 w 13"/>
                    <a:gd name="T63" fmla="*/ 7 h 8"/>
                    <a:gd name="T64" fmla="*/ 12 w 13"/>
                    <a:gd name="T65" fmla="*/ 6 h 8"/>
                    <a:gd name="T66" fmla="*/ 12 w 13"/>
                    <a:gd name="T67" fmla="*/ 6 h 8"/>
                    <a:gd name="T68" fmla="*/ 12 w 13"/>
                    <a:gd name="T69" fmla="*/ 6 h 8"/>
                    <a:gd name="T70" fmla="*/ 12 w 13"/>
                    <a:gd name="T71" fmla="*/ 5 h 8"/>
                    <a:gd name="T72" fmla="*/ 11 w 13"/>
                    <a:gd name="T73" fmla="*/ 5 h 8"/>
                    <a:gd name="T74" fmla="*/ 11 w 13"/>
                    <a:gd name="T75" fmla="*/ 4 h 8"/>
                    <a:gd name="T76" fmla="*/ 11 w 13"/>
                    <a:gd name="T77" fmla="*/ 4 h 8"/>
                    <a:gd name="T78" fmla="*/ 11 w 13"/>
                    <a:gd name="T79" fmla="*/ 3 h 8"/>
                    <a:gd name="T80" fmla="*/ 12 w 13"/>
                    <a:gd name="T81" fmla="*/ 2 h 8"/>
                    <a:gd name="T82" fmla="*/ 12 w 13"/>
                    <a:gd name="T83" fmla="*/ 2 h 8"/>
                    <a:gd name="T84" fmla="*/ 12 w 13"/>
                    <a:gd name="T85" fmla="*/ 1 h 8"/>
                    <a:gd name="T86" fmla="*/ 12 w 13"/>
                    <a:gd name="T87" fmla="*/ 1 h 8"/>
                    <a:gd name="T88" fmla="*/ 13 w 13"/>
                    <a:gd name="T89" fmla="*/ 0 h 8"/>
                    <a:gd name="T90" fmla="*/ 13 w 13"/>
                    <a:gd name="T9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 h="8">
                      <a:moveTo>
                        <a:pt x="12" y="0"/>
                      </a:moveTo>
                      <a:cubicBezTo>
                        <a:pt x="12" y="0"/>
                        <a:pt x="12" y="0"/>
                        <a:pt x="12" y="0"/>
                      </a:cubicBezTo>
                      <a:cubicBezTo>
                        <a:pt x="12" y="0"/>
                        <a:pt x="12" y="0"/>
                        <a:pt x="12" y="0"/>
                      </a:cubicBezTo>
                      <a:cubicBezTo>
                        <a:pt x="12" y="0"/>
                        <a:pt x="12" y="0"/>
                        <a:pt x="12" y="0"/>
                      </a:cubicBezTo>
                      <a:cubicBezTo>
                        <a:pt x="11" y="0"/>
                        <a:pt x="11" y="0"/>
                        <a:pt x="11" y="0"/>
                      </a:cubicBezTo>
                      <a:cubicBezTo>
                        <a:pt x="11" y="0"/>
                        <a:pt x="11" y="0"/>
                        <a:pt x="11" y="0"/>
                      </a:cubicBezTo>
                      <a:cubicBezTo>
                        <a:pt x="11" y="0"/>
                        <a:pt x="11" y="0"/>
                        <a:pt x="11" y="0"/>
                      </a:cubicBezTo>
                      <a:cubicBezTo>
                        <a:pt x="11" y="1"/>
                        <a:pt x="11" y="1"/>
                        <a:pt x="11" y="1"/>
                      </a:cubicBezTo>
                      <a:cubicBezTo>
                        <a:pt x="11" y="1"/>
                        <a:pt x="11" y="1"/>
                        <a:pt x="11" y="1"/>
                      </a:cubicBezTo>
                      <a:cubicBezTo>
                        <a:pt x="10" y="1"/>
                        <a:pt x="10" y="1"/>
                        <a:pt x="10" y="1"/>
                      </a:cubicBezTo>
                      <a:cubicBezTo>
                        <a:pt x="10" y="1"/>
                        <a:pt x="10" y="1"/>
                        <a:pt x="10" y="1"/>
                      </a:cubicBezTo>
                      <a:cubicBezTo>
                        <a:pt x="10" y="1"/>
                        <a:pt x="10" y="1"/>
                        <a:pt x="10"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8" y="1"/>
                        <a:pt x="8" y="1"/>
                        <a:pt x="8" y="1"/>
                      </a:cubicBezTo>
                      <a:cubicBezTo>
                        <a:pt x="7" y="1"/>
                        <a:pt x="7" y="1"/>
                        <a:pt x="7" y="1"/>
                      </a:cubicBezTo>
                      <a:cubicBezTo>
                        <a:pt x="6" y="1"/>
                        <a:pt x="6" y="1"/>
                        <a:pt x="6" y="1"/>
                      </a:cubicBezTo>
                      <a:cubicBezTo>
                        <a:pt x="6" y="2"/>
                        <a:pt x="6" y="2"/>
                        <a:pt x="6" y="2"/>
                      </a:cubicBezTo>
                      <a:cubicBezTo>
                        <a:pt x="5" y="2"/>
                        <a:pt x="5" y="2"/>
                        <a:pt x="5" y="2"/>
                      </a:cubicBezTo>
                      <a:cubicBezTo>
                        <a:pt x="5" y="1"/>
                        <a:pt x="5" y="1"/>
                        <a:pt x="5" y="1"/>
                      </a:cubicBezTo>
                      <a:cubicBezTo>
                        <a:pt x="4" y="1"/>
                        <a:pt x="4" y="1"/>
                        <a:pt x="4" y="1"/>
                      </a:cubicBezTo>
                      <a:cubicBezTo>
                        <a:pt x="3" y="1"/>
                        <a:pt x="3" y="1"/>
                        <a:pt x="3" y="1"/>
                      </a:cubicBezTo>
                      <a:cubicBezTo>
                        <a:pt x="3" y="1"/>
                        <a:pt x="3" y="1"/>
                        <a:pt x="3" y="1"/>
                      </a:cubicBezTo>
                      <a:cubicBezTo>
                        <a:pt x="3" y="1"/>
                        <a:pt x="3" y="1"/>
                        <a:pt x="3" y="1"/>
                      </a:cubicBezTo>
                      <a:cubicBezTo>
                        <a:pt x="2" y="1"/>
                        <a:pt x="2" y="1"/>
                        <a:pt x="2" y="1"/>
                      </a:cubicBezTo>
                      <a:cubicBezTo>
                        <a:pt x="2" y="1"/>
                        <a:pt x="2" y="1"/>
                        <a:pt x="2" y="1"/>
                      </a:cubicBezTo>
                      <a:cubicBezTo>
                        <a:pt x="2" y="2"/>
                        <a:pt x="2" y="2"/>
                        <a:pt x="2" y="2"/>
                      </a:cubicBezTo>
                      <a:cubicBezTo>
                        <a:pt x="2" y="2"/>
                        <a:pt x="2" y="2"/>
                        <a:pt x="2" y="2"/>
                      </a:cubicBezTo>
                      <a:cubicBezTo>
                        <a:pt x="1" y="1"/>
                        <a:pt x="1" y="1"/>
                        <a:pt x="1" y="1"/>
                      </a:cubicBezTo>
                      <a:cubicBezTo>
                        <a:pt x="1" y="1"/>
                        <a:pt x="1" y="1"/>
                        <a:pt x="1" y="1"/>
                      </a:cubicBezTo>
                      <a:cubicBezTo>
                        <a:pt x="0" y="2"/>
                        <a:pt x="0" y="2"/>
                        <a:pt x="0" y="2"/>
                      </a:cubicBezTo>
                      <a:cubicBezTo>
                        <a:pt x="0" y="2"/>
                        <a:pt x="0" y="2"/>
                        <a:pt x="0" y="2"/>
                      </a:cubicBezTo>
                      <a:cubicBezTo>
                        <a:pt x="0" y="2"/>
                        <a:pt x="0" y="2"/>
                        <a:pt x="0" y="2"/>
                      </a:cubicBezTo>
                      <a:cubicBezTo>
                        <a:pt x="0" y="3"/>
                        <a:pt x="0" y="3"/>
                        <a:pt x="0" y="3"/>
                      </a:cubicBezTo>
                      <a:cubicBezTo>
                        <a:pt x="0" y="3"/>
                        <a:pt x="0" y="3"/>
                        <a:pt x="0" y="3"/>
                      </a:cubicBezTo>
                      <a:cubicBezTo>
                        <a:pt x="0" y="4"/>
                        <a:pt x="0" y="4"/>
                        <a:pt x="0" y="4"/>
                      </a:cubicBezTo>
                      <a:cubicBezTo>
                        <a:pt x="1" y="4"/>
                        <a:pt x="1" y="4"/>
                        <a:pt x="1" y="4"/>
                      </a:cubicBezTo>
                      <a:cubicBezTo>
                        <a:pt x="1" y="4"/>
                        <a:pt x="1" y="4"/>
                        <a:pt x="1" y="4"/>
                      </a:cubicBezTo>
                      <a:cubicBezTo>
                        <a:pt x="1" y="4"/>
                        <a:pt x="2" y="4"/>
                        <a:pt x="2" y="4"/>
                      </a:cubicBezTo>
                      <a:cubicBezTo>
                        <a:pt x="2" y="4"/>
                        <a:pt x="2" y="4"/>
                        <a:pt x="2" y="4"/>
                      </a:cubicBezTo>
                      <a:cubicBezTo>
                        <a:pt x="3" y="4"/>
                        <a:pt x="3" y="4"/>
                        <a:pt x="3" y="4"/>
                      </a:cubicBezTo>
                      <a:cubicBezTo>
                        <a:pt x="3" y="4"/>
                        <a:pt x="3" y="4"/>
                        <a:pt x="3" y="4"/>
                      </a:cubicBezTo>
                      <a:cubicBezTo>
                        <a:pt x="4" y="5"/>
                        <a:pt x="4" y="5"/>
                        <a:pt x="4" y="5"/>
                      </a:cubicBezTo>
                      <a:cubicBezTo>
                        <a:pt x="5" y="5"/>
                        <a:pt x="5" y="5"/>
                        <a:pt x="5" y="5"/>
                      </a:cubicBezTo>
                      <a:cubicBezTo>
                        <a:pt x="5" y="6"/>
                        <a:pt x="5" y="6"/>
                        <a:pt x="5" y="6"/>
                      </a:cubicBezTo>
                      <a:cubicBezTo>
                        <a:pt x="6" y="6"/>
                        <a:pt x="6" y="6"/>
                        <a:pt x="6" y="6"/>
                      </a:cubicBezTo>
                      <a:cubicBezTo>
                        <a:pt x="6" y="6"/>
                        <a:pt x="6" y="6"/>
                        <a:pt x="7" y="6"/>
                      </a:cubicBezTo>
                      <a:cubicBezTo>
                        <a:pt x="7" y="6"/>
                        <a:pt x="7" y="6"/>
                        <a:pt x="7" y="6"/>
                      </a:cubicBezTo>
                      <a:cubicBezTo>
                        <a:pt x="7" y="6"/>
                        <a:pt x="7" y="6"/>
                        <a:pt x="8" y="6"/>
                      </a:cubicBezTo>
                      <a:cubicBezTo>
                        <a:pt x="8" y="6"/>
                        <a:pt x="8" y="6"/>
                        <a:pt x="8" y="6"/>
                      </a:cubicBezTo>
                      <a:cubicBezTo>
                        <a:pt x="8" y="7"/>
                        <a:pt x="8" y="7"/>
                        <a:pt x="8" y="7"/>
                      </a:cubicBezTo>
                      <a:cubicBezTo>
                        <a:pt x="9" y="7"/>
                        <a:pt x="9" y="7"/>
                        <a:pt x="9" y="7"/>
                      </a:cubicBezTo>
                      <a:cubicBezTo>
                        <a:pt x="9" y="8"/>
                        <a:pt x="9" y="8"/>
                        <a:pt x="9" y="8"/>
                      </a:cubicBezTo>
                      <a:cubicBezTo>
                        <a:pt x="10" y="8"/>
                        <a:pt x="10" y="8"/>
                        <a:pt x="10" y="8"/>
                      </a:cubicBezTo>
                      <a:cubicBezTo>
                        <a:pt x="10" y="8"/>
                        <a:pt x="11" y="8"/>
                        <a:pt x="11" y="8"/>
                      </a:cubicBezTo>
                      <a:cubicBezTo>
                        <a:pt x="11" y="8"/>
                        <a:pt x="11" y="8"/>
                        <a:pt x="11" y="8"/>
                      </a:cubicBezTo>
                      <a:cubicBezTo>
                        <a:pt x="11" y="8"/>
                        <a:pt x="11" y="8"/>
                        <a:pt x="11" y="8"/>
                      </a:cubicBezTo>
                      <a:cubicBezTo>
                        <a:pt x="11" y="8"/>
                        <a:pt x="11" y="8"/>
                        <a:pt x="11" y="7"/>
                      </a:cubicBezTo>
                      <a:cubicBezTo>
                        <a:pt x="11" y="7"/>
                        <a:pt x="11" y="7"/>
                        <a:pt x="11" y="7"/>
                      </a:cubicBezTo>
                      <a:cubicBezTo>
                        <a:pt x="11" y="7"/>
                        <a:pt x="12" y="7"/>
                        <a:pt x="12" y="7"/>
                      </a:cubicBezTo>
                      <a:cubicBezTo>
                        <a:pt x="12" y="7"/>
                        <a:pt x="12" y="7"/>
                        <a:pt x="12" y="7"/>
                      </a:cubicBezTo>
                      <a:cubicBezTo>
                        <a:pt x="12" y="7"/>
                        <a:pt x="12" y="7"/>
                        <a:pt x="12" y="6"/>
                      </a:cubicBezTo>
                      <a:cubicBezTo>
                        <a:pt x="12" y="6"/>
                        <a:pt x="12" y="6"/>
                        <a:pt x="12" y="6"/>
                      </a:cubicBezTo>
                      <a:cubicBezTo>
                        <a:pt x="12" y="6"/>
                        <a:pt x="12" y="6"/>
                        <a:pt x="12" y="6"/>
                      </a:cubicBezTo>
                      <a:cubicBezTo>
                        <a:pt x="12" y="6"/>
                        <a:pt x="12" y="6"/>
                        <a:pt x="12" y="6"/>
                      </a:cubicBezTo>
                      <a:cubicBezTo>
                        <a:pt x="12" y="6"/>
                        <a:pt x="12" y="6"/>
                        <a:pt x="12" y="6"/>
                      </a:cubicBezTo>
                      <a:cubicBezTo>
                        <a:pt x="12" y="5"/>
                        <a:pt x="12" y="5"/>
                        <a:pt x="12" y="5"/>
                      </a:cubicBezTo>
                      <a:cubicBezTo>
                        <a:pt x="12" y="5"/>
                        <a:pt x="12" y="5"/>
                        <a:pt x="12" y="5"/>
                      </a:cubicBezTo>
                      <a:cubicBezTo>
                        <a:pt x="12" y="5"/>
                        <a:pt x="12" y="5"/>
                        <a:pt x="12" y="5"/>
                      </a:cubicBezTo>
                      <a:cubicBezTo>
                        <a:pt x="11" y="5"/>
                        <a:pt x="11" y="5"/>
                        <a:pt x="11" y="5"/>
                      </a:cubicBezTo>
                      <a:cubicBezTo>
                        <a:pt x="11" y="5"/>
                        <a:pt x="11" y="5"/>
                        <a:pt x="11" y="5"/>
                      </a:cubicBezTo>
                      <a:cubicBezTo>
                        <a:pt x="11" y="4"/>
                        <a:pt x="11" y="4"/>
                        <a:pt x="11" y="4"/>
                      </a:cubicBezTo>
                      <a:cubicBezTo>
                        <a:pt x="11" y="4"/>
                        <a:pt x="11" y="4"/>
                        <a:pt x="11" y="4"/>
                      </a:cubicBezTo>
                      <a:cubicBezTo>
                        <a:pt x="11" y="4"/>
                        <a:pt x="11" y="4"/>
                        <a:pt x="11" y="4"/>
                      </a:cubicBezTo>
                      <a:cubicBezTo>
                        <a:pt x="11" y="3"/>
                        <a:pt x="11" y="3"/>
                        <a:pt x="11" y="3"/>
                      </a:cubicBezTo>
                      <a:cubicBezTo>
                        <a:pt x="11" y="3"/>
                        <a:pt x="11" y="3"/>
                        <a:pt x="11" y="3"/>
                      </a:cubicBezTo>
                      <a:cubicBezTo>
                        <a:pt x="12" y="3"/>
                        <a:pt x="12" y="3"/>
                        <a:pt x="12" y="3"/>
                      </a:cubicBezTo>
                      <a:cubicBezTo>
                        <a:pt x="12" y="2"/>
                        <a:pt x="12" y="2"/>
                        <a:pt x="12" y="2"/>
                      </a:cubicBezTo>
                      <a:cubicBezTo>
                        <a:pt x="12" y="2"/>
                        <a:pt x="12" y="2"/>
                        <a:pt x="12" y="2"/>
                      </a:cubicBezTo>
                      <a:cubicBezTo>
                        <a:pt x="12" y="2"/>
                        <a:pt x="12" y="2"/>
                        <a:pt x="12" y="2"/>
                      </a:cubicBezTo>
                      <a:cubicBezTo>
                        <a:pt x="12" y="2"/>
                        <a:pt x="12" y="2"/>
                        <a:pt x="12" y="2"/>
                      </a:cubicBezTo>
                      <a:cubicBezTo>
                        <a:pt x="12" y="1"/>
                        <a:pt x="12" y="1"/>
                        <a:pt x="12" y="1"/>
                      </a:cubicBezTo>
                      <a:cubicBezTo>
                        <a:pt x="12" y="1"/>
                        <a:pt x="12" y="1"/>
                        <a:pt x="12" y="1"/>
                      </a:cubicBezTo>
                      <a:cubicBezTo>
                        <a:pt x="12" y="1"/>
                        <a:pt x="12" y="1"/>
                        <a:pt x="12" y="1"/>
                      </a:cubicBezTo>
                      <a:cubicBezTo>
                        <a:pt x="12" y="1"/>
                        <a:pt x="12" y="0"/>
                        <a:pt x="12" y="0"/>
                      </a:cubicBezTo>
                      <a:cubicBezTo>
                        <a:pt x="13" y="0"/>
                        <a:pt x="13" y="0"/>
                        <a:pt x="13" y="0"/>
                      </a:cubicBezTo>
                      <a:cubicBezTo>
                        <a:pt x="13" y="0"/>
                        <a:pt x="13" y="0"/>
                        <a:pt x="13" y="0"/>
                      </a:cubicBezTo>
                      <a:cubicBezTo>
                        <a:pt x="13" y="0"/>
                        <a:pt x="13" y="0"/>
                        <a:pt x="13"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83" name="Rectangle 108"/>
                <p:cNvSpPr>
                  <a:spLocks noChangeArrowheads="1"/>
                </p:cNvSpPr>
                <p:nvPr/>
              </p:nvSpPr>
              <p:spPr bwMode="auto">
                <a:xfrm>
                  <a:off x="815" y="1437"/>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84" name="Freeform 109"/>
                <p:cNvSpPr>
                  <a:spLocks/>
                </p:cNvSpPr>
                <p:nvPr/>
              </p:nvSpPr>
              <p:spPr bwMode="auto">
                <a:xfrm>
                  <a:off x="814" y="1437"/>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85" name="Freeform 110"/>
                <p:cNvSpPr>
                  <a:spLocks/>
                </p:cNvSpPr>
                <p:nvPr/>
              </p:nvSpPr>
              <p:spPr bwMode="auto">
                <a:xfrm>
                  <a:off x="813" y="1437"/>
                  <a:ext cx="1" cy="0"/>
                </a:xfrm>
                <a:custGeom>
                  <a:avLst/>
                  <a:gdLst>
                    <a:gd name="T0" fmla="*/ 0 w 1"/>
                    <a:gd name="T1" fmla="*/ 0 w 1"/>
                    <a:gd name="T2" fmla="*/ 0 w 1"/>
                    <a:gd name="T3" fmla="*/ 0 w 1"/>
                    <a:gd name="T4" fmla="*/ 0 w 1"/>
                    <a:gd name="T5" fmla="*/ 1 w 1"/>
                    <a:gd name="T6" fmla="*/ 1 w 1"/>
                    <a:gd name="T7" fmla="*/ 1 w 1"/>
                    <a:gd name="T8" fmla="*/ 1 w 1"/>
                    <a:gd name="T9" fmla="*/ 1 w 1"/>
                    <a:gd name="T10" fmla="*/ 1 w 1"/>
                    <a:gd name="T11" fmla="*/ 1 w 1"/>
                    <a:gd name="T12" fmla="*/ 1 w 1"/>
                    <a:gd name="T13" fmla="*/ 1 w 1"/>
                    <a:gd name="T14" fmla="*/ 0 w 1"/>
                    <a:gd name="T15" fmla="*/ 0 w 1"/>
                    <a:gd name="T16" fmla="*/ 0 w 1"/>
                    <a:gd name="T17" fmla="*/ 0 w 1"/>
                    <a:gd name="T18"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86" name="Freeform 111"/>
                <p:cNvSpPr>
                  <a:spLocks/>
                </p:cNvSpPr>
                <p:nvPr/>
              </p:nvSpPr>
              <p:spPr bwMode="auto">
                <a:xfrm>
                  <a:off x="812" y="1437"/>
                  <a:ext cx="1" cy="0"/>
                </a:xfrm>
                <a:custGeom>
                  <a:avLst/>
                  <a:gdLst>
                    <a:gd name="T0" fmla="*/ 1 w 2"/>
                    <a:gd name="T1" fmla="*/ 1 h 1"/>
                    <a:gd name="T2" fmla="*/ 1 w 2"/>
                    <a:gd name="T3" fmla="*/ 1 h 1"/>
                    <a:gd name="T4" fmla="*/ 1 w 2"/>
                    <a:gd name="T5" fmla="*/ 1 h 1"/>
                    <a:gd name="T6" fmla="*/ 1 w 2"/>
                    <a:gd name="T7" fmla="*/ 1 h 1"/>
                    <a:gd name="T8" fmla="*/ 1 w 2"/>
                    <a:gd name="T9" fmla="*/ 1 h 1"/>
                    <a:gd name="T10" fmla="*/ 1 w 2"/>
                    <a:gd name="T11" fmla="*/ 1 h 1"/>
                    <a:gd name="T12" fmla="*/ 1 w 2"/>
                    <a:gd name="T13" fmla="*/ 1 h 1"/>
                    <a:gd name="T14" fmla="*/ 1 w 2"/>
                    <a:gd name="T15" fmla="*/ 1 h 1"/>
                    <a:gd name="T16" fmla="*/ 2 w 2"/>
                    <a:gd name="T17" fmla="*/ 1 h 1"/>
                    <a:gd name="T18" fmla="*/ 2 w 2"/>
                    <a:gd name="T19" fmla="*/ 1 h 1"/>
                    <a:gd name="T20" fmla="*/ 2 w 2"/>
                    <a:gd name="T21" fmla="*/ 1 h 1"/>
                    <a:gd name="T22" fmla="*/ 2 w 2"/>
                    <a:gd name="T23" fmla="*/ 1 h 1"/>
                    <a:gd name="T24" fmla="*/ 2 w 2"/>
                    <a:gd name="T25" fmla="*/ 0 h 1"/>
                    <a:gd name="T26" fmla="*/ 2 w 2"/>
                    <a:gd name="T27" fmla="*/ 0 h 1"/>
                    <a:gd name="T28" fmla="*/ 2 w 2"/>
                    <a:gd name="T29" fmla="*/ 0 h 1"/>
                    <a:gd name="T30" fmla="*/ 2 w 2"/>
                    <a:gd name="T31" fmla="*/ 0 h 1"/>
                    <a:gd name="T32" fmla="*/ 2 w 2"/>
                    <a:gd name="T33" fmla="*/ 0 h 1"/>
                    <a:gd name="T34" fmla="*/ 2 w 2"/>
                    <a:gd name="T35" fmla="*/ 0 h 1"/>
                    <a:gd name="T36" fmla="*/ 1 w 2"/>
                    <a:gd name="T37" fmla="*/ 0 h 1"/>
                    <a:gd name="T38" fmla="*/ 1 w 2"/>
                    <a:gd name="T39" fmla="*/ 1 h 1"/>
                    <a:gd name="T40" fmla="*/ 1 w 2"/>
                    <a:gd name="T41" fmla="*/ 1 h 1"/>
                    <a:gd name="T42" fmla="*/ 1 w 2"/>
                    <a:gd name="T43" fmla="*/ 1 h 1"/>
                    <a:gd name="T44" fmla="*/ 1 w 2"/>
                    <a:gd name="T45" fmla="*/ 1 h 1"/>
                    <a:gd name="T46" fmla="*/ 1 w 2"/>
                    <a:gd name="T47" fmla="*/ 1 h 1"/>
                    <a:gd name="T48" fmla="*/ 1 w 2"/>
                    <a:gd name="T49" fmla="*/ 1 h 1"/>
                    <a:gd name="T50" fmla="*/ 1 w 2"/>
                    <a:gd name="T51" fmla="*/ 1 h 1"/>
                    <a:gd name="T52" fmla="*/ 0 w 2"/>
                    <a:gd name="T53" fmla="*/ 1 h 1"/>
                    <a:gd name="T54" fmla="*/ 1 w 2"/>
                    <a:gd name="T55" fmla="*/ 1 h 1"/>
                    <a:gd name="T56" fmla="*/ 1 w 2"/>
                    <a:gd name="T5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 h="1">
                      <a:moveTo>
                        <a:pt x="1" y="1"/>
                      </a:move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0" y="1"/>
                        <a:pt x="0"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87" name="Freeform 112"/>
                <p:cNvSpPr>
                  <a:spLocks/>
                </p:cNvSpPr>
                <p:nvPr/>
              </p:nvSpPr>
              <p:spPr bwMode="auto">
                <a:xfrm>
                  <a:off x="810" y="1440"/>
                  <a:ext cx="2" cy="1"/>
                </a:xfrm>
                <a:custGeom>
                  <a:avLst/>
                  <a:gdLst>
                    <a:gd name="T0" fmla="*/ 2 w 3"/>
                    <a:gd name="T1" fmla="*/ 2 h 2"/>
                    <a:gd name="T2" fmla="*/ 2 w 3"/>
                    <a:gd name="T3" fmla="*/ 2 h 2"/>
                    <a:gd name="T4" fmla="*/ 2 w 3"/>
                    <a:gd name="T5" fmla="*/ 2 h 2"/>
                    <a:gd name="T6" fmla="*/ 2 w 3"/>
                    <a:gd name="T7" fmla="*/ 1 h 2"/>
                    <a:gd name="T8" fmla="*/ 3 w 3"/>
                    <a:gd name="T9" fmla="*/ 1 h 2"/>
                    <a:gd name="T10" fmla="*/ 3 w 3"/>
                    <a:gd name="T11" fmla="*/ 1 h 2"/>
                    <a:gd name="T12" fmla="*/ 3 w 3"/>
                    <a:gd name="T13" fmla="*/ 1 h 2"/>
                    <a:gd name="T14" fmla="*/ 3 w 3"/>
                    <a:gd name="T15" fmla="*/ 1 h 2"/>
                    <a:gd name="T16" fmla="*/ 3 w 3"/>
                    <a:gd name="T17" fmla="*/ 1 h 2"/>
                    <a:gd name="T18" fmla="*/ 3 w 3"/>
                    <a:gd name="T19" fmla="*/ 1 h 2"/>
                    <a:gd name="T20" fmla="*/ 3 w 3"/>
                    <a:gd name="T21" fmla="*/ 1 h 2"/>
                    <a:gd name="T22" fmla="*/ 3 w 3"/>
                    <a:gd name="T23" fmla="*/ 1 h 2"/>
                    <a:gd name="T24" fmla="*/ 3 w 3"/>
                    <a:gd name="T25" fmla="*/ 1 h 2"/>
                    <a:gd name="T26" fmla="*/ 3 w 3"/>
                    <a:gd name="T27" fmla="*/ 0 h 2"/>
                    <a:gd name="T28" fmla="*/ 3 w 3"/>
                    <a:gd name="T29" fmla="*/ 0 h 2"/>
                    <a:gd name="T30" fmla="*/ 3 w 3"/>
                    <a:gd name="T31" fmla="*/ 0 h 2"/>
                    <a:gd name="T32" fmla="*/ 3 w 3"/>
                    <a:gd name="T33" fmla="*/ 0 h 2"/>
                    <a:gd name="T34" fmla="*/ 3 w 3"/>
                    <a:gd name="T35" fmla="*/ 0 h 2"/>
                    <a:gd name="T36" fmla="*/ 3 w 3"/>
                    <a:gd name="T37" fmla="*/ 0 h 2"/>
                    <a:gd name="T38" fmla="*/ 2 w 3"/>
                    <a:gd name="T39" fmla="*/ 0 h 2"/>
                    <a:gd name="T40" fmla="*/ 2 w 3"/>
                    <a:gd name="T41" fmla="*/ 0 h 2"/>
                    <a:gd name="T42" fmla="*/ 2 w 3"/>
                    <a:gd name="T43" fmla="*/ 0 h 2"/>
                    <a:gd name="T44" fmla="*/ 2 w 3"/>
                    <a:gd name="T45" fmla="*/ 0 h 2"/>
                    <a:gd name="T46" fmla="*/ 2 w 3"/>
                    <a:gd name="T47" fmla="*/ 0 h 2"/>
                    <a:gd name="T48" fmla="*/ 2 w 3"/>
                    <a:gd name="T49" fmla="*/ 1 h 2"/>
                    <a:gd name="T50" fmla="*/ 2 w 3"/>
                    <a:gd name="T51" fmla="*/ 1 h 2"/>
                    <a:gd name="T52" fmla="*/ 2 w 3"/>
                    <a:gd name="T53" fmla="*/ 1 h 2"/>
                    <a:gd name="T54" fmla="*/ 2 w 3"/>
                    <a:gd name="T55" fmla="*/ 1 h 2"/>
                    <a:gd name="T56" fmla="*/ 2 w 3"/>
                    <a:gd name="T57" fmla="*/ 1 h 2"/>
                    <a:gd name="T58" fmla="*/ 2 w 3"/>
                    <a:gd name="T59" fmla="*/ 1 h 2"/>
                    <a:gd name="T60" fmla="*/ 1 w 3"/>
                    <a:gd name="T61" fmla="*/ 1 h 2"/>
                    <a:gd name="T62" fmla="*/ 1 w 3"/>
                    <a:gd name="T63" fmla="*/ 1 h 2"/>
                    <a:gd name="T64" fmla="*/ 1 w 3"/>
                    <a:gd name="T65" fmla="*/ 1 h 2"/>
                    <a:gd name="T66" fmla="*/ 1 w 3"/>
                    <a:gd name="T67" fmla="*/ 1 h 2"/>
                    <a:gd name="T68" fmla="*/ 1 w 3"/>
                    <a:gd name="T69" fmla="*/ 1 h 2"/>
                    <a:gd name="T70" fmla="*/ 1 w 3"/>
                    <a:gd name="T71" fmla="*/ 1 h 2"/>
                    <a:gd name="T72" fmla="*/ 0 w 3"/>
                    <a:gd name="T73" fmla="*/ 1 h 2"/>
                    <a:gd name="T74" fmla="*/ 1 w 3"/>
                    <a:gd name="T75" fmla="*/ 2 h 2"/>
                    <a:gd name="T76" fmla="*/ 1 w 3"/>
                    <a:gd name="T77" fmla="*/ 2 h 2"/>
                    <a:gd name="T78" fmla="*/ 1 w 3"/>
                    <a:gd name="T79" fmla="*/ 2 h 2"/>
                    <a:gd name="T80" fmla="*/ 1 w 3"/>
                    <a:gd name="T81" fmla="*/ 2 h 2"/>
                    <a:gd name="T82" fmla="*/ 2 w 3"/>
                    <a:gd name="T83" fmla="*/ 2 h 2"/>
                    <a:gd name="T84" fmla="*/ 2 w 3"/>
                    <a:gd name="T85" fmla="*/ 2 h 2"/>
                    <a:gd name="T86" fmla="*/ 2 w 3"/>
                    <a:gd name="T87" fmla="*/ 2 h 2"/>
                    <a:gd name="T88" fmla="*/ 2 w 3"/>
                    <a:gd name="T89" fmla="*/ 2 h 2"/>
                    <a:gd name="T90" fmla="*/ 2 w 3"/>
                    <a:gd name="T91" fmla="*/ 2 h 2"/>
                    <a:gd name="T92" fmla="*/ 2 w 3"/>
                    <a:gd name="T93" fmla="*/ 2 h 2"/>
                    <a:gd name="T94" fmla="*/ 2 w 3"/>
                    <a:gd name="T9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 h="2">
                      <a:moveTo>
                        <a:pt x="2" y="2"/>
                      </a:moveTo>
                      <a:cubicBezTo>
                        <a:pt x="2" y="2"/>
                        <a:pt x="2" y="2"/>
                        <a:pt x="2" y="2"/>
                      </a:cubicBezTo>
                      <a:cubicBezTo>
                        <a:pt x="2" y="2"/>
                        <a:pt x="2" y="2"/>
                        <a:pt x="2" y="2"/>
                      </a:cubicBezTo>
                      <a:cubicBezTo>
                        <a:pt x="2" y="1"/>
                        <a:pt x="2" y="1"/>
                        <a:pt x="2"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1" y="2"/>
                        <a:pt x="1" y="2"/>
                        <a:pt x="1" y="2"/>
                      </a:cubicBezTo>
                      <a:cubicBezTo>
                        <a:pt x="1" y="2"/>
                        <a:pt x="1" y="2"/>
                        <a:pt x="1" y="2"/>
                      </a:cubicBezTo>
                      <a:cubicBezTo>
                        <a:pt x="1" y="2"/>
                        <a:pt x="1" y="2"/>
                        <a:pt x="1" y="2"/>
                      </a:cubicBezTo>
                      <a:cubicBezTo>
                        <a:pt x="1" y="2"/>
                        <a:pt x="1" y="2"/>
                        <a:pt x="1" y="2"/>
                      </a:cubicBezTo>
                      <a:cubicBezTo>
                        <a:pt x="1"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88" name="Freeform 113"/>
                <p:cNvSpPr>
                  <a:spLocks/>
                </p:cNvSpPr>
                <p:nvPr/>
              </p:nvSpPr>
              <p:spPr bwMode="auto">
                <a:xfrm>
                  <a:off x="838" y="1469"/>
                  <a:ext cx="2" cy="0"/>
                </a:xfrm>
                <a:custGeom>
                  <a:avLst/>
                  <a:gdLst>
                    <a:gd name="T0" fmla="*/ 1 w 2"/>
                    <a:gd name="T1" fmla="*/ 1 w 2"/>
                    <a:gd name="T2" fmla="*/ 1 w 2"/>
                    <a:gd name="T3" fmla="*/ 2 w 2"/>
                    <a:gd name="T4" fmla="*/ 2 w 2"/>
                    <a:gd name="T5" fmla="*/ 1 w 2"/>
                    <a:gd name="T6" fmla="*/ 1 w 2"/>
                    <a:gd name="T7" fmla="*/ 0 w 2"/>
                    <a:gd name="T8" fmla="*/ 0 w 2"/>
                    <a:gd name="T9" fmla="*/ 0 w 2"/>
                    <a:gd name="T10" fmla="*/ 1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Lst>
                  <a:rect l="0" t="0" r="r" b="b"/>
                  <a:pathLst>
                    <a:path w="2">
                      <a:moveTo>
                        <a:pt x="1" y="0"/>
                      </a:moveTo>
                      <a:cubicBezTo>
                        <a:pt x="1" y="0"/>
                        <a:pt x="1" y="0"/>
                        <a:pt x="1" y="0"/>
                      </a:cubicBezTo>
                      <a:cubicBezTo>
                        <a:pt x="1" y="0"/>
                        <a:pt x="1" y="0"/>
                        <a:pt x="1" y="0"/>
                      </a:cubicBezTo>
                      <a:cubicBezTo>
                        <a:pt x="2" y="0"/>
                        <a:pt x="2" y="0"/>
                        <a:pt x="2" y="0"/>
                      </a:cubicBezTo>
                      <a:cubicBezTo>
                        <a:pt x="2" y="0"/>
                        <a:pt x="2" y="0"/>
                        <a:pt x="2" y="0"/>
                      </a:cubicBezTo>
                      <a:cubicBezTo>
                        <a:pt x="1" y="0"/>
                        <a:pt x="1" y="0"/>
                        <a:pt x="1" y="0"/>
                      </a:cubicBezTo>
                      <a:cubicBezTo>
                        <a:pt x="1" y="0"/>
                        <a:pt x="1" y="0"/>
                        <a:pt x="1" y="0"/>
                      </a:cubicBezTo>
                      <a:cubicBezTo>
                        <a:pt x="0" y="0"/>
                        <a:pt x="0" y="0"/>
                        <a:pt x="0" y="0"/>
                      </a:cubicBezTo>
                      <a:cubicBezTo>
                        <a:pt x="0" y="0"/>
                        <a:pt x="0" y="0"/>
                        <a:pt x="0" y="0"/>
                      </a:cubicBezTo>
                      <a:cubicBezTo>
                        <a:pt x="0" y="0"/>
                        <a:pt x="0"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89" name="Freeform 114"/>
                <p:cNvSpPr>
                  <a:spLocks/>
                </p:cNvSpPr>
                <p:nvPr/>
              </p:nvSpPr>
              <p:spPr bwMode="auto">
                <a:xfrm>
                  <a:off x="838" y="1470"/>
                  <a:ext cx="2" cy="0"/>
                </a:xfrm>
                <a:custGeom>
                  <a:avLst/>
                  <a:gdLst>
                    <a:gd name="T0" fmla="*/ 1 w 2"/>
                    <a:gd name="T1" fmla="*/ 1 w 2"/>
                    <a:gd name="T2" fmla="*/ 2 w 2"/>
                    <a:gd name="T3" fmla="*/ 2 w 2"/>
                    <a:gd name="T4" fmla="*/ 1 w 2"/>
                    <a:gd name="T5" fmla="*/ 1 w 2"/>
                    <a:gd name="T6" fmla="*/ 1 w 2"/>
                    <a:gd name="T7" fmla="*/ 0 w 2"/>
                    <a:gd name="T8" fmla="*/ 1 w 2"/>
                    <a:gd name="T9" fmla="*/ 1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2">
                      <a:moveTo>
                        <a:pt x="1" y="0"/>
                      </a:moveTo>
                      <a:lnTo>
                        <a:pt x="1" y="0"/>
                      </a:lnTo>
                      <a:lnTo>
                        <a:pt x="2" y="0"/>
                      </a:lnTo>
                      <a:lnTo>
                        <a:pt x="2" y="0"/>
                      </a:lnTo>
                      <a:lnTo>
                        <a:pt x="1" y="0"/>
                      </a:lnTo>
                      <a:lnTo>
                        <a:pt x="1" y="0"/>
                      </a:lnTo>
                      <a:lnTo>
                        <a:pt x="1" y="0"/>
                      </a:lnTo>
                      <a:lnTo>
                        <a:pt x="0"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90" name="Freeform 115"/>
                <p:cNvSpPr>
                  <a:spLocks/>
                </p:cNvSpPr>
                <p:nvPr/>
              </p:nvSpPr>
              <p:spPr bwMode="auto">
                <a:xfrm>
                  <a:off x="833" y="1464"/>
                  <a:ext cx="0" cy="2"/>
                </a:xfrm>
                <a:custGeom>
                  <a:avLst/>
                  <a:gdLst>
                    <a:gd name="T0" fmla="*/ 0 h 3"/>
                    <a:gd name="T1" fmla="*/ 0 h 3"/>
                    <a:gd name="T2" fmla="*/ 1 h 3"/>
                    <a:gd name="T3" fmla="*/ 1 h 3"/>
                    <a:gd name="T4" fmla="*/ 2 h 3"/>
                    <a:gd name="T5" fmla="*/ 2 h 3"/>
                    <a:gd name="T6" fmla="*/ 2 h 3"/>
                    <a:gd name="T7" fmla="*/ 3 h 3"/>
                    <a:gd name="T8" fmla="*/ 2 h 3"/>
                    <a:gd name="T9" fmla="*/ 2 h 3"/>
                    <a:gd name="T10" fmla="*/ 2 h 3"/>
                    <a:gd name="T11" fmla="*/ 1 h 3"/>
                    <a:gd name="T12" fmla="*/ 1 h 3"/>
                    <a:gd name="T13" fmla="*/ 0 h 3"/>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Lst>
                  <a:rect l="0" t="0" r="r" b="b"/>
                  <a:pathLst>
                    <a:path h="3">
                      <a:moveTo>
                        <a:pt x="0" y="0"/>
                      </a:moveTo>
                      <a:cubicBezTo>
                        <a:pt x="0" y="0"/>
                        <a:pt x="0" y="0"/>
                        <a:pt x="0" y="0"/>
                      </a:cubicBezTo>
                      <a:cubicBezTo>
                        <a:pt x="0" y="1"/>
                        <a:pt x="0" y="1"/>
                        <a:pt x="0" y="1"/>
                      </a:cubicBezTo>
                      <a:cubicBezTo>
                        <a:pt x="0" y="1"/>
                        <a:pt x="0" y="1"/>
                        <a:pt x="0" y="1"/>
                      </a:cubicBezTo>
                      <a:cubicBezTo>
                        <a:pt x="0" y="2"/>
                        <a:pt x="0" y="2"/>
                        <a:pt x="0" y="2"/>
                      </a:cubicBezTo>
                      <a:cubicBezTo>
                        <a:pt x="0" y="2"/>
                        <a:pt x="0" y="2"/>
                        <a:pt x="0" y="2"/>
                      </a:cubicBezTo>
                      <a:cubicBezTo>
                        <a:pt x="0" y="2"/>
                        <a:pt x="0" y="2"/>
                        <a:pt x="0" y="2"/>
                      </a:cubicBezTo>
                      <a:cubicBezTo>
                        <a:pt x="0" y="3"/>
                        <a:pt x="0" y="3"/>
                        <a:pt x="0" y="3"/>
                      </a:cubicBezTo>
                      <a:cubicBezTo>
                        <a:pt x="0" y="2"/>
                        <a:pt x="0" y="2"/>
                        <a:pt x="0" y="2"/>
                      </a:cubicBezTo>
                      <a:cubicBezTo>
                        <a:pt x="0" y="2"/>
                        <a:pt x="0" y="2"/>
                        <a:pt x="0" y="2"/>
                      </a:cubicBezTo>
                      <a:cubicBezTo>
                        <a:pt x="0" y="2"/>
                        <a:pt x="0" y="2"/>
                        <a:pt x="0" y="2"/>
                      </a:cubicBez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91" name="Freeform 116"/>
                <p:cNvSpPr>
                  <a:spLocks/>
                </p:cNvSpPr>
                <p:nvPr/>
              </p:nvSpPr>
              <p:spPr bwMode="auto">
                <a:xfrm>
                  <a:off x="833" y="1463"/>
                  <a:ext cx="1" cy="1"/>
                </a:xfrm>
                <a:custGeom>
                  <a:avLst/>
                  <a:gdLst>
                    <a:gd name="T0" fmla="*/ 1 w 1"/>
                    <a:gd name="T1" fmla="*/ 1 h 1"/>
                    <a:gd name="T2" fmla="*/ 1 w 1"/>
                    <a:gd name="T3" fmla="*/ 1 h 1"/>
                    <a:gd name="T4" fmla="*/ 1 w 1"/>
                    <a:gd name="T5" fmla="*/ 1 h 1"/>
                    <a:gd name="T6" fmla="*/ 1 w 1"/>
                    <a:gd name="T7" fmla="*/ 1 h 1"/>
                    <a:gd name="T8" fmla="*/ 0 w 1"/>
                    <a:gd name="T9" fmla="*/ 1 h 1"/>
                    <a:gd name="T10" fmla="*/ 0 w 1"/>
                    <a:gd name="T11" fmla="*/ 0 h 1"/>
                    <a:gd name="T12" fmla="*/ 0 w 1"/>
                    <a:gd name="T13" fmla="*/ 1 h 1"/>
                    <a:gd name="T14" fmla="*/ 0 w 1"/>
                    <a:gd name="T15" fmla="*/ 1 h 1"/>
                    <a:gd name="T16" fmla="*/ 0 w 1"/>
                    <a:gd name="T17" fmla="*/ 1 h 1"/>
                    <a:gd name="T18" fmla="*/ 1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1" y="1"/>
                      </a:moveTo>
                      <a:lnTo>
                        <a:pt x="1" y="1"/>
                      </a:lnTo>
                      <a:lnTo>
                        <a:pt x="1" y="1"/>
                      </a:lnTo>
                      <a:lnTo>
                        <a:pt x="1" y="1"/>
                      </a:lnTo>
                      <a:lnTo>
                        <a:pt x="0" y="1"/>
                      </a:lnTo>
                      <a:lnTo>
                        <a:pt x="0" y="0"/>
                      </a:lnTo>
                      <a:lnTo>
                        <a:pt x="0" y="1"/>
                      </a:lnTo>
                      <a:lnTo>
                        <a:pt x="0" y="1"/>
                      </a:lnTo>
                      <a:lnTo>
                        <a:pt x="0"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92" name="Freeform 117"/>
                <p:cNvSpPr>
                  <a:spLocks/>
                </p:cNvSpPr>
                <p:nvPr/>
              </p:nvSpPr>
              <p:spPr bwMode="auto">
                <a:xfrm>
                  <a:off x="834" y="1467"/>
                  <a:ext cx="1" cy="1"/>
                </a:xfrm>
                <a:custGeom>
                  <a:avLst/>
                  <a:gdLst>
                    <a:gd name="T0" fmla="*/ 1 w 1"/>
                    <a:gd name="T1" fmla="*/ 0 h 1"/>
                    <a:gd name="T2" fmla="*/ 1 w 1"/>
                    <a:gd name="T3" fmla="*/ 0 h 1"/>
                    <a:gd name="T4" fmla="*/ 1 w 1"/>
                    <a:gd name="T5" fmla="*/ 0 h 1"/>
                    <a:gd name="T6" fmla="*/ 1 w 1"/>
                    <a:gd name="T7" fmla="*/ 0 h 1"/>
                    <a:gd name="T8" fmla="*/ 1 w 1"/>
                    <a:gd name="T9" fmla="*/ 0 h 1"/>
                    <a:gd name="T10" fmla="*/ 0 w 1"/>
                    <a:gd name="T11" fmla="*/ 0 h 1"/>
                    <a:gd name="T12" fmla="*/ 0 w 1"/>
                    <a:gd name="T13" fmla="*/ 0 h 1"/>
                    <a:gd name="T14" fmla="*/ 0 w 1"/>
                    <a:gd name="T15" fmla="*/ 0 h 1"/>
                    <a:gd name="T16" fmla="*/ 1 w 1"/>
                    <a:gd name="T17" fmla="*/ 0 h 1"/>
                    <a:gd name="T18" fmla="*/ 1 w 1"/>
                    <a:gd name="T19" fmla="*/ 0 h 1"/>
                    <a:gd name="T20" fmla="*/ 1 w 1"/>
                    <a:gd name="T21" fmla="*/ 0 h 1"/>
                    <a:gd name="T22" fmla="*/ 1 w 1"/>
                    <a:gd name="T23" fmla="*/ 1 h 1"/>
                    <a:gd name="T24" fmla="*/ 1 w 1"/>
                    <a:gd name="T25" fmla="*/ 1 h 1"/>
                    <a:gd name="T26" fmla="*/ 1 w 1"/>
                    <a:gd name="T27" fmla="*/ 1 h 1"/>
                    <a:gd name="T28" fmla="*/ 1 w 1"/>
                    <a:gd name="T29" fmla="*/ 1 h 1"/>
                    <a:gd name="T30" fmla="*/ 1 w 1"/>
                    <a:gd name="T31" fmla="*/ 0 h 1"/>
                    <a:gd name="T32" fmla="*/ 1 w 1"/>
                    <a:gd name="T3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 h="1">
                      <a:moveTo>
                        <a:pt x="1" y="0"/>
                      </a:moveTo>
                      <a:lnTo>
                        <a:pt x="1" y="0"/>
                      </a:lnTo>
                      <a:lnTo>
                        <a:pt x="1" y="0"/>
                      </a:lnTo>
                      <a:lnTo>
                        <a:pt x="1" y="0"/>
                      </a:lnTo>
                      <a:lnTo>
                        <a:pt x="1" y="0"/>
                      </a:lnTo>
                      <a:lnTo>
                        <a:pt x="0" y="0"/>
                      </a:lnTo>
                      <a:lnTo>
                        <a:pt x="0" y="0"/>
                      </a:lnTo>
                      <a:lnTo>
                        <a:pt x="0" y="0"/>
                      </a:lnTo>
                      <a:lnTo>
                        <a:pt x="1" y="0"/>
                      </a:lnTo>
                      <a:lnTo>
                        <a:pt x="1" y="0"/>
                      </a:lnTo>
                      <a:lnTo>
                        <a:pt x="1" y="0"/>
                      </a:lnTo>
                      <a:lnTo>
                        <a:pt x="1" y="1"/>
                      </a:lnTo>
                      <a:lnTo>
                        <a:pt x="1" y="1"/>
                      </a:lnTo>
                      <a:lnTo>
                        <a:pt x="1" y="1"/>
                      </a:lnTo>
                      <a:lnTo>
                        <a:pt x="1" y="1"/>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93" name="Freeform 118"/>
                <p:cNvSpPr>
                  <a:spLocks/>
                </p:cNvSpPr>
                <p:nvPr/>
              </p:nvSpPr>
              <p:spPr bwMode="auto">
                <a:xfrm>
                  <a:off x="856" y="1492"/>
                  <a:ext cx="7" cy="2"/>
                </a:xfrm>
                <a:custGeom>
                  <a:avLst/>
                  <a:gdLst>
                    <a:gd name="T0" fmla="*/ 1 w 13"/>
                    <a:gd name="T1" fmla="*/ 0 h 4"/>
                    <a:gd name="T2" fmla="*/ 1 w 13"/>
                    <a:gd name="T3" fmla="*/ 1 h 4"/>
                    <a:gd name="T4" fmla="*/ 0 w 13"/>
                    <a:gd name="T5" fmla="*/ 1 h 4"/>
                    <a:gd name="T6" fmla="*/ 0 w 13"/>
                    <a:gd name="T7" fmla="*/ 2 h 4"/>
                    <a:gd name="T8" fmla="*/ 1 w 13"/>
                    <a:gd name="T9" fmla="*/ 2 h 4"/>
                    <a:gd name="T10" fmla="*/ 2 w 13"/>
                    <a:gd name="T11" fmla="*/ 2 h 4"/>
                    <a:gd name="T12" fmla="*/ 3 w 13"/>
                    <a:gd name="T13" fmla="*/ 3 h 4"/>
                    <a:gd name="T14" fmla="*/ 4 w 13"/>
                    <a:gd name="T15" fmla="*/ 3 h 4"/>
                    <a:gd name="T16" fmla="*/ 6 w 13"/>
                    <a:gd name="T17" fmla="*/ 3 h 4"/>
                    <a:gd name="T18" fmla="*/ 6 w 13"/>
                    <a:gd name="T19" fmla="*/ 3 h 4"/>
                    <a:gd name="T20" fmla="*/ 6 w 13"/>
                    <a:gd name="T21" fmla="*/ 4 h 4"/>
                    <a:gd name="T22" fmla="*/ 7 w 13"/>
                    <a:gd name="T23" fmla="*/ 3 h 4"/>
                    <a:gd name="T24" fmla="*/ 8 w 13"/>
                    <a:gd name="T25" fmla="*/ 3 h 4"/>
                    <a:gd name="T26" fmla="*/ 9 w 13"/>
                    <a:gd name="T27" fmla="*/ 3 h 4"/>
                    <a:gd name="T28" fmla="*/ 10 w 13"/>
                    <a:gd name="T29" fmla="*/ 3 h 4"/>
                    <a:gd name="T30" fmla="*/ 11 w 13"/>
                    <a:gd name="T31" fmla="*/ 3 h 4"/>
                    <a:gd name="T32" fmla="*/ 12 w 13"/>
                    <a:gd name="T33" fmla="*/ 3 h 4"/>
                    <a:gd name="T34" fmla="*/ 13 w 13"/>
                    <a:gd name="T35" fmla="*/ 2 h 4"/>
                    <a:gd name="T36" fmla="*/ 13 w 13"/>
                    <a:gd name="T37" fmla="*/ 2 h 4"/>
                    <a:gd name="T38" fmla="*/ 13 w 13"/>
                    <a:gd name="T39" fmla="*/ 2 h 4"/>
                    <a:gd name="T40" fmla="*/ 12 w 13"/>
                    <a:gd name="T41" fmla="*/ 2 h 4"/>
                    <a:gd name="T42" fmla="*/ 12 w 13"/>
                    <a:gd name="T43" fmla="*/ 1 h 4"/>
                    <a:gd name="T44" fmla="*/ 11 w 13"/>
                    <a:gd name="T45" fmla="*/ 2 h 4"/>
                    <a:gd name="T46" fmla="*/ 11 w 13"/>
                    <a:gd name="T47" fmla="*/ 2 h 4"/>
                    <a:gd name="T48" fmla="*/ 11 w 13"/>
                    <a:gd name="T49" fmla="*/ 1 h 4"/>
                    <a:gd name="T50" fmla="*/ 9 w 13"/>
                    <a:gd name="T51" fmla="*/ 1 h 4"/>
                    <a:gd name="T52" fmla="*/ 8 w 13"/>
                    <a:gd name="T53" fmla="*/ 1 h 4"/>
                    <a:gd name="T54" fmla="*/ 7 w 13"/>
                    <a:gd name="T55" fmla="*/ 1 h 4"/>
                    <a:gd name="T56" fmla="*/ 6 w 13"/>
                    <a:gd name="T57" fmla="*/ 1 h 4"/>
                    <a:gd name="T58" fmla="*/ 4 w 13"/>
                    <a:gd name="T59" fmla="*/ 2 h 4"/>
                    <a:gd name="T60" fmla="*/ 3 w 13"/>
                    <a:gd name="T61" fmla="*/ 1 h 4"/>
                    <a:gd name="T62" fmla="*/ 3 w 13"/>
                    <a:gd name="T63" fmla="*/ 1 h 4"/>
                    <a:gd name="T64" fmla="*/ 1 w 13"/>
                    <a:gd name="T65" fmla="*/ 1 h 4"/>
                    <a:gd name="T66" fmla="*/ 1 w 13"/>
                    <a:gd name="T6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 h="4">
                      <a:moveTo>
                        <a:pt x="1" y="0"/>
                      </a:moveTo>
                      <a:cubicBezTo>
                        <a:pt x="1" y="1"/>
                        <a:pt x="1" y="1"/>
                        <a:pt x="1" y="1"/>
                      </a:cubicBezTo>
                      <a:cubicBezTo>
                        <a:pt x="0" y="1"/>
                        <a:pt x="0" y="1"/>
                        <a:pt x="0" y="1"/>
                      </a:cubicBezTo>
                      <a:cubicBezTo>
                        <a:pt x="0" y="2"/>
                        <a:pt x="0" y="2"/>
                        <a:pt x="0" y="2"/>
                      </a:cubicBezTo>
                      <a:cubicBezTo>
                        <a:pt x="1" y="2"/>
                        <a:pt x="1" y="2"/>
                        <a:pt x="1" y="2"/>
                      </a:cubicBezTo>
                      <a:cubicBezTo>
                        <a:pt x="2" y="2"/>
                        <a:pt x="2" y="2"/>
                        <a:pt x="2" y="2"/>
                      </a:cubicBezTo>
                      <a:cubicBezTo>
                        <a:pt x="3" y="3"/>
                        <a:pt x="3" y="3"/>
                        <a:pt x="3" y="3"/>
                      </a:cubicBezTo>
                      <a:cubicBezTo>
                        <a:pt x="4" y="3"/>
                        <a:pt x="4" y="3"/>
                        <a:pt x="4" y="3"/>
                      </a:cubicBezTo>
                      <a:cubicBezTo>
                        <a:pt x="6" y="3"/>
                        <a:pt x="6" y="3"/>
                        <a:pt x="6" y="3"/>
                      </a:cubicBezTo>
                      <a:cubicBezTo>
                        <a:pt x="6" y="3"/>
                        <a:pt x="6" y="3"/>
                        <a:pt x="6" y="3"/>
                      </a:cubicBezTo>
                      <a:cubicBezTo>
                        <a:pt x="6" y="4"/>
                        <a:pt x="6" y="4"/>
                        <a:pt x="6" y="4"/>
                      </a:cubicBezTo>
                      <a:cubicBezTo>
                        <a:pt x="7" y="3"/>
                        <a:pt x="7" y="3"/>
                        <a:pt x="7" y="3"/>
                      </a:cubicBezTo>
                      <a:cubicBezTo>
                        <a:pt x="7" y="3"/>
                        <a:pt x="7" y="4"/>
                        <a:pt x="8" y="3"/>
                      </a:cubicBezTo>
                      <a:cubicBezTo>
                        <a:pt x="8" y="3"/>
                        <a:pt x="9" y="3"/>
                        <a:pt x="9" y="3"/>
                      </a:cubicBezTo>
                      <a:cubicBezTo>
                        <a:pt x="9" y="3"/>
                        <a:pt x="9" y="3"/>
                        <a:pt x="10" y="3"/>
                      </a:cubicBezTo>
                      <a:cubicBezTo>
                        <a:pt x="11" y="3"/>
                        <a:pt x="11" y="3"/>
                        <a:pt x="11" y="3"/>
                      </a:cubicBezTo>
                      <a:cubicBezTo>
                        <a:pt x="12" y="3"/>
                        <a:pt x="12" y="3"/>
                        <a:pt x="12" y="3"/>
                      </a:cubicBezTo>
                      <a:cubicBezTo>
                        <a:pt x="13" y="2"/>
                        <a:pt x="13" y="2"/>
                        <a:pt x="13" y="2"/>
                      </a:cubicBezTo>
                      <a:cubicBezTo>
                        <a:pt x="13" y="2"/>
                        <a:pt x="13" y="2"/>
                        <a:pt x="13" y="2"/>
                      </a:cubicBezTo>
                      <a:cubicBezTo>
                        <a:pt x="13" y="2"/>
                        <a:pt x="13" y="2"/>
                        <a:pt x="13" y="2"/>
                      </a:cubicBezTo>
                      <a:cubicBezTo>
                        <a:pt x="12" y="2"/>
                        <a:pt x="12" y="2"/>
                        <a:pt x="12" y="2"/>
                      </a:cubicBezTo>
                      <a:cubicBezTo>
                        <a:pt x="12" y="1"/>
                        <a:pt x="12" y="1"/>
                        <a:pt x="12" y="1"/>
                      </a:cubicBezTo>
                      <a:cubicBezTo>
                        <a:pt x="11" y="2"/>
                        <a:pt x="11" y="2"/>
                        <a:pt x="11" y="2"/>
                      </a:cubicBezTo>
                      <a:cubicBezTo>
                        <a:pt x="11" y="2"/>
                        <a:pt x="11" y="2"/>
                        <a:pt x="11" y="2"/>
                      </a:cubicBezTo>
                      <a:cubicBezTo>
                        <a:pt x="11" y="1"/>
                        <a:pt x="11" y="1"/>
                        <a:pt x="11" y="1"/>
                      </a:cubicBezTo>
                      <a:cubicBezTo>
                        <a:pt x="9" y="1"/>
                        <a:pt x="9" y="1"/>
                        <a:pt x="9" y="1"/>
                      </a:cubicBezTo>
                      <a:cubicBezTo>
                        <a:pt x="8" y="1"/>
                        <a:pt x="8" y="1"/>
                        <a:pt x="8" y="1"/>
                      </a:cubicBezTo>
                      <a:cubicBezTo>
                        <a:pt x="7" y="1"/>
                        <a:pt x="7" y="1"/>
                        <a:pt x="7" y="1"/>
                      </a:cubicBezTo>
                      <a:cubicBezTo>
                        <a:pt x="6" y="1"/>
                        <a:pt x="6" y="1"/>
                        <a:pt x="6" y="1"/>
                      </a:cubicBezTo>
                      <a:cubicBezTo>
                        <a:pt x="4" y="2"/>
                        <a:pt x="4" y="2"/>
                        <a:pt x="4" y="2"/>
                      </a:cubicBezTo>
                      <a:cubicBezTo>
                        <a:pt x="3" y="1"/>
                        <a:pt x="3" y="1"/>
                        <a:pt x="3" y="1"/>
                      </a:cubicBezTo>
                      <a:cubicBezTo>
                        <a:pt x="3" y="1"/>
                        <a:pt x="3" y="1"/>
                        <a:pt x="3" y="1"/>
                      </a:cubicBezTo>
                      <a:cubicBezTo>
                        <a:pt x="1" y="1"/>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94" name="Freeform 119"/>
                <p:cNvSpPr>
                  <a:spLocks/>
                </p:cNvSpPr>
                <p:nvPr/>
              </p:nvSpPr>
              <p:spPr bwMode="auto">
                <a:xfrm>
                  <a:off x="859" y="1489"/>
                  <a:ext cx="1" cy="1"/>
                </a:xfrm>
                <a:custGeom>
                  <a:avLst/>
                  <a:gdLst>
                    <a:gd name="T0" fmla="*/ 0 w 1"/>
                    <a:gd name="T1" fmla="*/ 1 h 1"/>
                    <a:gd name="T2" fmla="*/ 0 w 1"/>
                    <a:gd name="T3" fmla="*/ 1 h 1"/>
                    <a:gd name="T4" fmla="*/ 1 w 1"/>
                    <a:gd name="T5" fmla="*/ 1 h 1"/>
                    <a:gd name="T6" fmla="*/ 1 w 1"/>
                    <a:gd name="T7" fmla="*/ 1 h 1"/>
                    <a:gd name="T8" fmla="*/ 0 w 1"/>
                    <a:gd name="T9" fmla="*/ 0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lnTo>
                        <a:pt x="0" y="1"/>
                      </a:lnTo>
                      <a:lnTo>
                        <a:pt x="1" y="1"/>
                      </a:lnTo>
                      <a:lnTo>
                        <a:pt x="1" y="1"/>
                      </a:lnTo>
                      <a:lnTo>
                        <a:pt x="0" y="0"/>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95" name="Freeform 120"/>
                <p:cNvSpPr>
                  <a:spLocks/>
                </p:cNvSpPr>
                <p:nvPr/>
              </p:nvSpPr>
              <p:spPr bwMode="auto">
                <a:xfrm>
                  <a:off x="799" y="1482"/>
                  <a:ext cx="2" cy="1"/>
                </a:xfrm>
                <a:custGeom>
                  <a:avLst/>
                  <a:gdLst>
                    <a:gd name="T0" fmla="*/ 2 w 3"/>
                    <a:gd name="T1" fmla="*/ 1 h 2"/>
                    <a:gd name="T2" fmla="*/ 1 w 3"/>
                    <a:gd name="T3" fmla="*/ 0 h 2"/>
                    <a:gd name="T4" fmla="*/ 1 w 3"/>
                    <a:gd name="T5" fmla="*/ 2 h 2"/>
                    <a:gd name="T6" fmla="*/ 2 w 3"/>
                    <a:gd name="T7" fmla="*/ 1 h 2"/>
                  </a:gdLst>
                  <a:ahLst/>
                  <a:cxnLst>
                    <a:cxn ang="0">
                      <a:pos x="T0" y="T1"/>
                    </a:cxn>
                    <a:cxn ang="0">
                      <a:pos x="T2" y="T3"/>
                    </a:cxn>
                    <a:cxn ang="0">
                      <a:pos x="T4" y="T5"/>
                    </a:cxn>
                    <a:cxn ang="0">
                      <a:pos x="T6" y="T7"/>
                    </a:cxn>
                  </a:cxnLst>
                  <a:rect l="0" t="0" r="r" b="b"/>
                  <a:pathLst>
                    <a:path w="3" h="2">
                      <a:moveTo>
                        <a:pt x="2" y="1"/>
                      </a:moveTo>
                      <a:cubicBezTo>
                        <a:pt x="3" y="0"/>
                        <a:pt x="2" y="0"/>
                        <a:pt x="1" y="0"/>
                      </a:cubicBezTo>
                      <a:cubicBezTo>
                        <a:pt x="1" y="0"/>
                        <a:pt x="0" y="1"/>
                        <a:pt x="1" y="2"/>
                      </a:cubicBezTo>
                      <a:cubicBezTo>
                        <a:pt x="1" y="2"/>
                        <a:pt x="2"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96" name="Freeform 121"/>
                <p:cNvSpPr>
                  <a:spLocks/>
                </p:cNvSpPr>
                <p:nvPr/>
              </p:nvSpPr>
              <p:spPr bwMode="auto">
                <a:xfrm>
                  <a:off x="802" y="1479"/>
                  <a:ext cx="3" cy="3"/>
                </a:xfrm>
                <a:custGeom>
                  <a:avLst/>
                  <a:gdLst>
                    <a:gd name="T0" fmla="*/ 4 w 5"/>
                    <a:gd name="T1" fmla="*/ 0 h 4"/>
                    <a:gd name="T2" fmla="*/ 2 w 5"/>
                    <a:gd name="T3" fmla="*/ 1 h 4"/>
                    <a:gd name="T4" fmla="*/ 0 w 5"/>
                    <a:gd name="T5" fmla="*/ 1 h 4"/>
                    <a:gd name="T6" fmla="*/ 1 w 5"/>
                    <a:gd name="T7" fmla="*/ 2 h 4"/>
                    <a:gd name="T8" fmla="*/ 2 w 5"/>
                    <a:gd name="T9" fmla="*/ 3 h 4"/>
                    <a:gd name="T10" fmla="*/ 2 w 5"/>
                    <a:gd name="T11" fmla="*/ 3 h 4"/>
                    <a:gd name="T12" fmla="*/ 3 w 5"/>
                    <a:gd name="T13" fmla="*/ 4 h 4"/>
                    <a:gd name="T14" fmla="*/ 4 w 5"/>
                    <a:gd name="T15" fmla="*/ 3 h 4"/>
                    <a:gd name="T16" fmla="*/ 5 w 5"/>
                    <a:gd name="T17" fmla="*/ 2 h 4"/>
                    <a:gd name="T18" fmla="*/ 5 w 5"/>
                    <a:gd name="T19" fmla="*/ 1 h 4"/>
                    <a:gd name="T20" fmla="*/ 4 w 5"/>
                    <a:gd name="T21" fmla="*/ 1 h 4"/>
                    <a:gd name="T22" fmla="*/ 4 w 5"/>
                    <a:gd name="T23" fmla="*/ 0 h 4"/>
                    <a:gd name="T24" fmla="*/ 4 w 5"/>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4">
                      <a:moveTo>
                        <a:pt x="4" y="0"/>
                      </a:moveTo>
                      <a:cubicBezTo>
                        <a:pt x="3" y="0"/>
                        <a:pt x="2" y="0"/>
                        <a:pt x="2" y="1"/>
                      </a:cubicBezTo>
                      <a:cubicBezTo>
                        <a:pt x="1" y="1"/>
                        <a:pt x="1" y="1"/>
                        <a:pt x="0" y="1"/>
                      </a:cubicBezTo>
                      <a:cubicBezTo>
                        <a:pt x="0" y="2"/>
                        <a:pt x="0" y="2"/>
                        <a:pt x="1" y="2"/>
                      </a:cubicBezTo>
                      <a:cubicBezTo>
                        <a:pt x="2" y="2"/>
                        <a:pt x="2" y="3"/>
                        <a:pt x="2" y="3"/>
                      </a:cubicBezTo>
                      <a:cubicBezTo>
                        <a:pt x="2" y="3"/>
                        <a:pt x="2" y="3"/>
                        <a:pt x="2" y="3"/>
                      </a:cubicBezTo>
                      <a:cubicBezTo>
                        <a:pt x="3" y="3"/>
                        <a:pt x="3" y="4"/>
                        <a:pt x="3" y="4"/>
                      </a:cubicBezTo>
                      <a:cubicBezTo>
                        <a:pt x="3" y="4"/>
                        <a:pt x="4" y="3"/>
                        <a:pt x="4" y="3"/>
                      </a:cubicBezTo>
                      <a:cubicBezTo>
                        <a:pt x="4" y="3"/>
                        <a:pt x="4" y="3"/>
                        <a:pt x="5" y="2"/>
                      </a:cubicBezTo>
                      <a:cubicBezTo>
                        <a:pt x="5" y="2"/>
                        <a:pt x="5" y="1"/>
                        <a:pt x="5" y="1"/>
                      </a:cubicBezTo>
                      <a:cubicBezTo>
                        <a:pt x="5" y="1"/>
                        <a:pt x="4" y="1"/>
                        <a:pt x="4" y="1"/>
                      </a:cubicBezTo>
                      <a:cubicBezTo>
                        <a:pt x="4" y="1"/>
                        <a:pt x="4" y="1"/>
                        <a:pt x="4" y="0"/>
                      </a:cubicBezTo>
                      <a:cubicBezTo>
                        <a:pt x="4" y="0"/>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97" name="Freeform 122"/>
                <p:cNvSpPr>
                  <a:spLocks/>
                </p:cNvSpPr>
                <p:nvPr/>
              </p:nvSpPr>
              <p:spPr bwMode="auto">
                <a:xfrm>
                  <a:off x="806" y="1479"/>
                  <a:ext cx="2" cy="1"/>
                </a:xfrm>
                <a:custGeom>
                  <a:avLst/>
                  <a:gdLst>
                    <a:gd name="T0" fmla="*/ 2 w 2"/>
                    <a:gd name="T1" fmla="*/ 1 h 1"/>
                    <a:gd name="T2" fmla="*/ 2 w 2"/>
                    <a:gd name="T3" fmla="*/ 1 h 1"/>
                    <a:gd name="T4" fmla="*/ 1 w 2"/>
                    <a:gd name="T5" fmla="*/ 0 h 1"/>
                    <a:gd name="T6" fmla="*/ 0 w 2"/>
                    <a:gd name="T7" fmla="*/ 0 h 1"/>
                    <a:gd name="T8" fmla="*/ 0 w 2"/>
                    <a:gd name="T9" fmla="*/ 0 h 1"/>
                    <a:gd name="T10" fmla="*/ 1 w 2"/>
                    <a:gd name="T11" fmla="*/ 1 h 1"/>
                    <a:gd name="T12" fmla="*/ 2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2" y="1"/>
                      </a:moveTo>
                      <a:cubicBezTo>
                        <a:pt x="2" y="1"/>
                        <a:pt x="2" y="1"/>
                        <a:pt x="2" y="1"/>
                      </a:cubicBezTo>
                      <a:cubicBezTo>
                        <a:pt x="2" y="1"/>
                        <a:pt x="2" y="0"/>
                        <a:pt x="1" y="0"/>
                      </a:cubicBezTo>
                      <a:cubicBezTo>
                        <a:pt x="1" y="0"/>
                        <a:pt x="0" y="0"/>
                        <a:pt x="0" y="0"/>
                      </a:cubicBezTo>
                      <a:cubicBezTo>
                        <a:pt x="0" y="0"/>
                        <a:pt x="0" y="0"/>
                        <a:pt x="0" y="0"/>
                      </a:cubicBezTo>
                      <a:cubicBezTo>
                        <a:pt x="0" y="1"/>
                        <a:pt x="1" y="0"/>
                        <a:pt x="1" y="1"/>
                      </a:cubicBezTo>
                      <a:cubicBezTo>
                        <a:pt x="2" y="1"/>
                        <a:pt x="2"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98" name="Freeform 123"/>
                <p:cNvSpPr>
                  <a:spLocks/>
                </p:cNvSpPr>
                <p:nvPr/>
              </p:nvSpPr>
              <p:spPr bwMode="auto">
                <a:xfrm>
                  <a:off x="782" y="1415"/>
                  <a:ext cx="19" cy="33"/>
                </a:xfrm>
                <a:custGeom>
                  <a:avLst/>
                  <a:gdLst>
                    <a:gd name="T0" fmla="*/ 1 w 31"/>
                    <a:gd name="T1" fmla="*/ 14 h 57"/>
                    <a:gd name="T2" fmla="*/ 3 w 31"/>
                    <a:gd name="T3" fmla="*/ 15 h 57"/>
                    <a:gd name="T4" fmla="*/ 4 w 31"/>
                    <a:gd name="T5" fmla="*/ 14 h 57"/>
                    <a:gd name="T6" fmla="*/ 3 w 31"/>
                    <a:gd name="T7" fmla="*/ 19 h 57"/>
                    <a:gd name="T8" fmla="*/ 3 w 31"/>
                    <a:gd name="T9" fmla="*/ 21 h 57"/>
                    <a:gd name="T10" fmla="*/ 4 w 31"/>
                    <a:gd name="T11" fmla="*/ 18 h 57"/>
                    <a:gd name="T12" fmla="*/ 6 w 31"/>
                    <a:gd name="T13" fmla="*/ 18 h 57"/>
                    <a:gd name="T14" fmla="*/ 6 w 31"/>
                    <a:gd name="T15" fmla="*/ 19 h 57"/>
                    <a:gd name="T16" fmla="*/ 6 w 31"/>
                    <a:gd name="T17" fmla="*/ 22 h 57"/>
                    <a:gd name="T18" fmla="*/ 5 w 31"/>
                    <a:gd name="T19" fmla="*/ 25 h 57"/>
                    <a:gd name="T20" fmla="*/ 7 w 31"/>
                    <a:gd name="T21" fmla="*/ 25 h 57"/>
                    <a:gd name="T22" fmla="*/ 10 w 31"/>
                    <a:gd name="T23" fmla="*/ 25 h 57"/>
                    <a:gd name="T24" fmla="*/ 11 w 31"/>
                    <a:gd name="T25" fmla="*/ 26 h 57"/>
                    <a:gd name="T26" fmla="*/ 12 w 31"/>
                    <a:gd name="T27" fmla="*/ 30 h 57"/>
                    <a:gd name="T28" fmla="*/ 12 w 31"/>
                    <a:gd name="T29" fmla="*/ 32 h 57"/>
                    <a:gd name="T30" fmla="*/ 12 w 31"/>
                    <a:gd name="T31" fmla="*/ 35 h 57"/>
                    <a:gd name="T32" fmla="*/ 10 w 31"/>
                    <a:gd name="T33" fmla="*/ 35 h 57"/>
                    <a:gd name="T34" fmla="*/ 7 w 31"/>
                    <a:gd name="T35" fmla="*/ 37 h 57"/>
                    <a:gd name="T36" fmla="*/ 7 w 31"/>
                    <a:gd name="T37" fmla="*/ 38 h 57"/>
                    <a:gd name="T38" fmla="*/ 8 w 31"/>
                    <a:gd name="T39" fmla="*/ 41 h 57"/>
                    <a:gd name="T40" fmla="*/ 3 w 31"/>
                    <a:gd name="T41" fmla="*/ 44 h 57"/>
                    <a:gd name="T42" fmla="*/ 4 w 31"/>
                    <a:gd name="T43" fmla="*/ 46 h 57"/>
                    <a:gd name="T44" fmla="*/ 7 w 31"/>
                    <a:gd name="T45" fmla="*/ 46 h 57"/>
                    <a:gd name="T46" fmla="*/ 8 w 31"/>
                    <a:gd name="T47" fmla="*/ 46 h 57"/>
                    <a:gd name="T48" fmla="*/ 9 w 31"/>
                    <a:gd name="T49" fmla="*/ 48 h 57"/>
                    <a:gd name="T50" fmla="*/ 12 w 31"/>
                    <a:gd name="T51" fmla="*/ 47 h 57"/>
                    <a:gd name="T52" fmla="*/ 13 w 31"/>
                    <a:gd name="T53" fmla="*/ 47 h 57"/>
                    <a:gd name="T54" fmla="*/ 11 w 31"/>
                    <a:gd name="T55" fmla="*/ 49 h 57"/>
                    <a:gd name="T56" fmla="*/ 8 w 31"/>
                    <a:gd name="T57" fmla="*/ 49 h 57"/>
                    <a:gd name="T58" fmla="*/ 5 w 31"/>
                    <a:gd name="T59" fmla="*/ 51 h 57"/>
                    <a:gd name="T60" fmla="*/ 2 w 31"/>
                    <a:gd name="T61" fmla="*/ 54 h 57"/>
                    <a:gd name="T62" fmla="*/ 1 w 31"/>
                    <a:gd name="T63" fmla="*/ 56 h 57"/>
                    <a:gd name="T64" fmla="*/ 3 w 31"/>
                    <a:gd name="T65" fmla="*/ 56 h 57"/>
                    <a:gd name="T66" fmla="*/ 6 w 31"/>
                    <a:gd name="T67" fmla="*/ 55 h 57"/>
                    <a:gd name="T68" fmla="*/ 9 w 31"/>
                    <a:gd name="T69" fmla="*/ 56 h 57"/>
                    <a:gd name="T70" fmla="*/ 10 w 31"/>
                    <a:gd name="T71" fmla="*/ 53 h 57"/>
                    <a:gd name="T72" fmla="*/ 16 w 31"/>
                    <a:gd name="T73" fmla="*/ 53 h 57"/>
                    <a:gd name="T74" fmla="*/ 19 w 31"/>
                    <a:gd name="T75" fmla="*/ 52 h 57"/>
                    <a:gd name="T76" fmla="*/ 26 w 31"/>
                    <a:gd name="T77" fmla="*/ 52 h 57"/>
                    <a:gd name="T78" fmla="*/ 30 w 31"/>
                    <a:gd name="T79" fmla="*/ 50 h 57"/>
                    <a:gd name="T80" fmla="*/ 26 w 31"/>
                    <a:gd name="T81" fmla="*/ 48 h 57"/>
                    <a:gd name="T82" fmla="*/ 27 w 31"/>
                    <a:gd name="T83" fmla="*/ 46 h 57"/>
                    <a:gd name="T84" fmla="*/ 30 w 31"/>
                    <a:gd name="T85" fmla="*/ 44 h 57"/>
                    <a:gd name="T86" fmla="*/ 31 w 31"/>
                    <a:gd name="T87" fmla="*/ 40 h 57"/>
                    <a:gd name="T88" fmla="*/ 25 w 31"/>
                    <a:gd name="T89" fmla="*/ 39 h 57"/>
                    <a:gd name="T90" fmla="*/ 25 w 31"/>
                    <a:gd name="T91" fmla="*/ 36 h 57"/>
                    <a:gd name="T92" fmla="*/ 23 w 31"/>
                    <a:gd name="T93" fmla="*/ 31 h 57"/>
                    <a:gd name="T94" fmla="*/ 21 w 31"/>
                    <a:gd name="T95" fmla="*/ 27 h 57"/>
                    <a:gd name="T96" fmla="*/ 18 w 31"/>
                    <a:gd name="T97" fmla="*/ 23 h 57"/>
                    <a:gd name="T98" fmla="*/ 15 w 31"/>
                    <a:gd name="T99" fmla="*/ 18 h 57"/>
                    <a:gd name="T100" fmla="*/ 12 w 31"/>
                    <a:gd name="T101" fmla="*/ 17 h 57"/>
                    <a:gd name="T102" fmla="*/ 14 w 31"/>
                    <a:gd name="T103" fmla="*/ 14 h 57"/>
                    <a:gd name="T104" fmla="*/ 17 w 31"/>
                    <a:gd name="T105" fmla="*/ 8 h 57"/>
                    <a:gd name="T106" fmla="*/ 13 w 31"/>
                    <a:gd name="T107" fmla="*/ 7 h 57"/>
                    <a:gd name="T108" fmla="*/ 10 w 31"/>
                    <a:gd name="T109" fmla="*/ 6 h 57"/>
                    <a:gd name="T110" fmla="*/ 10 w 31"/>
                    <a:gd name="T111" fmla="*/ 4 h 57"/>
                    <a:gd name="T112" fmla="*/ 13 w 31"/>
                    <a:gd name="T113" fmla="*/ 0 h 57"/>
                    <a:gd name="T114" fmla="*/ 7 w 31"/>
                    <a:gd name="T115" fmla="*/ 1 h 57"/>
                    <a:gd name="T116" fmla="*/ 5 w 31"/>
                    <a:gd name="T117" fmla="*/ 3 h 57"/>
                    <a:gd name="T118" fmla="*/ 3 w 31"/>
                    <a:gd name="T119" fmla="*/ 5 h 57"/>
                    <a:gd name="T120" fmla="*/ 3 w 31"/>
                    <a:gd name="T121" fmla="*/ 8 h 57"/>
                    <a:gd name="T122" fmla="*/ 2 w 31"/>
                    <a:gd name="T123"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 h="57">
                      <a:moveTo>
                        <a:pt x="2" y="12"/>
                      </a:moveTo>
                      <a:cubicBezTo>
                        <a:pt x="2" y="12"/>
                        <a:pt x="2" y="12"/>
                        <a:pt x="2" y="12"/>
                      </a:cubicBezTo>
                      <a:cubicBezTo>
                        <a:pt x="2" y="12"/>
                        <a:pt x="2" y="12"/>
                        <a:pt x="2" y="12"/>
                      </a:cubicBezTo>
                      <a:cubicBezTo>
                        <a:pt x="2" y="13"/>
                        <a:pt x="2" y="13"/>
                        <a:pt x="2" y="13"/>
                      </a:cubicBezTo>
                      <a:cubicBezTo>
                        <a:pt x="2" y="13"/>
                        <a:pt x="2" y="13"/>
                        <a:pt x="2" y="13"/>
                      </a:cubicBezTo>
                      <a:cubicBezTo>
                        <a:pt x="2" y="13"/>
                        <a:pt x="2" y="13"/>
                        <a:pt x="2" y="13"/>
                      </a:cubicBezTo>
                      <a:cubicBezTo>
                        <a:pt x="1" y="13"/>
                        <a:pt x="1" y="13"/>
                        <a:pt x="1" y="13"/>
                      </a:cubicBezTo>
                      <a:cubicBezTo>
                        <a:pt x="1" y="13"/>
                        <a:pt x="1" y="13"/>
                        <a:pt x="1" y="13"/>
                      </a:cubicBezTo>
                      <a:cubicBezTo>
                        <a:pt x="1" y="13"/>
                        <a:pt x="1" y="14"/>
                        <a:pt x="1" y="14"/>
                      </a:cubicBezTo>
                      <a:cubicBezTo>
                        <a:pt x="2" y="14"/>
                        <a:pt x="1" y="14"/>
                        <a:pt x="1" y="14"/>
                      </a:cubicBezTo>
                      <a:cubicBezTo>
                        <a:pt x="1" y="15"/>
                        <a:pt x="1" y="15"/>
                        <a:pt x="1" y="15"/>
                      </a:cubicBezTo>
                      <a:cubicBezTo>
                        <a:pt x="1" y="15"/>
                        <a:pt x="1" y="15"/>
                        <a:pt x="1" y="15"/>
                      </a:cubicBezTo>
                      <a:cubicBezTo>
                        <a:pt x="1" y="15"/>
                        <a:pt x="1" y="15"/>
                        <a:pt x="1" y="15"/>
                      </a:cubicBezTo>
                      <a:cubicBezTo>
                        <a:pt x="1" y="15"/>
                        <a:pt x="1" y="15"/>
                        <a:pt x="1" y="15"/>
                      </a:cubicBezTo>
                      <a:cubicBezTo>
                        <a:pt x="1" y="15"/>
                        <a:pt x="1" y="15"/>
                        <a:pt x="1" y="15"/>
                      </a:cubicBezTo>
                      <a:cubicBezTo>
                        <a:pt x="2" y="15"/>
                        <a:pt x="2" y="15"/>
                        <a:pt x="2" y="15"/>
                      </a:cubicBezTo>
                      <a:cubicBezTo>
                        <a:pt x="2" y="15"/>
                        <a:pt x="2" y="15"/>
                        <a:pt x="3" y="15"/>
                      </a:cubicBezTo>
                      <a:cubicBezTo>
                        <a:pt x="3" y="15"/>
                        <a:pt x="3" y="15"/>
                        <a:pt x="3" y="15"/>
                      </a:cubicBezTo>
                      <a:cubicBezTo>
                        <a:pt x="3" y="15"/>
                        <a:pt x="3" y="14"/>
                        <a:pt x="3" y="14"/>
                      </a:cubicBezTo>
                      <a:cubicBezTo>
                        <a:pt x="3" y="14"/>
                        <a:pt x="3" y="14"/>
                        <a:pt x="3" y="14"/>
                      </a:cubicBezTo>
                      <a:cubicBezTo>
                        <a:pt x="3" y="14"/>
                        <a:pt x="3" y="14"/>
                        <a:pt x="3" y="14"/>
                      </a:cubicBezTo>
                      <a:cubicBezTo>
                        <a:pt x="4" y="14"/>
                        <a:pt x="4" y="13"/>
                        <a:pt x="4" y="13"/>
                      </a:cubicBezTo>
                      <a:cubicBezTo>
                        <a:pt x="4" y="13"/>
                        <a:pt x="4" y="13"/>
                        <a:pt x="4" y="13"/>
                      </a:cubicBezTo>
                      <a:cubicBezTo>
                        <a:pt x="4" y="13"/>
                        <a:pt x="4" y="13"/>
                        <a:pt x="4" y="13"/>
                      </a:cubicBezTo>
                      <a:cubicBezTo>
                        <a:pt x="4" y="13"/>
                        <a:pt x="4" y="13"/>
                        <a:pt x="4" y="13"/>
                      </a:cubicBezTo>
                      <a:cubicBezTo>
                        <a:pt x="4" y="14"/>
                        <a:pt x="4" y="14"/>
                        <a:pt x="4" y="14"/>
                      </a:cubicBezTo>
                      <a:cubicBezTo>
                        <a:pt x="4" y="14"/>
                        <a:pt x="4" y="14"/>
                        <a:pt x="4" y="14"/>
                      </a:cubicBezTo>
                      <a:cubicBezTo>
                        <a:pt x="4" y="15"/>
                        <a:pt x="4" y="15"/>
                        <a:pt x="4" y="15"/>
                      </a:cubicBezTo>
                      <a:cubicBezTo>
                        <a:pt x="4" y="15"/>
                        <a:pt x="3" y="15"/>
                        <a:pt x="3" y="15"/>
                      </a:cubicBezTo>
                      <a:cubicBezTo>
                        <a:pt x="3" y="15"/>
                        <a:pt x="3" y="16"/>
                        <a:pt x="3" y="16"/>
                      </a:cubicBezTo>
                      <a:cubicBezTo>
                        <a:pt x="3" y="16"/>
                        <a:pt x="3" y="16"/>
                        <a:pt x="3" y="16"/>
                      </a:cubicBezTo>
                      <a:cubicBezTo>
                        <a:pt x="3" y="16"/>
                        <a:pt x="3" y="16"/>
                        <a:pt x="3" y="17"/>
                      </a:cubicBezTo>
                      <a:cubicBezTo>
                        <a:pt x="3" y="17"/>
                        <a:pt x="3" y="17"/>
                        <a:pt x="3" y="17"/>
                      </a:cubicBezTo>
                      <a:cubicBezTo>
                        <a:pt x="3" y="17"/>
                        <a:pt x="3" y="17"/>
                        <a:pt x="3" y="18"/>
                      </a:cubicBezTo>
                      <a:cubicBezTo>
                        <a:pt x="3" y="18"/>
                        <a:pt x="3" y="18"/>
                        <a:pt x="3" y="18"/>
                      </a:cubicBezTo>
                      <a:cubicBezTo>
                        <a:pt x="3" y="19"/>
                        <a:pt x="3" y="19"/>
                        <a:pt x="3" y="19"/>
                      </a:cubicBezTo>
                      <a:cubicBezTo>
                        <a:pt x="3" y="19"/>
                        <a:pt x="3" y="19"/>
                        <a:pt x="3" y="19"/>
                      </a:cubicBezTo>
                      <a:cubicBezTo>
                        <a:pt x="3" y="20"/>
                        <a:pt x="3" y="20"/>
                        <a:pt x="3" y="20"/>
                      </a:cubicBezTo>
                      <a:cubicBezTo>
                        <a:pt x="3" y="20"/>
                        <a:pt x="3" y="20"/>
                        <a:pt x="3" y="20"/>
                      </a:cubicBezTo>
                      <a:cubicBezTo>
                        <a:pt x="3" y="20"/>
                        <a:pt x="2" y="20"/>
                        <a:pt x="2" y="21"/>
                      </a:cubicBezTo>
                      <a:cubicBezTo>
                        <a:pt x="2" y="21"/>
                        <a:pt x="2" y="21"/>
                        <a:pt x="2" y="21"/>
                      </a:cubicBezTo>
                      <a:cubicBezTo>
                        <a:pt x="2" y="22"/>
                        <a:pt x="2" y="22"/>
                        <a:pt x="2" y="22"/>
                      </a:cubicBezTo>
                      <a:cubicBezTo>
                        <a:pt x="2" y="22"/>
                        <a:pt x="2" y="22"/>
                        <a:pt x="2" y="22"/>
                      </a:cubicBezTo>
                      <a:cubicBezTo>
                        <a:pt x="3" y="21"/>
                        <a:pt x="3" y="22"/>
                        <a:pt x="3" y="22"/>
                      </a:cubicBezTo>
                      <a:cubicBezTo>
                        <a:pt x="3" y="21"/>
                        <a:pt x="3" y="21"/>
                        <a:pt x="3" y="21"/>
                      </a:cubicBezTo>
                      <a:cubicBezTo>
                        <a:pt x="3" y="21"/>
                        <a:pt x="3" y="21"/>
                        <a:pt x="3" y="21"/>
                      </a:cubicBezTo>
                      <a:cubicBezTo>
                        <a:pt x="3" y="21"/>
                        <a:pt x="3" y="21"/>
                        <a:pt x="3" y="21"/>
                      </a:cubicBezTo>
                      <a:cubicBezTo>
                        <a:pt x="3" y="20"/>
                        <a:pt x="3" y="20"/>
                        <a:pt x="3" y="20"/>
                      </a:cubicBezTo>
                      <a:cubicBezTo>
                        <a:pt x="3" y="20"/>
                        <a:pt x="3" y="20"/>
                        <a:pt x="3" y="20"/>
                      </a:cubicBezTo>
                      <a:cubicBezTo>
                        <a:pt x="3" y="19"/>
                        <a:pt x="3" y="19"/>
                        <a:pt x="3" y="19"/>
                      </a:cubicBezTo>
                      <a:cubicBezTo>
                        <a:pt x="4" y="19"/>
                        <a:pt x="4" y="19"/>
                        <a:pt x="4" y="19"/>
                      </a:cubicBezTo>
                      <a:cubicBezTo>
                        <a:pt x="4" y="19"/>
                        <a:pt x="4" y="19"/>
                        <a:pt x="4" y="19"/>
                      </a:cubicBezTo>
                      <a:cubicBezTo>
                        <a:pt x="4" y="18"/>
                        <a:pt x="4" y="18"/>
                        <a:pt x="4" y="18"/>
                      </a:cubicBezTo>
                      <a:cubicBezTo>
                        <a:pt x="4" y="18"/>
                        <a:pt x="4" y="18"/>
                        <a:pt x="4" y="18"/>
                      </a:cubicBezTo>
                      <a:cubicBezTo>
                        <a:pt x="4" y="17"/>
                        <a:pt x="4" y="17"/>
                        <a:pt x="4" y="17"/>
                      </a:cubicBezTo>
                      <a:cubicBezTo>
                        <a:pt x="4" y="17"/>
                        <a:pt x="4" y="17"/>
                        <a:pt x="4" y="17"/>
                      </a:cubicBezTo>
                      <a:cubicBezTo>
                        <a:pt x="4" y="18"/>
                        <a:pt x="4" y="18"/>
                        <a:pt x="4" y="18"/>
                      </a:cubicBezTo>
                      <a:cubicBezTo>
                        <a:pt x="5" y="18"/>
                        <a:pt x="5" y="18"/>
                        <a:pt x="5" y="18"/>
                      </a:cubicBezTo>
                      <a:cubicBezTo>
                        <a:pt x="5" y="18"/>
                        <a:pt x="5" y="18"/>
                        <a:pt x="5" y="18"/>
                      </a:cubicBezTo>
                      <a:cubicBezTo>
                        <a:pt x="5" y="19"/>
                        <a:pt x="5" y="19"/>
                        <a:pt x="5" y="19"/>
                      </a:cubicBezTo>
                      <a:cubicBezTo>
                        <a:pt x="5" y="18"/>
                        <a:pt x="5" y="18"/>
                        <a:pt x="5" y="18"/>
                      </a:cubicBezTo>
                      <a:cubicBezTo>
                        <a:pt x="5" y="18"/>
                        <a:pt x="5" y="18"/>
                        <a:pt x="5" y="18"/>
                      </a:cubicBezTo>
                      <a:cubicBezTo>
                        <a:pt x="6" y="18"/>
                        <a:pt x="6" y="18"/>
                        <a:pt x="6" y="18"/>
                      </a:cubicBezTo>
                      <a:cubicBezTo>
                        <a:pt x="6" y="17"/>
                        <a:pt x="6" y="17"/>
                        <a:pt x="6" y="17"/>
                      </a:cubicBezTo>
                      <a:cubicBezTo>
                        <a:pt x="6" y="17"/>
                        <a:pt x="6" y="17"/>
                        <a:pt x="6" y="17"/>
                      </a:cubicBezTo>
                      <a:cubicBezTo>
                        <a:pt x="6" y="17"/>
                        <a:pt x="6" y="17"/>
                        <a:pt x="6" y="17"/>
                      </a:cubicBezTo>
                      <a:cubicBezTo>
                        <a:pt x="6" y="17"/>
                        <a:pt x="6" y="17"/>
                        <a:pt x="6" y="17"/>
                      </a:cubicBezTo>
                      <a:cubicBezTo>
                        <a:pt x="7" y="18"/>
                        <a:pt x="7" y="18"/>
                        <a:pt x="7" y="18"/>
                      </a:cubicBezTo>
                      <a:cubicBezTo>
                        <a:pt x="6" y="18"/>
                        <a:pt x="6" y="18"/>
                        <a:pt x="6" y="18"/>
                      </a:cubicBezTo>
                      <a:cubicBezTo>
                        <a:pt x="6" y="18"/>
                        <a:pt x="6" y="18"/>
                        <a:pt x="6" y="18"/>
                      </a:cubicBezTo>
                      <a:cubicBezTo>
                        <a:pt x="6" y="18"/>
                        <a:pt x="6" y="18"/>
                        <a:pt x="6" y="18"/>
                      </a:cubicBezTo>
                      <a:cubicBezTo>
                        <a:pt x="6" y="19"/>
                        <a:pt x="6" y="19"/>
                        <a:pt x="6" y="19"/>
                      </a:cubicBezTo>
                      <a:cubicBezTo>
                        <a:pt x="6" y="19"/>
                        <a:pt x="6" y="19"/>
                        <a:pt x="6" y="19"/>
                      </a:cubicBezTo>
                      <a:cubicBezTo>
                        <a:pt x="6" y="20"/>
                        <a:pt x="6" y="20"/>
                        <a:pt x="6" y="20"/>
                      </a:cubicBezTo>
                      <a:cubicBezTo>
                        <a:pt x="6" y="20"/>
                        <a:pt x="6" y="20"/>
                        <a:pt x="6" y="20"/>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6" y="22"/>
                        <a:pt x="6" y="22"/>
                        <a:pt x="6" y="22"/>
                      </a:cubicBezTo>
                      <a:cubicBezTo>
                        <a:pt x="6" y="22"/>
                        <a:pt x="6" y="22"/>
                        <a:pt x="5" y="23"/>
                      </a:cubicBezTo>
                      <a:cubicBezTo>
                        <a:pt x="5" y="23"/>
                        <a:pt x="5" y="23"/>
                        <a:pt x="5" y="23"/>
                      </a:cubicBezTo>
                      <a:cubicBezTo>
                        <a:pt x="5" y="23"/>
                        <a:pt x="5" y="23"/>
                        <a:pt x="5" y="23"/>
                      </a:cubicBezTo>
                      <a:cubicBezTo>
                        <a:pt x="5" y="24"/>
                        <a:pt x="5" y="24"/>
                        <a:pt x="5" y="24"/>
                      </a:cubicBezTo>
                      <a:cubicBezTo>
                        <a:pt x="4" y="24"/>
                        <a:pt x="4" y="24"/>
                        <a:pt x="4" y="24"/>
                      </a:cubicBezTo>
                      <a:cubicBezTo>
                        <a:pt x="4" y="24"/>
                        <a:pt x="4" y="24"/>
                        <a:pt x="4" y="24"/>
                      </a:cubicBezTo>
                      <a:cubicBezTo>
                        <a:pt x="4" y="24"/>
                        <a:pt x="4" y="25"/>
                        <a:pt x="4"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7" y="26"/>
                        <a:pt x="7" y="26"/>
                        <a:pt x="7" y="26"/>
                      </a:cubicBezTo>
                      <a:cubicBezTo>
                        <a:pt x="7" y="26"/>
                        <a:pt x="7" y="26"/>
                        <a:pt x="7" y="26"/>
                      </a:cubicBezTo>
                      <a:cubicBezTo>
                        <a:pt x="8" y="26"/>
                        <a:pt x="7" y="25"/>
                        <a:pt x="7" y="25"/>
                      </a:cubicBezTo>
                      <a:cubicBezTo>
                        <a:pt x="7" y="25"/>
                        <a:pt x="7" y="25"/>
                        <a:pt x="7" y="25"/>
                      </a:cubicBezTo>
                      <a:cubicBezTo>
                        <a:pt x="7" y="25"/>
                        <a:pt x="7" y="25"/>
                        <a:pt x="7" y="25"/>
                      </a:cubicBezTo>
                      <a:cubicBezTo>
                        <a:pt x="8" y="25"/>
                        <a:pt x="8" y="25"/>
                        <a:pt x="8" y="25"/>
                      </a:cubicBezTo>
                      <a:cubicBezTo>
                        <a:pt x="8" y="25"/>
                        <a:pt x="8" y="25"/>
                        <a:pt x="8" y="25"/>
                      </a:cubicBezTo>
                      <a:cubicBezTo>
                        <a:pt x="8" y="25"/>
                        <a:pt x="8" y="25"/>
                        <a:pt x="8" y="25"/>
                      </a:cubicBezTo>
                      <a:cubicBezTo>
                        <a:pt x="8" y="25"/>
                        <a:pt x="8" y="25"/>
                        <a:pt x="8" y="26"/>
                      </a:cubicBezTo>
                      <a:cubicBezTo>
                        <a:pt x="9" y="26"/>
                        <a:pt x="9" y="26"/>
                        <a:pt x="9" y="26"/>
                      </a:cubicBezTo>
                      <a:cubicBezTo>
                        <a:pt x="9" y="25"/>
                        <a:pt x="9" y="25"/>
                        <a:pt x="9" y="25"/>
                      </a:cubicBezTo>
                      <a:cubicBezTo>
                        <a:pt x="10" y="25"/>
                        <a:pt x="10" y="25"/>
                        <a:pt x="10" y="25"/>
                      </a:cubicBezTo>
                      <a:cubicBezTo>
                        <a:pt x="10" y="25"/>
                        <a:pt x="10" y="25"/>
                        <a:pt x="10" y="25"/>
                      </a:cubicBezTo>
                      <a:cubicBezTo>
                        <a:pt x="10" y="25"/>
                        <a:pt x="10" y="25"/>
                        <a:pt x="10" y="25"/>
                      </a:cubicBezTo>
                      <a:cubicBezTo>
                        <a:pt x="10" y="25"/>
                        <a:pt x="10" y="25"/>
                        <a:pt x="10" y="24"/>
                      </a:cubicBezTo>
                      <a:cubicBezTo>
                        <a:pt x="10" y="24"/>
                        <a:pt x="11" y="24"/>
                        <a:pt x="11" y="24"/>
                      </a:cubicBezTo>
                      <a:cubicBezTo>
                        <a:pt x="11" y="24"/>
                        <a:pt x="11" y="24"/>
                        <a:pt x="11" y="24"/>
                      </a:cubicBezTo>
                      <a:cubicBezTo>
                        <a:pt x="11" y="25"/>
                        <a:pt x="11" y="25"/>
                        <a:pt x="11" y="25"/>
                      </a:cubicBezTo>
                      <a:cubicBezTo>
                        <a:pt x="11" y="25"/>
                        <a:pt x="11" y="25"/>
                        <a:pt x="11" y="25"/>
                      </a:cubicBezTo>
                      <a:cubicBezTo>
                        <a:pt x="11" y="25"/>
                        <a:pt x="11" y="25"/>
                        <a:pt x="11" y="25"/>
                      </a:cubicBezTo>
                      <a:cubicBezTo>
                        <a:pt x="11" y="25"/>
                        <a:pt x="11" y="25"/>
                        <a:pt x="11" y="25"/>
                      </a:cubicBezTo>
                      <a:cubicBezTo>
                        <a:pt x="11" y="26"/>
                        <a:pt x="11" y="26"/>
                        <a:pt x="11" y="26"/>
                      </a:cubicBezTo>
                      <a:cubicBezTo>
                        <a:pt x="11" y="26"/>
                        <a:pt x="11" y="26"/>
                        <a:pt x="11" y="26"/>
                      </a:cubicBezTo>
                      <a:cubicBezTo>
                        <a:pt x="11" y="26"/>
                        <a:pt x="10" y="26"/>
                        <a:pt x="10" y="27"/>
                      </a:cubicBezTo>
                      <a:cubicBezTo>
                        <a:pt x="9" y="27"/>
                        <a:pt x="10" y="27"/>
                        <a:pt x="10" y="27"/>
                      </a:cubicBezTo>
                      <a:cubicBezTo>
                        <a:pt x="10" y="27"/>
                        <a:pt x="10" y="27"/>
                        <a:pt x="10" y="27"/>
                      </a:cubicBezTo>
                      <a:cubicBezTo>
                        <a:pt x="11" y="28"/>
                        <a:pt x="11" y="28"/>
                        <a:pt x="11" y="28"/>
                      </a:cubicBezTo>
                      <a:cubicBezTo>
                        <a:pt x="11" y="28"/>
                        <a:pt x="11" y="28"/>
                        <a:pt x="11" y="28"/>
                      </a:cubicBezTo>
                      <a:cubicBezTo>
                        <a:pt x="11" y="29"/>
                        <a:pt x="11" y="29"/>
                        <a:pt x="11" y="29"/>
                      </a:cubicBezTo>
                      <a:cubicBezTo>
                        <a:pt x="11" y="29"/>
                        <a:pt x="11" y="29"/>
                        <a:pt x="11" y="29"/>
                      </a:cubicBezTo>
                      <a:cubicBezTo>
                        <a:pt x="11" y="30"/>
                        <a:pt x="12" y="30"/>
                        <a:pt x="12" y="30"/>
                      </a:cubicBezTo>
                      <a:cubicBezTo>
                        <a:pt x="12" y="30"/>
                        <a:pt x="12" y="30"/>
                        <a:pt x="12" y="30"/>
                      </a:cubicBezTo>
                      <a:cubicBezTo>
                        <a:pt x="12" y="30"/>
                        <a:pt x="12" y="30"/>
                        <a:pt x="12" y="30"/>
                      </a:cubicBezTo>
                      <a:cubicBezTo>
                        <a:pt x="12" y="30"/>
                        <a:pt x="12" y="30"/>
                        <a:pt x="12" y="30"/>
                      </a:cubicBezTo>
                      <a:cubicBezTo>
                        <a:pt x="13" y="30"/>
                        <a:pt x="13" y="30"/>
                        <a:pt x="13" y="30"/>
                      </a:cubicBezTo>
                      <a:cubicBezTo>
                        <a:pt x="13" y="30"/>
                        <a:pt x="13" y="30"/>
                        <a:pt x="13" y="30"/>
                      </a:cubicBezTo>
                      <a:cubicBezTo>
                        <a:pt x="13" y="31"/>
                        <a:pt x="13" y="31"/>
                        <a:pt x="13" y="31"/>
                      </a:cubicBezTo>
                      <a:cubicBezTo>
                        <a:pt x="13" y="31"/>
                        <a:pt x="13" y="31"/>
                        <a:pt x="13" y="31"/>
                      </a:cubicBezTo>
                      <a:cubicBezTo>
                        <a:pt x="13" y="31"/>
                        <a:pt x="13" y="31"/>
                        <a:pt x="13" y="31"/>
                      </a:cubicBezTo>
                      <a:cubicBezTo>
                        <a:pt x="13" y="31"/>
                        <a:pt x="12" y="31"/>
                        <a:pt x="12" y="31"/>
                      </a:cubicBezTo>
                      <a:cubicBezTo>
                        <a:pt x="12" y="32"/>
                        <a:pt x="12" y="32"/>
                        <a:pt x="12" y="32"/>
                      </a:cubicBezTo>
                      <a:cubicBezTo>
                        <a:pt x="12" y="32"/>
                        <a:pt x="12" y="32"/>
                        <a:pt x="12" y="32"/>
                      </a:cubicBezTo>
                      <a:cubicBezTo>
                        <a:pt x="12" y="32"/>
                        <a:pt x="12" y="32"/>
                        <a:pt x="12" y="32"/>
                      </a:cubicBezTo>
                      <a:cubicBezTo>
                        <a:pt x="12" y="33"/>
                        <a:pt x="12" y="33"/>
                        <a:pt x="12" y="33"/>
                      </a:cubicBezTo>
                      <a:cubicBezTo>
                        <a:pt x="12" y="33"/>
                        <a:pt x="12" y="33"/>
                        <a:pt x="12" y="33"/>
                      </a:cubicBezTo>
                      <a:cubicBezTo>
                        <a:pt x="12" y="33"/>
                        <a:pt x="12" y="33"/>
                        <a:pt x="12" y="33"/>
                      </a:cubicBezTo>
                      <a:cubicBezTo>
                        <a:pt x="12" y="34"/>
                        <a:pt x="12" y="34"/>
                        <a:pt x="12" y="34"/>
                      </a:cubicBezTo>
                      <a:cubicBezTo>
                        <a:pt x="12" y="34"/>
                        <a:pt x="12" y="34"/>
                        <a:pt x="12" y="34"/>
                      </a:cubicBezTo>
                      <a:cubicBezTo>
                        <a:pt x="12" y="34"/>
                        <a:pt x="12" y="34"/>
                        <a:pt x="12" y="34"/>
                      </a:cubicBezTo>
                      <a:cubicBezTo>
                        <a:pt x="12" y="35"/>
                        <a:pt x="12" y="35"/>
                        <a:pt x="12" y="35"/>
                      </a:cubicBezTo>
                      <a:cubicBezTo>
                        <a:pt x="13" y="35"/>
                        <a:pt x="13" y="35"/>
                        <a:pt x="13" y="35"/>
                      </a:cubicBezTo>
                      <a:cubicBezTo>
                        <a:pt x="12" y="35"/>
                        <a:pt x="12" y="35"/>
                        <a:pt x="12" y="35"/>
                      </a:cubicBezTo>
                      <a:cubicBezTo>
                        <a:pt x="12" y="35"/>
                        <a:pt x="12" y="35"/>
                        <a:pt x="12" y="35"/>
                      </a:cubicBezTo>
                      <a:cubicBezTo>
                        <a:pt x="11" y="35"/>
                        <a:pt x="12" y="35"/>
                        <a:pt x="12" y="35"/>
                      </a:cubicBezTo>
                      <a:cubicBezTo>
                        <a:pt x="12" y="35"/>
                        <a:pt x="12" y="35"/>
                        <a:pt x="12" y="35"/>
                      </a:cubicBezTo>
                      <a:cubicBezTo>
                        <a:pt x="12" y="36"/>
                        <a:pt x="12" y="36"/>
                        <a:pt x="12" y="36"/>
                      </a:cubicBezTo>
                      <a:cubicBezTo>
                        <a:pt x="11" y="35"/>
                        <a:pt x="11" y="35"/>
                        <a:pt x="11" y="35"/>
                      </a:cubicBezTo>
                      <a:cubicBezTo>
                        <a:pt x="11" y="35"/>
                        <a:pt x="11" y="35"/>
                        <a:pt x="11" y="35"/>
                      </a:cubicBezTo>
                      <a:cubicBezTo>
                        <a:pt x="10" y="35"/>
                        <a:pt x="10" y="35"/>
                        <a:pt x="10" y="35"/>
                      </a:cubicBezTo>
                      <a:cubicBezTo>
                        <a:pt x="10" y="35"/>
                        <a:pt x="10" y="35"/>
                        <a:pt x="10" y="35"/>
                      </a:cubicBezTo>
                      <a:cubicBezTo>
                        <a:pt x="10" y="35"/>
                        <a:pt x="9" y="35"/>
                        <a:pt x="9" y="36"/>
                      </a:cubicBezTo>
                      <a:cubicBezTo>
                        <a:pt x="8" y="36"/>
                        <a:pt x="8" y="36"/>
                        <a:pt x="8" y="36"/>
                      </a:cubicBezTo>
                      <a:cubicBezTo>
                        <a:pt x="8" y="36"/>
                        <a:pt x="8" y="36"/>
                        <a:pt x="8" y="36"/>
                      </a:cubicBezTo>
                      <a:cubicBezTo>
                        <a:pt x="7" y="36"/>
                        <a:pt x="7" y="36"/>
                        <a:pt x="7" y="36"/>
                      </a:cubicBezTo>
                      <a:cubicBezTo>
                        <a:pt x="7" y="36"/>
                        <a:pt x="7" y="36"/>
                        <a:pt x="7" y="36"/>
                      </a:cubicBezTo>
                      <a:cubicBezTo>
                        <a:pt x="7" y="37"/>
                        <a:pt x="7" y="37"/>
                        <a:pt x="7" y="37"/>
                      </a:cubicBezTo>
                      <a:cubicBezTo>
                        <a:pt x="7" y="37"/>
                        <a:pt x="7" y="37"/>
                        <a:pt x="7" y="37"/>
                      </a:cubicBezTo>
                      <a:cubicBezTo>
                        <a:pt x="7" y="37"/>
                        <a:pt x="7" y="37"/>
                        <a:pt x="7" y="37"/>
                      </a:cubicBezTo>
                      <a:cubicBezTo>
                        <a:pt x="7" y="37"/>
                        <a:pt x="6" y="38"/>
                        <a:pt x="6" y="38"/>
                      </a:cubicBezTo>
                      <a:cubicBezTo>
                        <a:pt x="6" y="38"/>
                        <a:pt x="6" y="38"/>
                        <a:pt x="6" y="38"/>
                      </a:cubicBezTo>
                      <a:cubicBezTo>
                        <a:pt x="5" y="38"/>
                        <a:pt x="5" y="38"/>
                        <a:pt x="5" y="38"/>
                      </a:cubicBezTo>
                      <a:cubicBezTo>
                        <a:pt x="5" y="38"/>
                        <a:pt x="5" y="38"/>
                        <a:pt x="5" y="38"/>
                      </a:cubicBezTo>
                      <a:cubicBezTo>
                        <a:pt x="5" y="38"/>
                        <a:pt x="5" y="39"/>
                        <a:pt x="6" y="39"/>
                      </a:cubicBezTo>
                      <a:cubicBezTo>
                        <a:pt x="6" y="38"/>
                        <a:pt x="6" y="38"/>
                        <a:pt x="6" y="38"/>
                      </a:cubicBezTo>
                      <a:cubicBezTo>
                        <a:pt x="6" y="38"/>
                        <a:pt x="6" y="38"/>
                        <a:pt x="6" y="38"/>
                      </a:cubicBezTo>
                      <a:cubicBezTo>
                        <a:pt x="7" y="38"/>
                        <a:pt x="7" y="38"/>
                        <a:pt x="7" y="38"/>
                      </a:cubicBezTo>
                      <a:cubicBezTo>
                        <a:pt x="7" y="38"/>
                        <a:pt x="7" y="38"/>
                        <a:pt x="7" y="38"/>
                      </a:cubicBezTo>
                      <a:cubicBezTo>
                        <a:pt x="7" y="38"/>
                        <a:pt x="7" y="38"/>
                        <a:pt x="7" y="38"/>
                      </a:cubicBezTo>
                      <a:cubicBezTo>
                        <a:pt x="7" y="38"/>
                        <a:pt x="7" y="38"/>
                        <a:pt x="7" y="38"/>
                      </a:cubicBezTo>
                      <a:cubicBezTo>
                        <a:pt x="8" y="38"/>
                        <a:pt x="8" y="38"/>
                        <a:pt x="8" y="38"/>
                      </a:cubicBezTo>
                      <a:cubicBezTo>
                        <a:pt x="8" y="39"/>
                        <a:pt x="8" y="39"/>
                        <a:pt x="8" y="39"/>
                      </a:cubicBezTo>
                      <a:cubicBezTo>
                        <a:pt x="8" y="39"/>
                        <a:pt x="8" y="39"/>
                        <a:pt x="8" y="39"/>
                      </a:cubicBezTo>
                      <a:cubicBezTo>
                        <a:pt x="8" y="40"/>
                        <a:pt x="8" y="40"/>
                        <a:pt x="8" y="40"/>
                      </a:cubicBezTo>
                      <a:cubicBezTo>
                        <a:pt x="8" y="40"/>
                        <a:pt x="8" y="40"/>
                        <a:pt x="8" y="40"/>
                      </a:cubicBezTo>
                      <a:cubicBezTo>
                        <a:pt x="8" y="41"/>
                        <a:pt x="8" y="41"/>
                        <a:pt x="8" y="41"/>
                      </a:cubicBezTo>
                      <a:cubicBezTo>
                        <a:pt x="8" y="41"/>
                        <a:pt x="8" y="41"/>
                        <a:pt x="8" y="41"/>
                      </a:cubicBezTo>
                      <a:cubicBezTo>
                        <a:pt x="7" y="42"/>
                        <a:pt x="7" y="42"/>
                        <a:pt x="7" y="42"/>
                      </a:cubicBezTo>
                      <a:cubicBezTo>
                        <a:pt x="7" y="42"/>
                        <a:pt x="7" y="42"/>
                        <a:pt x="7" y="42"/>
                      </a:cubicBezTo>
                      <a:cubicBezTo>
                        <a:pt x="6" y="42"/>
                        <a:pt x="6" y="42"/>
                        <a:pt x="6" y="42"/>
                      </a:cubicBezTo>
                      <a:cubicBezTo>
                        <a:pt x="6" y="43"/>
                        <a:pt x="6" y="43"/>
                        <a:pt x="6" y="43"/>
                      </a:cubicBezTo>
                      <a:cubicBezTo>
                        <a:pt x="5" y="43"/>
                        <a:pt x="5" y="43"/>
                        <a:pt x="5" y="43"/>
                      </a:cubicBezTo>
                      <a:cubicBezTo>
                        <a:pt x="5" y="43"/>
                        <a:pt x="5" y="43"/>
                        <a:pt x="5" y="43"/>
                      </a:cubicBezTo>
                      <a:cubicBezTo>
                        <a:pt x="4" y="44"/>
                        <a:pt x="4" y="44"/>
                        <a:pt x="4" y="44"/>
                      </a:cubicBezTo>
                      <a:cubicBezTo>
                        <a:pt x="4" y="44"/>
                        <a:pt x="4" y="44"/>
                        <a:pt x="4" y="44"/>
                      </a:cubicBezTo>
                      <a:cubicBezTo>
                        <a:pt x="3" y="44"/>
                        <a:pt x="3" y="44"/>
                        <a:pt x="3" y="44"/>
                      </a:cubicBezTo>
                      <a:cubicBezTo>
                        <a:pt x="3" y="44"/>
                        <a:pt x="3" y="44"/>
                        <a:pt x="3" y="44"/>
                      </a:cubicBezTo>
                      <a:cubicBezTo>
                        <a:pt x="3" y="44"/>
                        <a:pt x="3" y="44"/>
                        <a:pt x="3" y="44"/>
                      </a:cubicBezTo>
                      <a:cubicBezTo>
                        <a:pt x="3" y="44"/>
                        <a:pt x="3" y="45"/>
                        <a:pt x="3" y="45"/>
                      </a:cubicBezTo>
                      <a:cubicBezTo>
                        <a:pt x="3" y="45"/>
                        <a:pt x="3" y="45"/>
                        <a:pt x="3" y="45"/>
                      </a:cubicBezTo>
                      <a:cubicBezTo>
                        <a:pt x="3" y="45"/>
                        <a:pt x="3" y="45"/>
                        <a:pt x="3" y="45"/>
                      </a:cubicBezTo>
                      <a:cubicBezTo>
                        <a:pt x="3" y="45"/>
                        <a:pt x="3" y="45"/>
                        <a:pt x="3" y="45"/>
                      </a:cubicBezTo>
                      <a:cubicBezTo>
                        <a:pt x="3" y="46"/>
                        <a:pt x="3" y="46"/>
                        <a:pt x="3" y="46"/>
                      </a:cubicBezTo>
                      <a:cubicBezTo>
                        <a:pt x="3" y="46"/>
                        <a:pt x="3" y="46"/>
                        <a:pt x="3" y="46"/>
                      </a:cubicBezTo>
                      <a:cubicBezTo>
                        <a:pt x="4" y="46"/>
                        <a:pt x="4" y="46"/>
                        <a:pt x="4" y="46"/>
                      </a:cubicBezTo>
                      <a:cubicBezTo>
                        <a:pt x="4" y="46"/>
                        <a:pt x="4" y="46"/>
                        <a:pt x="4" y="46"/>
                      </a:cubicBezTo>
                      <a:cubicBezTo>
                        <a:pt x="4" y="46"/>
                        <a:pt x="4" y="46"/>
                        <a:pt x="4" y="46"/>
                      </a:cubicBezTo>
                      <a:cubicBezTo>
                        <a:pt x="5" y="46"/>
                        <a:pt x="5" y="46"/>
                        <a:pt x="5" y="46"/>
                      </a:cubicBezTo>
                      <a:cubicBezTo>
                        <a:pt x="5" y="46"/>
                        <a:pt x="5" y="46"/>
                        <a:pt x="5" y="46"/>
                      </a:cubicBezTo>
                      <a:cubicBezTo>
                        <a:pt x="6" y="45"/>
                        <a:pt x="6" y="45"/>
                        <a:pt x="6" y="45"/>
                      </a:cubicBezTo>
                      <a:cubicBezTo>
                        <a:pt x="6" y="45"/>
                        <a:pt x="6" y="45"/>
                        <a:pt x="6" y="45"/>
                      </a:cubicBezTo>
                      <a:cubicBezTo>
                        <a:pt x="6" y="45"/>
                        <a:pt x="6" y="45"/>
                        <a:pt x="6" y="45"/>
                      </a:cubicBezTo>
                      <a:cubicBezTo>
                        <a:pt x="6" y="46"/>
                        <a:pt x="6" y="46"/>
                        <a:pt x="6" y="46"/>
                      </a:cubicBezTo>
                      <a:cubicBezTo>
                        <a:pt x="7" y="46"/>
                        <a:pt x="7" y="46"/>
                        <a:pt x="7" y="46"/>
                      </a:cubicBezTo>
                      <a:cubicBezTo>
                        <a:pt x="7" y="46"/>
                        <a:pt x="7" y="46"/>
                        <a:pt x="7" y="46"/>
                      </a:cubicBezTo>
                      <a:cubicBezTo>
                        <a:pt x="7" y="46"/>
                        <a:pt x="7" y="46"/>
                        <a:pt x="7" y="46"/>
                      </a:cubicBezTo>
                      <a:cubicBezTo>
                        <a:pt x="6" y="46"/>
                        <a:pt x="6" y="46"/>
                        <a:pt x="6" y="46"/>
                      </a:cubicBezTo>
                      <a:cubicBezTo>
                        <a:pt x="6" y="47"/>
                        <a:pt x="6" y="47"/>
                        <a:pt x="6" y="47"/>
                      </a:cubicBezTo>
                      <a:cubicBezTo>
                        <a:pt x="7" y="47"/>
                        <a:pt x="7" y="47"/>
                        <a:pt x="7" y="47"/>
                      </a:cubicBezTo>
                      <a:cubicBezTo>
                        <a:pt x="7" y="47"/>
                        <a:pt x="7" y="47"/>
                        <a:pt x="7" y="47"/>
                      </a:cubicBezTo>
                      <a:cubicBezTo>
                        <a:pt x="7" y="47"/>
                        <a:pt x="7" y="47"/>
                        <a:pt x="7" y="47"/>
                      </a:cubicBezTo>
                      <a:cubicBezTo>
                        <a:pt x="7" y="47"/>
                        <a:pt x="7" y="47"/>
                        <a:pt x="7" y="47"/>
                      </a:cubicBezTo>
                      <a:cubicBezTo>
                        <a:pt x="8" y="46"/>
                        <a:pt x="8" y="46"/>
                        <a:pt x="8" y="46"/>
                      </a:cubicBezTo>
                      <a:cubicBezTo>
                        <a:pt x="8" y="46"/>
                        <a:pt x="8" y="46"/>
                        <a:pt x="8" y="46"/>
                      </a:cubicBezTo>
                      <a:cubicBezTo>
                        <a:pt x="8" y="46"/>
                        <a:pt x="8" y="46"/>
                        <a:pt x="8" y="46"/>
                      </a:cubicBezTo>
                      <a:cubicBezTo>
                        <a:pt x="9" y="47"/>
                        <a:pt x="9" y="47"/>
                        <a:pt x="9" y="47"/>
                      </a:cubicBezTo>
                      <a:cubicBezTo>
                        <a:pt x="9" y="47"/>
                        <a:pt x="9" y="47"/>
                        <a:pt x="9" y="47"/>
                      </a:cubicBezTo>
                      <a:cubicBezTo>
                        <a:pt x="9" y="47"/>
                        <a:pt x="9" y="47"/>
                        <a:pt x="9" y="47"/>
                      </a:cubicBezTo>
                      <a:cubicBezTo>
                        <a:pt x="9" y="47"/>
                        <a:pt x="9" y="47"/>
                        <a:pt x="9" y="47"/>
                      </a:cubicBezTo>
                      <a:cubicBezTo>
                        <a:pt x="9" y="47"/>
                        <a:pt x="9" y="47"/>
                        <a:pt x="9" y="47"/>
                      </a:cubicBezTo>
                      <a:cubicBezTo>
                        <a:pt x="9" y="48"/>
                        <a:pt x="9" y="48"/>
                        <a:pt x="9" y="48"/>
                      </a:cubicBezTo>
                      <a:cubicBezTo>
                        <a:pt x="9" y="48"/>
                        <a:pt x="9" y="48"/>
                        <a:pt x="9" y="48"/>
                      </a:cubicBezTo>
                      <a:cubicBezTo>
                        <a:pt x="10" y="48"/>
                        <a:pt x="10" y="48"/>
                        <a:pt x="10" y="48"/>
                      </a:cubicBezTo>
                      <a:cubicBezTo>
                        <a:pt x="10" y="48"/>
                        <a:pt x="10" y="48"/>
                        <a:pt x="10" y="48"/>
                      </a:cubicBezTo>
                      <a:cubicBezTo>
                        <a:pt x="10" y="48"/>
                        <a:pt x="10" y="48"/>
                        <a:pt x="10" y="48"/>
                      </a:cubicBezTo>
                      <a:cubicBezTo>
                        <a:pt x="11" y="48"/>
                        <a:pt x="11" y="48"/>
                        <a:pt x="11" y="48"/>
                      </a:cubicBezTo>
                      <a:cubicBezTo>
                        <a:pt x="11" y="48"/>
                        <a:pt x="11" y="48"/>
                        <a:pt x="11" y="48"/>
                      </a:cubicBezTo>
                      <a:cubicBezTo>
                        <a:pt x="11" y="47"/>
                        <a:pt x="11" y="47"/>
                        <a:pt x="11" y="47"/>
                      </a:cubicBezTo>
                      <a:cubicBezTo>
                        <a:pt x="11" y="47"/>
                        <a:pt x="11" y="47"/>
                        <a:pt x="11" y="47"/>
                      </a:cubicBezTo>
                      <a:cubicBezTo>
                        <a:pt x="12" y="47"/>
                        <a:pt x="12" y="47"/>
                        <a:pt x="12" y="47"/>
                      </a:cubicBezTo>
                      <a:cubicBezTo>
                        <a:pt x="12" y="47"/>
                        <a:pt x="12" y="47"/>
                        <a:pt x="12" y="47"/>
                      </a:cubicBezTo>
                      <a:cubicBezTo>
                        <a:pt x="13" y="47"/>
                        <a:pt x="13" y="47"/>
                        <a:pt x="13" y="47"/>
                      </a:cubicBezTo>
                      <a:cubicBezTo>
                        <a:pt x="13" y="46"/>
                        <a:pt x="13" y="46"/>
                        <a:pt x="13" y="46"/>
                      </a:cubicBezTo>
                      <a:cubicBezTo>
                        <a:pt x="13" y="46"/>
                        <a:pt x="13" y="46"/>
                        <a:pt x="13" y="46"/>
                      </a:cubicBezTo>
                      <a:cubicBezTo>
                        <a:pt x="14" y="46"/>
                        <a:pt x="14" y="46"/>
                        <a:pt x="14" y="46"/>
                      </a:cubicBezTo>
                      <a:cubicBezTo>
                        <a:pt x="14" y="46"/>
                        <a:pt x="14" y="46"/>
                        <a:pt x="14" y="46"/>
                      </a:cubicBezTo>
                      <a:cubicBezTo>
                        <a:pt x="14" y="46"/>
                        <a:pt x="14" y="46"/>
                        <a:pt x="14" y="46"/>
                      </a:cubicBezTo>
                      <a:cubicBezTo>
                        <a:pt x="14" y="46"/>
                        <a:pt x="14" y="46"/>
                        <a:pt x="14" y="46"/>
                      </a:cubicBezTo>
                      <a:cubicBezTo>
                        <a:pt x="13" y="47"/>
                        <a:pt x="13" y="47"/>
                        <a:pt x="13" y="47"/>
                      </a:cubicBezTo>
                      <a:cubicBezTo>
                        <a:pt x="13" y="47"/>
                        <a:pt x="13" y="47"/>
                        <a:pt x="13" y="47"/>
                      </a:cubicBezTo>
                      <a:cubicBezTo>
                        <a:pt x="13" y="47"/>
                        <a:pt x="13" y="47"/>
                        <a:pt x="13" y="47"/>
                      </a:cubicBezTo>
                      <a:cubicBezTo>
                        <a:pt x="13" y="47"/>
                        <a:pt x="13" y="47"/>
                        <a:pt x="13" y="47"/>
                      </a:cubicBezTo>
                      <a:cubicBezTo>
                        <a:pt x="13" y="47"/>
                        <a:pt x="12" y="48"/>
                        <a:pt x="12" y="48"/>
                      </a:cubicBezTo>
                      <a:cubicBezTo>
                        <a:pt x="12" y="48"/>
                        <a:pt x="12" y="48"/>
                        <a:pt x="12" y="48"/>
                      </a:cubicBezTo>
                      <a:cubicBezTo>
                        <a:pt x="12" y="48"/>
                        <a:pt x="12" y="48"/>
                        <a:pt x="12" y="48"/>
                      </a:cubicBezTo>
                      <a:cubicBezTo>
                        <a:pt x="12" y="48"/>
                        <a:pt x="12" y="49"/>
                        <a:pt x="12" y="49"/>
                      </a:cubicBezTo>
                      <a:cubicBezTo>
                        <a:pt x="11" y="49"/>
                        <a:pt x="12" y="49"/>
                        <a:pt x="11" y="49"/>
                      </a:cubicBezTo>
                      <a:cubicBezTo>
                        <a:pt x="11" y="49"/>
                        <a:pt x="11" y="49"/>
                        <a:pt x="11" y="49"/>
                      </a:cubicBezTo>
                      <a:cubicBezTo>
                        <a:pt x="11" y="49"/>
                        <a:pt x="11" y="49"/>
                        <a:pt x="11" y="49"/>
                      </a:cubicBezTo>
                      <a:cubicBezTo>
                        <a:pt x="11" y="49"/>
                        <a:pt x="11" y="49"/>
                        <a:pt x="11" y="49"/>
                      </a:cubicBezTo>
                      <a:cubicBezTo>
                        <a:pt x="10" y="49"/>
                        <a:pt x="10" y="49"/>
                        <a:pt x="10" y="49"/>
                      </a:cubicBezTo>
                      <a:cubicBezTo>
                        <a:pt x="10" y="49"/>
                        <a:pt x="10" y="49"/>
                        <a:pt x="10" y="49"/>
                      </a:cubicBezTo>
                      <a:cubicBezTo>
                        <a:pt x="10" y="49"/>
                        <a:pt x="10" y="49"/>
                        <a:pt x="10" y="49"/>
                      </a:cubicBezTo>
                      <a:cubicBezTo>
                        <a:pt x="9" y="49"/>
                        <a:pt x="9" y="49"/>
                        <a:pt x="9" y="49"/>
                      </a:cubicBezTo>
                      <a:cubicBezTo>
                        <a:pt x="9" y="49"/>
                        <a:pt x="9" y="49"/>
                        <a:pt x="9" y="49"/>
                      </a:cubicBezTo>
                      <a:cubicBezTo>
                        <a:pt x="9" y="49"/>
                        <a:pt x="9" y="49"/>
                        <a:pt x="9" y="49"/>
                      </a:cubicBezTo>
                      <a:cubicBezTo>
                        <a:pt x="8" y="49"/>
                        <a:pt x="8" y="49"/>
                        <a:pt x="8" y="49"/>
                      </a:cubicBezTo>
                      <a:cubicBezTo>
                        <a:pt x="8" y="49"/>
                        <a:pt x="8" y="49"/>
                        <a:pt x="8" y="49"/>
                      </a:cubicBezTo>
                      <a:cubicBezTo>
                        <a:pt x="7" y="49"/>
                        <a:pt x="7" y="49"/>
                        <a:pt x="7" y="49"/>
                      </a:cubicBezTo>
                      <a:cubicBezTo>
                        <a:pt x="7" y="49"/>
                        <a:pt x="7" y="49"/>
                        <a:pt x="7" y="49"/>
                      </a:cubicBezTo>
                      <a:cubicBezTo>
                        <a:pt x="7" y="49"/>
                        <a:pt x="7" y="49"/>
                        <a:pt x="7" y="50"/>
                      </a:cubicBezTo>
                      <a:cubicBezTo>
                        <a:pt x="7" y="50"/>
                        <a:pt x="7" y="50"/>
                        <a:pt x="7" y="50"/>
                      </a:cubicBezTo>
                      <a:cubicBezTo>
                        <a:pt x="6" y="50"/>
                        <a:pt x="6" y="50"/>
                        <a:pt x="6" y="50"/>
                      </a:cubicBezTo>
                      <a:cubicBezTo>
                        <a:pt x="6" y="50"/>
                        <a:pt x="6" y="50"/>
                        <a:pt x="6" y="50"/>
                      </a:cubicBezTo>
                      <a:cubicBezTo>
                        <a:pt x="6" y="50"/>
                        <a:pt x="6" y="50"/>
                        <a:pt x="6" y="50"/>
                      </a:cubicBezTo>
                      <a:cubicBezTo>
                        <a:pt x="5" y="50"/>
                        <a:pt x="5" y="50"/>
                        <a:pt x="5" y="50"/>
                      </a:cubicBezTo>
                      <a:cubicBezTo>
                        <a:pt x="5" y="51"/>
                        <a:pt x="5" y="51"/>
                        <a:pt x="5" y="51"/>
                      </a:cubicBezTo>
                      <a:cubicBezTo>
                        <a:pt x="5" y="51"/>
                        <a:pt x="5" y="51"/>
                        <a:pt x="5" y="51"/>
                      </a:cubicBezTo>
                      <a:cubicBezTo>
                        <a:pt x="5" y="52"/>
                        <a:pt x="5" y="52"/>
                        <a:pt x="5" y="52"/>
                      </a:cubicBezTo>
                      <a:cubicBezTo>
                        <a:pt x="5" y="52"/>
                        <a:pt x="5" y="52"/>
                        <a:pt x="5" y="52"/>
                      </a:cubicBezTo>
                      <a:cubicBezTo>
                        <a:pt x="4" y="53"/>
                        <a:pt x="4" y="53"/>
                        <a:pt x="4" y="53"/>
                      </a:cubicBezTo>
                      <a:cubicBezTo>
                        <a:pt x="4" y="53"/>
                        <a:pt x="4" y="53"/>
                        <a:pt x="4" y="53"/>
                      </a:cubicBezTo>
                      <a:cubicBezTo>
                        <a:pt x="3" y="53"/>
                        <a:pt x="3" y="53"/>
                        <a:pt x="3" y="53"/>
                      </a:cubicBezTo>
                      <a:cubicBezTo>
                        <a:pt x="3" y="53"/>
                        <a:pt x="3" y="53"/>
                        <a:pt x="3" y="53"/>
                      </a:cubicBezTo>
                      <a:cubicBezTo>
                        <a:pt x="3" y="54"/>
                        <a:pt x="3" y="54"/>
                        <a:pt x="3" y="54"/>
                      </a:cubicBezTo>
                      <a:cubicBezTo>
                        <a:pt x="2" y="54"/>
                        <a:pt x="2" y="54"/>
                        <a:pt x="2" y="54"/>
                      </a:cubicBezTo>
                      <a:cubicBezTo>
                        <a:pt x="2" y="55"/>
                        <a:pt x="2" y="55"/>
                        <a:pt x="2" y="55"/>
                      </a:cubicBezTo>
                      <a:cubicBezTo>
                        <a:pt x="1" y="55"/>
                        <a:pt x="1" y="55"/>
                        <a:pt x="1" y="55"/>
                      </a:cubicBezTo>
                      <a:cubicBezTo>
                        <a:pt x="1" y="55"/>
                        <a:pt x="1" y="55"/>
                        <a:pt x="1" y="55"/>
                      </a:cubicBezTo>
                      <a:cubicBezTo>
                        <a:pt x="0" y="55"/>
                        <a:pt x="0" y="55"/>
                        <a:pt x="0" y="55"/>
                      </a:cubicBezTo>
                      <a:cubicBezTo>
                        <a:pt x="0" y="56"/>
                        <a:pt x="0" y="56"/>
                        <a:pt x="0" y="56"/>
                      </a:cubicBezTo>
                      <a:cubicBezTo>
                        <a:pt x="0" y="56"/>
                        <a:pt x="0" y="56"/>
                        <a:pt x="0" y="56"/>
                      </a:cubicBezTo>
                      <a:cubicBezTo>
                        <a:pt x="0" y="56"/>
                        <a:pt x="0" y="56"/>
                        <a:pt x="0" y="56"/>
                      </a:cubicBezTo>
                      <a:cubicBezTo>
                        <a:pt x="1" y="56"/>
                        <a:pt x="1" y="56"/>
                        <a:pt x="1" y="56"/>
                      </a:cubicBezTo>
                      <a:cubicBezTo>
                        <a:pt x="1" y="56"/>
                        <a:pt x="1" y="56"/>
                        <a:pt x="1" y="56"/>
                      </a:cubicBezTo>
                      <a:cubicBezTo>
                        <a:pt x="1" y="56"/>
                        <a:pt x="1" y="56"/>
                        <a:pt x="1" y="56"/>
                      </a:cubicBezTo>
                      <a:cubicBezTo>
                        <a:pt x="2" y="56"/>
                        <a:pt x="2" y="56"/>
                        <a:pt x="2" y="56"/>
                      </a:cubicBezTo>
                      <a:cubicBezTo>
                        <a:pt x="2" y="57"/>
                        <a:pt x="2" y="57"/>
                        <a:pt x="2" y="57"/>
                      </a:cubicBezTo>
                      <a:cubicBezTo>
                        <a:pt x="2" y="57"/>
                        <a:pt x="2" y="57"/>
                        <a:pt x="2" y="57"/>
                      </a:cubicBezTo>
                      <a:cubicBezTo>
                        <a:pt x="2" y="57"/>
                        <a:pt x="2" y="57"/>
                        <a:pt x="2" y="57"/>
                      </a:cubicBezTo>
                      <a:cubicBezTo>
                        <a:pt x="2" y="57"/>
                        <a:pt x="2" y="57"/>
                        <a:pt x="2" y="57"/>
                      </a:cubicBezTo>
                      <a:cubicBezTo>
                        <a:pt x="3" y="56"/>
                        <a:pt x="3" y="56"/>
                        <a:pt x="3" y="56"/>
                      </a:cubicBezTo>
                      <a:cubicBezTo>
                        <a:pt x="3" y="56"/>
                        <a:pt x="3" y="56"/>
                        <a:pt x="3" y="56"/>
                      </a:cubicBezTo>
                      <a:cubicBezTo>
                        <a:pt x="3" y="56"/>
                        <a:pt x="3" y="56"/>
                        <a:pt x="3" y="56"/>
                      </a:cubicBezTo>
                      <a:cubicBezTo>
                        <a:pt x="3" y="56"/>
                        <a:pt x="3" y="56"/>
                        <a:pt x="3" y="56"/>
                      </a:cubicBezTo>
                      <a:cubicBezTo>
                        <a:pt x="3" y="55"/>
                        <a:pt x="3" y="55"/>
                        <a:pt x="3" y="55"/>
                      </a:cubicBezTo>
                      <a:cubicBezTo>
                        <a:pt x="3" y="55"/>
                        <a:pt x="3" y="55"/>
                        <a:pt x="4" y="55"/>
                      </a:cubicBezTo>
                      <a:cubicBezTo>
                        <a:pt x="4" y="55"/>
                        <a:pt x="4" y="55"/>
                        <a:pt x="4" y="55"/>
                      </a:cubicBezTo>
                      <a:cubicBezTo>
                        <a:pt x="4" y="55"/>
                        <a:pt x="4" y="55"/>
                        <a:pt x="4" y="55"/>
                      </a:cubicBezTo>
                      <a:cubicBezTo>
                        <a:pt x="4" y="55"/>
                        <a:pt x="4" y="55"/>
                        <a:pt x="4" y="55"/>
                      </a:cubicBezTo>
                      <a:cubicBezTo>
                        <a:pt x="5" y="55"/>
                        <a:pt x="5" y="55"/>
                        <a:pt x="5" y="55"/>
                      </a:cubicBezTo>
                      <a:cubicBezTo>
                        <a:pt x="5" y="55"/>
                        <a:pt x="5" y="55"/>
                        <a:pt x="5" y="55"/>
                      </a:cubicBezTo>
                      <a:cubicBezTo>
                        <a:pt x="5" y="55"/>
                        <a:pt x="6" y="55"/>
                        <a:pt x="6" y="55"/>
                      </a:cubicBezTo>
                      <a:cubicBezTo>
                        <a:pt x="6" y="55"/>
                        <a:pt x="6" y="54"/>
                        <a:pt x="6" y="54"/>
                      </a:cubicBezTo>
                      <a:cubicBezTo>
                        <a:pt x="7" y="54"/>
                        <a:pt x="7" y="54"/>
                        <a:pt x="7" y="54"/>
                      </a:cubicBezTo>
                      <a:cubicBezTo>
                        <a:pt x="7" y="54"/>
                        <a:pt x="7" y="54"/>
                        <a:pt x="7" y="54"/>
                      </a:cubicBezTo>
                      <a:cubicBezTo>
                        <a:pt x="7" y="55"/>
                        <a:pt x="7" y="55"/>
                        <a:pt x="7" y="55"/>
                      </a:cubicBezTo>
                      <a:cubicBezTo>
                        <a:pt x="7" y="55"/>
                        <a:pt x="7" y="55"/>
                        <a:pt x="7" y="55"/>
                      </a:cubicBezTo>
                      <a:cubicBezTo>
                        <a:pt x="7" y="55"/>
                        <a:pt x="7" y="55"/>
                        <a:pt x="7" y="55"/>
                      </a:cubicBezTo>
                      <a:cubicBezTo>
                        <a:pt x="8" y="55"/>
                        <a:pt x="8" y="55"/>
                        <a:pt x="8" y="55"/>
                      </a:cubicBezTo>
                      <a:cubicBezTo>
                        <a:pt x="8" y="56"/>
                        <a:pt x="8" y="56"/>
                        <a:pt x="8" y="56"/>
                      </a:cubicBezTo>
                      <a:cubicBezTo>
                        <a:pt x="9" y="56"/>
                        <a:pt x="9" y="56"/>
                        <a:pt x="9" y="56"/>
                      </a:cubicBezTo>
                      <a:cubicBezTo>
                        <a:pt x="9" y="56"/>
                        <a:pt x="9" y="56"/>
                        <a:pt x="8" y="55"/>
                      </a:cubicBezTo>
                      <a:cubicBezTo>
                        <a:pt x="8" y="55"/>
                        <a:pt x="9" y="55"/>
                        <a:pt x="9" y="55"/>
                      </a:cubicBezTo>
                      <a:cubicBezTo>
                        <a:pt x="9" y="55"/>
                        <a:pt x="9" y="55"/>
                        <a:pt x="9" y="55"/>
                      </a:cubicBezTo>
                      <a:cubicBezTo>
                        <a:pt x="9" y="54"/>
                        <a:pt x="9" y="54"/>
                        <a:pt x="9" y="54"/>
                      </a:cubicBezTo>
                      <a:cubicBezTo>
                        <a:pt x="9" y="54"/>
                        <a:pt x="9" y="54"/>
                        <a:pt x="9" y="54"/>
                      </a:cubicBezTo>
                      <a:cubicBezTo>
                        <a:pt x="9" y="54"/>
                        <a:pt x="9" y="54"/>
                        <a:pt x="9" y="54"/>
                      </a:cubicBezTo>
                      <a:cubicBezTo>
                        <a:pt x="9" y="53"/>
                        <a:pt x="9" y="53"/>
                        <a:pt x="9" y="53"/>
                      </a:cubicBezTo>
                      <a:cubicBezTo>
                        <a:pt x="10" y="53"/>
                        <a:pt x="10" y="53"/>
                        <a:pt x="10" y="53"/>
                      </a:cubicBezTo>
                      <a:cubicBezTo>
                        <a:pt x="10" y="53"/>
                        <a:pt x="10" y="53"/>
                        <a:pt x="10" y="53"/>
                      </a:cubicBezTo>
                      <a:cubicBezTo>
                        <a:pt x="11" y="52"/>
                        <a:pt x="11" y="52"/>
                        <a:pt x="11" y="52"/>
                      </a:cubicBezTo>
                      <a:cubicBezTo>
                        <a:pt x="12" y="53"/>
                        <a:pt x="12" y="53"/>
                        <a:pt x="12" y="53"/>
                      </a:cubicBezTo>
                      <a:cubicBezTo>
                        <a:pt x="12" y="52"/>
                        <a:pt x="12" y="52"/>
                        <a:pt x="12" y="52"/>
                      </a:cubicBezTo>
                      <a:cubicBezTo>
                        <a:pt x="13" y="53"/>
                        <a:pt x="13" y="53"/>
                        <a:pt x="13" y="53"/>
                      </a:cubicBezTo>
                      <a:cubicBezTo>
                        <a:pt x="13" y="53"/>
                        <a:pt x="13" y="53"/>
                        <a:pt x="13" y="53"/>
                      </a:cubicBezTo>
                      <a:cubicBezTo>
                        <a:pt x="14" y="53"/>
                        <a:pt x="14" y="53"/>
                        <a:pt x="14" y="53"/>
                      </a:cubicBezTo>
                      <a:cubicBezTo>
                        <a:pt x="14" y="53"/>
                        <a:pt x="14" y="53"/>
                        <a:pt x="15" y="53"/>
                      </a:cubicBezTo>
                      <a:cubicBezTo>
                        <a:pt x="15" y="53"/>
                        <a:pt x="15" y="53"/>
                        <a:pt x="15" y="53"/>
                      </a:cubicBezTo>
                      <a:cubicBezTo>
                        <a:pt x="16" y="53"/>
                        <a:pt x="16" y="53"/>
                        <a:pt x="16" y="53"/>
                      </a:cubicBezTo>
                      <a:cubicBezTo>
                        <a:pt x="16" y="53"/>
                        <a:pt x="16" y="53"/>
                        <a:pt x="16" y="52"/>
                      </a:cubicBezTo>
                      <a:cubicBezTo>
                        <a:pt x="17" y="52"/>
                        <a:pt x="17" y="52"/>
                        <a:pt x="17" y="52"/>
                      </a:cubicBezTo>
                      <a:cubicBezTo>
                        <a:pt x="17" y="52"/>
                        <a:pt x="17" y="52"/>
                        <a:pt x="17" y="52"/>
                      </a:cubicBezTo>
                      <a:cubicBezTo>
                        <a:pt x="17" y="52"/>
                        <a:pt x="18" y="52"/>
                        <a:pt x="18" y="52"/>
                      </a:cubicBezTo>
                      <a:cubicBezTo>
                        <a:pt x="18" y="52"/>
                        <a:pt x="18" y="52"/>
                        <a:pt x="18" y="52"/>
                      </a:cubicBezTo>
                      <a:cubicBezTo>
                        <a:pt x="18" y="52"/>
                        <a:pt x="18" y="52"/>
                        <a:pt x="18" y="52"/>
                      </a:cubicBezTo>
                      <a:cubicBezTo>
                        <a:pt x="18" y="51"/>
                        <a:pt x="18" y="51"/>
                        <a:pt x="18" y="51"/>
                      </a:cubicBezTo>
                      <a:cubicBezTo>
                        <a:pt x="18" y="51"/>
                        <a:pt x="19" y="51"/>
                        <a:pt x="19" y="52"/>
                      </a:cubicBezTo>
                      <a:cubicBezTo>
                        <a:pt x="19" y="52"/>
                        <a:pt x="19" y="52"/>
                        <a:pt x="19" y="52"/>
                      </a:cubicBezTo>
                      <a:cubicBezTo>
                        <a:pt x="20" y="52"/>
                        <a:pt x="20" y="52"/>
                        <a:pt x="20" y="52"/>
                      </a:cubicBezTo>
                      <a:cubicBezTo>
                        <a:pt x="21" y="52"/>
                        <a:pt x="21" y="52"/>
                        <a:pt x="21" y="52"/>
                      </a:cubicBezTo>
                      <a:cubicBezTo>
                        <a:pt x="22" y="52"/>
                        <a:pt x="22" y="52"/>
                        <a:pt x="22" y="52"/>
                      </a:cubicBezTo>
                      <a:cubicBezTo>
                        <a:pt x="23" y="52"/>
                        <a:pt x="23" y="52"/>
                        <a:pt x="23" y="52"/>
                      </a:cubicBezTo>
                      <a:cubicBezTo>
                        <a:pt x="23" y="52"/>
                        <a:pt x="23" y="52"/>
                        <a:pt x="23" y="52"/>
                      </a:cubicBezTo>
                      <a:cubicBezTo>
                        <a:pt x="24" y="52"/>
                        <a:pt x="24" y="52"/>
                        <a:pt x="24" y="52"/>
                      </a:cubicBezTo>
                      <a:cubicBezTo>
                        <a:pt x="25" y="52"/>
                        <a:pt x="25" y="52"/>
                        <a:pt x="25" y="52"/>
                      </a:cubicBezTo>
                      <a:cubicBezTo>
                        <a:pt x="25" y="52"/>
                        <a:pt x="25" y="52"/>
                        <a:pt x="25" y="52"/>
                      </a:cubicBezTo>
                      <a:cubicBezTo>
                        <a:pt x="26" y="52"/>
                        <a:pt x="26" y="52"/>
                        <a:pt x="26" y="52"/>
                      </a:cubicBezTo>
                      <a:cubicBezTo>
                        <a:pt x="26" y="52"/>
                        <a:pt x="26" y="52"/>
                        <a:pt x="26" y="52"/>
                      </a:cubicBezTo>
                      <a:cubicBezTo>
                        <a:pt x="27" y="52"/>
                        <a:pt x="27" y="52"/>
                        <a:pt x="27" y="52"/>
                      </a:cubicBezTo>
                      <a:cubicBezTo>
                        <a:pt x="27" y="51"/>
                        <a:pt x="27" y="51"/>
                        <a:pt x="27" y="51"/>
                      </a:cubicBezTo>
                      <a:cubicBezTo>
                        <a:pt x="28" y="51"/>
                        <a:pt x="28" y="51"/>
                        <a:pt x="28" y="51"/>
                      </a:cubicBezTo>
                      <a:cubicBezTo>
                        <a:pt x="28" y="51"/>
                        <a:pt x="28" y="51"/>
                        <a:pt x="28" y="51"/>
                      </a:cubicBezTo>
                      <a:cubicBezTo>
                        <a:pt x="28" y="51"/>
                        <a:pt x="28" y="51"/>
                        <a:pt x="28" y="51"/>
                      </a:cubicBezTo>
                      <a:cubicBezTo>
                        <a:pt x="29" y="50"/>
                        <a:pt x="29" y="50"/>
                        <a:pt x="29" y="50"/>
                      </a:cubicBezTo>
                      <a:cubicBezTo>
                        <a:pt x="29" y="50"/>
                        <a:pt x="29" y="50"/>
                        <a:pt x="29" y="50"/>
                      </a:cubicBezTo>
                      <a:cubicBezTo>
                        <a:pt x="30" y="50"/>
                        <a:pt x="30" y="50"/>
                        <a:pt x="30" y="50"/>
                      </a:cubicBezTo>
                      <a:cubicBezTo>
                        <a:pt x="30" y="49"/>
                        <a:pt x="30" y="49"/>
                        <a:pt x="30" y="49"/>
                      </a:cubicBezTo>
                      <a:cubicBezTo>
                        <a:pt x="30" y="48"/>
                        <a:pt x="30" y="48"/>
                        <a:pt x="30" y="48"/>
                      </a:cubicBezTo>
                      <a:cubicBezTo>
                        <a:pt x="30" y="48"/>
                        <a:pt x="30" y="48"/>
                        <a:pt x="30" y="48"/>
                      </a:cubicBezTo>
                      <a:cubicBezTo>
                        <a:pt x="29" y="48"/>
                        <a:pt x="29" y="48"/>
                        <a:pt x="29" y="48"/>
                      </a:cubicBezTo>
                      <a:cubicBezTo>
                        <a:pt x="29" y="48"/>
                        <a:pt x="29" y="48"/>
                        <a:pt x="29" y="48"/>
                      </a:cubicBezTo>
                      <a:cubicBezTo>
                        <a:pt x="28" y="48"/>
                        <a:pt x="28" y="48"/>
                        <a:pt x="28" y="48"/>
                      </a:cubicBezTo>
                      <a:cubicBezTo>
                        <a:pt x="27" y="48"/>
                        <a:pt x="27" y="48"/>
                        <a:pt x="27" y="48"/>
                      </a:cubicBezTo>
                      <a:cubicBezTo>
                        <a:pt x="27" y="48"/>
                        <a:pt x="27" y="48"/>
                        <a:pt x="27" y="48"/>
                      </a:cubicBezTo>
                      <a:cubicBezTo>
                        <a:pt x="26" y="48"/>
                        <a:pt x="26" y="48"/>
                        <a:pt x="26" y="48"/>
                      </a:cubicBezTo>
                      <a:cubicBezTo>
                        <a:pt x="26" y="47"/>
                        <a:pt x="26" y="47"/>
                        <a:pt x="26" y="47"/>
                      </a:cubicBezTo>
                      <a:cubicBezTo>
                        <a:pt x="26" y="47"/>
                        <a:pt x="26" y="47"/>
                        <a:pt x="26" y="47"/>
                      </a:cubicBezTo>
                      <a:cubicBezTo>
                        <a:pt x="27" y="47"/>
                        <a:pt x="27" y="47"/>
                        <a:pt x="27" y="47"/>
                      </a:cubicBezTo>
                      <a:cubicBezTo>
                        <a:pt x="28" y="47"/>
                        <a:pt x="28" y="47"/>
                        <a:pt x="28" y="47"/>
                      </a:cubicBezTo>
                      <a:cubicBezTo>
                        <a:pt x="28" y="47"/>
                        <a:pt x="28" y="47"/>
                        <a:pt x="28" y="47"/>
                      </a:cubicBezTo>
                      <a:cubicBezTo>
                        <a:pt x="28" y="46"/>
                        <a:pt x="28" y="46"/>
                        <a:pt x="28" y="46"/>
                      </a:cubicBezTo>
                      <a:cubicBezTo>
                        <a:pt x="28" y="46"/>
                        <a:pt x="28" y="46"/>
                        <a:pt x="28" y="46"/>
                      </a:cubicBezTo>
                      <a:cubicBezTo>
                        <a:pt x="27" y="46"/>
                        <a:pt x="27" y="46"/>
                        <a:pt x="27" y="46"/>
                      </a:cubicBezTo>
                      <a:cubicBezTo>
                        <a:pt x="27" y="46"/>
                        <a:pt x="27" y="46"/>
                        <a:pt x="27" y="46"/>
                      </a:cubicBezTo>
                      <a:cubicBezTo>
                        <a:pt x="28" y="45"/>
                        <a:pt x="28" y="45"/>
                        <a:pt x="28" y="45"/>
                      </a:cubicBezTo>
                      <a:cubicBezTo>
                        <a:pt x="28" y="45"/>
                        <a:pt x="28" y="45"/>
                        <a:pt x="28" y="45"/>
                      </a:cubicBezTo>
                      <a:cubicBezTo>
                        <a:pt x="29" y="45"/>
                        <a:pt x="29" y="45"/>
                        <a:pt x="29" y="45"/>
                      </a:cubicBezTo>
                      <a:cubicBezTo>
                        <a:pt x="29" y="45"/>
                        <a:pt x="29" y="45"/>
                        <a:pt x="29" y="45"/>
                      </a:cubicBezTo>
                      <a:cubicBezTo>
                        <a:pt x="29" y="45"/>
                        <a:pt x="29" y="45"/>
                        <a:pt x="29" y="45"/>
                      </a:cubicBezTo>
                      <a:cubicBezTo>
                        <a:pt x="29" y="45"/>
                        <a:pt x="29" y="45"/>
                        <a:pt x="29" y="45"/>
                      </a:cubicBezTo>
                      <a:cubicBezTo>
                        <a:pt x="29" y="45"/>
                        <a:pt x="29" y="45"/>
                        <a:pt x="29" y="45"/>
                      </a:cubicBezTo>
                      <a:cubicBezTo>
                        <a:pt x="29" y="44"/>
                        <a:pt x="29" y="44"/>
                        <a:pt x="29" y="44"/>
                      </a:cubicBezTo>
                      <a:cubicBezTo>
                        <a:pt x="30" y="44"/>
                        <a:pt x="30" y="44"/>
                        <a:pt x="30" y="44"/>
                      </a:cubicBezTo>
                      <a:cubicBezTo>
                        <a:pt x="30" y="44"/>
                        <a:pt x="30" y="44"/>
                        <a:pt x="30" y="44"/>
                      </a:cubicBezTo>
                      <a:cubicBezTo>
                        <a:pt x="30" y="44"/>
                        <a:pt x="30" y="43"/>
                        <a:pt x="30" y="43"/>
                      </a:cubicBezTo>
                      <a:cubicBezTo>
                        <a:pt x="31" y="43"/>
                        <a:pt x="31" y="43"/>
                        <a:pt x="31" y="43"/>
                      </a:cubicBezTo>
                      <a:cubicBezTo>
                        <a:pt x="31" y="42"/>
                        <a:pt x="31" y="42"/>
                        <a:pt x="31" y="42"/>
                      </a:cubicBezTo>
                      <a:cubicBezTo>
                        <a:pt x="31" y="42"/>
                        <a:pt x="31" y="42"/>
                        <a:pt x="31" y="42"/>
                      </a:cubicBezTo>
                      <a:cubicBezTo>
                        <a:pt x="31" y="42"/>
                        <a:pt x="31" y="42"/>
                        <a:pt x="31" y="42"/>
                      </a:cubicBezTo>
                      <a:cubicBezTo>
                        <a:pt x="31" y="41"/>
                        <a:pt x="31" y="41"/>
                        <a:pt x="31" y="41"/>
                      </a:cubicBezTo>
                      <a:cubicBezTo>
                        <a:pt x="31" y="40"/>
                        <a:pt x="31" y="40"/>
                        <a:pt x="31" y="40"/>
                      </a:cubicBezTo>
                      <a:cubicBezTo>
                        <a:pt x="31" y="40"/>
                        <a:pt x="31" y="40"/>
                        <a:pt x="31" y="40"/>
                      </a:cubicBezTo>
                      <a:cubicBezTo>
                        <a:pt x="31" y="39"/>
                        <a:pt x="31" y="39"/>
                        <a:pt x="31" y="39"/>
                      </a:cubicBezTo>
                      <a:cubicBezTo>
                        <a:pt x="30" y="39"/>
                        <a:pt x="30" y="39"/>
                        <a:pt x="30" y="39"/>
                      </a:cubicBezTo>
                      <a:cubicBezTo>
                        <a:pt x="30" y="39"/>
                        <a:pt x="30" y="38"/>
                        <a:pt x="29" y="38"/>
                      </a:cubicBezTo>
                      <a:cubicBezTo>
                        <a:pt x="29" y="38"/>
                        <a:pt x="29" y="38"/>
                        <a:pt x="29" y="38"/>
                      </a:cubicBezTo>
                      <a:cubicBezTo>
                        <a:pt x="28" y="38"/>
                        <a:pt x="28" y="38"/>
                        <a:pt x="28" y="38"/>
                      </a:cubicBezTo>
                      <a:cubicBezTo>
                        <a:pt x="27" y="38"/>
                        <a:pt x="27" y="38"/>
                        <a:pt x="27" y="38"/>
                      </a:cubicBezTo>
                      <a:cubicBezTo>
                        <a:pt x="26" y="38"/>
                        <a:pt x="26" y="38"/>
                        <a:pt x="26" y="38"/>
                      </a:cubicBezTo>
                      <a:cubicBezTo>
                        <a:pt x="26" y="39"/>
                        <a:pt x="26" y="39"/>
                        <a:pt x="26" y="39"/>
                      </a:cubicBezTo>
                      <a:cubicBezTo>
                        <a:pt x="25" y="39"/>
                        <a:pt x="25" y="39"/>
                        <a:pt x="25" y="39"/>
                      </a:cubicBezTo>
                      <a:cubicBezTo>
                        <a:pt x="25" y="39"/>
                        <a:pt x="25" y="39"/>
                        <a:pt x="25" y="39"/>
                      </a:cubicBezTo>
                      <a:cubicBezTo>
                        <a:pt x="25" y="39"/>
                        <a:pt x="25" y="39"/>
                        <a:pt x="25" y="39"/>
                      </a:cubicBezTo>
                      <a:cubicBezTo>
                        <a:pt x="25" y="38"/>
                        <a:pt x="25" y="38"/>
                        <a:pt x="25" y="38"/>
                      </a:cubicBezTo>
                      <a:cubicBezTo>
                        <a:pt x="25" y="38"/>
                        <a:pt x="25" y="38"/>
                        <a:pt x="25" y="38"/>
                      </a:cubicBezTo>
                      <a:cubicBezTo>
                        <a:pt x="25" y="38"/>
                        <a:pt x="25" y="38"/>
                        <a:pt x="25" y="38"/>
                      </a:cubicBezTo>
                      <a:cubicBezTo>
                        <a:pt x="25" y="37"/>
                        <a:pt x="25" y="37"/>
                        <a:pt x="25" y="37"/>
                      </a:cubicBezTo>
                      <a:cubicBezTo>
                        <a:pt x="25" y="37"/>
                        <a:pt x="25" y="37"/>
                        <a:pt x="25" y="37"/>
                      </a:cubicBezTo>
                      <a:cubicBezTo>
                        <a:pt x="25" y="36"/>
                        <a:pt x="25" y="36"/>
                        <a:pt x="25" y="36"/>
                      </a:cubicBezTo>
                      <a:cubicBezTo>
                        <a:pt x="25" y="36"/>
                        <a:pt x="25" y="36"/>
                        <a:pt x="25" y="36"/>
                      </a:cubicBezTo>
                      <a:cubicBezTo>
                        <a:pt x="25" y="36"/>
                        <a:pt x="25" y="35"/>
                        <a:pt x="25" y="35"/>
                      </a:cubicBezTo>
                      <a:cubicBezTo>
                        <a:pt x="25" y="35"/>
                        <a:pt x="25" y="35"/>
                        <a:pt x="25" y="35"/>
                      </a:cubicBezTo>
                      <a:cubicBezTo>
                        <a:pt x="24" y="34"/>
                        <a:pt x="24" y="34"/>
                        <a:pt x="24" y="34"/>
                      </a:cubicBezTo>
                      <a:cubicBezTo>
                        <a:pt x="24" y="34"/>
                        <a:pt x="24" y="34"/>
                        <a:pt x="24" y="34"/>
                      </a:cubicBezTo>
                      <a:cubicBezTo>
                        <a:pt x="24" y="34"/>
                        <a:pt x="24" y="34"/>
                        <a:pt x="24" y="34"/>
                      </a:cubicBezTo>
                      <a:cubicBezTo>
                        <a:pt x="24" y="33"/>
                        <a:pt x="24" y="33"/>
                        <a:pt x="24" y="33"/>
                      </a:cubicBezTo>
                      <a:cubicBezTo>
                        <a:pt x="24" y="32"/>
                        <a:pt x="24" y="32"/>
                        <a:pt x="24" y="32"/>
                      </a:cubicBezTo>
                      <a:cubicBezTo>
                        <a:pt x="24" y="32"/>
                        <a:pt x="24" y="32"/>
                        <a:pt x="24" y="32"/>
                      </a:cubicBezTo>
                      <a:cubicBezTo>
                        <a:pt x="23" y="31"/>
                        <a:pt x="23" y="31"/>
                        <a:pt x="23" y="31"/>
                      </a:cubicBezTo>
                      <a:cubicBezTo>
                        <a:pt x="23" y="31"/>
                        <a:pt x="23" y="31"/>
                        <a:pt x="23" y="31"/>
                      </a:cubicBezTo>
                      <a:cubicBezTo>
                        <a:pt x="23" y="30"/>
                        <a:pt x="23" y="30"/>
                        <a:pt x="23" y="30"/>
                      </a:cubicBezTo>
                      <a:cubicBezTo>
                        <a:pt x="23" y="30"/>
                        <a:pt x="23" y="30"/>
                        <a:pt x="23" y="30"/>
                      </a:cubicBezTo>
                      <a:cubicBezTo>
                        <a:pt x="22" y="29"/>
                        <a:pt x="22" y="29"/>
                        <a:pt x="22" y="29"/>
                      </a:cubicBezTo>
                      <a:cubicBezTo>
                        <a:pt x="22" y="29"/>
                        <a:pt x="22" y="29"/>
                        <a:pt x="22" y="29"/>
                      </a:cubicBezTo>
                      <a:cubicBezTo>
                        <a:pt x="22" y="28"/>
                        <a:pt x="22" y="28"/>
                        <a:pt x="22" y="28"/>
                      </a:cubicBezTo>
                      <a:cubicBezTo>
                        <a:pt x="22" y="28"/>
                        <a:pt x="22" y="28"/>
                        <a:pt x="22" y="28"/>
                      </a:cubicBezTo>
                      <a:cubicBezTo>
                        <a:pt x="22" y="27"/>
                        <a:pt x="22" y="27"/>
                        <a:pt x="22" y="27"/>
                      </a:cubicBezTo>
                      <a:cubicBezTo>
                        <a:pt x="21" y="27"/>
                        <a:pt x="21" y="27"/>
                        <a:pt x="21" y="27"/>
                      </a:cubicBezTo>
                      <a:cubicBezTo>
                        <a:pt x="20" y="27"/>
                        <a:pt x="20" y="27"/>
                        <a:pt x="20" y="27"/>
                      </a:cubicBezTo>
                      <a:cubicBezTo>
                        <a:pt x="19" y="27"/>
                        <a:pt x="19" y="27"/>
                        <a:pt x="19" y="27"/>
                      </a:cubicBezTo>
                      <a:cubicBezTo>
                        <a:pt x="19" y="26"/>
                        <a:pt x="19" y="26"/>
                        <a:pt x="19" y="26"/>
                      </a:cubicBezTo>
                      <a:cubicBezTo>
                        <a:pt x="19" y="26"/>
                        <a:pt x="19" y="26"/>
                        <a:pt x="19" y="26"/>
                      </a:cubicBezTo>
                      <a:cubicBezTo>
                        <a:pt x="19" y="26"/>
                        <a:pt x="19" y="26"/>
                        <a:pt x="19" y="26"/>
                      </a:cubicBezTo>
                      <a:cubicBezTo>
                        <a:pt x="19" y="25"/>
                        <a:pt x="19" y="25"/>
                        <a:pt x="19" y="25"/>
                      </a:cubicBezTo>
                      <a:cubicBezTo>
                        <a:pt x="19" y="25"/>
                        <a:pt x="19" y="25"/>
                        <a:pt x="19" y="25"/>
                      </a:cubicBezTo>
                      <a:cubicBezTo>
                        <a:pt x="19" y="24"/>
                        <a:pt x="19" y="24"/>
                        <a:pt x="19" y="24"/>
                      </a:cubicBezTo>
                      <a:cubicBezTo>
                        <a:pt x="18" y="23"/>
                        <a:pt x="18" y="23"/>
                        <a:pt x="18" y="23"/>
                      </a:cubicBezTo>
                      <a:cubicBezTo>
                        <a:pt x="18" y="23"/>
                        <a:pt x="18" y="23"/>
                        <a:pt x="18" y="23"/>
                      </a:cubicBezTo>
                      <a:cubicBezTo>
                        <a:pt x="18" y="22"/>
                        <a:pt x="18" y="22"/>
                        <a:pt x="18" y="22"/>
                      </a:cubicBezTo>
                      <a:cubicBezTo>
                        <a:pt x="18" y="21"/>
                        <a:pt x="18" y="21"/>
                        <a:pt x="18" y="21"/>
                      </a:cubicBezTo>
                      <a:cubicBezTo>
                        <a:pt x="18" y="21"/>
                        <a:pt x="18" y="21"/>
                        <a:pt x="18" y="21"/>
                      </a:cubicBezTo>
                      <a:cubicBezTo>
                        <a:pt x="17" y="20"/>
                        <a:pt x="17" y="20"/>
                        <a:pt x="17" y="20"/>
                      </a:cubicBezTo>
                      <a:cubicBezTo>
                        <a:pt x="17" y="20"/>
                        <a:pt x="17" y="20"/>
                        <a:pt x="17" y="20"/>
                      </a:cubicBezTo>
                      <a:cubicBezTo>
                        <a:pt x="16" y="19"/>
                        <a:pt x="16" y="19"/>
                        <a:pt x="16" y="19"/>
                      </a:cubicBezTo>
                      <a:cubicBezTo>
                        <a:pt x="16" y="19"/>
                        <a:pt x="16" y="19"/>
                        <a:pt x="16" y="19"/>
                      </a:cubicBezTo>
                      <a:cubicBezTo>
                        <a:pt x="15" y="18"/>
                        <a:pt x="15" y="18"/>
                        <a:pt x="15" y="18"/>
                      </a:cubicBezTo>
                      <a:cubicBezTo>
                        <a:pt x="15" y="18"/>
                        <a:pt x="15" y="18"/>
                        <a:pt x="15" y="18"/>
                      </a:cubicBezTo>
                      <a:cubicBezTo>
                        <a:pt x="14" y="18"/>
                        <a:pt x="14" y="18"/>
                        <a:pt x="14" y="18"/>
                      </a:cubicBezTo>
                      <a:cubicBezTo>
                        <a:pt x="14" y="18"/>
                        <a:pt x="14" y="18"/>
                        <a:pt x="14" y="18"/>
                      </a:cubicBezTo>
                      <a:cubicBezTo>
                        <a:pt x="13" y="18"/>
                        <a:pt x="13" y="18"/>
                        <a:pt x="13" y="18"/>
                      </a:cubicBezTo>
                      <a:cubicBezTo>
                        <a:pt x="13" y="18"/>
                        <a:pt x="13" y="18"/>
                        <a:pt x="13" y="18"/>
                      </a:cubicBezTo>
                      <a:cubicBezTo>
                        <a:pt x="13" y="18"/>
                        <a:pt x="12" y="18"/>
                        <a:pt x="11" y="18"/>
                      </a:cubicBezTo>
                      <a:cubicBezTo>
                        <a:pt x="11" y="18"/>
                        <a:pt x="12" y="17"/>
                        <a:pt x="12" y="17"/>
                      </a:cubicBezTo>
                      <a:cubicBezTo>
                        <a:pt x="12" y="17"/>
                        <a:pt x="12" y="17"/>
                        <a:pt x="12" y="17"/>
                      </a:cubicBezTo>
                      <a:cubicBezTo>
                        <a:pt x="13" y="17"/>
                        <a:pt x="12" y="17"/>
                        <a:pt x="12" y="17"/>
                      </a:cubicBezTo>
                      <a:cubicBezTo>
                        <a:pt x="12" y="17"/>
                        <a:pt x="13" y="17"/>
                        <a:pt x="13" y="16"/>
                      </a:cubicBezTo>
                      <a:cubicBezTo>
                        <a:pt x="13" y="16"/>
                        <a:pt x="14" y="16"/>
                        <a:pt x="14" y="16"/>
                      </a:cubicBezTo>
                      <a:cubicBezTo>
                        <a:pt x="14" y="16"/>
                        <a:pt x="14" y="16"/>
                        <a:pt x="14" y="16"/>
                      </a:cubicBezTo>
                      <a:cubicBezTo>
                        <a:pt x="14" y="15"/>
                        <a:pt x="14" y="15"/>
                        <a:pt x="14" y="15"/>
                      </a:cubicBezTo>
                      <a:cubicBezTo>
                        <a:pt x="12" y="15"/>
                        <a:pt x="12" y="15"/>
                        <a:pt x="12" y="15"/>
                      </a:cubicBezTo>
                      <a:cubicBezTo>
                        <a:pt x="13" y="15"/>
                        <a:pt x="13" y="15"/>
                        <a:pt x="13" y="15"/>
                      </a:cubicBezTo>
                      <a:cubicBezTo>
                        <a:pt x="13" y="15"/>
                        <a:pt x="13" y="15"/>
                        <a:pt x="13" y="15"/>
                      </a:cubicBezTo>
                      <a:cubicBezTo>
                        <a:pt x="13" y="15"/>
                        <a:pt x="14" y="14"/>
                        <a:pt x="14" y="14"/>
                      </a:cubicBezTo>
                      <a:cubicBezTo>
                        <a:pt x="14" y="14"/>
                        <a:pt x="14" y="14"/>
                        <a:pt x="14" y="14"/>
                      </a:cubicBezTo>
                      <a:cubicBezTo>
                        <a:pt x="15" y="14"/>
                        <a:pt x="15" y="14"/>
                        <a:pt x="15" y="14"/>
                      </a:cubicBezTo>
                      <a:cubicBezTo>
                        <a:pt x="15" y="14"/>
                        <a:pt x="15" y="14"/>
                        <a:pt x="15" y="13"/>
                      </a:cubicBezTo>
                      <a:cubicBezTo>
                        <a:pt x="15" y="13"/>
                        <a:pt x="15" y="13"/>
                        <a:pt x="15" y="13"/>
                      </a:cubicBezTo>
                      <a:cubicBezTo>
                        <a:pt x="16" y="12"/>
                        <a:pt x="16" y="12"/>
                        <a:pt x="16" y="12"/>
                      </a:cubicBezTo>
                      <a:cubicBezTo>
                        <a:pt x="16" y="12"/>
                        <a:pt x="16" y="12"/>
                        <a:pt x="16" y="12"/>
                      </a:cubicBezTo>
                      <a:cubicBezTo>
                        <a:pt x="16" y="12"/>
                        <a:pt x="16" y="11"/>
                        <a:pt x="16" y="11"/>
                      </a:cubicBezTo>
                      <a:cubicBezTo>
                        <a:pt x="16" y="11"/>
                        <a:pt x="17" y="9"/>
                        <a:pt x="17" y="9"/>
                      </a:cubicBezTo>
                      <a:cubicBezTo>
                        <a:pt x="17" y="9"/>
                        <a:pt x="17" y="9"/>
                        <a:pt x="17" y="9"/>
                      </a:cubicBezTo>
                      <a:cubicBezTo>
                        <a:pt x="17" y="8"/>
                        <a:pt x="17" y="8"/>
                        <a:pt x="17" y="8"/>
                      </a:cubicBezTo>
                      <a:cubicBezTo>
                        <a:pt x="17" y="8"/>
                        <a:pt x="17" y="8"/>
                        <a:pt x="17" y="8"/>
                      </a:cubicBezTo>
                      <a:cubicBezTo>
                        <a:pt x="18" y="8"/>
                        <a:pt x="18" y="8"/>
                        <a:pt x="18" y="8"/>
                      </a:cubicBezTo>
                      <a:cubicBezTo>
                        <a:pt x="17" y="7"/>
                        <a:pt x="17" y="7"/>
                        <a:pt x="17" y="7"/>
                      </a:cubicBezTo>
                      <a:cubicBezTo>
                        <a:pt x="16" y="6"/>
                        <a:pt x="16" y="6"/>
                        <a:pt x="16" y="6"/>
                      </a:cubicBezTo>
                      <a:cubicBezTo>
                        <a:pt x="16" y="6"/>
                        <a:pt x="16" y="6"/>
                        <a:pt x="16" y="6"/>
                      </a:cubicBezTo>
                      <a:cubicBezTo>
                        <a:pt x="16" y="6"/>
                        <a:pt x="16" y="7"/>
                        <a:pt x="15" y="7"/>
                      </a:cubicBezTo>
                      <a:cubicBezTo>
                        <a:pt x="15" y="7"/>
                        <a:pt x="15" y="7"/>
                        <a:pt x="15" y="7"/>
                      </a:cubicBezTo>
                      <a:cubicBezTo>
                        <a:pt x="15" y="7"/>
                        <a:pt x="14" y="6"/>
                        <a:pt x="14" y="6"/>
                      </a:cubicBezTo>
                      <a:cubicBezTo>
                        <a:pt x="13" y="7"/>
                        <a:pt x="13" y="7"/>
                        <a:pt x="13" y="7"/>
                      </a:cubicBezTo>
                      <a:cubicBezTo>
                        <a:pt x="12" y="6"/>
                        <a:pt x="12" y="6"/>
                        <a:pt x="12" y="6"/>
                      </a:cubicBezTo>
                      <a:cubicBezTo>
                        <a:pt x="12" y="6"/>
                        <a:pt x="12" y="6"/>
                        <a:pt x="12" y="6"/>
                      </a:cubicBezTo>
                      <a:cubicBezTo>
                        <a:pt x="12" y="6"/>
                        <a:pt x="11" y="6"/>
                        <a:pt x="11" y="7"/>
                      </a:cubicBezTo>
                      <a:cubicBezTo>
                        <a:pt x="11" y="7"/>
                        <a:pt x="11" y="7"/>
                        <a:pt x="11" y="7"/>
                      </a:cubicBezTo>
                      <a:cubicBezTo>
                        <a:pt x="10" y="7"/>
                        <a:pt x="10" y="7"/>
                        <a:pt x="10" y="7"/>
                      </a:cubicBezTo>
                      <a:cubicBezTo>
                        <a:pt x="10" y="7"/>
                        <a:pt x="10" y="7"/>
                        <a:pt x="10" y="7"/>
                      </a:cubicBezTo>
                      <a:cubicBezTo>
                        <a:pt x="10" y="7"/>
                        <a:pt x="10" y="7"/>
                        <a:pt x="10" y="7"/>
                      </a:cubicBezTo>
                      <a:cubicBezTo>
                        <a:pt x="10" y="6"/>
                        <a:pt x="10" y="6"/>
                        <a:pt x="10" y="6"/>
                      </a:cubicBezTo>
                      <a:cubicBezTo>
                        <a:pt x="10" y="6"/>
                        <a:pt x="10" y="6"/>
                        <a:pt x="10" y="6"/>
                      </a:cubicBezTo>
                      <a:cubicBezTo>
                        <a:pt x="10" y="6"/>
                        <a:pt x="10" y="6"/>
                        <a:pt x="10" y="6"/>
                      </a:cubicBezTo>
                      <a:cubicBezTo>
                        <a:pt x="10" y="6"/>
                        <a:pt x="10" y="6"/>
                        <a:pt x="10" y="6"/>
                      </a:cubicBezTo>
                      <a:cubicBezTo>
                        <a:pt x="10" y="5"/>
                        <a:pt x="10" y="5"/>
                        <a:pt x="10" y="5"/>
                      </a:cubicBezTo>
                      <a:cubicBezTo>
                        <a:pt x="10" y="5"/>
                        <a:pt x="9" y="5"/>
                        <a:pt x="9" y="5"/>
                      </a:cubicBezTo>
                      <a:cubicBezTo>
                        <a:pt x="9" y="5"/>
                        <a:pt x="9" y="5"/>
                        <a:pt x="9" y="5"/>
                      </a:cubicBezTo>
                      <a:cubicBezTo>
                        <a:pt x="9" y="5"/>
                        <a:pt x="10" y="5"/>
                        <a:pt x="10" y="5"/>
                      </a:cubicBezTo>
                      <a:cubicBezTo>
                        <a:pt x="10" y="5"/>
                        <a:pt x="10" y="5"/>
                        <a:pt x="10" y="5"/>
                      </a:cubicBezTo>
                      <a:cubicBezTo>
                        <a:pt x="10" y="4"/>
                        <a:pt x="10" y="4"/>
                        <a:pt x="10" y="4"/>
                      </a:cubicBezTo>
                      <a:cubicBezTo>
                        <a:pt x="10" y="4"/>
                        <a:pt x="10" y="4"/>
                        <a:pt x="10" y="4"/>
                      </a:cubicBezTo>
                      <a:cubicBezTo>
                        <a:pt x="11" y="4"/>
                        <a:pt x="11" y="4"/>
                        <a:pt x="11" y="4"/>
                      </a:cubicBezTo>
                      <a:cubicBezTo>
                        <a:pt x="11" y="3"/>
                        <a:pt x="11" y="3"/>
                        <a:pt x="11" y="3"/>
                      </a:cubicBezTo>
                      <a:cubicBezTo>
                        <a:pt x="12" y="3"/>
                        <a:pt x="12" y="3"/>
                        <a:pt x="12" y="3"/>
                      </a:cubicBezTo>
                      <a:cubicBezTo>
                        <a:pt x="12" y="3"/>
                        <a:pt x="12" y="3"/>
                        <a:pt x="12" y="3"/>
                      </a:cubicBezTo>
                      <a:cubicBezTo>
                        <a:pt x="13" y="2"/>
                        <a:pt x="13" y="2"/>
                        <a:pt x="13" y="2"/>
                      </a:cubicBezTo>
                      <a:cubicBezTo>
                        <a:pt x="13" y="1"/>
                        <a:pt x="13" y="1"/>
                        <a:pt x="13" y="1"/>
                      </a:cubicBezTo>
                      <a:cubicBezTo>
                        <a:pt x="13" y="1"/>
                        <a:pt x="13" y="1"/>
                        <a:pt x="13" y="1"/>
                      </a:cubicBezTo>
                      <a:cubicBezTo>
                        <a:pt x="13" y="0"/>
                        <a:pt x="13" y="0"/>
                        <a:pt x="13" y="0"/>
                      </a:cubicBezTo>
                      <a:cubicBezTo>
                        <a:pt x="13" y="0"/>
                        <a:pt x="13" y="0"/>
                        <a:pt x="13" y="0"/>
                      </a:cubicBezTo>
                      <a:cubicBezTo>
                        <a:pt x="12" y="0"/>
                        <a:pt x="12" y="0"/>
                        <a:pt x="12" y="0"/>
                      </a:cubicBezTo>
                      <a:cubicBezTo>
                        <a:pt x="12" y="0"/>
                        <a:pt x="12" y="0"/>
                        <a:pt x="12" y="0"/>
                      </a:cubicBezTo>
                      <a:cubicBezTo>
                        <a:pt x="11" y="1"/>
                        <a:pt x="11" y="1"/>
                        <a:pt x="11" y="1"/>
                      </a:cubicBezTo>
                      <a:cubicBezTo>
                        <a:pt x="11" y="1"/>
                        <a:pt x="11" y="1"/>
                        <a:pt x="11" y="1"/>
                      </a:cubicBezTo>
                      <a:cubicBezTo>
                        <a:pt x="11" y="1"/>
                        <a:pt x="9" y="1"/>
                        <a:pt x="9" y="1"/>
                      </a:cubicBezTo>
                      <a:cubicBezTo>
                        <a:pt x="9" y="1"/>
                        <a:pt x="9" y="1"/>
                        <a:pt x="9" y="1"/>
                      </a:cubicBezTo>
                      <a:cubicBezTo>
                        <a:pt x="8" y="1"/>
                        <a:pt x="8" y="1"/>
                        <a:pt x="8" y="1"/>
                      </a:cubicBezTo>
                      <a:cubicBezTo>
                        <a:pt x="8" y="1"/>
                        <a:pt x="8" y="1"/>
                        <a:pt x="8" y="1"/>
                      </a:cubicBezTo>
                      <a:cubicBezTo>
                        <a:pt x="7" y="1"/>
                        <a:pt x="7" y="1"/>
                        <a:pt x="7" y="1"/>
                      </a:cubicBezTo>
                      <a:cubicBezTo>
                        <a:pt x="7" y="0"/>
                        <a:pt x="7" y="0"/>
                        <a:pt x="7" y="0"/>
                      </a:cubicBezTo>
                      <a:cubicBezTo>
                        <a:pt x="7" y="0"/>
                        <a:pt x="7" y="0"/>
                        <a:pt x="7" y="0"/>
                      </a:cubicBezTo>
                      <a:cubicBezTo>
                        <a:pt x="6" y="0"/>
                        <a:pt x="6" y="0"/>
                        <a:pt x="6" y="0"/>
                      </a:cubicBezTo>
                      <a:cubicBezTo>
                        <a:pt x="6" y="0"/>
                        <a:pt x="6" y="0"/>
                        <a:pt x="6" y="0"/>
                      </a:cubicBezTo>
                      <a:cubicBezTo>
                        <a:pt x="6" y="1"/>
                        <a:pt x="6" y="1"/>
                        <a:pt x="6" y="1"/>
                      </a:cubicBezTo>
                      <a:cubicBezTo>
                        <a:pt x="6" y="2"/>
                        <a:pt x="6" y="2"/>
                        <a:pt x="6" y="2"/>
                      </a:cubicBezTo>
                      <a:cubicBezTo>
                        <a:pt x="6" y="2"/>
                        <a:pt x="6" y="2"/>
                        <a:pt x="6" y="2"/>
                      </a:cubicBezTo>
                      <a:cubicBezTo>
                        <a:pt x="5" y="2"/>
                        <a:pt x="5" y="2"/>
                        <a:pt x="5" y="2"/>
                      </a:cubicBezTo>
                      <a:cubicBezTo>
                        <a:pt x="5" y="3"/>
                        <a:pt x="5" y="3"/>
                        <a:pt x="5" y="3"/>
                      </a:cubicBezTo>
                      <a:cubicBezTo>
                        <a:pt x="5" y="3"/>
                        <a:pt x="5" y="3"/>
                        <a:pt x="5" y="3"/>
                      </a:cubicBezTo>
                      <a:cubicBezTo>
                        <a:pt x="5" y="3"/>
                        <a:pt x="5" y="4"/>
                        <a:pt x="5" y="4"/>
                      </a:cubicBezTo>
                      <a:cubicBezTo>
                        <a:pt x="5" y="4"/>
                        <a:pt x="5" y="4"/>
                        <a:pt x="5" y="4"/>
                      </a:cubicBezTo>
                      <a:cubicBezTo>
                        <a:pt x="5" y="4"/>
                        <a:pt x="5" y="4"/>
                        <a:pt x="5" y="4"/>
                      </a:cubicBezTo>
                      <a:cubicBezTo>
                        <a:pt x="5" y="5"/>
                        <a:pt x="5" y="5"/>
                        <a:pt x="5" y="5"/>
                      </a:cubicBezTo>
                      <a:cubicBezTo>
                        <a:pt x="5" y="5"/>
                        <a:pt x="5" y="5"/>
                        <a:pt x="5" y="5"/>
                      </a:cubicBezTo>
                      <a:cubicBezTo>
                        <a:pt x="4" y="5"/>
                        <a:pt x="4" y="5"/>
                        <a:pt x="4" y="5"/>
                      </a:cubicBezTo>
                      <a:cubicBezTo>
                        <a:pt x="4" y="5"/>
                        <a:pt x="4" y="5"/>
                        <a:pt x="4" y="5"/>
                      </a:cubicBezTo>
                      <a:cubicBezTo>
                        <a:pt x="4" y="5"/>
                        <a:pt x="3" y="5"/>
                        <a:pt x="3" y="5"/>
                      </a:cubicBezTo>
                      <a:cubicBezTo>
                        <a:pt x="3" y="5"/>
                        <a:pt x="3" y="5"/>
                        <a:pt x="3" y="5"/>
                      </a:cubicBezTo>
                      <a:cubicBezTo>
                        <a:pt x="3" y="6"/>
                        <a:pt x="3" y="6"/>
                        <a:pt x="3" y="6"/>
                      </a:cubicBezTo>
                      <a:cubicBezTo>
                        <a:pt x="3" y="6"/>
                        <a:pt x="3" y="6"/>
                        <a:pt x="3" y="6"/>
                      </a:cubicBezTo>
                      <a:cubicBezTo>
                        <a:pt x="3" y="6"/>
                        <a:pt x="3" y="6"/>
                        <a:pt x="3" y="7"/>
                      </a:cubicBezTo>
                      <a:cubicBezTo>
                        <a:pt x="3" y="7"/>
                        <a:pt x="4" y="7"/>
                        <a:pt x="3" y="7"/>
                      </a:cubicBezTo>
                      <a:cubicBezTo>
                        <a:pt x="3" y="7"/>
                        <a:pt x="3" y="7"/>
                        <a:pt x="3" y="7"/>
                      </a:cubicBezTo>
                      <a:cubicBezTo>
                        <a:pt x="3" y="8"/>
                        <a:pt x="3" y="8"/>
                        <a:pt x="3" y="8"/>
                      </a:cubicBezTo>
                      <a:cubicBezTo>
                        <a:pt x="3" y="8"/>
                        <a:pt x="3" y="8"/>
                        <a:pt x="3" y="8"/>
                      </a:cubicBezTo>
                      <a:cubicBezTo>
                        <a:pt x="3" y="8"/>
                        <a:pt x="3" y="8"/>
                        <a:pt x="3" y="8"/>
                      </a:cubicBezTo>
                      <a:cubicBezTo>
                        <a:pt x="3" y="8"/>
                        <a:pt x="3" y="9"/>
                        <a:pt x="3" y="9"/>
                      </a:cubicBezTo>
                      <a:cubicBezTo>
                        <a:pt x="3" y="9"/>
                        <a:pt x="3" y="9"/>
                        <a:pt x="3" y="9"/>
                      </a:cubicBezTo>
                      <a:cubicBezTo>
                        <a:pt x="3" y="10"/>
                        <a:pt x="3" y="10"/>
                        <a:pt x="3" y="10"/>
                      </a:cubicBezTo>
                      <a:cubicBezTo>
                        <a:pt x="3" y="10"/>
                        <a:pt x="3" y="10"/>
                        <a:pt x="3" y="10"/>
                      </a:cubicBezTo>
                      <a:cubicBezTo>
                        <a:pt x="3" y="11"/>
                        <a:pt x="3" y="11"/>
                        <a:pt x="3" y="11"/>
                      </a:cubicBezTo>
                      <a:cubicBezTo>
                        <a:pt x="3" y="11"/>
                        <a:pt x="3" y="11"/>
                        <a:pt x="3" y="11"/>
                      </a:cubicBezTo>
                      <a:cubicBezTo>
                        <a:pt x="3" y="11"/>
                        <a:pt x="3" y="12"/>
                        <a:pt x="3" y="12"/>
                      </a:cubicBezTo>
                      <a:cubicBezTo>
                        <a:pt x="3" y="12"/>
                        <a:pt x="3" y="12"/>
                        <a:pt x="3" y="12"/>
                      </a:cubicBezTo>
                      <a:lnTo>
                        <a:pt x="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499" name="Freeform 124"/>
                <p:cNvSpPr>
                  <a:spLocks/>
                </p:cNvSpPr>
                <p:nvPr/>
              </p:nvSpPr>
              <p:spPr bwMode="auto">
                <a:xfrm>
                  <a:off x="793" y="1446"/>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1 h 1"/>
                    <a:gd name="T16" fmla="*/ 0 w 1"/>
                    <a:gd name="T17" fmla="*/ 0 h 1"/>
                    <a:gd name="T18" fmla="*/ 0 w 1"/>
                    <a:gd name="T19" fmla="*/ 0 h 1"/>
                    <a:gd name="T20" fmla="*/ 0 w 1"/>
                    <a:gd name="T21" fmla="*/ 0 h 1"/>
                    <a:gd name="T22" fmla="*/ 1 w 1"/>
                    <a:gd name="T23" fmla="*/ 0 h 1"/>
                    <a:gd name="T24" fmla="*/ 0 w 1"/>
                    <a:gd name="T25" fmla="*/ 0 h 1"/>
                    <a:gd name="T26" fmla="*/ 0 w 1"/>
                    <a:gd name="T27" fmla="*/ 0 h 1"/>
                    <a:gd name="T28" fmla="*/ 0 w 1"/>
                    <a:gd name="T2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 h="1">
                      <a:moveTo>
                        <a:pt x="0" y="0"/>
                      </a:moveTo>
                      <a:lnTo>
                        <a:pt x="0" y="0"/>
                      </a:lnTo>
                      <a:lnTo>
                        <a:pt x="0" y="0"/>
                      </a:lnTo>
                      <a:lnTo>
                        <a:pt x="0" y="0"/>
                      </a:lnTo>
                      <a:lnTo>
                        <a:pt x="0" y="0"/>
                      </a:lnTo>
                      <a:lnTo>
                        <a:pt x="0" y="0"/>
                      </a:lnTo>
                      <a:lnTo>
                        <a:pt x="0" y="0"/>
                      </a:lnTo>
                      <a:lnTo>
                        <a:pt x="0" y="1"/>
                      </a:lnTo>
                      <a:lnTo>
                        <a:pt x="0" y="0"/>
                      </a:lnTo>
                      <a:lnTo>
                        <a:pt x="0" y="0"/>
                      </a:lnTo>
                      <a:lnTo>
                        <a:pt x="0" y="0"/>
                      </a:lnTo>
                      <a:lnTo>
                        <a:pt x="1"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00" name="Freeform 125"/>
                <p:cNvSpPr>
                  <a:spLocks/>
                </p:cNvSpPr>
                <p:nvPr/>
              </p:nvSpPr>
              <p:spPr bwMode="auto">
                <a:xfrm>
                  <a:off x="789" y="1414"/>
                  <a:ext cx="1" cy="0"/>
                </a:xfrm>
                <a:custGeom>
                  <a:avLst/>
                  <a:gdLst>
                    <a:gd name="T0" fmla="*/ 1 w 1"/>
                    <a:gd name="T1" fmla="*/ 1 w 1"/>
                    <a:gd name="T2" fmla="*/ 0 w 1"/>
                    <a:gd name="T3" fmla="*/ 0 w 1"/>
                    <a:gd name="T4" fmla="*/ 0 w 1"/>
                    <a:gd name="T5" fmla="*/ 0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lnTo>
                        <a:pt x="1" y="0"/>
                      </a:lnTo>
                      <a:lnTo>
                        <a:pt x="0" y="0"/>
                      </a:lnTo>
                      <a:lnTo>
                        <a:pt x="0" y="0"/>
                      </a:lnTo>
                      <a:lnTo>
                        <a:pt x="0" y="0"/>
                      </a:lnTo>
                      <a:lnTo>
                        <a:pt x="0"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01" name="Freeform 126"/>
                <p:cNvSpPr>
                  <a:spLocks/>
                </p:cNvSpPr>
                <p:nvPr/>
              </p:nvSpPr>
              <p:spPr bwMode="auto">
                <a:xfrm>
                  <a:off x="789" y="1413"/>
                  <a:ext cx="2" cy="1"/>
                </a:xfrm>
                <a:custGeom>
                  <a:avLst/>
                  <a:gdLst>
                    <a:gd name="T0" fmla="*/ 1 w 2"/>
                    <a:gd name="T1" fmla="*/ 1 h 2"/>
                    <a:gd name="T2" fmla="*/ 1 w 2"/>
                    <a:gd name="T3" fmla="*/ 1 h 2"/>
                    <a:gd name="T4" fmla="*/ 1 w 2"/>
                    <a:gd name="T5" fmla="*/ 2 h 2"/>
                    <a:gd name="T6" fmla="*/ 1 w 2"/>
                    <a:gd name="T7" fmla="*/ 1 h 2"/>
                    <a:gd name="T8" fmla="*/ 2 w 2"/>
                    <a:gd name="T9" fmla="*/ 1 h 2"/>
                    <a:gd name="T10" fmla="*/ 2 w 2"/>
                    <a:gd name="T11" fmla="*/ 2 h 2"/>
                    <a:gd name="T12" fmla="*/ 2 w 2"/>
                    <a:gd name="T13" fmla="*/ 1 h 2"/>
                    <a:gd name="T14" fmla="*/ 2 w 2"/>
                    <a:gd name="T15" fmla="*/ 1 h 2"/>
                    <a:gd name="T16" fmla="*/ 2 w 2"/>
                    <a:gd name="T17" fmla="*/ 1 h 2"/>
                    <a:gd name="T18" fmla="*/ 1 w 2"/>
                    <a:gd name="T19" fmla="*/ 1 h 2"/>
                    <a:gd name="T20" fmla="*/ 1 w 2"/>
                    <a:gd name="T21" fmla="*/ 0 h 2"/>
                    <a:gd name="T22" fmla="*/ 1 w 2"/>
                    <a:gd name="T23" fmla="*/ 0 h 2"/>
                    <a:gd name="T24" fmla="*/ 1 w 2"/>
                    <a:gd name="T25" fmla="*/ 0 h 2"/>
                    <a:gd name="T26" fmla="*/ 0 w 2"/>
                    <a:gd name="T27" fmla="*/ 0 h 2"/>
                    <a:gd name="T28" fmla="*/ 0 w 2"/>
                    <a:gd name="T29" fmla="*/ 0 h 2"/>
                    <a:gd name="T30" fmla="*/ 0 w 2"/>
                    <a:gd name="T31" fmla="*/ 1 h 2"/>
                    <a:gd name="T32" fmla="*/ 1 w 2"/>
                    <a:gd name="T3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 h="2">
                      <a:moveTo>
                        <a:pt x="1" y="1"/>
                      </a:moveTo>
                      <a:cubicBezTo>
                        <a:pt x="1" y="1"/>
                        <a:pt x="1" y="1"/>
                        <a:pt x="1" y="1"/>
                      </a:cubicBezTo>
                      <a:cubicBezTo>
                        <a:pt x="1" y="2"/>
                        <a:pt x="1" y="2"/>
                        <a:pt x="1" y="2"/>
                      </a:cubicBezTo>
                      <a:cubicBezTo>
                        <a:pt x="1" y="1"/>
                        <a:pt x="1" y="1"/>
                        <a:pt x="1" y="1"/>
                      </a:cubicBezTo>
                      <a:cubicBezTo>
                        <a:pt x="2" y="1"/>
                        <a:pt x="2" y="1"/>
                        <a:pt x="2" y="1"/>
                      </a:cubicBezTo>
                      <a:cubicBezTo>
                        <a:pt x="2" y="2"/>
                        <a:pt x="2" y="2"/>
                        <a:pt x="2" y="2"/>
                      </a:cubicBezTo>
                      <a:cubicBezTo>
                        <a:pt x="2" y="1"/>
                        <a:pt x="2" y="1"/>
                        <a:pt x="2" y="1"/>
                      </a:cubicBezTo>
                      <a:cubicBezTo>
                        <a:pt x="2" y="1"/>
                        <a:pt x="2" y="1"/>
                        <a:pt x="2" y="1"/>
                      </a:cubicBezTo>
                      <a:cubicBezTo>
                        <a:pt x="2" y="1"/>
                        <a:pt x="2" y="1"/>
                        <a:pt x="2" y="1"/>
                      </a:cubicBezTo>
                      <a:cubicBezTo>
                        <a:pt x="2" y="1"/>
                        <a:pt x="1" y="1"/>
                        <a:pt x="1" y="1"/>
                      </a:cubicBezTo>
                      <a:cubicBezTo>
                        <a:pt x="1" y="0"/>
                        <a:pt x="1" y="0"/>
                        <a:pt x="1" y="0"/>
                      </a:cubicBezTo>
                      <a:cubicBezTo>
                        <a:pt x="1" y="0"/>
                        <a:pt x="1" y="0"/>
                        <a:pt x="1" y="0"/>
                      </a:cubicBezTo>
                      <a:cubicBezTo>
                        <a:pt x="1" y="0"/>
                        <a:pt x="1" y="0"/>
                        <a:pt x="1" y="0"/>
                      </a:cubicBezTo>
                      <a:cubicBezTo>
                        <a:pt x="0" y="0"/>
                        <a:pt x="0" y="0"/>
                        <a:pt x="0" y="0"/>
                      </a:cubicBezTo>
                      <a:cubicBezTo>
                        <a:pt x="0" y="0"/>
                        <a:pt x="0" y="0"/>
                        <a:pt x="0" y="0"/>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02" name="Freeform 127"/>
                <p:cNvSpPr>
                  <a:spLocks/>
                </p:cNvSpPr>
                <p:nvPr/>
              </p:nvSpPr>
              <p:spPr bwMode="auto">
                <a:xfrm>
                  <a:off x="793" y="1407"/>
                  <a:ext cx="2" cy="2"/>
                </a:xfrm>
                <a:custGeom>
                  <a:avLst/>
                  <a:gdLst>
                    <a:gd name="T0" fmla="*/ 1 w 3"/>
                    <a:gd name="T1" fmla="*/ 3 h 4"/>
                    <a:gd name="T2" fmla="*/ 1 w 3"/>
                    <a:gd name="T3" fmla="*/ 3 h 4"/>
                    <a:gd name="T4" fmla="*/ 1 w 3"/>
                    <a:gd name="T5" fmla="*/ 4 h 4"/>
                    <a:gd name="T6" fmla="*/ 1 w 3"/>
                    <a:gd name="T7" fmla="*/ 4 h 4"/>
                    <a:gd name="T8" fmla="*/ 2 w 3"/>
                    <a:gd name="T9" fmla="*/ 4 h 4"/>
                    <a:gd name="T10" fmla="*/ 2 w 3"/>
                    <a:gd name="T11" fmla="*/ 3 h 4"/>
                    <a:gd name="T12" fmla="*/ 2 w 3"/>
                    <a:gd name="T13" fmla="*/ 2 h 4"/>
                    <a:gd name="T14" fmla="*/ 2 w 3"/>
                    <a:gd name="T15" fmla="*/ 2 h 4"/>
                    <a:gd name="T16" fmla="*/ 2 w 3"/>
                    <a:gd name="T17" fmla="*/ 2 h 4"/>
                    <a:gd name="T18" fmla="*/ 2 w 3"/>
                    <a:gd name="T19" fmla="*/ 1 h 4"/>
                    <a:gd name="T20" fmla="*/ 2 w 3"/>
                    <a:gd name="T21" fmla="*/ 1 h 4"/>
                    <a:gd name="T22" fmla="*/ 3 w 3"/>
                    <a:gd name="T23" fmla="*/ 1 h 4"/>
                    <a:gd name="T24" fmla="*/ 2 w 3"/>
                    <a:gd name="T25" fmla="*/ 0 h 4"/>
                    <a:gd name="T26" fmla="*/ 2 w 3"/>
                    <a:gd name="T27" fmla="*/ 0 h 4"/>
                    <a:gd name="T28" fmla="*/ 2 w 3"/>
                    <a:gd name="T29" fmla="*/ 1 h 4"/>
                    <a:gd name="T30" fmla="*/ 1 w 3"/>
                    <a:gd name="T31" fmla="*/ 0 h 4"/>
                    <a:gd name="T32" fmla="*/ 1 w 3"/>
                    <a:gd name="T33" fmla="*/ 0 h 4"/>
                    <a:gd name="T34" fmla="*/ 1 w 3"/>
                    <a:gd name="T35" fmla="*/ 1 h 4"/>
                    <a:gd name="T36" fmla="*/ 1 w 3"/>
                    <a:gd name="T37" fmla="*/ 1 h 4"/>
                    <a:gd name="T38" fmla="*/ 1 w 3"/>
                    <a:gd name="T39" fmla="*/ 2 h 4"/>
                    <a:gd name="T40" fmla="*/ 1 w 3"/>
                    <a:gd name="T41" fmla="*/ 2 h 4"/>
                    <a:gd name="T42" fmla="*/ 1 w 3"/>
                    <a:gd name="T43" fmla="*/ 2 h 4"/>
                    <a:gd name="T44" fmla="*/ 0 w 3"/>
                    <a:gd name="T45" fmla="*/ 2 h 4"/>
                    <a:gd name="T46" fmla="*/ 0 w 3"/>
                    <a:gd name="T47" fmla="*/ 3 h 4"/>
                    <a:gd name="T48" fmla="*/ 0 w 3"/>
                    <a:gd name="T49" fmla="*/ 3 h 4"/>
                    <a:gd name="T50" fmla="*/ 1 w 3"/>
                    <a:gd name="T5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 h="4">
                      <a:moveTo>
                        <a:pt x="1" y="3"/>
                      </a:moveTo>
                      <a:cubicBezTo>
                        <a:pt x="1" y="3"/>
                        <a:pt x="1" y="3"/>
                        <a:pt x="1" y="3"/>
                      </a:cubicBezTo>
                      <a:cubicBezTo>
                        <a:pt x="1" y="4"/>
                        <a:pt x="1" y="4"/>
                        <a:pt x="1" y="4"/>
                      </a:cubicBezTo>
                      <a:cubicBezTo>
                        <a:pt x="1" y="4"/>
                        <a:pt x="1" y="4"/>
                        <a:pt x="1" y="4"/>
                      </a:cubicBezTo>
                      <a:cubicBezTo>
                        <a:pt x="2" y="4"/>
                        <a:pt x="2" y="4"/>
                        <a:pt x="2" y="4"/>
                      </a:cubicBezTo>
                      <a:cubicBezTo>
                        <a:pt x="2" y="4"/>
                        <a:pt x="2" y="3"/>
                        <a:pt x="2" y="3"/>
                      </a:cubicBezTo>
                      <a:cubicBezTo>
                        <a:pt x="2" y="3"/>
                        <a:pt x="2" y="2"/>
                        <a:pt x="2" y="2"/>
                      </a:cubicBezTo>
                      <a:cubicBezTo>
                        <a:pt x="2" y="2"/>
                        <a:pt x="2" y="2"/>
                        <a:pt x="2" y="2"/>
                      </a:cubicBezTo>
                      <a:cubicBezTo>
                        <a:pt x="2" y="2"/>
                        <a:pt x="2" y="2"/>
                        <a:pt x="2" y="2"/>
                      </a:cubicBezTo>
                      <a:cubicBezTo>
                        <a:pt x="2" y="1"/>
                        <a:pt x="2" y="1"/>
                        <a:pt x="2" y="1"/>
                      </a:cubicBezTo>
                      <a:cubicBezTo>
                        <a:pt x="2" y="1"/>
                        <a:pt x="2" y="1"/>
                        <a:pt x="2" y="1"/>
                      </a:cubicBezTo>
                      <a:cubicBezTo>
                        <a:pt x="2" y="1"/>
                        <a:pt x="3" y="1"/>
                        <a:pt x="3" y="1"/>
                      </a:cubicBezTo>
                      <a:cubicBezTo>
                        <a:pt x="2" y="0"/>
                        <a:pt x="2" y="0"/>
                        <a:pt x="2" y="0"/>
                      </a:cubicBezTo>
                      <a:cubicBezTo>
                        <a:pt x="2" y="0"/>
                        <a:pt x="2" y="0"/>
                        <a:pt x="2" y="0"/>
                      </a:cubicBezTo>
                      <a:cubicBezTo>
                        <a:pt x="2" y="1"/>
                        <a:pt x="2" y="1"/>
                        <a:pt x="2" y="1"/>
                      </a:cubicBezTo>
                      <a:cubicBezTo>
                        <a:pt x="2" y="1"/>
                        <a:pt x="2" y="0"/>
                        <a:pt x="1" y="0"/>
                      </a:cubicBezTo>
                      <a:cubicBezTo>
                        <a:pt x="1" y="0"/>
                        <a:pt x="1" y="0"/>
                        <a:pt x="1" y="0"/>
                      </a:cubicBezTo>
                      <a:cubicBezTo>
                        <a:pt x="1" y="1"/>
                        <a:pt x="1" y="1"/>
                        <a:pt x="1" y="1"/>
                      </a:cubicBezTo>
                      <a:cubicBezTo>
                        <a:pt x="1" y="1"/>
                        <a:pt x="1" y="1"/>
                        <a:pt x="1" y="1"/>
                      </a:cubicBezTo>
                      <a:cubicBezTo>
                        <a:pt x="1" y="2"/>
                        <a:pt x="1" y="2"/>
                        <a:pt x="1" y="2"/>
                      </a:cubicBezTo>
                      <a:cubicBezTo>
                        <a:pt x="1" y="2"/>
                        <a:pt x="1" y="2"/>
                        <a:pt x="1" y="2"/>
                      </a:cubicBezTo>
                      <a:cubicBezTo>
                        <a:pt x="1" y="2"/>
                        <a:pt x="1" y="2"/>
                        <a:pt x="1" y="2"/>
                      </a:cubicBezTo>
                      <a:cubicBezTo>
                        <a:pt x="0" y="2"/>
                        <a:pt x="0" y="2"/>
                        <a:pt x="0" y="2"/>
                      </a:cubicBezTo>
                      <a:cubicBezTo>
                        <a:pt x="0" y="3"/>
                        <a:pt x="0" y="3"/>
                        <a:pt x="0" y="3"/>
                      </a:cubicBezTo>
                      <a:cubicBezTo>
                        <a:pt x="0" y="3"/>
                        <a:pt x="0" y="3"/>
                        <a:pt x="0" y="3"/>
                      </a:cubicBezTo>
                      <a:lnTo>
                        <a:pt x="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03" name="Freeform 128"/>
                <p:cNvSpPr>
                  <a:spLocks/>
                </p:cNvSpPr>
                <p:nvPr/>
              </p:nvSpPr>
              <p:spPr bwMode="auto">
                <a:xfrm>
                  <a:off x="782" y="1415"/>
                  <a:ext cx="1" cy="3"/>
                </a:xfrm>
                <a:custGeom>
                  <a:avLst/>
                  <a:gdLst>
                    <a:gd name="T0" fmla="*/ 0 w 3"/>
                    <a:gd name="T1" fmla="*/ 4 h 4"/>
                    <a:gd name="T2" fmla="*/ 0 w 3"/>
                    <a:gd name="T3" fmla="*/ 4 h 4"/>
                    <a:gd name="T4" fmla="*/ 0 w 3"/>
                    <a:gd name="T5" fmla="*/ 4 h 4"/>
                    <a:gd name="T6" fmla="*/ 0 w 3"/>
                    <a:gd name="T7" fmla="*/ 4 h 4"/>
                    <a:gd name="T8" fmla="*/ 1 w 3"/>
                    <a:gd name="T9" fmla="*/ 4 h 4"/>
                    <a:gd name="T10" fmla="*/ 1 w 3"/>
                    <a:gd name="T11" fmla="*/ 4 h 4"/>
                    <a:gd name="T12" fmla="*/ 1 w 3"/>
                    <a:gd name="T13" fmla="*/ 4 h 4"/>
                    <a:gd name="T14" fmla="*/ 1 w 3"/>
                    <a:gd name="T15" fmla="*/ 3 h 4"/>
                    <a:gd name="T16" fmla="*/ 2 w 3"/>
                    <a:gd name="T17" fmla="*/ 3 h 4"/>
                    <a:gd name="T18" fmla="*/ 2 w 3"/>
                    <a:gd name="T19" fmla="*/ 3 h 4"/>
                    <a:gd name="T20" fmla="*/ 2 w 3"/>
                    <a:gd name="T21" fmla="*/ 3 h 4"/>
                    <a:gd name="T22" fmla="*/ 2 w 3"/>
                    <a:gd name="T23" fmla="*/ 2 h 4"/>
                    <a:gd name="T24" fmla="*/ 3 w 3"/>
                    <a:gd name="T25" fmla="*/ 2 h 4"/>
                    <a:gd name="T26" fmla="*/ 3 w 3"/>
                    <a:gd name="T27" fmla="*/ 1 h 4"/>
                    <a:gd name="T28" fmla="*/ 3 w 3"/>
                    <a:gd name="T29" fmla="*/ 1 h 4"/>
                    <a:gd name="T30" fmla="*/ 3 w 3"/>
                    <a:gd name="T31" fmla="*/ 0 h 4"/>
                    <a:gd name="T32" fmla="*/ 3 w 3"/>
                    <a:gd name="T33" fmla="*/ 0 h 4"/>
                    <a:gd name="T34" fmla="*/ 2 w 3"/>
                    <a:gd name="T35" fmla="*/ 0 h 4"/>
                    <a:gd name="T36" fmla="*/ 2 w 3"/>
                    <a:gd name="T37" fmla="*/ 0 h 4"/>
                    <a:gd name="T38" fmla="*/ 2 w 3"/>
                    <a:gd name="T39" fmla="*/ 1 h 4"/>
                    <a:gd name="T40" fmla="*/ 1 w 3"/>
                    <a:gd name="T41" fmla="*/ 1 h 4"/>
                    <a:gd name="T42" fmla="*/ 1 w 3"/>
                    <a:gd name="T43" fmla="*/ 1 h 4"/>
                    <a:gd name="T44" fmla="*/ 1 w 3"/>
                    <a:gd name="T45" fmla="*/ 2 h 4"/>
                    <a:gd name="T46" fmla="*/ 1 w 3"/>
                    <a:gd name="T47" fmla="*/ 2 h 4"/>
                    <a:gd name="T48" fmla="*/ 0 w 3"/>
                    <a:gd name="T49" fmla="*/ 1 h 4"/>
                    <a:gd name="T50" fmla="*/ 0 w 3"/>
                    <a:gd name="T51" fmla="*/ 2 h 4"/>
                    <a:gd name="T52" fmla="*/ 0 w 3"/>
                    <a:gd name="T53" fmla="*/ 2 h 4"/>
                    <a:gd name="T54" fmla="*/ 0 w 3"/>
                    <a:gd name="T55" fmla="*/ 3 h 4"/>
                    <a:gd name="T56" fmla="*/ 0 w 3"/>
                    <a:gd name="T57" fmla="*/ 3 h 4"/>
                    <a:gd name="T58" fmla="*/ 0 w 3"/>
                    <a:gd name="T59" fmla="*/ 3 h 4"/>
                    <a:gd name="T60" fmla="*/ 0 w 3"/>
                    <a:gd name="T6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 h="4">
                      <a:moveTo>
                        <a:pt x="0" y="4"/>
                      </a:moveTo>
                      <a:cubicBezTo>
                        <a:pt x="0" y="4"/>
                        <a:pt x="0" y="4"/>
                        <a:pt x="0" y="4"/>
                      </a:cubicBezTo>
                      <a:cubicBezTo>
                        <a:pt x="0" y="4"/>
                        <a:pt x="0" y="4"/>
                        <a:pt x="0" y="4"/>
                      </a:cubicBezTo>
                      <a:cubicBezTo>
                        <a:pt x="0" y="4"/>
                        <a:pt x="0" y="4"/>
                        <a:pt x="0" y="4"/>
                      </a:cubicBezTo>
                      <a:cubicBezTo>
                        <a:pt x="1" y="4"/>
                        <a:pt x="1" y="4"/>
                        <a:pt x="1" y="4"/>
                      </a:cubicBezTo>
                      <a:cubicBezTo>
                        <a:pt x="1" y="4"/>
                        <a:pt x="1" y="4"/>
                        <a:pt x="1" y="4"/>
                      </a:cubicBezTo>
                      <a:cubicBezTo>
                        <a:pt x="1" y="3"/>
                        <a:pt x="1" y="4"/>
                        <a:pt x="1" y="4"/>
                      </a:cubicBezTo>
                      <a:cubicBezTo>
                        <a:pt x="1" y="3"/>
                        <a:pt x="1" y="3"/>
                        <a:pt x="1" y="3"/>
                      </a:cubicBezTo>
                      <a:cubicBezTo>
                        <a:pt x="2" y="3"/>
                        <a:pt x="2" y="3"/>
                        <a:pt x="2" y="3"/>
                      </a:cubicBezTo>
                      <a:cubicBezTo>
                        <a:pt x="2" y="3"/>
                        <a:pt x="2" y="3"/>
                        <a:pt x="2" y="3"/>
                      </a:cubicBezTo>
                      <a:cubicBezTo>
                        <a:pt x="2" y="3"/>
                        <a:pt x="2" y="3"/>
                        <a:pt x="2" y="3"/>
                      </a:cubicBezTo>
                      <a:cubicBezTo>
                        <a:pt x="2" y="2"/>
                        <a:pt x="2" y="2"/>
                        <a:pt x="2" y="2"/>
                      </a:cubicBezTo>
                      <a:cubicBezTo>
                        <a:pt x="3" y="2"/>
                        <a:pt x="3" y="2"/>
                        <a:pt x="3" y="2"/>
                      </a:cubicBezTo>
                      <a:cubicBezTo>
                        <a:pt x="3" y="1"/>
                        <a:pt x="3" y="1"/>
                        <a:pt x="3" y="1"/>
                      </a:cubicBezTo>
                      <a:cubicBezTo>
                        <a:pt x="3" y="1"/>
                        <a:pt x="3" y="1"/>
                        <a:pt x="3" y="1"/>
                      </a:cubicBezTo>
                      <a:cubicBezTo>
                        <a:pt x="3" y="0"/>
                        <a:pt x="3" y="0"/>
                        <a:pt x="3" y="0"/>
                      </a:cubicBezTo>
                      <a:cubicBezTo>
                        <a:pt x="3" y="0"/>
                        <a:pt x="3" y="0"/>
                        <a:pt x="3" y="0"/>
                      </a:cubicBezTo>
                      <a:cubicBezTo>
                        <a:pt x="2" y="0"/>
                        <a:pt x="2" y="0"/>
                        <a:pt x="2" y="0"/>
                      </a:cubicBezTo>
                      <a:cubicBezTo>
                        <a:pt x="2" y="0"/>
                        <a:pt x="2" y="0"/>
                        <a:pt x="2" y="0"/>
                      </a:cubicBezTo>
                      <a:cubicBezTo>
                        <a:pt x="2" y="1"/>
                        <a:pt x="2" y="1"/>
                        <a:pt x="2" y="1"/>
                      </a:cubicBezTo>
                      <a:cubicBezTo>
                        <a:pt x="1" y="1"/>
                        <a:pt x="1" y="1"/>
                        <a:pt x="1" y="1"/>
                      </a:cubicBezTo>
                      <a:cubicBezTo>
                        <a:pt x="1" y="1"/>
                        <a:pt x="1" y="1"/>
                        <a:pt x="1" y="1"/>
                      </a:cubicBezTo>
                      <a:cubicBezTo>
                        <a:pt x="1" y="1"/>
                        <a:pt x="1" y="1"/>
                        <a:pt x="1" y="2"/>
                      </a:cubicBezTo>
                      <a:cubicBezTo>
                        <a:pt x="1" y="2"/>
                        <a:pt x="1" y="2"/>
                        <a:pt x="1" y="2"/>
                      </a:cubicBezTo>
                      <a:cubicBezTo>
                        <a:pt x="1" y="2"/>
                        <a:pt x="0" y="1"/>
                        <a:pt x="0" y="1"/>
                      </a:cubicBezTo>
                      <a:cubicBezTo>
                        <a:pt x="0" y="2"/>
                        <a:pt x="0" y="2"/>
                        <a:pt x="0" y="2"/>
                      </a:cubicBezTo>
                      <a:cubicBezTo>
                        <a:pt x="0" y="2"/>
                        <a:pt x="0" y="2"/>
                        <a:pt x="0" y="2"/>
                      </a:cubicBezTo>
                      <a:cubicBezTo>
                        <a:pt x="0" y="3"/>
                        <a:pt x="0" y="3"/>
                        <a:pt x="0" y="3"/>
                      </a:cubicBezTo>
                      <a:cubicBezTo>
                        <a:pt x="0" y="3"/>
                        <a:pt x="0" y="3"/>
                        <a:pt x="0" y="3"/>
                      </a:cubicBezTo>
                      <a:cubicBezTo>
                        <a:pt x="0" y="3"/>
                        <a:pt x="0" y="3"/>
                        <a:pt x="0" y="3"/>
                      </a:cubicBez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04" name="Freeform 129"/>
                <p:cNvSpPr>
                  <a:spLocks/>
                </p:cNvSpPr>
                <p:nvPr/>
              </p:nvSpPr>
              <p:spPr bwMode="auto">
                <a:xfrm>
                  <a:off x="782" y="1418"/>
                  <a:ext cx="1" cy="3"/>
                </a:xfrm>
                <a:custGeom>
                  <a:avLst/>
                  <a:gdLst>
                    <a:gd name="T0" fmla="*/ 0 w 2"/>
                    <a:gd name="T1" fmla="*/ 2 h 4"/>
                    <a:gd name="T2" fmla="*/ 0 w 2"/>
                    <a:gd name="T3" fmla="*/ 2 h 4"/>
                    <a:gd name="T4" fmla="*/ 0 w 2"/>
                    <a:gd name="T5" fmla="*/ 2 h 4"/>
                    <a:gd name="T6" fmla="*/ 1 w 2"/>
                    <a:gd name="T7" fmla="*/ 2 h 4"/>
                    <a:gd name="T8" fmla="*/ 1 w 2"/>
                    <a:gd name="T9" fmla="*/ 3 h 4"/>
                    <a:gd name="T10" fmla="*/ 1 w 2"/>
                    <a:gd name="T11" fmla="*/ 3 h 4"/>
                    <a:gd name="T12" fmla="*/ 1 w 2"/>
                    <a:gd name="T13" fmla="*/ 3 h 4"/>
                    <a:gd name="T14" fmla="*/ 1 w 2"/>
                    <a:gd name="T15" fmla="*/ 3 h 4"/>
                    <a:gd name="T16" fmla="*/ 2 w 2"/>
                    <a:gd name="T17" fmla="*/ 4 h 4"/>
                    <a:gd name="T18" fmla="*/ 2 w 2"/>
                    <a:gd name="T19" fmla="*/ 4 h 4"/>
                    <a:gd name="T20" fmla="*/ 2 w 2"/>
                    <a:gd name="T21" fmla="*/ 3 h 4"/>
                    <a:gd name="T22" fmla="*/ 2 w 2"/>
                    <a:gd name="T23" fmla="*/ 3 h 4"/>
                    <a:gd name="T24" fmla="*/ 2 w 2"/>
                    <a:gd name="T25" fmla="*/ 2 h 4"/>
                    <a:gd name="T26" fmla="*/ 2 w 2"/>
                    <a:gd name="T27" fmla="*/ 2 h 4"/>
                    <a:gd name="T28" fmla="*/ 2 w 2"/>
                    <a:gd name="T29" fmla="*/ 1 h 4"/>
                    <a:gd name="T30" fmla="*/ 2 w 2"/>
                    <a:gd name="T31" fmla="*/ 1 h 4"/>
                    <a:gd name="T32" fmla="*/ 1 w 2"/>
                    <a:gd name="T33" fmla="*/ 0 h 4"/>
                    <a:gd name="T34" fmla="*/ 1 w 2"/>
                    <a:gd name="T35" fmla="*/ 0 h 4"/>
                    <a:gd name="T36" fmla="*/ 1 w 2"/>
                    <a:gd name="T37" fmla="*/ 1 h 4"/>
                    <a:gd name="T38" fmla="*/ 1 w 2"/>
                    <a:gd name="T39" fmla="*/ 1 h 4"/>
                    <a:gd name="T40" fmla="*/ 1 w 2"/>
                    <a:gd name="T41" fmla="*/ 1 h 4"/>
                    <a:gd name="T42" fmla="*/ 0 w 2"/>
                    <a:gd name="T43" fmla="*/ 0 h 4"/>
                    <a:gd name="T44" fmla="*/ 0 w 2"/>
                    <a:gd name="T45" fmla="*/ 1 h 4"/>
                    <a:gd name="T46" fmla="*/ 0 w 2"/>
                    <a:gd name="T47" fmla="*/ 1 h 4"/>
                    <a:gd name="T48" fmla="*/ 0 w 2"/>
                    <a:gd name="T4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 h="4">
                      <a:moveTo>
                        <a:pt x="0" y="2"/>
                      </a:moveTo>
                      <a:cubicBezTo>
                        <a:pt x="0" y="2"/>
                        <a:pt x="0" y="2"/>
                        <a:pt x="0" y="2"/>
                      </a:cubicBezTo>
                      <a:cubicBezTo>
                        <a:pt x="0" y="2"/>
                        <a:pt x="0" y="2"/>
                        <a:pt x="0" y="2"/>
                      </a:cubicBezTo>
                      <a:cubicBezTo>
                        <a:pt x="1" y="2"/>
                        <a:pt x="1" y="2"/>
                        <a:pt x="1" y="2"/>
                      </a:cubicBezTo>
                      <a:cubicBezTo>
                        <a:pt x="1" y="2"/>
                        <a:pt x="1" y="2"/>
                        <a:pt x="1" y="3"/>
                      </a:cubicBezTo>
                      <a:cubicBezTo>
                        <a:pt x="1" y="3"/>
                        <a:pt x="1" y="3"/>
                        <a:pt x="1" y="3"/>
                      </a:cubicBezTo>
                      <a:cubicBezTo>
                        <a:pt x="1" y="3"/>
                        <a:pt x="1" y="3"/>
                        <a:pt x="1" y="3"/>
                      </a:cubicBezTo>
                      <a:cubicBezTo>
                        <a:pt x="1" y="3"/>
                        <a:pt x="1" y="3"/>
                        <a:pt x="1" y="3"/>
                      </a:cubicBezTo>
                      <a:cubicBezTo>
                        <a:pt x="2" y="4"/>
                        <a:pt x="2" y="4"/>
                        <a:pt x="2" y="4"/>
                      </a:cubicBezTo>
                      <a:cubicBezTo>
                        <a:pt x="2" y="4"/>
                        <a:pt x="2" y="4"/>
                        <a:pt x="2" y="4"/>
                      </a:cubicBezTo>
                      <a:cubicBezTo>
                        <a:pt x="2" y="3"/>
                        <a:pt x="2" y="3"/>
                        <a:pt x="2" y="3"/>
                      </a:cubicBezTo>
                      <a:cubicBezTo>
                        <a:pt x="2" y="3"/>
                        <a:pt x="2" y="3"/>
                        <a:pt x="2" y="3"/>
                      </a:cubicBezTo>
                      <a:cubicBezTo>
                        <a:pt x="2" y="2"/>
                        <a:pt x="2" y="2"/>
                        <a:pt x="2" y="2"/>
                      </a:cubicBezTo>
                      <a:cubicBezTo>
                        <a:pt x="2" y="2"/>
                        <a:pt x="2" y="2"/>
                        <a:pt x="2" y="2"/>
                      </a:cubicBezTo>
                      <a:cubicBezTo>
                        <a:pt x="2" y="1"/>
                        <a:pt x="2" y="1"/>
                        <a:pt x="2" y="1"/>
                      </a:cubicBezTo>
                      <a:cubicBezTo>
                        <a:pt x="2" y="1"/>
                        <a:pt x="2" y="1"/>
                        <a:pt x="2" y="1"/>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0" y="0"/>
                        <a:pt x="0" y="0"/>
                        <a:pt x="0" y="0"/>
                      </a:cubicBezTo>
                      <a:cubicBezTo>
                        <a:pt x="0" y="1"/>
                        <a:pt x="0" y="1"/>
                        <a:pt x="0" y="1"/>
                      </a:cubicBezTo>
                      <a:cubicBezTo>
                        <a:pt x="0" y="1"/>
                        <a:pt x="0" y="1"/>
                        <a:pt x="0" y="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05" name="Freeform 130"/>
                <p:cNvSpPr>
                  <a:spLocks/>
                </p:cNvSpPr>
                <p:nvPr/>
              </p:nvSpPr>
              <p:spPr bwMode="auto">
                <a:xfrm>
                  <a:off x="780" y="1418"/>
                  <a:ext cx="1" cy="2"/>
                </a:xfrm>
                <a:custGeom>
                  <a:avLst/>
                  <a:gdLst>
                    <a:gd name="T0" fmla="*/ 0 w 1"/>
                    <a:gd name="T1" fmla="*/ 2 h 3"/>
                    <a:gd name="T2" fmla="*/ 0 w 1"/>
                    <a:gd name="T3" fmla="*/ 2 h 3"/>
                    <a:gd name="T4" fmla="*/ 0 w 1"/>
                    <a:gd name="T5" fmla="*/ 2 h 3"/>
                    <a:gd name="T6" fmla="*/ 0 w 1"/>
                    <a:gd name="T7" fmla="*/ 3 h 3"/>
                    <a:gd name="T8" fmla="*/ 0 w 1"/>
                    <a:gd name="T9" fmla="*/ 3 h 3"/>
                    <a:gd name="T10" fmla="*/ 0 w 1"/>
                    <a:gd name="T11" fmla="*/ 3 h 3"/>
                    <a:gd name="T12" fmla="*/ 0 w 1"/>
                    <a:gd name="T13" fmla="*/ 3 h 3"/>
                    <a:gd name="T14" fmla="*/ 1 w 1"/>
                    <a:gd name="T15" fmla="*/ 3 h 3"/>
                    <a:gd name="T16" fmla="*/ 1 w 1"/>
                    <a:gd name="T17" fmla="*/ 2 h 3"/>
                    <a:gd name="T18" fmla="*/ 1 w 1"/>
                    <a:gd name="T19" fmla="*/ 2 h 3"/>
                    <a:gd name="T20" fmla="*/ 1 w 1"/>
                    <a:gd name="T21" fmla="*/ 2 h 3"/>
                    <a:gd name="T22" fmla="*/ 1 w 1"/>
                    <a:gd name="T23" fmla="*/ 1 h 3"/>
                    <a:gd name="T24" fmla="*/ 1 w 1"/>
                    <a:gd name="T25" fmla="*/ 1 h 3"/>
                    <a:gd name="T26" fmla="*/ 1 w 1"/>
                    <a:gd name="T27" fmla="*/ 0 h 3"/>
                    <a:gd name="T28" fmla="*/ 1 w 1"/>
                    <a:gd name="T29" fmla="*/ 0 h 3"/>
                    <a:gd name="T30" fmla="*/ 1 w 1"/>
                    <a:gd name="T31" fmla="*/ 0 h 3"/>
                    <a:gd name="T32" fmla="*/ 1 w 1"/>
                    <a:gd name="T33" fmla="*/ 0 h 3"/>
                    <a:gd name="T34" fmla="*/ 0 w 1"/>
                    <a:gd name="T35" fmla="*/ 0 h 3"/>
                    <a:gd name="T36" fmla="*/ 0 w 1"/>
                    <a:gd name="T37" fmla="*/ 0 h 3"/>
                    <a:gd name="T38" fmla="*/ 0 w 1"/>
                    <a:gd name="T39" fmla="*/ 0 h 3"/>
                    <a:gd name="T40" fmla="*/ 0 w 1"/>
                    <a:gd name="T41" fmla="*/ 1 h 3"/>
                    <a:gd name="T42" fmla="*/ 0 w 1"/>
                    <a:gd name="T43" fmla="*/ 1 h 3"/>
                    <a:gd name="T44" fmla="*/ 0 w 1"/>
                    <a:gd name="T45" fmla="*/ 1 h 3"/>
                    <a:gd name="T46" fmla="*/ 0 w 1"/>
                    <a:gd name="T4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 h="3">
                      <a:moveTo>
                        <a:pt x="0" y="2"/>
                      </a:moveTo>
                      <a:cubicBezTo>
                        <a:pt x="0" y="2"/>
                        <a:pt x="0" y="2"/>
                        <a:pt x="0" y="2"/>
                      </a:cubicBezTo>
                      <a:cubicBezTo>
                        <a:pt x="0" y="2"/>
                        <a:pt x="0" y="2"/>
                        <a:pt x="0" y="2"/>
                      </a:cubicBezTo>
                      <a:cubicBezTo>
                        <a:pt x="0" y="3"/>
                        <a:pt x="0" y="3"/>
                        <a:pt x="0" y="3"/>
                      </a:cubicBezTo>
                      <a:cubicBezTo>
                        <a:pt x="0" y="3"/>
                        <a:pt x="0" y="3"/>
                        <a:pt x="0" y="3"/>
                      </a:cubicBezTo>
                      <a:cubicBezTo>
                        <a:pt x="0" y="3"/>
                        <a:pt x="0" y="3"/>
                        <a:pt x="0" y="3"/>
                      </a:cubicBezTo>
                      <a:cubicBezTo>
                        <a:pt x="0" y="3"/>
                        <a:pt x="0" y="3"/>
                        <a:pt x="0" y="3"/>
                      </a:cubicBezTo>
                      <a:cubicBezTo>
                        <a:pt x="1" y="3"/>
                        <a:pt x="1" y="3"/>
                        <a:pt x="1" y="3"/>
                      </a:cubicBez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1" y="0"/>
                        <a:pt x="1" y="0"/>
                        <a:pt x="1" y="0"/>
                      </a:cubicBezTo>
                      <a:cubicBezTo>
                        <a:pt x="1" y="0"/>
                        <a:pt x="1" y="0"/>
                        <a:pt x="1" y="0"/>
                      </a:cubicBezTo>
                      <a:cubicBezTo>
                        <a:pt x="1" y="0"/>
                        <a:pt x="1" y="0"/>
                        <a:pt x="1" y="0"/>
                      </a:cubicBezTo>
                      <a:cubicBezTo>
                        <a:pt x="1" y="0"/>
                        <a:pt x="1" y="0"/>
                        <a:pt x="1"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06" name="Rectangle 131"/>
                <p:cNvSpPr>
                  <a:spLocks noChangeArrowheads="1"/>
                </p:cNvSpPr>
                <p:nvPr/>
              </p:nvSpPr>
              <p:spPr bwMode="auto">
                <a:xfrm>
                  <a:off x="780" y="1421"/>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07" name="Rectangle 132"/>
                <p:cNvSpPr>
                  <a:spLocks noChangeArrowheads="1"/>
                </p:cNvSpPr>
                <p:nvPr/>
              </p:nvSpPr>
              <p:spPr bwMode="auto">
                <a:xfrm>
                  <a:off x="783" y="1421"/>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08" name="Freeform 133"/>
                <p:cNvSpPr>
                  <a:spLocks/>
                </p:cNvSpPr>
                <p:nvPr/>
              </p:nvSpPr>
              <p:spPr bwMode="auto">
                <a:xfrm>
                  <a:off x="782" y="1424"/>
                  <a:ext cx="2" cy="2"/>
                </a:xfrm>
                <a:custGeom>
                  <a:avLst/>
                  <a:gdLst>
                    <a:gd name="T0" fmla="*/ 0 w 2"/>
                    <a:gd name="T1" fmla="*/ 2 h 2"/>
                    <a:gd name="T2" fmla="*/ 1 w 2"/>
                    <a:gd name="T3" fmla="*/ 2 h 2"/>
                    <a:gd name="T4" fmla="*/ 1 w 2"/>
                    <a:gd name="T5" fmla="*/ 2 h 2"/>
                    <a:gd name="T6" fmla="*/ 1 w 2"/>
                    <a:gd name="T7" fmla="*/ 2 h 2"/>
                    <a:gd name="T8" fmla="*/ 1 w 2"/>
                    <a:gd name="T9" fmla="*/ 2 h 2"/>
                    <a:gd name="T10" fmla="*/ 1 w 2"/>
                    <a:gd name="T11" fmla="*/ 1 h 2"/>
                    <a:gd name="T12" fmla="*/ 1 w 2"/>
                    <a:gd name="T13" fmla="*/ 1 h 2"/>
                    <a:gd name="T14" fmla="*/ 2 w 2"/>
                    <a:gd name="T15" fmla="*/ 1 h 2"/>
                    <a:gd name="T16" fmla="*/ 1 w 2"/>
                    <a:gd name="T17" fmla="*/ 0 h 2"/>
                    <a:gd name="T18" fmla="*/ 1 w 2"/>
                    <a:gd name="T19" fmla="*/ 0 h 2"/>
                    <a:gd name="T20" fmla="*/ 1 w 2"/>
                    <a:gd name="T21" fmla="*/ 1 h 2"/>
                    <a:gd name="T22" fmla="*/ 1 w 2"/>
                    <a:gd name="T23" fmla="*/ 1 h 2"/>
                    <a:gd name="T24" fmla="*/ 1 w 2"/>
                    <a:gd name="T25" fmla="*/ 1 h 2"/>
                    <a:gd name="T26" fmla="*/ 1 w 2"/>
                    <a:gd name="T27" fmla="*/ 1 h 2"/>
                    <a:gd name="T28" fmla="*/ 0 w 2"/>
                    <a:gd name="T29" fmla="*/ 1 h 2"/>
                    <a:gd name="T30" fmla="*/ 0 w 2"/>
                    <a:gd name="T31" fmla="*/ 2 h 2"/>
                    <a:gd name="T32" fmla="*/ 0 w 2"/>
                    <a:gd name="T33" fmla="*/ 1 h 2"/>
                    <a:gd name="T34" fmla="*/ 0 w 2"/>
                    <a:gd name="T35" fmla="*/ 2 h 2"/>
                    <a:gd name="T36" fmla="*/ 0 w 2"/>
                    <a:gd name="T37" fmla="*/ 2 h 2"/>
                    <a:gd name="T38" fmla="*/ 0 w 2"/>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0" y="2"/>
                      </a:moveTo>
                      <a:lnTo>
                        <a:pt x="1" y="2"/>
                      </a:lnTo>
                      <a:lnTo>
                        <a:pt x="1" y="2"/>
                      </a:lnTo>
                      <a:lnTo>
                        <a:pt x="1" y="2"/>
                      </a:lnTo>
                      <a:lnTo>
                        <a:pt x="1" y="2"/>
                      </a:lnTo>
                      <a:lnTo>
                        <a:pt x="1" y="1"/>
                      </a:lnTo>
                      <a:lnTo>
                        <a:pt x="1" y="1"/>
                      </a:lnTo>
                      <a:lnTo>
                        <a:pt x="2" y="1"/>
                      </a:lnTo>
                      <a:lnTo>
                        <a:pt x="1" y="0"/>
                      </a:lnTo>
                      <a:lnTo>
                        <a:pt x="1" y="0"/>
                      </a:lnTo>
                      <a:lnTo>
                        <a:pt x="1" y="1"/>
                      </a:lnTo>
                      <a:lnTo>
                        <a:pt x="1" y="1"/>
                      </a:lnTo>
                      <a:lnTo>
                        <a:pt x="1" y="1"/>
                      </a:lnTo>
                      <a:lnTo>
                        <a:pt x="1" y="1"/>
                      </a:lnTo>
                      <a:lnTo>
                        <a:pt x="0" y="1"/>
                      </a:lnTo>
                      <a:lnTo>
                        <a:pt x="0" y="2"/>
                      </a:lnTo>
                      <a:lnTo>
                        <a:pt x="0" y="1"/>
                      </a:lnTo>
                      <a:lnTo>
                        <a:pt x="0" y="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09" name="Freeform 134"/>
                <p:cNvSpPr>
                  <a:spLocks/>
                </p:cNvSpPr>
                <p:nvPr/>
              </p:nvSpPr>
              <p:spPr bwMode="auto">
                <a:xfrm>
                  <a:off x="785" y="1426"/>
                  <a:ext cx="0" cy="1"/>
                </a:xfrm>
                <a:custGeom>
                  <a:avLst/>
                  <a:gdLst>
                    <a:gd name="T0" fmla="*/ 1 h 1"/>
                    <a:gd name="T1" fmla="*/ 1 h 1"/>
                    <a:gd name="T2" fmla="*/ 1 h 1"/>
                    <a:gd name="T3" fmla="*/ 1 h 1"/>
                    <a:gd name="T4" fmla="*/ 1 h 1"/>
                    <a:gd name="T5" fmla="*/ 1 h 1"/>
                    <a:gd name="T6" fmla="*/ 0 h 1"/>
                    <a:gd name="T7" fmla="*/ 0 h 1"/>
                    <a:gd name="T8" fmla="*/ 1 h 1"/>
                    <a:gd name="T9" fmla="*/ 1 h 1"/>
                    <a:gd name="T10" fmla="*/ 1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1">
                      <a:moveTo>
                        <a:pt x="0" y="1"/>
                      </a:moveTo>
                      <a:lnTo>
                        <a:pt x="0" y="1"/>
                      </a:lnTo>
                      <a:lnTo>
                        <a:pt x="0" y="1"/>
                      </a:lnTo>
                      <a:lnTo>
                        <a:pt x="0" y="1"/>
                      </a:lnTo>
                      <a:lnTo>
                        <a:pt x="0" y="1"/>
                      </a:lnTo>
                      <a:lnTo>
                        <a:pt x="0" y="1"/>
                      </a:lnTo>
                      <a:lnTo>
                        <a:pt x="0" y="0"/>
                      </a:lnTo>
                      <a:lnTo>
                        <a:pt x="0" y="0"/>
                      </a:lnTo>
                      <a:lnTo>
                        <a:pt x="0"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10" name="Freeform 135"/>
                <p:cNvSpPr>
                  <a:spLocks/>
                </p:cNvSpPr>
                <p:nvPr/>
              </p:nvSpPr>
              <p:spPr bwMode="auto">
                <a:xfrm>
                  <a:off x="785" y="1431"/>
                  <a:ext cx="1" cy="2"/>
                </a:xfrm>
                <a:custGeom>
                  <a:avLst/>
                  <a:gdLst>
                    <a:gd name="T0" fmla="*/ 1 w 1"/>
                    <a:gd name="T1" fmla="*/ 0 h 2"/>
                    <a:gd name="T2" fmla="*/ 1 w 1"/>
                    <a:gd name="T3" fmla="*/ 0 h 2"/>
                    <a:gd name="T4" fmla="*/ 1 w 1"/>
                    <a:gd name="T5" fmla="*/ 0 h 2"/>
                    <a:gd name="T6" fmla="*/ 1 w 1"/>
                    <a:gd name="T7" fmla="*/ 1 h 2"/>
                    <a:gd name="T8" fmla="*/ 1 w 1"/>
                    <a:gd name="T9" fmla="*/ 1 h 2"/>
                    <a:gd name="T10" fmla="*/ 1 w 1"/>
                    <a:gd name="T11" fmla="*/ 1 h 2"/>
                    <a:gd name="T12" fmla="*/ 0 w 1"/>
                    <a:gd name="T13" fmla="*/ 2 h 2"/>
                    <a:gd name="T14" fmla="*/ 0 w 1"/>
                    <a:gd name="T15" fmla="*/ 2 h 2"/>
                    <a:gd name="T16" fmla="*/ 1 w 1"/>
                    <a:gd name="T17" fmla="*/ 2 h 2"/>
                    <a:gd name="T18" fmla="*/ 1 w 1"/>
                    <a:gd name="T19" fmla="*/ 2 h 2"/>
                    <a:gd name="T20" fmla="*/ 1 w 1"/>
                    <a:gd name="T21" fmla="*/ 2 h 2"/>
                    <a:gd name="T22" fmla="*/ 1 w 1"/>
                    <a:gd name="T23" fmla="*/ 1 h 2"/>
                    <a:gd name="T24" fmla="*/ 1 w 1"/>
                    <a:gd name="T25" fmla="*/ 1 h 2"/>
                    <a:gd name="T26" fmla="*/ 1 w 1"/>
                    <a:gd name="T27" fmla="*/ 0 h 2"/>
                    <a:gd name="T28" fmla="*/ 1 w 1"/>
                    <a:gd name="T2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 h="2">
                      <a:moveTo>
                        <a:pt x="1" y="0"/>
                      </a:moveTo>
                      <a:lnTo>
                        <a:pt x="1" y="0"/>
                      </a:lnTo>
                      <a:lnTo>
                        <a:pt x="1" y="0"/>
                      </a:lnTo>
                      <a:lnTo>
                        <a:pt x="1" y="1"/>
                      </a:lnTo>
                      <a:lnTo>
                        <a:pt x="1" y="1"/>
                      </a:lnTo>
                      <a:lnTo>
                        <a:pt x="1" y="1"/>
                      </a:lnTo>
                      <a:lnTo>
                        <a:pt x="0" y="2"/>
                      </a:lnTo>
                      <a:lnTo>
                        <a:pt x="0" y="2"/>
                      </a:lnTo>
                      <a:lnTo>
                        <a:pt x="1" y="2"/>
                      </a:lnTo>
                      <a:lnTo>
                        <a:pt x="1" y="2"/>
                      </a:lnTo>
                      <a:lnTo>
                        <a:pt x="1" y="2"/>
                      </a:lnTo>
                      <a:lnTo>
                        <a:pt x="1" y="1"/>
                      </a:lnTo>
                      <a:lnTo>
                        <a:pt x="1" y="1"/>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11" name="Freeform 136"/>
                <p:cNvSpPr>
                  <a:spLocks/>
                </p:cNvSpPr>
                <p:nvPr/>
              </p:nvSpPr>
              <p:spPr bwMode="auto">
                <a:xfrm>
                  <a:off x="786" y="1435"/>
                  <a:ext cx="0" cy="1"/>
                </a:xfrm>
                <a:custGeom>
                  <a:avLst/>
                  <a:gdLst>
                    <a:gd name="T0" fmla="*/ 0 h 1"/>
                    <a:gd name="T1" fmla="*/ 0 h 1"/>
                    <a:gd name="T2" fmla="*/ 0 h 1"/>
                    <a:gd name="T3" fmla="*/ 1 h 1"/>
                    <a:gd name="T4" fmla="*/ 1 h 1"/>
                    <a:gd name="T5" fmla="*/ 1 h 1"/>
                    <a:gd name="T6" fmla="*/ 1 h 1"/>
                    <a:gd name="T7" fmla="*/ 1 h 1"/>
                    <a:gd name="T8" fmla="*/ 0 h 1"/>
                    <a:gd name="T9" fmla="*/ 0 h 1"/>
                    <a:gd name="T10" fmla="*/ 0 h 1"/>
                    <a:gd name="T11" fmla="*/ 0 h 1"/>
                    <a:gd name="T12"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Lst>
                  <a:rect l="0" t="0" r="r" b="b"/>
                  <a:pathLst>
                    <a:path h="1">
                      <a:moveTo>
                        <a:pt x="0" y="0"/>
                      </a:moveTo>
                      <a:lnTo>
                        <a:pt x="0" y="0"/>
                      </a:lnTo>
                      <a:lnTo>
                        <a:pt x="0" y="0"/>
                      </a:lnTo>
                      <a:lnTo>
                        <a:pt x="0" y="1"/>
                      </a:lnTo>
                      <a:lnTo>
                        <a:pt x="0" y="1"/>
                      </a:lnTo>
                      <a:lnTo>
                        <a:pt x="0" y="1"/>
                      </a:lnTo>
                      <a:lnTo>
                        <a:pt x="0" y="1"/>
                      </a:lnTo>
                      <a:lnTo>
                        <a:pt x="0" y="1"/>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12" name="Freeform 137"/>
                <p:cNvSpPr>
                  <a:spLocks/>
                </p:cNvSpPr>
                <p:nvPr/>
              </p:nvSpPr>
              <p:spPr bwMode="auto">
                <a:xfrm>
                  <a:off x="777" y="144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13" name="Freeform 138"/>
                <p:cNvSpPr>
                  <a:spLocks/>
                </p:cNvSpPr>
                <p:nvPr/>
              </p:nvSpPr>
              <p:spPr bwMode="auto">
                <a:xfrm>
                  <a:off x="776" y="144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14" name="Freeform 139"/>
                <p:cNvSpPr>
                  <a:spLocks/>
                </p:cNvSpPr>
                <p:nvPr/>
              </p:nvSpPr>
              <p:spPr bwMode="auto">
                <a:xfrm>
                  <a:off x="772" y="1427"/>
                  <a:ext cx="12" cy="15"/>
                </a:xfrm>
                <a:custGeom>
                  <a:avLst/>
                  <a:gdLst>
                    <a:gd name="T0" fmla="*/ 2 w 21"/>
                    <a:gd name="T1" fmla="*/ 20 h 25"/>
                    <a:gd name="T2" fmla="*/ 0 w 21"/>
                    <a:gd name="T3" fmla="*/ 21 h 25"/>
                    <a:gd name="T4" fmla="*/ 1 w 21"/>
                    <a:gd name="T5" fmla="*/ 22 h 25"/>
                    <a:gd name="T6" fmla="*/ 2 w 21"/>
                    <a:gd name="T7" fmla="*/ 22 h 25"/>
                    <a:gd name="T8" fmla="*/ 1 w 21"/>
                    <a:gd name="T9" fmla="*/ 23 h 25"/>
                    <a:gd name="T10" fmla="*/ 3 w 21"/>
                    <a:gd name="T11" fmla="*/ 23 h 25"/>
                    <a:gd name="T12" fmla="*/ 2 w 21"/>
                    <a:gd name="T13" fmla="*/ 24 h 25"/>
                    <a:gd name="T14" fmla="*/ 3 w 21"/>
                    <a:gd name="T15" fmla="*/ 24 h 25"/>
                    <a:gd name="T16" fmla="*/ 4 w 21"/>
                    <a:gd name="T17" fmla="*/ 25 h 25"/>
                    <a:gd name="T18" fmla="*/ 7 w 21"/>
                    <a:gd name="T19" fmla="*/ 24 h 25"/>
                    <a:gd name="T20" fmla="*/ 8 w 21"/>
                    <a:gd name="T21" fmla="*/ 23 h 25"/>
                    <a:gd name="T22" fmla="*/ 9 w 21"/>
                    <a:gd name="T23" fmla="*/ 23 h 25"/>
                    <a:gd name="T24" fmla="*/ 10 w 21"/>
                    <a:gd name="T25" fmla="*/ 22 h 25"/>
                    <a:gd name="T26" fmla="*/ 12 w 21"/>
                    <a:gd name="T27" fmla="*/ 21 h 25"/>
                    <a:gd name="T28" fmla="*/ 14 w 21"/>
                    <a:gd name="T29" fmla="*/ 21 h 25"/>
                    <a:gd name="T30" fmla="*/ 15 w 21"/>
                    <a:gd name="T31" fmla="*/ 21 h 25"/>
                    <a:gd name="T32" fmla="*/ 16 w 21"/>
                    <a:gd name="T33" fmla="*/ 20 h 25"/>
                    <a:gd name="T34" fmla="*/ 17 w 21"/>
                    <a:gd name="T35" fmla="*/ 18 h 25"/>
                    <a:gd name="T36" fmla="*/ 18 w 21"/>
                    <a:gd name="T37" fmla="*/ 14 h 25"/>
                    <a:gd name="T38" fmla="*/ 18 w 21"/>
                    <a:gd name="T39" fmla="*/ 12 h 25"/>
                    <a:gd name="T40" fmla="*/ 17 w 21"/>
                    <a:gd name="T41" fmla="*/ 9 h 25"/>
                    <a:gd name="T42" fmla="*/ 18 w 21"/>
                    <a:gd name="T43" fmla="*/ 9 h 25"/>
                    <a:gd name="T44" fmla="*/ 20 w 21"/>
                    <a:gd name="T45" fmla="*/ 8 h 25"/>
                    <a:gd name="T46" fmla="*/ 21 w 21"/>
                    <a:gd name="T47" fmla="*/ 7 h 25"/>
                    <a:gd name="T48" fmla="*/ 20 w 21"/>
                    <a:gd name="T49" fmla="*/ 5 h 25"/>
                    <a:gd name="T50" fmla="*/ 20 w 21"/>
                    <a:gd name="T51" fmla="*/ 4 h 25"/>
                    <a:gd name="T52" fmla="*/ 20 w 21"/>
                    <a:gd name="T53" fmla="*/ 3 h 25"/>
                    <a:gd name="T54" fmla="*/ 19 w 21"/>
                    <a:gd name="T55" fmla="*/ 1 h 25"/>
                    <a:gd name="T56" fmla="*/ 17 w 21"/>
                    <a:gd name="T57" fmla="*/ 1 h 25"/>
                    <a:gd name="T58" fmla="*/ 16 w 21"/>
                    <a:gd name="T59" fmla="*/ 1 h 25"/>
                    <a:gd name="T60" fmla="*/ 15 w 21"/>
                    <a:gd name="T61" fmla="*/ 0 h 25"/>
                    <a:gd name="T62" fmla="*/ 13 w 21"/>
                    <a:gd name="T63" fmla="*/ 1 h 25"/>
                    <a:gd name="T64" fmla="*/ 12 w 21"/>
                    <a:gd name="T65" fmla="*/ 1 h 25"/>
                    <a:gd name="T66" fmla="*/ 10 w 21"/>
                    <a:gd name="T67" fmla="*/ 1 h 25"/>
                    <a:gd name="T68" fmla="*/ 10 w 21"/>
                    <a:gd name="T69" fmla="*/ 3 h 25"/>
                    <a:gd name="T70" fmla="*/ 9 w 21"/>
                    <a:gd name="T71" fmla="*/ 4 h 25"/>
                    <a:gd name="T72" fmla="*/ 10 w 21"/>
                    <a:gd name="T73" fmla="*/ 5 h 25"/>
                    <a:gd name="T74" fmla="*/ 9 w 21"/>
                    <a:gd name="T75" fmla="*/ 6 h 25"/>
                    <a:gd name="T76" fmla="*/ 8 w 21"/>
                    <a:gd name="T77" fmla="*/ 7 h 25"/>
                    <a:gd name="T78" fmla="*/ 7 w 21"/>
                    <a:gd name="T79" fmla="*/ 7 h 25"/>
                    <a:gd name="T80" fmla="*/ 5 w 21"/>
                    <a:gd name="T81" fmla="*/ 6 h 25"/>
                    <a:gd name="T82" fmla="*/ 3 w 21"/>
                    <a:gd name="T83" fmla="*/ 6 h 25"/>
                    <a:gd name="T84" fmla="*/ 3 w 21"/>
                    <a:gd name="T85" fmla="*/ 7 h 25"/>
                    <a:gd name="T86" fmla="*/ 4 w 21"/>
                    <a:gd name="T87" fmla="*/ 9 h 25"/>
                    <a:gd name="T88" fmla="*/ 3 w 21"/>
                    <a:gd name="T89" fmla="*/ 9 h 25"/>
                    <a:gd name="T90" fmla="*/ 2 w 21"/>
                    <a:gd name="T91" fmla="*/ 11 h 25"/>
                    <a:gd name="T92" fmla="*/ 4 w 21"/>
                    <a:gd name="T93" fmla="*/ 12 h 25"/>
                    <a:gd name="T94" fmla="*/ 5 w 21"/>
                    <a:gd name="T95" fmla="*/ 13 h 25"/>
                    <a:gd name="T96" fmla="*/ 6 w 21"/>
                    <a:gd name="T97" fmla="*/ 14 h 25"/>
                    <a:gd name="T98" fmla="*/ 4 w 21"/>
                    <a:gd name="T99" fmla="*/ 15 h 25"/>
                    <a:gd name="T100" fmla="*/ 3 w 21"/>
                    <a:gd name="T101" fmla="*/ 17 h 25"/>
                    <a:gd name="T102" fmla="*/ 3 w 21"/>
                    <a:gd name="T103" fmla="*/ 17 h 25"/>
                    <a:gd name="T104" fmla="*/ 2 w 21"/>
                    <a:gd name="T105" fmla="*/ 19 h 25"/>
                    <a:gd name="T106" fmla="*/ 1 w 21"/>
                    <a:gd name="T107"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 h="25">
                      <a:moveTo>
                        <a:pt x="0" y="20"/>
                      </a:moveTo>
                      <a:cubicBezTo>
                        <a:pt x="0" y="20"/>
                        <a:pt x="0" y="20"/>
                        <a:pt x="1" y="20"/>
                      </a:cubicBezTo>
                      <a:cubicBezTo>
                        <a:pt x="1" y="20"/>
                        <a:pt x="1" y="20"/>
                        <a:pt x="1" y="20"/>
                      </a:cubicBezTo>
                      <a:cubicBezTo>
                        <a:pt x="2" y="20"/>
                        <a:pt x="2" y="20"/>
                        <a:pt x="2" y="20"/>
                      </a:cubicBezTo>
                      <a:cubicBezTo>
                        <a:pt x="2" y="20"/>
                        <a:pt x="2" y="20"/>
                        <a:pt x="2" y="20"/>
                      </a:cubicBezTo>
                      <a:cubicBezTo>
                        <a:pt x="2" y="20"/>
                        <a:pt x="1" y="21"/>
                        <a:pt x="1" y="21"/>
                      </a:cubicBezTo>
                      <a:cubicBezTo>
                        <a:pt x="1" y="21"/>
                        <a:pt x="1" y="21"/>
                        <a:pt x="0" y="21"/>
                      </a:cubicBezTo>
                      <a:cubicBezTo>
                        <a:pt x="0" y="21"/>
                        <a:pt x="0" y="21"/>
                        <a:pt x="0" y="21"/>
                      </a:cubicBezTo>
                      <a:cubicBezTo>
                        <a:pt x="0" y="21"/>
                        <a:pt x="0" y="21"/>
                        <a:pt x="0" y="21"/>
                      </a:cubicBezTo>
                      <a:cubicBezTo>
                        <a:pt x="0" y="21"/>
                        <a:pt x="0" y="22"/>
                        <a:pt x="0" y="22"/>
                      </a:cubicBezTo>
                      <a:cubicBezTo>
                        <a:pt x="0" y="22"/>
                        <a:pt x="1" y="22"/>
                        <a:pt x="1" y="22"/>
                      </a:cubicBezTo>
                      <a:cubicBezTo>
                        <a:pt x="1" y="22"/>
                        <a:pt x="1" y="22"/>
                        <a:pt x="1" y="22"/>
                      </a:cubicBezTo>
                      <a:cubicBezTo>
                        <a:pt x="1" y="22"/>
                        <a:pt x="1" y="22"/>
                        <a:pt x="1" y="22"/>
                      </a:cubicBezTo>
                      <a:cubicBezTo>
                        <a:pt x="1" y="22"/>
                        <a:pt x="1" y="22"/>
                        <a:pt x="2" y="22"/>
                      </a:cubicBezTo>
                      <a:cubicBezTo>
                        <a:pt x="3" y="22"/>
                        <a:pt x="2" y="22"/>
                        <a:pt x="2" y="22"/>
                      </a:cubicBezTo>
                      <a:cubicBezTo>
                        <a:pt x="2" y="22"/>
                        <a:pt x="2" y="22"/>
                        <a:pt x="2" y="22"/>
                      </a:cubicBezTo>
                      <a:cubicBezTo>
                        <a:pt x="2" y="22"/>
                        <a:pt x="1" y="23"/>
                        <a:pt x="1" y="23"/>
                      </a:cubicBezTo>
                      <a:cubicBezTo>
                        <a:pt x="1" y="23"/>
                        <a:pt x="1" y="23"/>
                        <a:pt x="1" y="23"/>
                      </a:cubicBezTo>
                      <a:cubicBezTo>
                        <a:pt x="1" y="23"/>
                        <a:pt x="1" y="23"/>
                        <a:pt x="1" y="23"/>
                      </a:cubicBezTo>
                      <a:cubicBezTo>
                        <a:pt x="1" y="23"/>
                        <a:pt x="1" y="23"/>
                        <a:pt x="1" y="23"/>
                      </a:cubicBezTo>
                      <a:cubicBezTo>
                        <a:pt x="2" y="23"/>
                        <a:pt x="2" y="23"/>
                        <a:pt x="2" y="23"/>
                      </a:cubicBezTo>
                      <a:cubicBezTo>
                        <a:pt x="2" y="23"/>
                        <a:pt x="2" y="23"/>
                        <a:pt x="2" y="23"/>
                      </a:cubicBezTo>
                      <a:cubicBezTo>
                        <a:pt x="2" y="23"/>
                        <a:pt x="2" y="23"/>
                        <a:pt x="2" y="23"/>
                      </a:cubicBezTo>
                      <a:cubicBezTo>
                        <a:pt x="3" y="23"/>
                        <a:pt x="3" y="23"/>
                        <a:pt x="3" y="23"/>
                      </a:cubicBezTo>
                      <a:cubicBezTo>
                        <a:pt x="3" y="23"/>
                        <a:pt x="3" y="23"/>
                        <a:pt x="3" y="23"/>
                      </a:cubicBezTo>
                      <a:cubicBezTo>
                        <a:pt x="3" y="23"/>
                        <a:pt x="3" y="23"/>
                        <a:pt x="3" y="23"/>
                      </a:cubicBezTo>
                      <a:cubicBezTo>
                        <a:pt x="3" y="23"/>
                        <a:pt x="3" y="23"/>
                        <a:pt x="3" y="23"/>
                      </a:cubicBezTo>
                      <a:cubicBezTo>
                        <a:pt x="2" y="24"/>
                        <a:pt x="2" y="24"/>
                        <a:pt x="2" y="24"/>
                      </a:cubicBezTo>
                      <a:cubicBezTo>
                        <a:pt x="2" y="24"/>
                        <a:pt x="2" y="24"/>
                        <a:pt x="2" y="24"/>
                      </a:cubicBezTo>
                      <a:cubicBezTo>
                        <a:pt x="2" y="24"/>
                        <a:pt x="2" y="24"/>
                        <a:pt x="2" y="24"/>
                      </a:cubicBezTo>
                      <a:cubicBezTo>
                        <a:pt x="2" y="24"/>
                        <a:pt x="2" y="24"/>
                        <a:pt x="2" y="24"/>
                      </a:cubicBezTo>
                      <a:cubicBezTo>
                        <a:pt x="3" y="24"/>
                        <a:pt x="3" y="24"/>
                        <a:pt x="3" y="24"/>
                      </a:cubicBezTo>
                      <a:cubicBezTo>
                        <a:pt x="3" y="24"/>
                        <a:pt x="3" y="24"/>
                        <a:pt x="3" y="24"/>
                      </a:cubicBezTo>
                      <a:cubicBezTo>
                        <a:pt x="4" y="24"/>
                        <a:pt x="4" y="24"/>
                        <a:pt x="4" y="24"/>
                      </a:cubicBezTo>
                      <a:cubicBezTo>
                        <a:pt x="4" y="24"/>
                        <a:pt x="4" y="25"/>
                        <a:pt x="4" y="25"/>
                      </a:cubicBezTo>
                      <a:cubicBezTo>
                        <a:pt x="4" y="25"/>
                        <a:pt x="4" y="25"/>
                        <a:pt x="4" y="25"/>
                      </a:cubicBezTo>
                      <a:cubicBezTo>
                        <a:pt x="5" y="24"/>
                        <a:pt x="5" y="24"/>
                        <a:pt x="5" y="24"/>
                      </a:cubicBezTo>
                      <a:cubicBezTo>
                        <a:pt x="5" y="24"/>
                        <a:pt x="5" y="24"/>
                        <a:pt x="5" y="24"/>
                      </a:cubicBezTo>
                      <a:cubicBezTo>
                        <a:pt x="5" y="24"/>
                        <a:pt x="6" y="24"/>
                        <a:pt x="7" y="24"/>
                      </a:cubicBezTo>
                      <a:cubicBezTo>
                        <a:pt x="7" y="24"/>
                        <a:pt x="7" y="24"/>
                        <a:pt x="7" y="24"/>
                      </a:cubicBezTo>
                      <a:cubicBezTo>
                        <a:pt x="7" y="24"/>
                        <a:pt x="7" y="24"/>
                        <a:pt x="7" y="24"/>
                      </a:cubicBezTo>
                      <a:cubicBezTo>
                        <a:pt x="8" y="23"/>
                        <a:pt x="8" y="23"/>
                        <a:pt x="8" y="23"/>
                      </a:cubicBezTo>
                      <a:cubicBezTo>
                        <a:pt x="8" y="23"/>
                        <a:pt x="8" y="23"/>
                        <a:pt x="8" y="23"/>
                      </a:cubicBezTo>
                      <a:cubicBezTo>
                        <a:pt x="8" y="23"/>
                        <a:pt x="8" y="23"/>
                        <a:pt x="8" y="23"/>
                      </a:cubicBezTo>
                      <a:cubicBezTo>
                        <a:pt x="8" y="22"/>
                        <a:pt x="8" y="22"/>
                        <a:pt x="8" y="22"/>
                      </a:cubicBezTo>
                      <a:cubicBezTo>
                        <a:pt x="8" y="22"/>
                        <a:pt x="8" y="22"/>
                        <a:pt x="8" y="22"/>
                      </a:cubicBezTo>
                      <a:cubicBezTo>
                        <a:pt x="9" y="22"/>
                        <a:pt x="9" y="22"/>
                        <a:pt x="9" y="22"/>
                      </a:cubicBezTo>
                      <a:cubicBezTo>
                        <a:pt x="9" y="23"/>
                        <a:pt x="9" y="23"/>
                        <a:pt x="9" y="23"/>
                      </a:cubicBezTo>
                      <a:cubicBezTo>
                        <a:pt x="9" y="23"/>
                        <a:pt x="9" y="23"/>
                        <a:pt x="9" y="23"/>
                      </a:cubicBezTo>
                      <a:cubicBezTo>
                        <a:pt x="9" y="23"/>
                        <a:pt x="9" y="23"/>
                        <a:pt x="9" y="23"/>
                      </a:cubicBezTo>
                      <a:cubicBezTo>
                        <a:pt x="10" y="22"/>
                        <a:pt x="10" y="22"/>
                        <a:pt x="10" y="22"/>
                      </a:cubicBezTo>
                      <a:cubicBezTo>
                        <a:pt x="10" y="22"/>
                        <a:pt x="10" y="22"/>
                        <a:pt x="10" y="22"/>
                      </a:cubicBezTo>
                      <a:cubicBezTo>
                        <a:pt x="11" y="22"/>
                        <a:pt x="11" y="22"/>
                        <a:pt x="11" y="22"/>
                      </a:cubicBezTo>
                      <a:cubicBezTo>
                        <a:pt x="11" y="21"/>
                        <a:pt x="11" y="21"/>
                        <a:pt x="11" y="21"/>
                      </a:cubicBezTo>
                      <a:cubicBezTo>
                        <a:pt x="11" y="21"/>
                        <a:pt x="11" y="21"/>
                        <a:pt x="11" y="21"/>
                      </a:cubicBezTo>
                      <a:cubicBezTo>
                        <a:pt x="12" y="21"/>
                        <a:pt x="12" y="21"/>
                        <a:pt x="12" y="21"/>
                      </a:cubicBezTo>
                      <a:cubicBezTo>
                        <a:pt x="13" y="21"/>
                        <a:pt x="13" y="21"/>
                        <a:pt x="13" y="21"/>
                      </a:cubicBezTo>
                      <a:cubicBezTo>
                        <a:pt x="14" y="21"/>
                        <a:pt x="14" y="21"/>
                        <a:pt x="14" y="21"/>
                      </a:cubicBezTo>
                      <a:cubicBezTo>
                        <a:pt x="14" y="21"/>
                        <a:pt x="14" y="21"/>
                        <a:pt x="14" y="21"/>
                      </a:cubicBezTo>
                      <a:cubicBezTo>
                        <a:pt x="14" y="21"/>
                        <a:pt x="14" y="21"/>
                        <a:pt x="14" y="21"/>
                      </a:cubicBezTo>
                      <a:cubicBezTo>
                        <a:pt x="14" y="21"/>
                        <a:pt x="14" y="20"/>
                        <a:pt x="14" y="20"/>
                      </a:cubicBezTo>
                      <a:cubicBezTo>
                        <a:pt x="15" y="21"/>
                        <a:pt x="15" y="21"/>
                        <a:pt x="15" y="21"/>
                      </a:cubicBezTo>
                      <a:cubicBezTo>
                        <a:pt x="15" y="21"/>
                        <a:pt x="15" y="21"/>
                        <a:pt x="15" y="21"/>
                      </a:cubicBezTo>
                      <a:cubicBezTo>
                        <a:pt x="15" y="21"/>
                        <a:pt x="15" y="21"/>
                        <a:pt x="15" y="21"/>
                      </a:cubicBezTo>
                      <a:cubicBezTo>
                        <a:pt x="15" y="21"/>
                        <a:pt x="16" y="21"/>
                        <a:pt x="16" y="21"/>
                      </a:cubicBezTo>
                      <a:cubicBezTo>
                        <a:pt x="16" y="21"/>
                        <a:pt x="16" y="21"/>
                        <a:pt x="16" y="21"/>
                      </a:cubicBezTo>
                      <a:cubicBezTo>
                        <a:pt x="16" y="20"/>
                        <a:pt x="16" y="20"/>
                        <a:pt x="16" y="20"/>
                      </a:cubicBezTo>
                      <a:cubicBezTo>
                        <a:pt x="16" y="20"/>
                        <a:pt x="16" y="20"/>
                        <a:pt x="16" y="20"/>
                      </a:cubicBezTo>
                      <a:cubicBezTo>
                        <a:pt x="17" y="19"/>
                        <a:pt x="17" y="19"/>
                        <a:pt x="17" y="19"/>
                      </a:cubicBezTo>
                      <a:cubicBezTo>
                        <a:pt x="17" y="19"/>
                        <a:pt x="17" y="19"/>
                        <a:pt x="17" y="19"/>
                      </a:cubicBezTo>
                      <a:cubicBezTo>
                        <a:pt x="17" y="18"/>
                        <a:pt x="17" y="18"/>
                        <a:pt x="17" y="18"/>
                      </a:cubicBezTo>
                      <a:cubicBezTo>
                        <a:pt x="17" y="18"/>
                        <a:pt x="17" y="18"/>
                        <a:pt x="17" y="18"/>
                      </a:cubicBezTo>
                      <a:cubicBezTo>
                        <a:pt x="17" y="17"/>
                        <a:pt x="17" y="17"/>
                        <a:pt x="17" y="17"/>
                      </a:cubicBezTo>
                      <a:cubicBezTo>
                        <a:pt x="18" y="16"/>
                        <a:pt x="18" y="16"/>
                        <a:pt x="18" y="16"/>
                      </a:cubicBezTo>
                      <a:cubicBezTo>
                        <a:pt x="18" y="15"/>
                        <a:pt x="18" y="15"/>
                        <a:pt x="18" y="15"/>
                      </a:cubicBezTo>
                      <a:cubicBezTo>
                        <a:pt x="18" y="14"/>
                        <a:pt x="18" y="14"/>
                        <a:pt x="18" y="14"/>
                      </a:cubicBezTo>
                      <a:cubicBezTo>
                        <a:pt x="18" y="14"/>
                        <a:pt x="18" y="14"/>
                        <a:pt x="18" y="14"/>
                      </a:cubicBezTo>
                      <a:cubicBezTo>
                        <a:pt x="18" y="13"/>
                        <a:pt x="18" y="13"/>
                        <a:pt x="18" y="13"/>
                      </a:cubicBezTo>
                      <a:cubicBezTo>
                        <a:pt x="18" y="13"/>
                        <a:pt x="18" y="13"/>
                        <a:pt x="18" y="12"/>
                      </a:cubicBezTo>
                      <a:cubicBezTo>
                        <a:pt x="18" y="12"/>
                        <a:pt x="18" y="12"/>
                        <a:pt x="18" y="12"/>
                      </a:cubicBezTo>
                      <a:cubicBezTo>
                        <a:pt x="18" y="12"/>
                        <a:pt x="18" y="12"/>
                        <a:pt x="18" y="11"/>
                      </a:cubicBezTo>
                      <a:cubicBezTo>
                        <a:pt x="18" y="11"/>
                        <a:pt x="18" y="11"/>
                        <a:pt x="18" y="11"/>
                      </a:cubicBezTo>
                      <a:cubicBezTo>
                        <a:pt x="17" y="10"/>
                        <a:pt x="17" y="10"/>
                        <a:pt x="17" y="10"/>
                      </a:cubicBezTo>
                      <a:cubicBezTo>
                        <a:pt x="17" y="9"/>
                        <a:pt x="17" y="9"/>
                        <a:pt x="17" y="9"/>
                      </a:cubicBezTo>
                      <a:cubicBezTo>
                        <a:pt x="17" y="9"/>
                        <a:pt x="17" y="9"/>
                        <a:pt x="17" y="9"/>
                      </a:cubicBezTo>
                      <a:cubicBezTo>
                        <a:pt x="18" y="9"/>
                        <a:pt x="18" y="9"/>
                        <a:pt x="18" y="9"/>
                      </a:cubicBezTo>
                      <a:cubicBezTo>
                        <a:pt x="18" y="9"/>
                        <a:pt x="18" y="9"/>
                        <a:pt x="18" y="9"/>
                      </a:cubicBezTo>
                      <a:cubicBezTo>
                        <a:pt x="18" y="9"/>
                        <a:pt x="18" y="9"/>
                        <a:pt x="18" y="9"/>
                      </a:cubicBezTo>
                      <a:cubicBezTo>
                        <a:pt x="19" y="9"/>
                        <a:pt x="19" y="9"/>
                        <a:pt x="19" y="9"/>
                      </a:cubicBezTo>
                      <a:cubicBezTo>
                        <a:pt x="19" y="9"/>
                        <a:pt x="19" y="9"/>
                        <a:pt x="19" y="9"/>
                      </a:cubicBezTo>
                      <a:cubicBezTo>
                        <a:pt x="19" y="9"/>
                        <a:pt x="19" y="8"/>
                        <a:pt x="19" y="8"/>
                      </a:cubicBezTo>
                      <a:cubicBezTo>
                        <a:pt x="19" y="8"/>
                        <a:pt x="20" y="8"/>
                        <a:pt x="20" y="8"/>
                      </a:cubicBezTo>
                      <a:cubicBezTo>
                        <a:pt x="20" y="8"/>
                        <a:pt x="20" y="8"/>
                        <a:pt x="20" y="8"/>
                      </a:cubicBezTo>
                      <a:cubicBezTo>
                        <a:pt x="20" y="7"/>
                        <a:pt x="20" y="7"/>
                        <a:pt x="20" y="7"/>
                      </a:cubicBezTo>
                      <a:cubicBezTo>
                        <a:pt x="21" y="7"/>
                        <a:pt x="21" y="7"/>
                        <a:pt x="21" y="7"/>
                      </a:cubicBezTo>
                      <a:cubicBezTo>
                        <a:pt x="21" y="7"/>
                        <a:pt x="21" y="7"/>
                        <a:pt x="21" y="7"/>
                      </a:cubicBezTo>
                      <a:cubicBezTo>
                        <a:pt x="21" y="6"/>
                        <a:pt x="21" y="6"/>
                        <a:pt x="21" y="6"/>
                      </a:cubicBezTo>
                      <a:cubicBezTo>
                        <a:pt x="21" y="5"/>
                        <a:pt x="21" y="5"/>
                        <a:pt x="21" y="5"/>
                      </a:cubicBezTo>
                      <a:cubicBezTo>
                        <a:pt x="21" y="5"/>
                        <a:pt x="21" y="5"/>
                        <a:pt x="21" y="5"/>
                      </a:cubicBezTo>
                      <a:cubicBezTo>
                        <a:pt x="20" y="5"/>
                        <a:pt x="20" y="5"/>
                        <a:pt x="20" y="5"/>
                      </a:cubicBezTo>
                      <a:cubicBezTo>
                        <a:pt x="20" y="5"/>
                        <a:pt x="20" y="5"/>
                        <a:pt x="20" y="5"/>
                      </a:cubicBezTo>
                      <a:cubicBezTo>
                        <a:pt x="19" y="5"/>
                        <a:pt x="19" y="5"/>
                        <a:pt x="19" y="5"/>
                      </a:cubicBezTo>
                      <a:cubicBezTo>
                        <a:pt x="19" y="4"/>
                        <a:pt x="19" y="4"/>
                        <a:pt x="19" y="4"/>
                      </a:cubicBezTo>
                      <a:cubicBezTo>
                        <a:pt x="20" y="4"/>
                        <a:pt x="20" y="4"/>
                        <a:pt x="20" y="4"/>
                      </a:cubicBezTo>
                      <a:cubicBezTo>
                        <a:pt x="20" y="4"/>
                        <a:pt x="20" y="4"/>
                        <a:pt x="20" y="4"/>
                      </a:cubicBezTo>
                      <a:cubicBezTo>
                        <a:pt x="20" y="4"/>
                        <a:pt x="20" y="4"/>
                        <a:pt x="20" y="4"/>
                      </a:cubicBezTo>
                      <a:cubicBezTo>
                        <a:pt x="20" y="4"/>
                        <a:pt x="20" y="4"/>
                        <a:pt x="20" y="4"/>
                      </a:cubicBezTo>
                      <a:cubicBezTo>
                        <a:pt x="20" y="4"/>
                        <a:pt x="20" y="3"/>
                        <a:pt x="20" y="3"/>
                      </a:cubicBezTo>
                      <a:cubicBezTo>
                        <a:pt x="19" y="3"/>
                        <a:pt x="19" y="3"/>
                        <a:pt x="19" y="3"/>
                      </a:cubicBezTo>
                      <a:cubicBezTo>
                        <a:pt x="19" y="3"/>
                        <a:pt x="19" y="3"/>
                        <a:pt x="19" y="3"/>
                      </a:cubicBezTo>
                      <a:cubicBezTo>
                        <a:pt x="19" y="2"/>
                        <a:pt x="19" y="2"/>
                        <a:pt x="19" y="2"/>
                      </a:cubicBezTo>
                      <a:cubicBezTo>
                        <a:pt x="19" y="1"/>
                        <a:pt x="19" y="1"/>
                        <a:pt x="19" y="1"/>
                      </a:cubicBezTo>
                      <a:cubicBezTo>
                        <a:pt x="19" y="1"/>
                        <a:pt x="19" y="1"/>
                        <a:pt x="19" y="1"/>
                      </a:cubicBezTo>
                      <a:cubicBezTo>
                        <a:pt x="18" y="1"/>
                        <a:pt x="18" y="1"/>
                        <a:pt x="18" y="1"/>
                      </a:cubicBezTo>
                      <a:cubicBezTo>
                        <a:pt x="18" y="1"/>
                        <a:pt x="18" y="1"/>
                        <a:pt x="18" y="1"/>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1"/>
                        <a:pt x="16" y="1"/>
                        <a:pt x="16" y="1"/>
                      </a:cubicBezTo>
                      <a:cubicBezTo>
                        <a:pt x="16" y="1"/>
                        <a:pt x="16" y="1"/>
                        <a:pt x="16" y="1"/>
                      </a:cubicBezTo>
                      <a:cubicBezTo>
                        <a:pt x="15" y="1"/>
                        <a:pt x="15" y="1"/>
                        <a:pt x="15" y="1"/>
                      </a:cubicBezTo>
                      <a:cubicBezTo>
                        <a:pt x="15" y="0"/>
                        <a:pt x="15" y="0"/>
                        <a:pt x="15" y="0"/>
                      </a:cubicBezTo>
                      <a:cubicBezTo>
                        <a:pt x="15" y="0"/>
                        <a:pt x="15" y="0"/>
                        <a:pt x="15" y="0"/>
                      </a:cubicBezTo>
                      <a:cubicBezTo>
                        <a:pt x="14" y="0"/>
                        <a:pt x="14" y="0"/>
                        <a:pt x="14" y="0"/>
                      </a:cubicBezTo>
                      <a:cubicBezTo>
                        <a:pt x="14" y="0"/>
                        <a:pt x="14" y="0"/>
                        <a:pt x="14" y="0"/>
                      </a:cubicBezTo>
                      <a:cubicBezTo>
                        <a:pt x="13" y="1"/>
                        <a:pt x="13" y="1"/>
                        <a:pt x="13" y="1"/>
                      </a:cubicBezTo>
                      <a:cubicBezTo>
                        <a:pt x="13" y="1"/>
                        <a:pt x="13" y="1"/>
                        <a:pt x="13" y="1"/>
                      </a:cubicBezTo>
                      <a:cubicBezTo>
                        <a:pt x="13" y="1"/>
                        <a:pt x="13" y="1"/>
                        <a:pt x="13" y="1"/>
                      </a:cubicBezTo>
                      <a:cubicBezTo>
                        <a:pt x="12" y="1"/>
                        <a:pt x="12" y="1"/>
                        <a:pt x="12" y="1"/>
                      </a:cubicBezTo>
                      <a:cubicBezTo>
                        <a:pt x="12" y="1"/>
                        <a:pt x="12" y="1"/>
                        <a:pt x="12" y="1"/>
                      </a:cubicBezTo>
                      <a:cubicBezTo>
                        <a:pt x="11" y="1"/>
                        <a:pt x="11" y="1"/>
                        <a:pt x="11" y="1"/>
                      </a:cubicBezTo>
                      <a:cubicBezTo>
                        <a:pt x="11" y="1"/>
                        <a:pt x="11" y="1"/>
                        <a:pt x="11" y="1"/>
                      </a:cubicBezTo>
                      <a:cubicBezTo>
                        <a:pt x="11" y="1"/>
                        <a:pt x="11" y="1"/>
                        <a:pt x="11" y="1"/>
                      </a:cubicBezTo>
                      <a:cubicBezTo>
                        <a:pt x="10" y="1"/>
                        <a:pt x="10" y="1"/>
                        <a:pt x="10" y="1"/>
                      </a:cubicBezTo>
                      <a:cubicBezTo>
                        <a:pt x="10" y="2"/>
                        <a:pt x="10" y="2"/>
                        <a:pt x="10" y="2"/>
                      </a:cubicBezTo>
                      <a:cubicBezTo>
                        <a:pt x="10" y="3"/>
                        <a:pt x="10" y="3"/>
                        <a:pt x="10" y="3"/>
                      </a:cubicBezTo>
                      <a:cubicBezTo>
                        <a:pt x="10" y="3"/>
                        <a:pt x="10" y="3"/>
                        <a:pt x="10" y="3"/>
                      </a:cubicBezTo>
                      <a:cubicBezTo>
                        <a:pt x="10" y="3"/>
                        <a:pt x="10" y="3"/>
                        <a:pt x="10" y="3"/>
                      </a:cubicBezTo>
                      <a:cubicBezTo>
                        <a:pt x="10" y="3"/>
                        <a:pt x="9" y="3"/>
                        <a:pt x="9" y="3"/>
                      </a:cubicBezTo>
                      <a:cubicBezTo>
                        <a:pt x="9" y="3"/>
                        <a:pt x="9" y="4"/>
                        <a:pt x="9" y="4"/>
                      </a:cubicBezTo>
                      <a:cubicBezTo>
                        <a:pt x="9" y="4"/>
                        <a:pt x="9" y="4"/>
                        <a:pt x="9" y="4"/>
                      </a:cubicBezTo>
                      <a:cubicBezTo>
                        <a:pt x="9" y="4"/>
                        <a:pt x="9" y="4"/>
                        <a:pt x="9" y="4"/>
                      </a:cubicBezTo>
                      <a:cubicBezTo>
                        <a:pt x="10" y="4"/>
                        <a:pt x="10" y="4"/>
                        <a:pt x="10" y="4"/>
                      </a:cubicBezTo>
                      <a:cubicBezTo>
                        <a:pt x="10" y="4"/>
                        <a:pt x="10" y="4"/>
                        <a:pt x="10" y="4"/>
                      </a:cubicBezTo>
                      <a:cubicBezTo>
                        <a:pt x="10" y="4"/>
                        <a:pt x="11" y="5"/>
                        <a:pt x="11" y="5"/>
                      </a:cubicBezTo>
                      <a:cubicBezTo>
                        <a:pt x="10" y="5"/>
                        <a:pt x="10" y="5"/>
                        <a:pt x="10" y="5"/>
                      </a:cubicBezTo>
                      <a:cubicBezTo>
                        <a:pt x="10" y="5"/>
                        <a:pt x="10" y="5"/>
                        <a:pt x="10" y="5"/>
                      </a:cubicBezTo>
                      <a:cubicBezTo>
                        <a:pt x="9" y="5"/>
                        <a:pt x="9" y="5"/>
                        <a:pt x="9" y="5"/>
                      </a:cubicBezTo>
                      <a:cubicBezTo>
                        <a:pt x="9" y="5"/>
                        <a:pt x="9" y="5"/>
                        <a:pt x="9" y="5"/>
                      </a:cubicBezTo>
                      <a:cubicBezTo>
                        <a:pt x="9" y="6"/>
                        <a:pt x="9" y="6"/>
                        <a:pt x="9" y="6"/>
                      </a:cubicBezTo>
                      <a:cubicBezTo>
                        <a:pt x="9" y="6"/>
                        <a:pt x="9" y="6"/>
                        <a:pt x="9" y="6"/>
                      </a:cubicBezTo>
                      <a:cubicBezTo>
                        <a:pt x="9" y="7"/>
                        <a:pt x="9" y="7"/>
                        <a:pt x="9" y="7"/>
                      </a:cubicBezTo>
                      <a:cubicBezTo>
                        <a:pt x="9" y="7"/>
                        <a:pt x="9" y="7"/>
                        <a:pt x="9" y="7"/>
                      </a:cubicBezTo>
                      <a:cubicBezTo>
                        <a:pt x="8" y="7"/>
                        <a:pt x="8" y="7"/>
                        <a:pt x="8" y="7"/>
                      </a:cubicBezTo>
                      <a:cubicBezTo>
                        <a:pt x="8" y="6"/>
                        <a:pt x="8" y="6"/>
                        <a:pt x="8" y="6"/>
                      </a:cubicBezTo>
                      <a:cubicBezTo>
                        <a:pt x="7" y="6"/>
                        <a:pt x="7" y="6"/>
                        <a:pt x="7" y="6"/>
                      </a:cubicBezTo>
                      <a:cubicBezTo>
                        <a:pt x="7" y="6"/>
                        <a:pt x="7" y="6"/>
                        <a:pt x="7" y="6"/>
                      </a:cubicBezTo>
                      <a:cubicBezTo>
                        <a:pt x="7" y="7"/>
                        <a:pt x="7" y="7"/>
                        <a:pt x="7" y="7"/>
                      </a:cubicBezTo>
                      <a:cubicBezTo>
                        <a:pt x="6" y="7"/>
                        <a:pt x="6" y="7"/>
                        <a:pt x="6" y="7"/>
                      </a:cubicBezTo>
                      <a:cubicBezTo>
                        <a:pt x="6" y="6"/>
                        <a:pt x="6" y="6"/>
                        <a:pt x="6" y="6"/>
                      </a:cubicBezTo>
                      <a:cubicBezTo>
                        <a:pt x="6" y="6"/>
                        <a:pt x="6" y="6"/>
                        <a:pt x="6" y="6"/>
                      </a:cubicBezTo>
                      <a:cubicBezTo>
                        <a:pt x="5" y="6"/>
                        <a:pt x="5" y="6"/>
                        <a:pt x="5" y="6"/>
                      </a:cubicBezTo>
                      <a:cubicBezTo>
                        <a:pt x="5" y="6"/>
                        <a:pt x="5" y="6"/>
                        <a:pt x="4" y="6"/>
                      </a:cubicBezTo>
                      <a:cubicBezTo>
                        <a:pt x="4" y="6"/>
                        <a:pt x="4" y="6"/>
                        <a:pt x="4" y="6"/>
                      </a:cubicBezTo>
                      <a:cubicBezTo>
                        <a:pt x="4" y="6"/>
                        <a:pt x="4" y="6"/>
                        <a:pt x="4" y="6"/>
                      </a:cubicBezTo>
                      <a:cubicBezTo>
                        <a:pt x="4" y="6"/>
                        <a:pt x="3" y="6"/>
                        <a:pt x="3" y="6"/>
                      </a:cubicBezTo>
                      <a:cubicBezTo>
                        <a:pt x="3" y="6"/>
                        <a:pt x="3" y="6"/>
                        <a:pt x="3" y="6"/>
                      </a:cubicBezTo>
                      <a:cubicBezTo>
                        <a:pt x="3" y="7"/>
                        <a:pt x="3" y="7"/>
                        <a:pt x="3" y="7"/>
                      </a:cubicBezTo>
                      <a:cubicBezTo>
                        <a:pt x="3" y="7"/>
                        <a:pt x="3" y="7"/>
                        <a:pt x="3" y="7"/>
                      </a:cubicBezTo>
                      <a:cubicBezTo>
                        <a:pt x="3" y="7"/>
                        <a:pt x="3" y="7"/>
                        <a:pt x="3" y="7"/>
                      </a:cubicBezTo>
                      <a:cubicBezTo>
                        <a:pt x="3" y="8"/>
                        <a:pt x="3" y="8"/>
                        <a:pt x="3" y="8"/>
                      </a:cubicBezTo>
                      <a:cubicBezTo>
                        <a:pt x="3" y="8"/>
                        <a:pt x="3" y="8"/>
                        <a:pt x="3" y="8"/>
                      </a:cubicBezTo>
                      <a:cubicBezTo>
                        <a:pt x="4" y="8"/>
                        <a:pt x="4" y="8"/>
                        <a:pt x="4" y="8"/>
                      </a:cubicBezTo>
                      <a:cubicBezTo>
                        <a:pt x="4" y="9"/>
                        <a:pt x="4" y="9"/>
                        <a:pt x="4" y="9"/>
                      </a:cubicBezTo>
                      <a:cubicBezTo>
                        <a:pt x="5" y="9"/>
                        <a:pt x="5" y="9"/>
                        <a:pt x="5" y="9"/>
                      </a:cubicBezTo>
                      <a:cubicBezTo>
                        <a:pt x="4" y="9"/>
                        <a:pt x="4" y="9"/>
                        <a:pt x="4" y="9"/>
                      </a:cubicBezTo>
                      <a:cubicBezTo>
                        <a:pt x="4" y="9"/>
                        <a:pt x="4" y="9"/>
                        <a:pt x="4" y="9"/>
                      </a:cubicBezTo>
                      <a:cubicBezTo>
                        <a:pt x="3" y="9"/>
                        <a:pt x="3" y="9"/>
                        <a:pt x="3" y="9"/>
                      </a:cubicBezTo>
                      <a:cubicBezTo>
                        <a:pt x="3" y="9"/>
                        <a:pt x="3" y="10"/>
                        <a:pt x="3" y="10"/>
                      </a:cubicBezTo>
                      <a:cubicBezTo>
                        <a:pt x="3" y="10"/>
                        <a:pt x="3" y="10"/>
                        <a:pt x="3" y="10"/>
                      </a:cubicBezTo>
                      <a:cubicBezTo>
                        <a:pt x="3" y="10"/>
                        <a:pt x="3" y="10"/>
                        <a:pt x="3" y="10"/>
                      </a:cubicBezTo>
                      <a:cubicBezTo>
                        <a:pt x="2" y="11"/>
                        <a:pt x="2" y="11"/>
                        <a:pt x="2" y="11"/>
                      </a:cubicBezTo>
                      <a:cubicBezTo>
                        <a:pt x="2" y="11"/>
                        <a:pt x="2" y="11"/>
                        <a:pt x="2" y="11"/>
                      </a:cubicBezTo>
                      <a:cubicBezTo>
                        <a:pt x="3" y="12"/>
                        <a:pt x="3" y="12"/>
                        <a:pt x="3" y="12"/>
                      </a:cubicBezTo>
                      <a:cubicBezTo>
                        <a:pt x="3" y="12"/>
                        <a:pt x="3" y="12"/>
                        <a:pt x="3" y="12"/>
                      </a:cubicBezTo>
                      <a:cubicBezTo>
                        <a:pt x="4" y="12"/>
                        <a:pt x="4" y="12"/>
                        <a:pt x="4" y="12"/>
                      </a:cubicBezTo>
                      <a:cubicBezTo>
                        <a:pt x="4" y="13"/>
                        <a:pt x="4" y="13"/>
                        <a:pt x="4" y="13"/>
                      </a:cubicBezTo>
                      <a:cubicBezTo>
                        <a:pt x="4" y="13"/>
                        <a:pt x="4" y="13"/>
                        <a:pt x="4" y="13"/>
                      </a:cubicBezTo>
                      <a:cubicBezTo>
                        <a:pt x="5" y="13"/>
                        <a:pt x="5" y="13"/>
                        <a:pt x="5" y="13"/>
                      </a:cubicBezTo>
                      <a:cubicBezTo>
                        <a:pt x="5" y="13"/>
                        <a:pt x="5" y="13"/>
                        <a:pt x="5" y="13"/>
                      </a:cubicBezTo>
                      <a:cubicBezTo>
                        <a:pt x="5" y="13"/>
                        <a:pt x="6" y="13"/>
                        <a:pt x="6" y="13"/>
                      </a:cubicBezTo>
                      <a:cubicBezTo>
                        <a:pt x="6" y="13"/>
                        <a:pt x="6" y="13"/>
                        <a:pt x="6" y="13"/>
                      </a:cubicBezTo>
                      <a:cubicBezTo>
                        <a:pt x="6" y="13"/>
                        <a:pt x="6" y="13"/>
                        <a:pt x="6" y="13"/>
                      </a:cubicBezTo>
                      <a:cubicBezTo>
                        <a:pt x="6" y="14"/>
                        <a:pt x="6" y="14"/>
                        <a:pt x="6" y="14"/>
                      </a:cubicBezTo>
                      <a:cubicBezTo>
                        <a:pt x="6" y="14"/>
                        <a:pt x="6" y="13"/>
                        <a:pt x="6" y="14"/>
                      </a:cubicBezTo>
                      <a:cubicBezTo>
                        <a:pt x="5" y="14"/>
                        <a:pt x="5" y="14"/>
                        <a:pt x="5" y="14"/>
                      </a:cubicBezTo>
                      <a:cubicBezTo>
                        <a:pt x="5" y="14"/>
                        <a:pt x="5" y="14"/>
                        <a:pt x="5" y="14"/>
                      </a:cubicBezTo>
                      <a:cubicBezTo>
                        <a:pt x="4" y="15"/>
                        <a:pt x="4" y="15"/>
                        <a:pt x="4" y="15"/>
                      </a:cubicBezTo>
                      <a:cubicBezTo>
                        <a:pt x="4" y="15"/>
                        <a:pt x="4" y="15"/>
                        <a:pt x="4" y="15"/>
                      </a:cubicBezTo>
                      <a:cubicBezTo>
                        <a:pt x="4" y="15"/>
                        <a:pt x="4" y="15"/>
                        <a:pt x="4" y="15"/>
                      </a:cubicBezTo>
                      <a:cubicBezTo>
                        <a:pt x="4" y="15"/>
                        <a:pt x="4" y="16"/>
                        <a:pt x="3" y="16"/>
                      </a:cubicBezTo>
                      <a:cubicBezTo>
                        <a:pt x="3" y="17"/>
                        <a:pt x="3" y="17"/>
                        <a:pt x="3" y="17"/>
                      </a:cubicBezTo>
                      <a:cubicBezTo>
                        <a:pt x="3" y="17"/>
                        <a:pt x="3" y="17"/>
                        <a:pt x="4" y="17"/>
                      </a:cubicBezTo>
                      <a:cubicBezTo>
                        <a:pt x="4" y="17"/>
                        <a:pt x="4" y="17"/>
                        <a:pt x="4" y="17"/>
                      </a:cubicBezTo>
                      <a:cubicBezTo>
                        <a:pt x="3" y="17"/>
                        <a:pt x="3" y="17"/>
                        <a:pt x="3" y="17"/>
                      </a:cubicBezTo>
                      <a:cubicBezTo>
                        <a:pt x="3" y="17"/>
                        <a:pt x="3" y="17"/>
                        <a:pt x="3" y="17"/>
                      </a:cubicBezTo>
                      <a:cubicBezTo>
                        <a:pt x="3" y="18"/>
                        <a:pt x="3" y="18"/>
                        <a:pt x="3" y="18"/>
                      </a:cubicBezTo>
                      <a:cubicBezTo>
                        <a:pt x="3" y="18"/>
                        <a:pt x="3" y="18"/>
                        <a:pt x="3" y="18"/>
                      </a:cubicBezTo>
                      <a:cubicBezTo>
                        <a:pt x="2" y="18"/>
                        <a:pt x="2" y="18"/>
                        <a:pt x="2" y="18"/>
                      </a:cubicBezTo>
                      <a:cubicBezTo>
                        <a:pt x="2" y="18"/>
                        <a:pt x="2" y="19"/>
                        <a:pt x="2" y="19"/>
                      </a:cubicBezTo>
                      <a:cubicBezTo>
                        <a:pt x="2" y="19"/>
                        <a:pt x="2" y="19"/>
                        <a:pt x="2" y="19"/>
                      </a:cubicBezTo>
                      <a:cubicBezTo>
                        <a:pt x="2" y="19"/>
                        <a:pt x="2" y="19"/>
                        <a:pt x="2" y="19"/>
                      </a:cubicBezTo>
                      <a:cubicBezTo>
                        <a:pt x="1" y="19"/>
                        <a:pt x="1" y="19"/>
                        <a:pt x="1" y="19"/>
                      </a:cubicBezTo>
                      <a:cubicBezTo>
                        <a:pt x="1" y="19"/>
                        <a:pt x="1" y="19"/>
                        <a:pt x="1" y="19"/>
                      </a:cubicBezTo>
                      <a:cubicBezTo>
                        <a:pt x="0" y="19"/>
                        <a:pt x="0" y="19"/>
                        <a:pt x="0" y="19"/>
                      </a:cubicBezTo>
                      <a:cubicBezTo>
                        <a:pt x="0" y="19"/>
                        <a:pt x="0" y="19"/>
                        <a:pt x="0" y="19"/>
                      </a:cubicBezTo>
                      <a:cubicBezTo>
                        <a:pt x="0" y="20"/>
                        <a:pt x="0" y="20"/>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15" name="Freeform 140"/>
                <p:cNvSpPr>
                  <a:spLocks/>
                </p:cNvSpPr>
                <p:nvPr/>
              </p:nvSpPr>
              <p:spPr bwMode="auto">
                <a:xfrm>
                  <a:off x="870" y="1464"/>
                  <a:ext cx="0" cy="0"/>
                </a:xfrm>
                <a:custGeom>
                  <a:avLst/>
                  <a:gdLst/>
                  <a:ahLst/>
                  <a:cxnLst>
                    <a:cxn ang="0">
                      <a:pos x="0" y="0"/>
                    </a:cxn>
                    <a:cxn ang="0">
                      <a:pos x="0" y="0"/>
                    </a:cxn>
                  </a:cxnLst>
                  <a:rect l="0" t="0" r="r" b="b"/>
                  <a:pathLst>
                    <a:path>
                      <a:moveTo>
                        <a:pt x="0" y="0"/>
                      </a:moveTo>
                      <a:cubicBezTo>
                        <a:pt x="0" y="0"/>
                        <a:pt x="0" y="0"/>
                        <a:pt x="0" y="0"/>
                      </a:cubicBezTo>
                    </a:path>
                  </a:pathLst>
                </a:custGeom>
                <a:grpFill/>
                <a:ln w="0" cap="rnd">
                  <a:solidFill>
                    <a:srgbClr val="00ADD9"/>
                  </a:solidFill>
                  <a:prstDash val="solid"/>
                  <a:round/>
                  <a:headEnd/>
                  <a:tailEnd/>
                </a:ln>
                <a:extLst/>
              </p:spPr>
              <p:txBody>
                <a:bodyPr vert="horz" wrap="square" lIns="76180" tIns="38090" rIns="76180" bIns="38090" numCol="1" anchor="t" anchorCtr="0" compatLnSpc="1">
                  <a:prstTxWarp prst="textNoShape">
                    <a:avLst/>
                  </a:prstTxWarp>
                </a:bodyPr>
                <a:lstStyle/>
                <a:p>
                  <a:endParaRPr lang="en-US" sz="1500"/>
                </a:p>
              </p:txBody>
            </p:sp>
            <p:sp>
              <p:nvSpPr>
                <p:cNvPr id="516" name="Freeform 141"/>
                <p:cNvSpPr>
                  <a:spLocks/>
                </p:cNvSpPr>
                <p:nvPr/>
              </p:nvSpPr>
              <p:spPr bwMode="auto">
                <a:xfrm>
                  <a:off x="854" y="1482"/>
                  <a:ext cx="4" cy="3"/>
                </a:xfrm>
                <a:custGeom>
                  <a:avLst/>
                  <a:gdLst>
                    <a:gd name="T0" fmla="*/ 4 w 6"/>
                    <a:gd name="T1" fmla="*/ 3 h 6"/>
                    <a:gd name="T2" fmla="*/ 4 w 6"/>
                    <a:gd name="T3" fmla="*/ 3 h 6"/>
                    <a:gd name="T4" fmla="*/ 4 w 6"/>
                    <a:gd name="T5" fmla="*/ 2 h 6"/>
                    <a:gd name="T6" fmla="*/ 3 w 6"/>
                    <a:gd name="T7" fmla="*/ 2 h 6"/>
                    <a:gd name="T8" fmla="*/ 3 w 6"/>
                    <a:gd name="T9" fmla="*/ 2 h 6"/>
                    <a:gd name="T10" fmla="*/ 3 w 6"/>
                    <a:gd name="T11" fmla="*/ 2 h 6"/>
                    <a:gd name="T12" fmla="*/ 3 w 6"/>
                    <a:gd name="T13" fmla="*/ 2 h 6"/>
                    <a:gd name="T14" fmla="*/ 2 w 6"/>
                    <a:gd name="T15" fmla="*/ 2 h 6"/>
                    <a:gd name="T16" fmla="*/ 2 w 6"/>
                    <a:gd name="T17" fmla="*/ 2 h 6"/>
                    <a:gd name="T18" fmla="*/ 2 w 6"/>
                    <a:gd name="T19" fmla="*/ 1 h 6"/>
                    <a:gd name="T20" fmla="*/ 1 w 6"/>
                    <a:gd name="T21" fmla="*/ 1 h 6"/>
                    <a:gd name="T22" fmla="*/ 1 w 6"/>
                    <a:gd name="T23" fmla="*/ 1 h 6"/>
                    <a:gd name="T24" fmla="*/ 1 w 6"/>
                    <a:gd name="T25" fmla="*/ 0 h 6"/>
                    <a:gd name="T26" fmla="*/ 1 w 6"/>
                    <a:gd name="T27" fmla="*/ 0 h 6"/>
                    <a:gd name="T28" fmla="*/ 0 w 6"/>
                    <a:gd name="T29" fmla="*/ 0 h 6"/>
                    <a:gd name="T30" fmla="*/ 0 w 6"/>
                    <a:gd name="T31" fmla="*/ 0 h 6"/>
                    <a:gd name="T32" fmla="*/ 0 w 6"/>
                    <a:gd name="T33" fmla="*/ 0 h 6"/>
                    <a:gd name="T34" fmla="*/ 0 w 6"/>
                    <a:gd name="T35" fmla="*/ 1 h 6"/>
                    <a:gd name="T36" fmla="*/ 0 w 6"/>
                    <a:gd name="T37" fmla="*/ 1 h 6"/>
                    <a:gd name="T38" fmla="*/ 0 w 6"/>
                    <a:gd name="T39" fmla="*/ 1 h 6"/>
                    <a:gd name="T40" fmla="*/ 0 w 6"/>
                    <a:gd name="T41" fmla="*/ 1 h 6"/>
                    <a:gd name="T42" fmla="*/ 1 w 6"/>
                    <a:gd name="T43" fmla="*/ 2 h 6"/>
                    <a:gd name="T44" fmla="*/ 1 w 6"/>
                    <a:gd name="T45" fmla="*/ 2 h 6"/>
                    <a:gd name="T46" fmla="*/ 1 w 6"/>
                    <a:gd name="T47" fmla="*/ 2 h 6"/>
                    <a:gd name="T48" fmla="*/ 1 w 6"/>
                    <a:gd name="T49" fmla="*/ 2 h 6"/>
                    <a:gd name="T50" fmla="*/ 1 w 6"/>
                    <a:gd name="T51" fmla="*/ 2 h 6"/>
                    <a:gd name="T52" fmla="*/ 2 w 6"/>
                    <a:gd name="T53" fmla="*/ 3 h 6"/>
                    <a:gd name="T54" fmla="*/ 2 w 6"/>
                    <a:gd name="T55" fmla="*/ 3 h 6"/>
                    <a:gd name="T56" fmla="*/ 2 w 6"/>
                    <a:gd name="T57" fmla="*/ 3 h 6"/>
                    <a:gd name="T58" fmla="*/ 3 w 6"/>
                    <a:gd name="T59" fmla="*/ 4 h 6"/>
                    <a:gd name="T60" fmla="*/ 3 w 6"/>
                    <a:gd name="T61" fmla="*/ 4 h 6"/>
                    <a:gd name="T62" fmla="*/ 4 w 6"/>
                    <a:gd name="T63" fmla="*/ 4 h 6"/>
                    <a:gd name="T64" fmla="*/ 4 w 6"/>
                    <a:gd name="T65" fmla="*/ 4 h 6"/>
                    <a:gd name="T66" fmla="*/ 4 w 6"/>
                    <a:gd name="T67" fmla="*/ 4 h 6"/>
                    <a:gd name="T68" fmla="*/ 4 w 6"/>
                    <a:gd name="T69" fmla="*/ 4 h 6"/>
                    <a:gd name="T70" fmla="*/ 4 w 6"/>
                    <a:gd name="T71" fmla="*/ 5 h 6"/>
                    <a:gd name="T72" fmla="*/ 4 w 6"/>
                    <a:gd name="T73" fmla="*/ 5 h 6"/>
                    <a:gd name="T74" fmla="*/ 5 w 6"/>
                    <a:gd name="T75" fmla="*/ 5 h 6"/>
                    <a:gd name="T76" fmla="*/ 5 w 6"/>
                    <a:gd name="T77" fmla="*/ 5 h 6"/>
                    <a:gd name="T78" fmla="*/ 6 w 6"/>
                    <a:gd name="T79" fmla="*/ 6 h 6"/>
                    <a:gd name="T80" fmla="*/ 6 w 6"/>
                    <a:gd name="T81" fmla="*/ 6 h 6"/>
                    <a:gd name="T82" fmla="*/ 6 w 6"/>
                    <a:gd name="T83" fmla="*/ 6 h 6"/>
                    <a:gd name="T84" fmla="*/ 6 w 6"/>
                    <a:gd name="T85" fmla="*/ 6 h 6"/>
                    <a:gd name="T86" fmla="*/ 6 w 6"/>
                    <a:gd name="T87" fmla="*/ 5 h 6"/>
                    <a:gd name="T88" fmla="*/ 6 w 6"/>
                    <a:gd name="T89" fmla="*/ 5 h 6"/>
                    <a:gd name="T90" fmla="*/ 5 w 6"/>
                    <a:gd name="T91" fmla="*/ 5 h 6"/>
                    <a:gd name="T92" fmla="*/ 5 w 6"/>
                    <a:gd name="T93" fmla="*/ 5 h 6"/>
                    <a:gd name="T94" fmla="*/ 5 w 6"/>
                    <a:gd name="T95" fmla="*/ 4 h 6"/>
                    <a:gd name="T96" fmla="*/ 5 w 6"/>
                    <a:gd name="T97" fmla="*/ 4 h 6"/>
                    <a:gd name="T98" fmla="*/ 5 w 6"/>
                    <a:gd name="T99" fmla="*/ 4 h 6"/>
                    <a:gd name="T100" fmla="*/ 5 w 6"/>
                    <a:gd name="T101" fmla="*/ 3 h 6"/>
                    <a:gd name="T102" fmla="*/ 5 w 6"/>
                    <a:gd name="T103" fmla="*/ 3 h 6"/>
                    <a:gd name="T104" fmla="*/ 4 w 6"/>
                    <a:gd name="T10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 h="6">
                      <a:moveTo>
                        <a:pt x="4" y="3"/>
                      </a:moveTo>
                      <a:cubicBezTo>
                        <a:pt x="4" y="3"/>
                        <a:pt x="4" y="3"/>
                        <a:pt x="4" y="3"/>
                      </a:cubicBezTo>
                      <a:cubicBezTo>
                        <a:pt x="4" y="2"/>
                        <a:pt x="4" y="2"/>
                        <a:pt x="4" y="2"/>
                      </a:cubicBezTo>
                      <a:cubicBezTo>
                        <a:pt x="4" y="2"/>
                        <a:pt x="4" y="2"/>
                        <a:pt x="3" y="2"/>
                      </a:cubicBezTo>
                      <a:cubicBezTo>
                        <a:pt x="3" y="2"/>
                        <a:pt x="3" y="2"/>
                        <a:pt x="3" y="2"/>
                      </a:cubicBezTo>
                      <a:cubicBezTo>
                        <a:pt x="3" y="2"/>
                        <a:pt x="3" y="2"/>
                        <a:pt x="3" y="2"/>
                      </a:cubicBezTo>
                      <a:cubicBezTo>
                        <a:pt x="3" y="2"/>
                        <a:pt x="3" y="2"/>
                        <a:pt x="3" y="2"/>
                      </a:cubicBezTo>
                      <a:cubicBezTo>
                        <a:pt x="2" y="2"/>
                        <a:pt x="2" y="2"/>
                        <a:pt x="2" y="2"/>
                      </a:cubicBezTo>
                      <a:cubicBezTo>
                        <a:pt x="2" y="2"/>
                        <a:pt x="2" y="2"/>
                        <a:pt x="2" y="2"/>
                      </a:cubicBezTo>
                      <a:cubicBezTo>
                        <a:pt x="2" y="1"/>
                        <a:pt x="2" y="1"/>
                        <a:pt x="2" y="1"/>
                      </a:cubicBezTo>
                      <a:cubicBezTo>
                        <a:pt x="1" y="1"/>
                        <a:pt x="1" y="1"/>
                        <a:pt x="1" y="1"/>
                      </a:cubicBezTo>
                      <a:cubicBezTo>
                        <a:pt x="1" y="1"/>
                        <a:pt x="1" y="1"/>
                        <a:pt x="1" y="1"/>
                      </a:cubicBezTo>
                      <a:cubicBezTo>
                        <a:pt x="1" y="0"/>
                        <a:pt x="1" y="0"/>
                        <a:pt x="1" y="0"/>
                      </a:cubicBezTo>
                      <a:cubicBezTo>
                        <a:pt x="1" y="0"/>
                        <a:pt x="1" y="0"/>
                        <a:pt x="1"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2"/>
                        <a:pt x="1" y="2"/>
                      </a:cubicBezTo>
                      <a:cubicBezTo>
                        <a:pt x="1" y="2"/>
                        <a:pt x="1" y="2"/>
                        <a:pt x="1" y="2"/>
                      </a:cubicBezTo>
                      <a:cubicBezTo>
                        <a:pt x="1" y="2"/>
                        <a:pt x="1" y="2"/>
                        <a:pt x="1" y="2"/>
                      </a:cubicBezTo>
                      <a:cubicBezTo>
                        <a:pt x="1" y="2"/>
                        <a:pt x="1" y="2"/>
                        <a:pt x="1" y="2"/>
                      </a:cubicBezTo>
                      <a:cubicBezTo>
                        <a:pt x="1" y="2"/>
                        <a:pt x="1" y="2"/>
                        <a:pt x="1" y="2"/>
                      </a:cubicBezTo>
                      <a:cubicBezTo>
                        <a:pt x="2" y="3"/>
                        <a:pt x="2" y="3"/>
                        <a:pt x="2" y="3"/>
                      </a:cubicBezTo>
                      <a:cubicBezTo>
                        <a:pt x="2" y="3"/>
                        <a:pt x="2" y="3"/>
                        <a:pt x="2" y="3"/>
                      </a:cubicBezTo>
                      <a:cubicBezTo>
                        <a:pt x="2" y="3"/>
                        <a:pt x="2" y="3"/>
                        <a:pt x="2" y="3"/>
                      </a:cubicBezTo>
                      <a:cubicBezTo>
                        <a:pt x="3" y="4"/>
                        <a:pt x="3" y="4"/>
                        <a:pt x="3" y="4"/>
                      </a:cubicBezTo>
                      <a:cubicBezTo>
                        <a:pt x="3" y="4"/>
                        <a:pt x="3" y="4"/>
                        <a:pt x="3" y="4"/>
                      </a:cubicBezTo>
                      <a:cubicBezTo>
                        <a:pt x="4" y="4"/>
                        <a:pt x="4" y="4"/>
                        <a:pt x="4" y="4"/>
                      </a:cubicBezTo>
                      <a:cubicBezTo>
                        <a:pt x="4" y="4"/>
                        <a:pt x="4" y="4"/>
                        <a:pt x="4" y="4"/>
                      </a:cubicBezTo>
                      <a:cubicBezTo>
                        <a:pt x="4" y="4"/>
                        <a:pt x="4" y="4"/>
                        <a:pt x="4" y="4"/>
                      </a:cubicBezTo>
                      <a:cubicBezTo>
                        <a:pt x="4" y="4"/>
                        <a:pt x="4" y="4"/>
                        <a:pt x="4" y="4"/>
                      </a:cubicBezTo>
                      <a:cubicBezTo>
                        <a:pt x="4" y="5"/>
                        <a:pt x="4" y="5"/>
                        <a:pt x="4" y="5"/>
                      </a:cubicBezTo>
                      <a:cubicBezTo>
                        <a:pt x="4" y="5"/>
                        <a:pt x="4" y="5"/>
                        <a:pt x="4" y="5"/>
                      </a:cubicBezTo>
                      <a:cubicBezTo>
                        <a:pt x="5" y="5"/>
                        <a:pt x="5" y="5"/>
                        <a:pt x="5" y="5"/>
                      </a:cubicBezTo>
                      <a:cubicBezTo>
                        <a:pt x="5" y="5"/>
                        <a:pt x="5" y="5"/>
                        <a:pt x="5" y="5"/>
                      </a:cubicBezTo>
                      <a:cubicBezTo>
                        <a:pt x="6" y="6"/>
                        <a:pt x="6" y="6"/>
                        <a:pt x="6" y="6"/>
                      </a:cubicBezTo>
                      <a:cubicBezTo>
                        <a:pt x="6" y="6"/>
                        <a:pt x="6" y="6"/>
                        <a:pt x="6" y="6"/>
                      </a:cubicBezTo>
                      <a:cubicBezTo>
                        <a:pt x="6" y="6"/>
                        <a:pt x="6" y="6"/>
                        <a:pt x="6" y="6"/>
                      </a:cubicBezTo>
                      <a:cubicBezTo>
                        <a:pt x="6" y="6"/>
                        <a:pt x="6" y="6"/>
                        <a:pt x="6" y="6"/>
                      </a:cubicBezTo>
                      <a:cubicBezTo>
                        <a:pt x="6" y="6"/>
                        <a:pt x="6" y="5"/>
                        <a:pt x="6" y="5"/>
                      </a:cubicBezTo>
                      <a:cubicBezTo>
                        <a:pt x="6" y="6"/>
                        <a:pt x="6" y="5"/>
                        <a:pt x="6" y="5"/>
                      </a:cubicBezTo>
                      <a:cubicBezTo>
                        <a:pt x="5" y="5"/>
                        <a:pt x="5" y="5"/>
                        <a:pt x="5" y="5"/>
                      </a:cubicBezTo>
                      <a:cubicBezTo>
                        <a:pt x="5" y="5"/>
                        <a:pt x="5" y="5"/>
                        <a:pt x="5" y="5"/>
                      </a:cubicBezTo>
                      <a:cubicBezTo>
                        <a:pt x="5" y="4"/>
                        <a:pt x="5" y="4"/>
                        <a:pt x="5" y="4"/>
                      </a:cubicBezTo>
                      <a:cubicBezTo>
                        <a:pt x="5" y="4"/>
                        <a:pt x="4" y="4"/>
                        <a:pt x="5" y="4"/>
                      </a:cubicBezTo>
                      <a:cubicBezTo>
                        <a:pt x="5" y="4"/>
                        <a:pt x="5" y="4"/>
                        <a:pt x="5" y="4"/>
                      </a:cubicBezTo>
                      <a:cubicBezTo>
                        <a:pt x="5" y="3"/>
                        <a:pt x="5" y="3"/>
                        <a:pt x="5" y="3"/>
                      </a:cubicBezTo>
                      <a:cubicBezTo>
                        <a:pt x="5" y="3"/>
                        <a:pt x="5" y="3"/>
                        <a:pt x="5" y="3"/>
                      </a:cubicBezTo>
                      <a:lnTo>
                        <a:pt x="4"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17" name="Freeform 142"/>
                <p:cNvSpPr>
                  <a:spLocks/>
                </p:cNvSpPr>
                <p:nvPr/>
              </p:nvSpPr>
              <p:spPr bwMode="auto">
                <a:xfrm>
                  <a:off x="848" y="1484"/>
                  <a:ext cx="0" cy="1"/>
                </a:xfrm>
                <a:custGeom>
                  <a:avLst/>
                  <a:gdLst>
                    <a:gd name="T0" fmla="*/ 0 h 1"/>
                    <a:gd name="T1" fmla="*/ 0 h 1"/>
                    <a:gd name="T2" fmla="*/ 0 h 1"/>
                    <a:gd name="T3" fmla="*/ 1 h 1"/>
                    <a:gd name="T4" fmla="*/ 1 h 1"/>
                    <a:gd name="T5" fmla="*/ 1 h 1"/>
                    <a:gd name="T6" fmla="*/ 1 h 1"/>
                    <a:gd name="T7" fmla="*/ 1 h 1"/>
                    <a:gd name="T8" fmla="*/ 1 h 1"/>
                    <a:gd name="T9" fmla="*/ 1 h 1"/>
                    <a:gd name="T10" fmla="*/ 0 h 1"/>
                    <a:gd name="T11"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Lst>
                  <a:rect l="0" t="0" r="r" b="b"/>
                  <a:pathLst>
                    <a:path h="1">
                      <a:moveTo>
                        <a:pt x="0" y="0"/>
                      </a:moveTo>
                      <a:lnTo>
                        <a:pt x="0" y="0"/>
                      </a:lnTo>
                      <a:lnTo>
                        <a:pt x="0" y="0"/>
                      </a:lnTo>
                      <a:lnTo>
                        <a:pt x="0" y="1"/>
                      </a:lnTo>
                      <a:lnTo>
                        <a:pt x="0" y="1"/>
                      </a:lnTo>
                      <a:lnTo>
                        <a:pt x="0" y="1"/>
                      </a:lnTo>
                      <a:lnTo>
                        <a:pt x="0" y="1"/>
                      </a:lnTo>
                      <a:lnTo>
                        <a:pt x="0" y="1"/>
                      </a:lnTo>
                      <a:lnTo>
                        <a:pt x="0" y="1"/>
                      </a:lnTo>
                      <a:lnTo>
                        <a:pt x="0" y="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18" name="Freeform 143"/>
                <p:cNvSpPr>
                  <a:spLocks/>
                </p:cNvSpPr>
                <p:nvPr/>
              </p:nvSpPr>
              <p:spPr bwMode="auto">
                <a:xfrm>
                  <a:off x="847" y="1483"/>
                  <a:ext cx="1" cy="1"/>
                </a:xfrm>
                <a:custGeom>
                  <a:avLst/>
                  <a:gdLst>
                    <a:gd name="T0" fmla="*/ 0 w 2"/>
                    <a:gd name="T1" fmla="*/ 0 h 1"/>
                    <a:gd name="T2" fmla="*/ 0 w 2"/>
                    <a:gd name="T3" fmla="*/ 0 h 1"/>
                    <a:gd name="T4" fmla="*/ 0 w 2"/>
                    <a:gd name="T5" fmla="*/ 0 h 1"/>
                    <a:gd name="T6" fmla="*/ 0 w 2"/>
                    <a:gd name="T7" fmla="*/ 0 h 1"/>
                    <a:gd name="T8" fmla="*/ 0 w 2"/>
                    <a:gd name="T9" fmla="*/ 0 h 1"/>
                    <a:gd name="T10" fmla="*/ 0 w 2"/>
                    <a:gd name="T11" fmla="*/ 0 h 1"/>
                    <a:gd name="T12" fmla="*/ 0 w 2"/>
                    <a:gd name="T13" fmla="*/ 1 h 1"/>
                    <a:gd name="T14" fmla="*/ 1 w 2"/>
                    <a:gd name="T15" fmla="*/ 1 h 1"/>
                    <a:gd name="T16" fmla="*/ 1 w 2"/>
                    <a:gd name="T17" fmla="*/ 1 h 1"/>
                    <a:gd name="T18" fmla="*/ 2 w 2"/>
                    <a:gd name="T19" fmla="*/ 1 h 1"/>
                    <a:gd name="T20" fmla="*/ 2 w 2"/>
                    <a:gd name="T21" fmla="*/ 1 h 1"/>
                    <a:gd name="T22" fmla="*/ 1 w 2"/>
                    <a:gd name="T23" fmla="*/ 0 h 1"/>
                    <a:gd name="T24" fmla="*/ 1 w 2"/>
                    <a:gd name="T25" fmla="*/ 0 h 1"/>
                    <a:gd name="T26" fmla="*/ 1 w 2"/>
                    <a:gd name="T27" fmla="*/ 0 h 1"/>
                    <a:gd name="T28" fmla="*/ 1 w 2"/>
                    <a:gd name="T29" fmla="*/ 0 h 1"/>
                    <a:gd name="T30" fmla="*/ 0 w 2"/>
                    <a:gd name="T3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1">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1" y="1"/>
                        <a:pt x="1" y="1"/>
                        <a:pt x="1" y="1"/>
                      </a:cubicBezTo>
                      <a:cubicBezTo>
                        <a:pt x="1" y="1"/>
                        <a:pt x="1" y="1"/>
                        <a:pt x="1" y="1"/>
                      </a:cubicBezTo>
                      <a:cubicBezTo>
                        <a:pt x="2" y="1"/>
                        <a:pt x="2" y="1"/>
                        <a:pt x="2" y="1"/>
                      </a:cubicBezTo>
                      <a:cubicBezTo>
                        <a:pt x="2" y="1"/>
                        <a:pt x="2" y="1"/>
                        <a:pt x="2" y="1"/>
                      </a:cubicBezTo>
                      <a:cubicBezTo>
                        <a:pt x="2" y="1"/>
                        <a:pt x="1" y="0"/>
                        <a:pt x="1" y="0"/>
                      </a:cubicBezTo>
                      <a:cubicBezTo>
                        <a:pt x="1" y="0"/>
                        <a:pt x="1" y="0"/>
                        <a:pt x="1" y="0"/>
                      </a:cubicBezTo>
                      <a:cubicBezTo>
                        <a:pt x="1"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19" name="Freeform 144"/>
                <p:cNvSpPr>
                  <a:spLocks/>
                </p:cNvSpPr>
                <p:nvPr/>
              </p:nvSpPr>
              <p:spPr bwMode="auto">
                <a:xfrm>
                  <a:off x="848" y="1482"/>
                  <a:ext cx="0" cy="0"/>
                </a:xfrm>
                <a:custGeom>
                  <a:avLst/>
                  <a:gdLst>
                    <a:gd name="T0" fmla="*/ 1 w 1"/>
                    <a:gd name="T1" fmla="*/ 1 h 1"/>
                    <a:gd name="T2" fmla="*/ 1 w 1"/>
                    <a:gd name="T3" fmla="*/ 1 h 1"/>
                    <a:gd name="T4" fmla="*/ 1 w 1"/>
                    <a:gd name="T5" fmla="*/ 0 h 1"/>
                    <a:gd name="T6" fmla="*/ 1 w 1"/>
                    <a:gd name="T7" fmla="*/ 0 h 1"/>
                    <a:gd name="T8" fmla="*/ 0 w 1"/>
                    <a:gd name="T9" fmla="*/ 1 h 1"/>
                    <a:gd name="T10" fmla="*/ 0 w 1"/>
                    <a:gd name="T11" fmla="*/ 1 h 1"/>
                    <a:gd name="T12" fmla="*/ 0 w 1"/>
                    <a:gd name="T13" fmla="*/ 1 h 1"/>
                    <a:gd name="T14" fmla="*/ 0 w 1"/>
                    <a:gd name="T15" fmla="*/ 1 h 1"/>
                    <a:gd name="T16" fmla="*/ 0 w 1"/>
                    <a:gd name="T17" fmla="*/ 1 h 1"/>
                    <a:gd name="T18" fmla="*/ 1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1" y="1"/>
                      </a:moveTo>
                      <a:cubicBezTo>
                        <a:pt x="1" y="1"/>
                        <a:pt x="1" y="1"/>
                        <a:pt x="1" y="1"/>
                      </a:cubicBezTo>
                      <a:cubicBezTo>
                        <a:pt x="1" y="0"/>
                        <a:pt x="1" y="0"/>
                        <a:pt x="1" y="0"/>
                      </a:cubicBezTo>
                      <a:cubicBezTo>
                        <a:pt x="1" y="0"/>
                        <a:pt x="1" y="0"/>
                        <a:pt x="1" y="0"/>
                      </a:cubicBezTo>
                      <a:cubicBezTo>
                        <a:pt x="0" y="0"/>
                        <a:pt x="0" y="1"/>
                        <a:pt x="0" y="1"/>
                      </a:cubicBezTo>
                      <a:cubicBezTo>
                        <a:pt x="0" y="1"/>
                        <a:pt x="0" y="1"/>
                        <a:pt x="0" y="1"/>
                      </a:cubicBezTo>
                      <a:cubicBezTo>
                        <a:pt x="0" y="1"/>
                        <a:pt x="0" y="1"/>
                        <a:pt x="0" y="1"/>
                      </a:cubicBezTo>
                      <a:cubicBezTo>
                        <a:pt x="0" y="1"/>
                        <a:pt x="0" y="1"/>
                        <a:pt x="0" y="1"/>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20" name="Freeform 145"/>
                <p:cNvSpPr>
                  <a:spLocks/>
                </p:cNvSpPr>
                <p:nvPr/>
              </p:nvSpPr>
              <p:spPr bwMode="auto">
                <a:xfrm>
                  <a:off x="859" y="1485"/>
                  <a:ext cx="0" cy="1"/>
                </a:xfrm>
                <a:custGeom>
                  <a:avLst/>
                  <a:gdLst>
                    <a:gd name="T0" fmla="*/ 0 h 1"/>
                    <a:gd name="T1" fmla="*/ 0 h 1"/>
                    <a:gd name="T2" fmla="*/ 0 h 1"/>
                    <a:gd name="T3" fmla="*/ 1 h 1"/>
                    <a:gd name="T4" fmla="*/ 1 h 1"/>
                    <a:gd name="T5" fmla="*/ 1 h 1"/>
                    <a:gd name="T6" fmla="*/ 1 h 1"/>
                    <a:gd name="T7" fmla="*/ 1 h 1"/>
                    <a:gd name="T8" fmla="*/ 1 h 1"/>
                    <a:gd name="T9" fmla="*/ 1 h 1"/>
                    <a:gd name="T10"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1">
                      <a:moveTo>
                        <a:pt x="0" y="0"/>
                      </a:moveTo>
                      <a:lnTo>
                        <a:pt x="0" y="0"/>
                      </a:lnTo>
                      <a:lnTo>
                        <a:pt x="0" y="0"/>
                      </a:lnTo>
                      <a:lnTo>
                        <a:pt x="0" y="1"/>
                      </a:lnTo>
                      <a:lnTo>
                        <a:pt x="0" y="1"/>
                      </a:lnTo>
                      <a:lnTo>
                        <a:pt x="0" y="1"/>
                      </a:lnTo>
                      <a:lnTo>
                        <a:pt x="0" y="1"/>
                      </a:lnTo>
                      <a:lnTo>
                        <a:pt x="0" y="1"/>
                      </a:lnTo>
                      <a:lnTo>
                        <a:pt x="0" y="1"/>
                      </a:lnTo>
                      <a:lnTo>
                        <a:pt x="0"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21" name="Freeform 146"/>
                <p:cNvSpPr>
                  <a:spLocks/>
                </p:cNvSpPr>
                <p:nvPr/>
              </p:nvSpPr>
              <p:spPr bwMode="auto">
                <a:xfrm>
                  <a:off x="859" y="1486"/>
                  <a:ext cx="1" cy="1"/>
                </a:xfrm>
                <a:custGeom>
                  <a:avLst/>
                  <a:gdLst>
                    <a:gd name="T0" fmla="*/ 0 w 1"/>
                    <a:gd name="T1" fmla="*/ 0 h 1"/>
                    <a:gd name="T2" fmla="*/ 0 w 1"/>
                    <a:gd name="T3" fmla="*/ 0 h 1"/>
                    <a:gd name="T4" fmla="*/ 1 w 1"/>
                    <a:gd name="T5" fmla="*/ 1 h 1"/>
                    <a:gd name="T6" fmla="*/ 1 w 1"/>
                    <a:gd name="T7" fmla="*/ 1 h 1"/>
                    <a:gd name="T8" fmla="*/ 1 w 1"/>
                    <a:gd name="T9" fmla="*/ 0 h 1"/>
                    <a:gd name="T10" fmla="*/ 0 w 1"/>
                    <a:gd name="T11" fmla="*/ 0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lnTo>
                        <a:pt x="0" y="0"/>
                      </a:lnTo>
                      <a:lnTo>
                        <a:pt x="1" y="1"/>
                      </a:lnTo>
                      <a:lnTo>
                        <a:pt x="1" y="1"/>
                      </a:lnTo>
                      <a:lnTo>
                        <a:pt x="1"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22" name="Freeform 147"/>
                <p:cNvSpPr>
                  <a:spLocks/>
                </p:cNvSpPr>
                <p:nvPr/>
              </p:nvSpPr>
              <p:spPr bwMode="auto">
                <a:xfrm>
                  <a:off x="859" y="1488"/>
                  <a:ext cx="1" cy="0"/>
                </a:xfrm>
                <a:custGeom>
                  <a:avLst/>
                  <a:gdLst>
                    <a:gd name="T0" fmla="*/ 0 w 1"/>
                    <a:gd name="T1" fmla="*/ 0 w 1"/>
                    <a:gd name="T2" fmla="*/ 1 w 1"/>
                    <a:gd name="T3" fmla="*/ 1 w 1"/>
                    <a:gd name="T4" fmla="*/ 1 w 1"/>
                    <a:gd name="T5" fmla="*/ 1 w 1"/>
                    <a:gd name="T6" fmla="*/ 0 w 1"/>
                  </a:gdLst>
                  <a:ahLst/>
                  <a:cxnLst>
                    <a:cxn ang="0">
                      <a:pos x="T0" y="0"/>
                    </a:cxn>
                    <a:cxn ang="0">
                      <a:pos x="T1" y="0"/>
                    </a:cxn>
                    <a:cxn ang="0">
                      <a:pos x="T2" y="0"/>
                    </a:cxn>
                    <a:cxn ang="0">
                      <a:pos x="T3" y="0"/>
                    </a:cxn>
                    <a:cxn ang="0">
                      <a:pos x="T4" y="0"/>
                    </a:cxn>
                    <a:cxn ang="0">
                      <a:pos x="T5" y="0"/>
                    </a:cxn>
                    <a:cxn ang="0">
                      <a:pos x="T6" y="0"/>
                    </a:cxn>
                  </a:cxnLst>
                  <a:rect l="0" t="0" r="r" b="b"/>
                  <a:pathLst>
                    <a:path w="1">
                      <a:moveTo>
                        <a:pt x="0" y="0"/>
                      </a:moveTo>
                      <a:lnTo>
                        <a:pt x="0" y="0"/>
                      </a:lnTo>
                      <a:lnTo>
                        <a:pt x="1" y="0"/>
                      </a:lnTo>
                      <a:lnTo>
                        <a:pt x="1" y="0"/>
                      </a:lnTo>
                      <a:lnTo>
                        <a:pt x="1" y="0"/>
                      </a:lnTo>
                      <a:lnTo>
                        <a:pt x="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23" name="Freeform 148"/>
                <p:cNvSpPr>
                  <a:spLocks/>
                </p:cNvSpPr>
                <p:nvPr/>
              </p:nvSpPr>
              <p:spPr bwMode="auto">
                <a:xfrm>
                  <a:off x="851" y="1418"/>
                  <a:ext cx="4" cy="3"/>
                </a:xfrm>
                <a:custGeom>
                  <a:avLst/>
                  <a:gdLst>
                    <a:gd name="T0" fmla="*/ 0 w 6"/>
                    <a:gd name="T1" fmla="*/ 2 h 4"/>
                    <a:gd name="T2" fmla="*/ 1 w 6"/>
                    <a:gd name="T3" fmla="*/ 2 h 4"/>
                    <a:gd name="T4" fmla="*/ 1 w 6"/>
                    <a:gd name="T5" fmla="*/ 2 h 4"/>
                    <a:gd name="T6" fmla="*/ 1 w 6"/>
                    <a:gd name="T7" fmla="*/ 2 h 4"/>
                    <a:gd name="T8" fmla="*/ 1 w 6"/>
                    <a:gd name="T9" fmla="*/ 3 h 4"/>
                    <a:gd name="T10" fmla="*/ 1 w 6"/>
                    <a:gd name="T11" fmla="*/ 3 h 4"/>
                    <a:gd name="T12" fmla="*/ 1 w 6"/>
                    <a:gd name="T13" fmla="*/ 3 h 4"/>
                    <a:gd name="T14" fmla="*/ 1 w 6"/>
                    <a:gd name="T15" fmla="*/ 4 h 4"/>
                    <a:gd name="T16" fmla="*/ 1 w 6"/>
                    <a:gd name="T17" fmla="*/ 4 h 4"/>
                    <a:gd name="T18" fmla="*/ 1 w 6"/>
                    <a:gd name="T19" fmla="*/ 4 h 4"/>
                    <a:gd name="T20" fmla="*/ 2 w 6"/>
                    <a:gd name="T21" fmla="*/ 3 h 4"/>
                    <a:gd name="T22" fmla="*/ 2 w 6"/>
                    <a:gd name="T23" fmla="*/ 2 h 4"/>
                    <a:gd name="T24" fmla="*/ 3 w 6"/>
                    <a:gd name="T25" fmla="*/ 2 h 4"/>
                    <a:gd name="T26" fmla="*/ 3 w 6"/>
                    <a:gd name="T27" fmla="*/ 2 h 4"/>
                    <a:gd name="T28" fmla="*/ 4 w 6"/>
                    <a:gd name="T29" fmla="*/ 2 h 4"/>
                    <a:gd name="T30" fmla="*/ 4 w 6"/>
                    <a:gd name="T31" fmla="*/ 2 h 4"/>
                    <a:gd name="T32" fmla="*/ 5 w 6"/>
                    <a:gd name="T33" fmla="*/ 1 h 4"/>
                    <a:gd name="T34" fmla="*/ 5 w 6"/>
                    <a:gd name="T35" fmla="*/ 1 h 4"/>
                    <a:gd name="T36" fmla="*/ 6 w 6"/>
                    <a:gd name="T37" fmla="*/ 1 h 4"/>
                    <a:gd name="T38" fmla="*/ 6 w 6"/>
                    <a:gd name="T39" fmla="*/ 0 h 4"/>
                    <a:gd name="T40" fmla="*/ 6 w 6"/>
                    <a:gd name="T41" fmla="*/ 0 h 4"/>
                    <a:gd name="T42" fmla="*/ 5 w 6"/>
                    <a:gd name="T43" fmla="*/ 0 h 4"/>
                    <a:gd name="T44" fmla="*/ 5 w 6"/>
                    <a:gd name="T45" fmla="*/ 0 h 4"/>
                    <a:gd name="T46" fmla="*/ 4 w 6"/>
                    <a:gd name="T47" fmla="*/ 0 h 4"/>
                    <a:gd name="T48" fmla="*/ 3 w 6"/>
                    <a:gd name="T49" fmla="*/ 0 h 4"/>
                    <a:gd name="T50" fmla="*/ 3 w 6"/>
                    <a:gd name="T51" fmla="*/ 0 h 4"/>
                    <a:gd name="T52" fmla="*/ 3 w 6"/>
                    <a:gd name="T53" fmla="*/ 0 h 4"/>
                    <a:gd name="T54" fmla="*/ 2 w 6"/>
                    <a:gd name="T55" fmla="*/ 0 h 4"/>
                    <a:gd name="T56" fmla="*/ 2 w 6"/>
                    <a:gd name="T57" fmla="*/ 0 h 4"/>
                    <a:gd name="T58" fmla="*/ 2 w 6"/>
                    <a:gd name="T59" fmla="*/ 0 h 4"/>
                    <a:gd name="T60" fmla="*/ 1 w 6"/>
                    <a:gd name="T61" fmla="*/ 0 h 4"/>
                    <a:gd name="T62" fmla="*/ 1 w 6"/>
                    <a:gd name="T63" fmla="*/ 0 h 4"/>
                    <a:gd name="T64" fmla="*/ 1 w 6"/>
                    <a:gd name="T65" fmla="*/ 1 h 4"/>
                    <a:gd name="T66" fmla="*/ 1 w 6"/>
                    <a:gd name="T67" fmla="*/ 1 h 4"/>
                    <a:gd name="T68" fmla="*/ 0 w 6"/>
                    <a:gd name="T6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 h="4">
                      <a:moveTo>
                        <a:pt x="0" y="2"/>
                      </a:moveTo>
                      <a:cubicBezTo>
                        <a:pt x="1" y="2"/>
                        <a:pt x="1" y="2"/>
                        <a:pt x="1" y="2"/>
                      </a:cubicBezTo>
                      <a:cubicBezTo>
                        <a:pt x="1" y="2"/>
                        <a:pt x="1" y="2"/>
                        <a:pt x="1" y="2"/>
                      </a:cubicBezTo>
                      <a:cubicBezTo>
                        <a:pt x="1" y="2"/>
                        <a:pt x="1" y="2"/>
                        <a:pt x="1" y="2"/>
                      </a:cubicBezTo>
                      <a:cubicBezTo>
                        <a:pt x="1" y="3"/>
                        <a:pt x="1" y="3"/>
                        <a:pt x="1" y="3"/>
                      </a:cubicBezTo>
                      <a:cubicBezTo>
                        <a:pt x="1" y="3"/>
                        <a:pt x="1" y="3"/>
                        <a:pt x="1" y="3"/>
                      </a:cubicBezTo>
                      <a:cubicBezTo>
                        <a:pt x="1" y="3"/>
                        <a:pt x="1" y="3"/>
                        <a:pt x="1" y="3"/>
                      </a:cubicBezTo>
                      <a:cubicBezTo>
                        <a:pt x="1" y="4"/>
                        <a:pt x="1" y="4"/>
                        <a:pt x="1" y="4"/>
                      </a:cubicBezTo>
                      <a:cubicBezTo>
                        <a:pt x="1" y="4"/>
                        <a:pt x="1" y="4"/>
                        <a:pt x="1" y="4"/>
                      </a:cubicBezTo>
                      <a:cubicBezTo>
                        <a:pt x="1" y="4"/>
                        <a:pt x="1" y="4"/>
                        <a:pt x="1" y="4"/>
                      </a:cubicBezTo>
                      <a:cubicBezTo>
                        <a:pt x="2" y="4"/>
                        <a:pt x="2" y="3"/>
                        <a:pt x="2" y="3"/>
                      </a:cubicBezTo>
                      <a:cubicBezTo>
                        <a:pt x="2" y="2"/>
                        <a:pt x="2" y="2"/>
                        <a:pt x="2" y="2"/>
                      </a:cubicBezTo>
                      <a:cubicBezTo>
                        <a:pt x="3" y="2"/>
                        <a:pt x="3" y="2"/>
                        <a:pt x="3" y="2"/>
                      </a:cubicBezTo>
                      <a:cubicBezTo>
                        <a:pt x="3" y="2"/>
                        <a:pt x="3" y="2"/>
                        <a:pt x="3" y="2"/>
                      </a:cubicBezTo>
                      <a:cubicBezTo>
                        <a:pt x="4" y="2"/>
                        <a:pt x="4" y="2"/>
                        <a:pt x="4" y="2"/>
                      </a:cubicBezTo>
                      <a:cubicBezTo>
                        <a:pt x="4" y="2"/>
                        <a:pt x="4" y="2"/>
                        <a:pt x="4" y="2"/>
                      </a:cubicBezTo>
                      <a:cubicBezTo>
                        <a:pt x="5" y="1"/>
                        <a:pt x="5" y="1"/>
                        <a:pt x="5" y="1"/>
                      </a:cubicBezTo>
                      <a:cubicBezTo>
                        <a:pt x="5" y="1"/>
                        <a:pt x="5" y="1"/>
                        <a:pt x="5" y="1"/>
                      </a:cubicBezTo>
                      <a:cubicBezTo>
                        <a:pt x="6" y="1"/>
                        <a:pt x="6" y="1"/>
                        <a:pt x="6" y="1"/>
                      </a:cubicBezTo>
                      <a:cubicBezTo>
                        <a:pt x="6" y="1"/>
                        <a:pt x="6" y="0"/>
                        <a:pt x="6" y="0"/>
                      </a:cubicBezTo>
                      <a:cubicBezTo>
                        <a:pt x="6" y="0"/>
                        <a:pt x="6" y="0"/>
                        <a:pt x="6" y="0"/>
                      </a:cubicBezTo>
                      <a:cubicBezTo>
                        <a:pt x="5" y="0"/>
                        <a:pt x="5" y="0"/>
                        <a:pt x="5" y="0"/>
                      </a:cubicBezTo>
                      <a:cubicBezTo>
                        <a:pt x="5" y="0"/>
                        <a:pt x="5" y="0"/>
                        <a:pt x="5" y="0"/>
                      </a:cubicBezTo>
                      <a:cubicBezTo>
                        <a:pt x="5" y="0"/>
                        <a:pt x="4" y="0"/>
                        <a:pt x="4" y="0"/>
                      </a:cubicBezTo>
                      <a:cubicBezTo>
                        <a:pt x="3" y="0"/>
                        <a:pt x="3" y="0"/>
                        <a:pt x="3" y="0"/>
                      </a:cubicBezTo>
                      <a:cubicBezTo>
                        <a:pt x="3" y="0"/>
                        <a:pt x="3" y="0"/>
                        <a:pt x="3" y="0"/>
                      </a:cubicBezTo>
                      <a:cubicBezTo>
                        <a:pt x="3" y="0"/>
                        <a:pt x="3" y="0"/>
                        <a:pt x="3" y="0"/>
                      </a:cubicBezTo>
                      <a:cubicBezTo>
                        <a:pt x="2" y="0"/>
                        <a:pt x="2" y="0"/>
                        <a:pt x="2" y="0"/>
                      </a:cubicBezTo>
                      <a:cubicBezTo>
                        <a:pt x="2" y="0"/>
                        <a:pt x="2" y="0"/>
                        <a:pt x="2" y="0"/>
                      </a:cubicBezTo>
                      <a:cubicBezTo>
                        <a:pt x="2" y="0"/>
                        <a:pt x="2" y="0"/>
                        <a:pt x="2" y="0"/>
                      </a:cubicBezTo>
                      <a:cubicBezTo>
                        <a:pt x="2" y="0"/>
                        <a:pt x="2" y="0"/>
                        <a:pt x="1" y="0"/>
                      </a:cubicBezTo>
                      <a:cubicBezTo>
                        <a:pt x="1" y="0"/>
                        <a:pt x="1" y="0"/>
                        <a:pt x="1" y="0"/>
                      </a:cubicBezTo>
                      <a:cubicBezTo>
                        <a:pt x="1" y="1"/>
                        <a:pt x="1" y="1"/>
                        <a:pt x="1" y="1"/>
                      </a:cubicBezTo>
                      <a:cubicBezTo>
                        <a:pt x="1" y="1"/>
                        <a:pt x="1" y="1"/>
                        <a:pt x="1" y="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24" name="Freeform 149"/>
                <p:cNvSpPr>
                  <a:spLocks/>
                </p:cNvSpPr>
                <p:nvPr/>
              </p:nvSpPr>
              <p:spPr bwMode="auto">
                <a:xfrm>
                  <a:off x="852" y="1417"/>
                  <a:ext cx="2" cy="1"/>
                </a:xfrm>
                <a:custGeom>
                  <a:avLst/>
                  <a:gdLst>
                    <a:gd name="T0" fmla="*/ 1 w 4"/>
                    <a:gd name="T1" fmla="*/ 1 h 2"/>
                    <a:gd name="T2" fmla="*/ 2 w 4"/>
                    <a:gd name="T3" fmla="*/ 1 h 2"/>
                    <a:gd name="T4" fmla="*/ 2 w 4"/>
                    <a:gd name="T5" fmla="*/ 1 h 2"/>
                    <a:gd name="T6" fmla="*/ 2 w 4"/>
                    <a:gd name="T7" fmla="*/ 2 h 2"/>
                    <a:gd name="T8" fmla="*/ 2 w 4"/>
                    <a:gd name="T9" fmla="*/ 2 h 2"/>
                    <a:gd name="T10" fmla="*/ 3 w 4"/>
                    <a:gd name="T11" fmla="*/ 2 h 2"/>
                    <a:gd name="T12" fmla="*/ 3 w 4"/>
                    <a:gd name="T13" fmla="*/ 1 h 2"/>
                    <a:gd name="T14" fmla="*/ 4 w 4"/>
                    <a:gd name="T15" fmla="*/ 1 h 2"/>
                    <a:gd name="T16" fmla="*/ 4 w 4"/>
                    <a:gd name="T17" fmla="*/ 1 h 2"/>
                    <a:gd name="T18" fmla="*/ 3 w 4"/>
                    <a:gd name="T19" fmla="*/ 0 h 2"/>
                    <a:gd name="T20" fmla="*/ 3 w 4"/>
                    <a:gd name="T21" fmla="*/ 0 h 2"/>
                    <a:gd name="T22" fmla="*/ 3 w 4"/>
                    <a:gd name="T23" fmla="*/ 0 h 2"/>
                    <a:gd name="T24" fmla="*/ 2 w 4"/>
                    <a:gd name="T25" fmla="*/ 0 h 2"/>
                    <a:gd name="T26" fmla="*/ 2 w 4"/>
                    <a:gd name="T27" fmla="*/ 0 h 2"/>
                    <a:gd name="T28" fmla="*/ 1 w 4"/>
                    <a:gd name="T29" fmla="*/ 0 h 2"/>
                    <a:gd name="T30" fmla="*/ 1 w 4"/>
                    <a:gd name="T31" fmla="*/ 0 h 2"/>
                    <a:gd name="T32" fmla="*/ 0 w 4"/>
                    <a:gd name="T33" fmla="*/ 1 h 2"/>
                    <a:gd name="T34" fmla="*/ 0 w 4"/>
                    <a:gd name="T35" fmla="*/ 1 h 2"/>
                    <a:gd name="T36" fmla="*/ 1 w 4"/>
                    <a:gd name="T3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2">
                      <a:moveTo>
                        <a:pt x="1" y="1"/>
                      </a:moveTo>
                      <a:cubicBezTo>
                        <a:pt x="2" y="1"/>
                        <a:pt x="2" y="1"/>
                        <a:pt x="2" y="1"/>
                      </a:cubicBezTo>
                      <a:cubicBezTo>
                        <a:pt x="2" y="1"/>
                        <a:pt x="2" y="1"/>
                        <a:pt x="2" y="1"/>
                      </a:cubicBezTo>
                      <a:cubicBezTo>
                        <a:pt x="2" y="2"/>
                        <a:pt x="2" y="2"/>
                        <a:pt x="2" y="2"/>
                      </a:cubicBezTo>
                      <a:cubicBezTo>
                        <a:pt x="2" y="2"/>
                        <a:pt x="2" y="2"/>
                        <a:pt x="2" y="2"/>
                      </a:cubicBezTo>
                      <a:cubicBezTo>
                        <a:pt x="3" y="2"/>
                        <a:pt x="3" y="2"/>
                        <a:pt x="3" y="2"/>
                      </a:cubicBezTo>
                      <a:cubicBezTo>
                        <a:pt x="3" y="1"/>
                        <a:pt x="3" y="1"/>
                        <a:pt x="3" y="1"/>
                      </a:cubicBezTo>
                      <a:cubicBezTo>
                        <a:pt x="4" y="1"/>
                        <a:pt x="4" y="1"/>
                        <a:pt x="4" y="1"/>
                      </a:cubicBezTo>
                      <a:cubicBezTo>
                        <a:pt x="4" y="1"/>
                        <a:pt x="4" y="1"/>
                        <a:pt x="4" y="1"/>
                      </a:cubicBezTo>
                      <a:cubicBezTo>
                        <a:pt x="4" y="1"/>
                        <a:pt x="4" y="0"/>
                        <a:pt x="3" y="0"/>
                      </a:cubicBezTo>
                      <a:cubicBezTo>
                        <a:pt x="3" y="0"/>
                        <a:pt x="3" y="0"/>
                        <a:pt x="3" y="0"/>
                      </a:cubicBezTo>
                      <a:cubicBezTo>
                        <a:pt x="3" y="0"/>
                        <a:pt x="3" y="0"/>
                        <a:pt x="3" y="0"/>
                      </a:cubicBezTo>
                      <a:cubicBezTo>
                        <a:pt x="2" y="0"/>
                        <a:pt x="2" y="0"/>
                        <a:pt x="2" y="0"/>
                      </a:cubicBezTo>
                      <a:cubicBezTo>
                        <a:pt x="2" y="0"/>
                        <a:pt x="2" y="0"/>
                        <a:pt x="2" y="0"/>
                      </a:cubicBezTo>
                      <a:cubicBezTo>
                        <a:pt x="1" y="0"/>
                        <a:pt x="1" y="0"/>
                        <a:pt x="1" y="0"/>
                      </a:cubicBezTo>
                      <a:cubicBezTo>
                        <a:pt x="1" y="0"/>
                        <a:pt x="1" y="0"/>
                        <a:pt x="1" y="0"/>
                      </a:cubicBezTo>
                      <a:cubicBezTo>
                        <a:pt x="0" y="1"/>
                        <a:pt x="0" y="1"/>
                        <a:pt x="0" y="1"/>
                      </a:cubicBezTo>
                      <a:cubicBezTo>
                        <a:pt x="0" y="1"/>
                        <a:pt x="0" y="1"/>
                        <a:pt x="0"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25" name="Freeform 150"/>
                <p:cNvSpPr>
                  <a:spLocks/>
                </p:cNvSpPr>
                <p:nvPr/>
              </p:nvSpPr>
              <p:spPr bwMode="auto">
                <a:xfrm>
                  <a:off x="834" y="1382"/>
                  <a:ext cx="0"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26" name="Freeform 151"/>
                <p:cNvSpPr>
                  <a:spLocks/>
                </p:cNvSpPr>
                <p:nvPr/>
              </p:nvSpPr>
              <p:spPr bwMode="auto">
                <a:xfrm>
                  <a:off x="877" y="1458"/>
                  <a:ext cx="0" cy="0"/>
                </a:xfrm>
                <a:custGeom>
                  <a:avLst/>
                  <a:gdLst/>
                  <a:ahLst/>
                  <a:cxnLst>
                    <a:cxn ang="0">
                      <a:pos x="0" y="0"/>
                    </a:cxn>
                    <a:cxn ang="0">
                      <a:pos x="0" y="0"/>
                    </a:cxn>
                  </a:cxnLst>
                  <a:rect l="0" t="0" r="r" b="b"/>
                  <a:pathLst>
                    <a:path>
                      <a:moveTo>
                        <a:pt x="0" y="0"/>
                      </a:moveTo>
                      <a:cubicBezTo>
                        <a:pt x="0" y="0"/>
                        <a:pt x="0" y="0"/>
                        <a:pt x="0" y="0"/>
                      </a:cubicBezTo>
                    </a:path>
                  </a:pathLst>
                </a:custGeom>
                <a:grpFill/>
                <a:ln w="0" cap="rnd">
                  <a:solidFill>
                    <a:srgbClr val="00ADD9"/>
                  </a:solidFill>
                  <a:prstDash val="solid"/>
                  <a:round/>
                  <a:headEnd/>
                  <a:tailEnd/>
                </a:ln>
                <a:extLst/>
              </p:spPr>
              <p:txBody>
                <a:bodyPr vert="horz" wrap="square" lIns="76180" tIns="38090" rIns="76180" bIns="38090" numCol="1" anchor="t" anchorCtr="0" compatLnSpc="1">
                  <a:prstTxWarp prst="textNoShape">
                    <a:avLst/>
                  </a:prstTxWarp>
                </a:bodyPr>
                <a:lstStyle/>
                <a:p>
                  <a:endParaRPr lang="en-US" sz="1500"/>
                </a:p>
              </p:txBody>
            </p:sp>
            <p:sp>
              <p:nvSpPr>
                <p:cNvPr id="527" name="Freeform 152"/>
                <p:cNvSpPr>
                  <a:spLocks noEditPoints="1"/>
                </p:cNvSpPr>
                <p:nvPr/>
              </p:nvSpPr>
              <p:spPr bwMode="auto">
                <a:xfrm>
                  <a:off x="753" y="1334"/>
                  <a:ext cx="522" cy="342"/>
                </a:xfrm>
                <a:custGeom>
                  <a:avLst/>
                  <a:gdLst>
                    <a:gd name="T0" fmla="*/ 716 w 882"/>
                    <a:gd name="T1" fmla="*/ 54 h 580"/>
                    <a:gd name="T2" fmla="*/ 618 w 882"/>
                    <a:gd name="T3" fmla="*/ 38 h 580"/>
                    <a:gd name="T4" fmla="*/ 554 w 882"/>
                    <a:gd name="T5" fmla="*/ 19 h 580"/>
                    <a:gd name="T6" fmla="*/ 494 w 882"/>
                    <a:gd name="T7" fmla="*/ 12 h 580"/>
                    <a:gd name="T8" fmla="*/ 429 w 882"/>
                    <a:gd name="T9" fmla="*/ 35 h 580"/>
                    <a:gd name="T10" fmla="*/ 388 w 882"/>
                    <a:gd name="T11" fmla="*/ 62 h 580"/>
                    <a:gd name="T12" fmla="*/ 377 w 882"/>
                    <a:gd name="T13" fmla="*/ 88 h 580"/>
                    <a:gd name="T14" fmla="*/ 358 w 882"/>
                    <a:gd name="T15" fmla="*/ 66 h 580"/>
                    <a:gd name="T16" fmla="*/ 300 w 882"/>
                    <a:gd name="T17" fmla="*/ 77 h 580"/>
                    <a:gd name="T18" fmla="*/ 259 w 882"/>
                    <a:gd name="T19" fmla="*/ 93 h 580"/>
                    <a:gd name="T20" fmla="*/ 212 w 882"/>
                    <a:gd name="T21" fmla="*/ 86 h 580"/>
                    <a:gd name="T22" fmla="*/ 210 w 882"/>
                    <a:gd name="T23" fmla="*/ 67 h 580"/>
                    <a:gd name="T24" fmla="*/ 184 w 882"/>
                    <a:gd name="T25" fmla="*/ 56 h 580"/>
                    <a:gd name="T26" fmla="*/ 143 w 882"/>
                    <a:gd name="T27" fmla="*/ 80 h 580"/>
                    <a:gd name="T28" fmla="*/ 120 w 882"/>
                    <a:gd name="T29" fmla="*/ 111 h 580"/>
                    <a:gd name="T30" fmla="*/ 96 w 882"/>
                    <a:gd name="T31" fmla="*/ 138 h 580"/>
                    <a:gd name="T32" fmla="*/ 135 w 882"/>
                    <a:gd name="T33" fmla="*/ 159 h 580"/>
                    <a:gd name="T34" fmla="*/ 160 w 882"/>
                    <a:gd name="T35" fmla="*/ 109 h 580"/>
                    <a:gd name="T36" fmla="*/ 164 w 882"/>
                    <a:gd name="T37" fmla="*/ 129 h 580"/>
                    <a:gd name="T38" fmla="*/ 178 w 882"/>
                    <a:gd name="T39" fmla="*/ 145 h 580"/>
                    <a:gd name="T40" fmla="*/ 119 w 882"/>
                    <a:gd name="T41" fmla="*/ 172 h 580"/>
                    <a:gd name="T42" fmla="*/ 114 w 882"/>
                    <a:gd name="T43" fmla="*/ 164 h 580"/>
                    <a:gd name="T44" fmla="*/ 117 w 882"/>
                    <a:gd name="T45" fmla="*/ 163 h 580"/>
                    <a:gd name="T46" fmla="*/ 118 w 882"/>
                    <a:gd name="T47" fmla="*/ 158 h 580"/>
                    <a:gd name="T48" fmla="*/ 108 w 882"/>
                    <a:gd name="T49" fmla="*/ 155 h 580"/>
                    <a:gd name="T50" fmla="*/ 113 w 882"/>
                    <a:gd name="T51" fmla="*/ 156 h 580"/>
                    <a:gd name="T52" fmla="*/ 108 w 882"/>
                    <a:gd name="T53" fmla="*/ 160 h 580"/>
                    <a:gd name="T54" fmla="*/ 102 w 882"/>
                    <a:gd name="T55" fmla="*/ 175 h 580"/>
                    <a:gd name="T56" fmla="*/ 98 w 882"/>
                    <a:gd name="T57" fmla="*/ 181 h 580"/>
                    <a:gd name="T58" fmla="*/ 95 w 882"/>
                    <a:gd name="T59" fmla="*/ 184 h 580"/>
                    <a:gd name="T60" fmla="*/ 90 w 882"/>
                    <a:gd name="T61" fmla="*/ 185 h 580"/>
                    <a:gd name="T62" fmla="*/ 55 w 882"/>
                    <a:gd name="T63" fmla="*/ 203 h 580"/>
                    <a:gd name="T64" fmla="*/ 35 w 882"/>
                    <a:gd name="T65" fmla="*/ 252 h 580"/>
                    <a:gd name="T66" fmla="*/ 83 w 882"/>
                    <a:gd name="T67" fmla="*/ 238 h 580"/>
                    <a:gd name="T68" fmla="*/ 117 w 882"/>
                    <a:gd name="T69" fmla="*/ 226 h 580"/>
                    <a:gd name="T70" fmla="*/ 133 w 882"/>
                    <a:gd name="T71" fmla="*/ 221 h 580"/>
                    <a:gd name="T72" fmla="*/ 165 w 882"/>
                    <a:gd name="T73" fmla="*/ 253 h 580"/>
                    <a:gd name="T74" fmla="*/ 169 w 882"/>
                    <a:gd name="T75" fmla="*/ 259 h 580"/>
                    <a:gd name="T76" fmla="*/ 175 w 882"/>
                    <a:gd name="T77" fmla="*/ 246 h 580"/>
                    <a:gd name="T78" fmla="*/ 210 w 882"/>
                    <a:gd name="T79" fmla="*/ 211 h 580"/>
                    <a:gd name="T80" fmla="*/ 245 w 882"/>
                    <a:gd name="T81" fmla="*/ 230 h 580"/>
                    <a:gd name="T82" fmla="*/ 187 w 882"/>
                    <a:gd name="T83" fmla="*/ 249 h 580"/>
                    <a:gd name="T84" fmla="*/ 223 w 882"/>
                    <a:gd name="T85" fmla="*/ 279 h 580"/>
                    <a:gd name="T86" fmla="*/ 81 w 882"/>
                    <a:gd name="T87" fmla="*/ 263 h 580"/>
                    <a:gd name="T88" fmla="*/ 5 w 882"/>
                    <a:gd name="T89" fmla="*/ 347 h 580"/>
                    <a:gd name="T90" fmla="*/ 98 w 882"/>
                    <a:gd name="T91" fmla="*/ 406 h 580"/>
                    <a:gd name="T92" fmla="*/ 137 w 882"/>
                    <a:gd name="T93" fmla="*/ 538 h 580"/>
                    <a:gd name="T94" fmla="*/ 278 w 882"/>
                    <a:gd name="T95" fmla="*/ 406 h 580"/>
                    <a:gd name="T96" fmla="*/ 255 w 882"/>
                    <a:gd name="T97" fmla="*/ 354 h 580"/>
                    <a:gd name="T98" fmla="*/ 321 w 882"/>
                    <a:gd name="T99" fmla="*/ 338 h 580"/>
                    <a:gd name="T100" fmla="*/ 277 w 882"/>
                    <a:gd name="T101" fmla="*/ 298 h 580"/>
                    <a:gd name="T102" fmla="*/ 360 w 882"/>
                    <a:gd name="T103" fmla="*/ 321 h 580"/>
                    <a:gd name="T104" fmla="*/ 412 w 882"/>
                    <a:gd name="T105" fmla="*/ 377 h 580"/>
                    <a:gd name="T106" fmla="*/ 468 w 882"/>
                    <a:gd name="T107" fmla="*/ 338 h 580"/>
                    <a:gd name="T108" fmla="*/ 501 w 882"/>
                    <a:gd name="T109" fmla="*/ 406 h 580"/>
                    <a:gd name="T110" fmla="*/ 516 w 882"/>
                    <a:gd name="T111" fmla="*/ 381 h 580"/>
                    <a:gd name="T112" fmla="*/ 540 w 882"/>
                    <a:gd name="T113" fmla="*/ 334 h 580"/>
                    <a:gd name="T114" fmla="*/ 589 w 882"/>
                    <a:gd name="T115" fmla="*/ 300 h 580"/>
                    <a:gd name="T116" fmla="*/ 579 w 882"/>
                    <a:gd name="T117" fmla="*/ 255 h 580"/>
                    <a:gd name="T118" fmla="*/ 615 w 882"/>
                    <a:gd name="T119" fmla="*/ 272 h 580"/>
                    <a:gd name="T120" fmla="*/ 672 w 882"/>
                    <a:gd name="T121" fmla="*/ 144 h 580"/>
                    <a:gd name="T122" fmla="*/ 768 w 882"/>
                    <a:gd name="T123" fmla="*/ 148 h 580"/>
                    <a:gd name="T124" fmla="*/ 871 w 882"/>
                    <a:gd name="T125" fmla="*/ 102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2" h="580">
                      <a:moveTo>
                        <a:pt x="882" y="93"/>
                      </a:moveTo>
                      <a:cubicBezTo>
                        <a:pt x="880" y="92"/>
                        <a:pt x="880" y="92"/>
                        <a:pt x="880" y="92"/>
                      </a:cubicBezTo>
                      <a:cubicBezTo>
                        <a:pt x="879" y="91"/>
                        <a:pt x="879" y="91"/>
                        <a:pt x="879" y="91"/>
                      </a:cubicBezTo>
                      <a:cubicBezTo>
                        <a:pt x="874" y="88"/>
                        <a:pt x="874" y="88"/>
                        <a:pt x="874" y="88"/>
                      </a:cubicBezTo>
                      <a:cubicBezTo>
                        <a:pt x="875" y="87"/>
                        <a:pt x="875" y="87"/>
                        <a:pt x="875" y="87"/>
                      </a:cubicBezTo>
                      <a:cubicBezTo>
                        <a:pt x="870" y="86"/>
                        <a:pt x="870" y="86"/>
                        <a:pt x="870" y="86"/>
                      </a:cubicBezTo>
                      <a:cubicBezTo>
                        <a:pt x="869" y="87"/>
                        <a:pt x="869" y="87"/>
                        <a:pt x="869" y="87"/>
                      </a:cubicBezTo>
                      <a:cubicBezTo>
                        <a:pt x="869" y="87"/>
                        <a:pt x="869" y="87"/>
                        <a:pt x="869" y="87"/>
                      </a:cubicBezTo>
                      <a:cubicBezTo>
                        <a:pt x="868" y="88"/>
                        <a:pt x="868" y="88"/>
                        <a:pt x="868" y="88"/>
                      </a:cubicBezTo>
                      <a:cubicBezTo>
                        <a:pt x="867" y="88"/>
                        <a:pt x="867" y="88"/>
                        <a:pt x="867" y="88"/>
                      </a:cubicBezTo>
                      <a:cubicBezTo>
                        <a:pt x="867" y="87"/>
                        <a:pt x="867" y="87"/>
                        <a:pt x="867" y="87"/>
                      </a:cubicBezTo>
                      <a:cubicBezTo>
                        <a:pt x="868" y="86"/>
                        <a:pt x="868" y="86"/>
                        <a:pt x="868" y="86"/>
                      </a:cubicBezTo>
                      <a:cubicBezTo>
                        <a:pt x="862" y="86"/>
                        <a:pt x="862" y="86"/>
                        <a:pt x="862" y="86"/>
                      </a:cubicBezTo>
                      <a:cubicBezTo>
                        <a:pt x="863" y="86"/>
                        <a:pt x="863" y="86"/>
                        <a:pt x="863" y="86"/>
                      </a:cubicBezTo>
                      <a:cubicBezTo>
                        <a:pt x="864" y="87"/>
                        <a:pt x="864" y="87"/>
                        <a:pt x="864" y="87"/>
                      </a:cubicBezTo>
                      <a:cubicBezTo>
                        <a:pt x="864" y="89"/>
                        <a:pt x="864" y="89"/>
                        <a:pt x="864" y="89"/>
                      </a:cubicBezTo>
                      <a:cubicBezTo>
                        <a:pt x="864" y="89"/>
                        <a:pt x="864" y="89"/>
                        <a:pt x="864" y="89"/>
                      </a:cubicBezTo>
                      <a:cubicBezTo>
                        <a:pt x="864" y="90"/>
                        <a:pt x="864" y="90"/>
                        <a:pt x="864" y="90"/>
                      </a:cubicBezTo>
                      <a:cubicBezTo>
                        <a:pt x="865" y="91"/>
                        <a:pt x="865" y="91"/>
                        <a:pt x="865" y="91"/>
                      </a:cubicBezTo>
                      <a:cubicBezTo>
                        <a:pt x="864" y="92"/>
                        <a:pt x="864" y="92"/>
                        <a:pt x="864" y="92"/>
                      </a:cubicBezTo>
                      <a:cubicBezTo>
                        <a:pt x="864" y="91"/>
                        <a:pt x="864" y="91"/>
                        <a:pt x="864" y="91"/>
                      </a:cubicBezTo>
                      <a:cubicBezTo>
                        <a:pt x="863" y="91"/>
                        <a:pt x="863" y="91"/>
                        <a:pt x="863" y="91"/>
                      </a:cubicBezTo>
                      <a:cubicBezTo>
                        <a:pt x="863" y="91"/>
                        <a:pt x="863" y="91"/>
                        <a:pt x="863" y="91"/>
                      </a:cubicBezTo>
                      <a:cubicBezTo>
                        <a:pt x="862" y="90"/>
                        <a:pt x="862" y="90"/>
                        <a:pt x="862" y="90"/>
                      </a:cubicBezTo>
                      <a:cubicBezTo>
                        <a:pt x="861" y="90"/>
                        <a:pt x="861" y="90"/>
                        <a:pt x="861" y="90"/>
                      </a:cubicBezTo>
                      <a:cubicBezTo>
                        <a:pt x="861" y="89"/>
                        <a:pt x="861" y="89"/>
                        <a:pt x="861" y="89"/>
                      </a:cubicBezTo>
                      <a:cubicBezTo>
                        <a:pt x="861" y="88"/>
                        <a:pt x="861" y="88"/>
                        <a:pt x="861" y="88"/>
                      </a:cubicBezTo>
                      <a:cubicBezTo>
                        <a:pt x="861" y="87"/>
                        <a:pt x="861" y="87"/>
                        <a:pt x="861" y="87"/>
                      </a:cubicBezTo>
                      <a:cubicBezTo>
                        <a:pt x="860" y="86"/>
                        <a:pt x="860" y="86"/>
                        <a:pt x="860" y="86"/>
                      </a:cubicBezTo>
                      <a:cubicBezTo>
                        <a:pt x="860" y="85"/>
                        <a:pt x="860" y="85"/>
                        <a:pt x="860" y="85"/>
                      </a:cubicBezTo>
                      <a:cubicBezTo>
                        <a:pt x="860" y="84"/>
                        <a:pt x="860" y="84"/>
                        <a:pt x="860" y="84"/>
                      </a:cubicBezTo>
                      <a:cubicBezTo>
                        <a:pt x="860" y="84"/>
                        <a:pt x="860" y="84"/>
                        <a:pt x="860" y="84"/>
                      </a:cubicBezTo>
                      <a:cubicBezTo>
                        <a:pt x="859" y="84"/>
                        <a:pt x="859" y="84"/>
                        <a:pt x="859" y="84"/>
                      </a:cubicBezTo>
                      <a:cubicBezTo>
                        <a:pt x="859" y="84"/>
                        <a:pt x="859" y="84"/>
                        <a:pt x="859" y="84"/>
                      </a:cubicBezTo>
                      <a:cubicBezTo>
                        <a:pt x="858" y="82"/>
                        <a:pt x="858" y="82"/>
                        <a:pt x="858" y="82"/>
                      </a:cubicBezTo>
                      <a:cubicBezTo>
                        <a:pt x="855" y="80"/>
                        <a:pt x="855" y="80"/>
                        <a:pt x="855" y="80"/>
                      </a:cubicBezTo>
                      <a:cubicBezTo>
                        <a:pt x="852" y="79"/>
                        <a:pt x="852" y="79"/>
                        <a:pt x="852" y="79"/>
                      </a:cubicBezTo>
                      <a:cubicBezTo>
                        <a:pt x="851" y="78"/>
                        <a:pt x="851" y="78"/>
                        <a:pt x="851" y="78"/>
                      </a:cubicBezTo>
                      <a:cubicBezTo>
                        <a:pt x="848" y="76"/>
                        <a:pt x="848" y="76"/>
                        <a:pt x="848" y="76"/>
                      </a:cubicBezTo>
                      <a:cubicBezTo>
                        <a:pt x="846" y="76"/>
                        <a:pt x="846" y="76"/>
                        <a:pt x="846" y="76"/>
                      </a:cubicBezTo>
                      <a:cubicBezTo>
                        <a:pt x="845" y="75"/>
                        <a:pt x="845" y="75"/>
                        <a:pt x="845" y="75"/>
                      </a:cubicBezTo>
                      <a:cubicBezTo>
                        <a:pt x="844" y="74"/>
                        <a:pt x="844" y="74"/>
                        <a:pt x="844" y="74"/>
                      </a:cubicBezTo>
                      <a:cubicBezTo>
                        <a:pt x="842" y="74"/>
                        <a:pt x="842" y="74"/>
                        <a:pt x="842" y="74"/>
                      </a:cubicBezTo>
                      <a:cubicBezTo>
                        <a:pt x="841" y="73"/>
                        <a:pt x="841" y="73"/>
                        <a:pt x="841" y="73"/>
                      </a:cubicBezTo>
                      <a:cubicBezTo>
                        <a:pt x="840" y="72"/>
                        <a:pt x="840" y="72"/>
                        <a:pt x="840" y="72"/>
                      </a:cubicBezTo>
                      <a:cubicBezTo>
                        <a:pt x="839" y="72"/>
                        <a:pt x="839" y="72"/>
                        <a:pt x="839" y="72"/>
                      </a:cubicBezTo>
                      <a:cubicBezTo>
                        <a:pt x="838" y="71"/>
                        <a:pt x="838" y="71"/>
                        <a:pt x="838" y="71"/>
                      </a:cubicBezTo>
                      <a:cubicBezTo>
                        <a:pt x="835" y="70"/>
                        <a:pt x="835" y="70"/>
                        <a:pt x="835" y="70"/>
                      </a:cubicBezTo>
                      <a:cubicBezTo>
                        <a:pt x="833" y="69"/>
                        <a:pt x="833" y="69"/>
                        <a:pt x="833" y="69"/>
                      </a:cubicBezTo>
                      <a:cubicBezTo>
                        <a:pt x="831" y="69"/>
                        <a:pt x="831" y="69"/>
                        <a:pt x="831" y="69"/>
                      </a:cubicBezTo>
                      <a:cubicBezTo>
                        <a:pt x="829" y="68"/>
                        <a:pt x="829" y="68"/>
                        <a:pt x="829" y="68"/>
                      </a:cubicBezTo>
                      <a:cubicBezTo>
                        <a:pt x="828" y="67"/>
                        <a:pt x="828" y="67"/>
                        <a:pt x="828" y="67"/>
                      </a:cubicBezTo>
                      <a:cubicBezTo>
                        <a:pt x="828" y="67"/>
                        <a:pt x="826" y="67"/>
                        <a:pt x="826" y="67"/>
                      </a:cubicBezTo>
                      <a:cubicBezTo>
                        <a:pt x="825" y="67"/>
                        <a:pt x="824" y="67"/>
                        <a:pt x="824" y="67"/>
                      </a:cubicBezTo>
                      <a:cubicBezTo>
                        <a:pt x="823" y="66"/>
                        <a:pt x="823" y="66"/>
                        <a:pt x="823" y="66"/>
                      </a:cubicBezTo>
                      <a:cubicBezTo>
                        <a:pt x="821" y="66"/>
                        <a:pt x="821" y="66"/>
                        <a:pt x="821" y="66"/>
                      </a:cubicBezTo>
                      <a:cubicBezTo>
                        <a:pt x="820" y="66"/>
                        <a:pt x="820" y="66"/>
                        <a:pt x="820" y="66"/>
                      </a:cubicBezTo>
                      <a:cubicBezTo>
                        <a:pt x="818" y="66"/>
                        <a:pt x="818" y="66"/>
                        <a:pt x="818" y="66"/>
                      </a:cubicBezTo>
                      <a:cubicBezTo>
                        <a:pt x="817" y="66"/>
                        <a:pt x="817" y="66"/>
                        <a:pt x="817" y="66"/>
                      </a:cubicBezTo>
                      <a:cubicBezTo>
                        <a:pt x="813" y="66"/>
                        <a:pt x="813" y="66"/>
                        <a:pt x="813" y="66"/>
                      </a:cubicBezTo>
                      <a:cubicBezTo>
                        <a:pt x="812" y="65"/>
                        <a:pt x="812" y="65"/>
                        <a:pt x="812" y="65"/>
                      </a:cubicBezTo>
                      <a:cubicBezTo>
                        <a:pt x="811" y="65"/>
                        <a:pt x="811" y="65"/>
                        <a:pt x="811" y="65"/>
                      </a:cubicBezTo>
                      <a:cubicBezTo>
                        <a:pt x="811" y="66"/>
                        <a:pt x="811" y="66"/>
                        <a:pt x="811" y="66"/>
                      </a:cubicBezTo>
                      <a:cubicBezTo>
                        <a:pt x="810" y="66"/>
                        <a:pt x="810" y="66"/>
                        <a:pt x="810" y="66"/>
                      </a:cubicBezTo>
                      <a:cubicBezTo>
                        <a:pt x="809" y="66"/>
                        <a:pt x="809" y="66"/>
                        <a:pt x="809" y="66"/>
                      </a:cubicBezTo>
                      <a:cubicBezTo>
                        <a:pt x="808" y="65"/>
                        <a:pt x="808" y="65"/>
                        <a:pt x="808" y="65"/>
                      </a:cubicBezTo>
                      <a:cubicBezTo>
                        <a:pt x="807" y="65"/>
                        <a:pt x="807" y="65"/>
                        <a:pt x="807" y="65"/>
                      </a:cubicBezTo>
                      <a:cubicBezTo>
                        <a:pt x="804" y="64"/>
                        <a:pt x="804" y="64"/>
                        <a:pt x="804" y="64"/>
                      </a:cubicBezTo>
                      <a:cubicBezTo>
                        <a:pt x="803" y="64"/>
                        <a:pt x="803" y="64"/>
                        <a:pt x="803" y="64"/>
                      </a:cubicBezTo>
                      <a:cubicBezTo>
                        <a:pt x="802" y="64"/>
                        <a:pt x="802" y="64"/>
                        <a:pt x="802" y="64"/>
                      </a:cubicBezTo>
                      <a:cubicBezTo>
                        <a:pt x="799" y="64"/>
                        <a:pt x="799" y="64"/>
                        <a:pt x="799" y="64"/>
                      </a:cubicBezTo>
                      <a:cubicBezTo>
                        <a:pt x="799" y="64"/>
                        <a:pt x="799" y="64"/>
                        <a:pt x="799" y="64"/>
                      </a:cubicBezTo>
                      <a:cubicBezTo>
                        <a:pt x="798" y="65"/>
                        <a:pt x="798" y="65"/>
                        <a:pt x="798" y="65"/>
                      </a:cubicBezTo>
                      <a:cubicBezTo>
                        <a:pt x="798" y="66"/>
                        <a:pt x="798" y="66"/>
                        <a:pt x="798" y="66"/>
                      </a:cubicBezTo>
                      <a:cubicBezTo>
                        <a:pt x="797" y="67"/>
                        <a:pt x="797" y="67"/>
                        <a:pt x="797" y="67"/>
                      </a:cubicBezTo>
                      <a:cubicBezTo>
                        <a:pt x="798" y="68"/>
                        <a:pt x="798" y="68"/>
                        <a:pt x="798" y="68"/>
                      </a:cubicBezTo>
                      <a:cubicBezTo>
                        <a:pt x="799" y="68"/>
                        <a:pt x="799" y="68"/>
                        <a:pt x="799" y="68"/>
                      </a:cubicBezTo>
                      <a:cubicBezTo>
                        <a:pt x="799" y="68"/>
                        <a:pt x="799" y="68"/>
                        <a:pt x="799" y="68"/>
                      </a:cubicBezTo>
                      <a:cubicBezTo>
                        <a:pt x="800" y="70"/>
                        <a:pt x="800" y="70"/>
                        <a:pt x="800" y="70"/>
                      </a:cubicBezTo>
                      <a:cubicBezTo>
                        <a:pt x="801" y="71"/>
                        <a:pt x="801" y="71"/>
                        <a:pt x="801" y="71"/>
                      </a:cubicBezTo>
                      <a:cubicBezTo>
                        <a:pt x="801" y="72"/>
                        <a:pt x="801" y="72"/>
                        <a:pt x="801" y="72"/>
                      </a:cubicBezTo>
                      <a:cubicBezTo>
                        <a:pt x="800" y="72"/>
                        <a:pt x="800" y="72"/>
                        <a:pt x="800" y="72"/>
                      </a:cubicBezTo>
                      <a:cubicBezTo>
                        <a:pt x="800" y="73"/>
                        <a:pt x="800" y="73"/>
                        <a:pt x="800" y="73"/>
                      </a:cubicBezTo>
                      <a:cubicBezTo>
                        <a:pt x="799" y="74"/>
                        <a:pt x="799" y="74"/>
                        <a:pt x="799" y="74"/>
                      </a:cubicBezTo>
                      <a:cubicBezTo>
                        <a:pt x="797" y="74"/>
                        <a:pt x="797" y="74"/>
                        <a:pt x="797" y="74"/>
                      </a:cubicBezTo>
                      <a:cubicBezTo>
                        <a:pt x="795" y="74"/>
                        <a:pt x="795" y="74"/>
                        <a:pt x="795" y="74"/>
                      </a:cubicBezTo>
                      <a:cubicBezTo>
                        <a:pt x="794" y="72"/>
                        <a:pt x="794" y="72"/>
                        <a:pt x="794" y="72"/>
                      </a:cubicBezTo>
                      <a:cubicBezTo>
                        <a:pt x="792" y="71"/>
                        <a:pt x="792" y="71"/>
                        <a:pt x="792" y="71"/>
                      </a:cubicBezTo>
                      <a:cubicBezTo>
                        <a:pt x="791" y="71"/>
                        <a:pt x="791" y="71"/>
                        <a:pt x="791" y="71"/>
                      </a:cubicBezTo>
                      <a:cubicBezTo>
                        <a:pt x="790" y="71"/>
                        <a:pt x="790" y="71"/>
                        <a:pt x="790" y="71"/>
                      </a:cubicBezTo>
                      <a:cubicBezTo>
                        <a:pt x="789" y="70"/>
                        <a:pt x="789" y="70"/>
                        <a:pt x="789" y="70"/>
                      </a:cubicBezTo>
                      <a:cubicBezTo>
                        <a:pt x="789" y="69"/>
                        <a:pt x="789" y="69"/>
                        <a:pt x="789" y="69"/>
                      </a:cubicBezTo>
                      <a:cubicBezTo>
                        <a:pt x="789" y="68"/>
                        <a:pt x="789" y="68"/>
                        <a:pt x="789" y="68"/>
                      </a:cubicBezTo>
                      <a:cubicBezTo>
                        <a:pt x="787" y="67"/>
                        <a:pt x="787" y="67"/>
                        <a:pt x="787" y="67"/>
                      </a:cubicBezTo>
                      <a:cubicBezTo>
                        <a:pt x="787" y="66"/>
                        <a:pt x="787" y="66"/>
                        <a:pt x="787" y="66"/>
                      </a:cubicBezTo>
                      <a:cubicBezTo>
                        <a:pt x="786" y="66"/>
                        <a:pt x="786" y="66"/>
                        <a:pt x="786" y="66"/>
                      </a:cubicBezTo>
                      <a:cubicBezTo>
                        <a:pt x="785" y="67"/>
                        <a:pt x="785" y="67"/>
                        <a:pt x="785" y="67"/>
                      </a:cubicBezTo>
                      <a:cubicBezTo>
                        <a:pt x="783" y="68"/>
                        <a:pt x="783" y="68"/>
                        <a:pt x="783" y="68"/>
                      </a:cubicBezTo>
                      <a:cubicBezTo>
                        <a:pt x="782" y="69"/>
                        <a:pt x="782" y="69"/>
                        <a:pt x="782" y="69"/>
                      </a:cubicBezTo>
                      <a:cubicBezTo>
                        <a:pt x="780" y="69"/>
                        <a:pt x="780" y="69"/>
                        <a:pt x="780" y="69"/>
                      </a:cubicBezTo>
                      <a:cubicBezTo>
                        <a:pt x="779" y="68"/>
                        <a:pt x="779" y="68"/>
                        <a:pt x="779" y="68"/>
                      </a:cubicBezTo>
                      <a:cubicBezTo>
                        <a:pt x="777" y="68"/>
                        <a:pt x="777" y="68"/>
                        <a:pt x="777" y="68"/>
                      </a:cubicBezTo>
                      <a:cubicBezTo>
                        <a:pt x="774" y="68"/>
                        <a:pt x="774" y="68"/>
                        <a:pt x="774" y="68"/>
                      </a:cubicBezTo>
                      <a:cubicBezTo>
                        <a:pt x="772" y="67"/>
                        <a:pt x="772" y="67"/>
                        <a:pt x="772" y="67"/>
                      </a:cubicBezTo>
                      <a:cubicBezTo>
                        <a:pt x="771" y="67"/>
                        <a:pt x="771" y="67"/>
                        <a:pt x="771" y="67"/>
                      </a:cubicBezTo>
                      <a:cubicBezTo>
                        <a:pt x="770" y="67"/>
                        <a:pt x="770" y="67"/>
                        <a:pt x="770" y="67"/>
                      </a:cubicBezTo>
                      <a:cubicBezTo>
                        <a:pt x="768" y="67"/>
                        <a:pt x="768" y="67"/>
                        <a:pt x="768" y="67"/>
                      </a:cubicBezTo>
                      <a:cubicBezTo>
                        <a:pt x="766" y="67"/>
                        <a:pt x="766" y="67"/>
                        <a:pt x="766" y="67"/>
                      </a:cubicBezTo>
                      <a:cubicBezTo>
                        <a:pt x="765" y="67"/>
                        <a:pt x="765" y="67"/>
                        <a:pt x="765" y="67"/>
                      </a:cubicBezTo>
                      <a:cubicBezTo>
                        <a:pt x="763" y="67"/>
                        <a:pt x="763" y="67"/>
                        <a:pt x="763" y="67"/>
                      </a:cubicBezTo>
                      <a:cubicBezTo>
                        <a:pt x="761" y="67"/>
                        <a:pt x="761" y="67"/>
                        <a:pt x="761" y="67"/>
                      </a:cubicBezTo>
                      <a:cubicBezTo>
                        <a:pt x="761" y="67"/>
                        <a:pt x="761" y="67"/>
                        <a:pt x="761" y="67"/>
                      </a:cubicBezTo>
                      <a:cubicBezTo>
                        <a:pt x="760" y="68"/>
                        <a:pt x="760" y="68"/>
                        <a:pt x="760" y="68"/>
                      </a:cubicBezTo>
                      <a:cubicBezTo>
                        <a:pt x="760" y="69"/>
                        <a:pt x="760" y="69"/>
                        <a:pt x="760" y="69"/>
                      </a:cubicBezTo>
                      <a:cubicBezTo>
                        <a:pt x="760" y="70"/>
                        <a:pt x="760" y="70"/>
                        <a:pt x="760" y="70"/>
                      </a:cubicBezTo>
                      <a:cubicBezTo>
                        <a:pt x="760" y="71"/>
                        <a:pt x="760" y="71"/>
                        <a:pt x="760" y="71"/>
                      </a:cubicBezTo>
                      <a:cubicBezTo>
                        <a:pt x="760" y="72"/>
                        <a:pt x="760" y="72"/>
                        <a:pt x="760" y="72"/>
                      </a:cubicBezTo>
                      <a:cubicBezTo>
                        <a:pt x="759" y="71"/>
                        <a:pt x="759" y="71"/>
                        <a:pt x="759" y="71"/>
                      </a:cubicBezTo>
                      <a:cubicBezTo>
                        <a:pt x="759" y="70"/>
                        <a:pt x="759" y="70"/>
                        <a:pt x="759" y="70"/>
                      </a:cubicBezTo>
                      <a:cubicBezTo>
                        <a:pt x="759" y="69"/>
                        <a:pt x="759" y="69"/>
                        <a:pt x="759" y="69"/>
                      </a:cubicBezTo>
                      <a:cubicBezTo>
                        <a:pt x="758" y="68"/>
                        <a:pt x="758" y="68"/>
                        <a:pt x="758" y="68"/>
                      </a:cubicBezTo>
                      <a:cubicBezTo>
                        <a:pt x="757" y="67"/>
                        <a:pt x="757" y="67"/>
                        <a:pt x="757" y="67"/>
                      </a:cubicBezTo>
                      <a:cubicBezTo>
                        <a:pt x="755" y="67"/>
                        <a:pt x="755" y="67"/>
                        <a:pt x="755" y="67"/>
                      </a:cubicBezTo>
                      <a:cubicBezTo>
                        <a:pt x="754" y="67"/>
                        <a:pt x="754" y="67"/>
                        <a:pt x="754" y="67"/>
                      </a:cubicBezTo>
                      <a:cubicBezTo>
                        <a:pt x="754" y="66"/>
                        <a:pt x="754" y="66"/>
                        <a:pt x="754" y="66"/>
                      </a:cubicBezTo>
                      <a:cubicBezTo>
                        <a:pt x="753" y="66"/>
                        <a:pt x="753" y="66"/>
                        <a:pt x="753" y="66"/>
                      </a:cubicBezTo>
                      <a:cubicBezTo>
                        <a:pt x="753" y="65"/>
                        <a:pt x="753" y="65"/>
                        <a:pt x="753" y="65"/>
                      </a:cubicBezTo>
                      <a:cubicBezTo>
                        <a:pt x="753" y="64"/>
                        <a:pt x="753" y="64"/>
                        <a:pt x="753" y="64"/>
                      </a:cubicBezTo>
                      <a:cubicBezTo>
                        <a:pt x="753" y="64"/>
                        <a:pt x="753" y="64"/>
                        <a:pt x="753" y="64"/>
                      </a:cubicBezTo>
                      <a:cubicBezTo>
                        <a:pt x="754" y="63"/>
                        <a:pt x="754" y="63"/>
                        <a:pt x="754" y="63"/>
                      </a:cubicBezTo>
                      <a:cubicBezTo>
                        <a:pt x="754" y="62"/>
                        <a:pt x="754" y="62"/>
                        <a:pt x="754" y="62"/>
                      </a:cubicBezTo>
                      <a:cubicBezTo>
                        <a:pt x="754" y="61"/>
                        <a:pt x="754" y="61"/>
                        <a:pt x="754" y="61"/>
                      </a:cubicBezTo>
                      <a:cubicBezTo>
                        <a:pt x="752" y="59"/>
                        <a:pt x="752" y="59"/>
                        <a:pt x="752" y="59"/>
                      </a:cubicBezTo>
                      <a:cubicBezTo>
                        <a:pt x="751" y="58"/>
                        <a:pt x="751" y="58"/>
                        <a:pt x="751" y="58"/>
                      </a:cubicBezTo>
                      <a:cubicBezTo>
                        <a:pt x="748" y="57"/>
                        <a:pt x="748" y="57"/>
                        <a:pt x="748" y="57"/>
                      </a:cubicBezTo>
                      <a:cubicBezTo>
                        <a:pt x="746" y="57"/>
                        <a:pt x="746" y="57"/>
                        <a:pt x="746" y="57"/>
                      </a:cubicBezTo>
                      <a:cubicBezTo>
                        <a:pt x="743" y="56"/>
                        <a:pt x="743" y="56"/>
                        <a:pt x="743" y="56"/>
                      </a:cubicBezTo>
                      <a:cubicBezTo>
                        <a:pt x="740" y="56"/>
                        <a:pt x="740" y="56"/>
                        <a:pt x="740" y="56"/>
                      </a:cubicBezTo>
                      <a:cubicBezTo>
                        <a:pt x="738" y="56"/>
                        <a:pt x="738" y="56"/>
                        <a:pt x="738" y="56"/>
                      </a:cubicBezTo>
                      <a:cubicBezTo>
                        <a:pt x="735" y="56"/>
                        <a:pt x="735" y="56"/>
                        <a:pt x="735" y="56"/>
                      </a:cubicBezTo>
                      <a:cubicBezTo>
                        <a:pt x="733" y="56"/>
                        <a:pt x="733" y="56"/>
                        <a:pt x="733" y="56"/>
                      </a:cubicBezTo>
                      <a:cubicBezTo>
                        <a:pt x="733" y="56"/>
                        <a:pt x="732" y="56"/>
                        <a:pt x="732" y="56"/>
                      </a:cubicBezTo>
                      <a:cubicBezTo>
                        <a:pt x="731" y="56"/>
                        <a:pt x="730" y="57"/>
                        <a:pt x="730" y="57"/>
                      </a:cubicBezTo>
                      <a:cubicBezTo>
                        <a:pt x="728" y="57"/>
                        <a:pt x="728" y="57"/>
                        <a:pt x="728" y="57"/>
                      </a:cubicBezTo>
                      <a:cubicBezTo>
                        <a:pt x="726" y="58"/>
                        <a:pt x="726" y="58"/>
                        <a:pt x="726" y="58"/>
                      </a:cubicBezTo>
                      <a:cubicBezTo>
                        <a:pt x="725" y="58"/>
                        <a:pt x="725" y="58"/>
                        <a:pt x="725" y="58"/>
                      </a:cubicBezTo>
                      <a:cubicBezTo>
                        <a:pt x="723" y="58"/>
                        <a:pt x="723" y="58"/>
                        <a:pt x="723" y="58"/>
                      </a:cubicBezTo>
                      <a:cubicBezTo>
                        <a:pt x="720" y="58"/>
                        <a:pt x="720" y="58"/>
                        <a:pt x="720" y="58"/>
                      </a:cubicBezTo>
                      <a:cubicBezTo>
                        <a:pt x="719" y="57"/>
                        <a:pt x="719" y="57"/>
                        <a:pt x="719" y="57"/>
                      </a:cubicBezTo>
                      <a:cubicBezTo>
                        <a:pt x="720" y="57"/>
                        <a:pt x="720" y="57"/>
                        <a:pt x="720" y="57"/>
                      </a:cubicBezTo>
                      <a:cubicBezTo>
                        <a:pt x="719" y="56"/>
                        <a:pt x="719" y="56"/>
                        <a:pt x="719" y="56"/>
                      </a:cubicBezTo>
                      <a:cubicBezTo>
                        <a:pt x="718" y="55"/>
                        <a:pt x="718" y="55"/>
                        <a:pt x="718" y="55"/>
                      </a:cubicBezTo>
                      <a:cubicBezTo>
                        <a:pt x="716" y="54"/>
                        <a:pt x="716" y="54"/>
                        <a:pt x="716" y="54"/>
                      </a:cubicBezTo>
                      <a:cubicBezTo>
                        <a:pt x="715" y="54"/>
                        <a:pt x="715" y="54"/>
                        <a:pt x="715" y="54"/>
                      </a:cubicBezTo>
                      <a:cubicBezTo>
                        <a:pt x="713" y="55"/>
                        <a:pt x="713" y="55"/>
                        <a:pt x="713" y="55"/>
                      </a:cubicBezTo>
                      <a:cubicBezTo>
                        <a:pt x="714" y="54"/>
                        <a:pt x="714" y="54"/>
                        <a:pt x="714" y="54"/>
                      </a:cubicBezTo>
                      <a:cubicBezTo>
                        <a:pt x="713" y="53"/>
                        <a:pt x="713" y="53"/>
                        <a:pt x="713" y="53"/>
                      </a:cubicBezTo>
                      <a:cubicBezTo>
                        <a:pt x="713" y="53"/>
                        <a:pt x="713" y="53"/>
                        <a:pt x="713" y="53"/>
                      </a:cubicBezTo>
                      <a:cubicBezTo>
                        <a:pt x="712" y="53"/>
                        <a:pt x="712" y="53"/>
                        <a:pt x="712" y="53"/>
                      </a:cubicBezTo>
                      <a:cubicBezTo>
                        <a:pt x="712" y="53"/>
                        <a:pt x="711" y="53"/>
                        <a:pt x="710" y="52"/>
                      </a:cubicBezTo>
                      <a:cubicBezTo>
                        <a:pt x="709" y="51"/>
                        <a:pt x="709" y="52"/>
                        <a:pt x="709" y="52"/>
                      </a:cubicBezTo>
                      <a:cubicBezTo>
                        <a:pt x="708" y="51"/>
                        <a:pt x="708" y="51"/>
                        <a:pt x="708" y="51"/>
                      </a:cubicBezTo>
                      <a:cubicBezTo>
                        <a:pt x="707" y="51"/>
                        <a:pt x="707" y="51"/>
                        <a:pt x="707" y="51"/>
                      </a:cubicBezTo>
                      <a:cubicBezTo>
                        <a:pt x="706" y="51"/>
                        <a:pt x="706" y="51"/>
                        <a:pt x="706" y="51"/>
                      </a:cubicBezTo>
                      <a:cubicBezTo>
                        <a:pt x="706" y="51"/>
                        <a:pt x="706" y="51"/>
                        <a:pt x="706" y="51"/>
                      </a:cubicBezTo>
                      <a:cubicBezTo>
                        <a:pt x="707" y="51"/>
                        <a:pt x="707" y="51"/>
                        <a:pt x="707" y="51"/>
                      </a:cubicBezTo>
                      <a:cubicBezTo>
                        <a:pt x="708" y="50"/>
                        <a:pt x="708" y="50"/>
                        <a:pt x="708" y="50"/>
                      </a:cubicBezTo>
                      <a:cubicBezTo>
                        <a:pt x="709" y="50"/>
                        <a:pt x="709" y="50"/>
                        <a:pt x="709" y="50"/>
                      </a:cubicBezTo>
                      <a:cubicBezTo>
                        <a:pt x="709" y="50"/>
                        <a:pt x="709" y="50"/>
                        <a:pt x="709" y="50"/>
                      </a:cubicBezTo>
                      <a:cubicBezTo>
                        <a:pt x="710" y="50"/>
                        <a:pt x="710" y="50"/>
                        <a:pt x="710" y="50"/>
                      </a:cubicBezTo>
                      <a:cubicBezTo>
                        <a:pt x="712" y="50"/>
                        <a:pt x="712" y="50"/>
                        <a:pt x="712" y="50"/>
                      </a:cubicBezTo>
                      <a:cubicBezTo>
                        <a:pt x="710" y="49"/>
                        <a:pt x="710" y="49"/>
                        <a:pt x="710" y="49"/>
                      </a:cubicBezTo>
                      <a:cubicBezTo>
                        <a:pt x="709" y="48"/>
                        <a:pt x="709" y="48"/>
                        <a:pt x="709" y="48"/>
                      </a:cubicBezTo>
                      <a:cubicBezTo>
                        <a:pt x="708" y="47"/>
                        <a:pt x="708" y="47"/>
                        <a:pt x="708" y="47"/>
                      </a:cubicBezTo>
                      <a:cubicBezTo>
                        <a:pt x="707" y="47"/>
                        <a:pt x="707" y="47"/>
                        <a:pt x="707" y="47"/>
                      </a:cubicBezTo>
                      <a:cubicBezTo>
                        <a:pt x="705" y="46"/>
                        <a:pt x="705" y="46"/>
                        <a:pt x="705" y="46"/>
                      </a:cubicBezTo>
                      <a:cubicBezTo>
                        <a:pt x="703" y="46"/>
                        <a:pt x="703" y="46"/>
                        <a:pt x="703" y="46"/>
                      </a:cubicBezTo>
                      <a:cubicBezTo>
                        <a:pt x="701" y="46"/>
                        <a:pt x="701" y="46"/>
                        <a:pt x="701" y="46"/>
                      </a:cubicBezTo>
                      <a:cubicBezTo>
                        <a:pt x="699" y="46"/>
                        <a:pt x="699" y="46"/>
                        <a:pt x="699" y="46"/>
                      </a:cubicBezTo>
                      <a:cubicBezTo>
                        <a:pt x="698" y="48"/>
                        <a:pt x="698" y="48"/>
                        <a:pt x="698" y="48"/>
                      </a:cubicBezTo>
                      <a:cubicBezTo>
                        <a:pt x="696" y="50"/>
                        <a:pt x="696" y="50"/>
                        <a:pt x="696" y="50"/>
                      </a:cubicBezTo>
                      <a:cubicBezTo>
                        <a:pt x="694" y="50"/>
                        <a:pt x="694" y="50"/>
                        <a:pt x="694" y="50"/>
                      </a:cubicBezTo>
                      <a:cubicBezTo>
                        <a:pt x="693" y="51"/>
                        <a:pt x="693" y="51"/>
                        <a:pt x="693" y="51"/>
                      </a:cubicBezTo>
                      <a:cubicBezTo>
                        <a:pt x="691" y="51"/>
                        <a:pt x="691" y="51"/>
                        <a:pt x="691" y="51"/>
                      </a:cubicBezTo>
                      <a:cubicBezTo>
                        <a:pt x="690" y="51"/>
                        <a:pt x="690" y="51"/>
                        <a:pt x="690" y="51"/>
                      </a:cubicBezTo>
                      <a:cubicBezTo>
                        <a:pt x="690" y="50"/>
                        <a:pt x="690" y="50"/>
                        <a:pt x="690" y="50"/>
                      </a:cubicBezTo>
                      <a:cubicBezTo>
                        <a:pt x="691" y="50"/>
                        <a:pt x="691" y="50"/>
                        <a:pt x="691" y="50"/>
                      </a:cubicBezTo>
                      <a:cubicBezTo>
                        <a:pt x="693" y="49"/>
                        <a:pt x="693" y="49"/>
                        <a:pt x="693" y="49"/>
                      </a:cubicBezTo>
                      <a:cubicBezTo>
                        <a:pt x="693" y="48"/>
                        <a:pt x="693" y="48"/>
                        <a:pt x="693" y="48"/>
                      </a:cubicBezTo>
                      <a:cubicBezTo>
                        <a:pt x="692" y="47"/>
                        <a:pt x="692" y="47"/>
                        <a:pt x="692" y="47"/>
                      </a:cubicBezTo>
                      <a:cubicBezTo>
                        <a:pt x="691" y="47"/>
                        <a:pt x="691" y="47"/>
                        <a:pt x="691" y="47"/>
                      </a:cubicBezTo>
                      <a:cubicBezTo>
                        <a:pt x="690" y="47"/>
                        <a:pt x="690" y="47"/>
                        <a:pt x="690" y="47"/>
                      </a:cubicBezTo>
                      <a:cubicBezTo>
                        <a:pt x="688" y="48"/>
                        <a:pt x="688" y="48"/>
                        <a:pt x="688" y="48"/>
                      </a:cubicBezTo>
                      <a:cubicBezTo>
                        <a:pt x="687" y="47"/>
                        <a:pt x="687" y="47"/>
                        <a:pt x="687" y="47"/>
                      </a:cubicBezTo>
                      <a:cubicBezTo>
                        <a:pt x="688" y="47"/>
                        <a:pt x="688" y="47"/>
                        <a:pt x="688" y="47"/>
                      </a:cubicBezTo>
                      <a:cubicBezTo>
                        <a:pt x="689" y="46"/>
                        <a:pt x="689" y="46"/>
                        <a:pt x="689" y="46"/>
                      </a:cubicBezTo>
                      <a:cubicBezTo>
                        <a:pt x="689" y="46"/>
                        <a:pt x="689" y="46"/>
                        <a:pt x="689" y="46"/>
                      </a:cubicBezTo>
                      <a:cubicBezTo>
                        <a:pt x="691" y="46"/>
                        <a:pt x="691" y="46"/>
                        <a:pt x="691" y="46"/>
                      </a:cubicBezTo>
                      <a:cubicBezTo>
                        <a:pt x="692" y="46"/>
                        <a:pt x="692" y="46"/>
                        <a:pt x="692" y="46"/>
                      </a:cubicBezTo>
                      <a:cubicBezTo>
                        <a:pt x="695" y="46"/>
                        <a:pt x="695" y="46"/>
                        <a:pt x="695" y="46"/>
                      </a:cubicBezTo>
                      <a:cubicBezTo>
                        <a:pt x="697" y="46"/>
                        <a:pt x="697" y="46"/>
                        <a:pt x="697" y="46"/>
                      </a:cubicBezTo>
                      <a:cubicBezTo>
                        <a:pt x="696" y="46"/>
                        <a:pt x="696" y="46"/>
                        <a:pt x="696" y="46"/>
                      </a:cubicBezTo>
                      <a:cubicBezTo>
                        <a:pt x="694" y="45"/>
                        <a:pt x="694" y="45"/>
                        <a:pt x="694" y="45"/>
                      </a:cubicBezTo>
                      <a:cubicBezTo>
                        <a:pt x="691" y="45"/>
                        <a:pt x="691" y="45"/>
                        <a:pt x="691" y="45"/>
                      </a:cubicBezTo>
                      <a:cubicBezTo>
                        <a:pt x="689" y="45"/>
                        <a:pt x="689" y="45"/>
                        <a:pt x="689" y="45"/>
                      </a:cubicBezTo>
                      <a:cubicBezTo>
                        <a:pt x="686" y="44"/>
                        <a:pt x="686" y="44"/>
                        <a:pt x="686" y="44"/>
                      </a:cubicBezTo>
                      <a:cubicBezTo>
                        <a:pt x="682" y="44"/>
                        <a:pt x="682" y="44"/>
                        <a:pt x="682" y="44"/>
                      </a:cubicBezTo>
                      <a:cubicBezTo>
                        <a:pt x="678" y="44"/>
                        <a:pt x="678" y="44"/>
                        <a:pt x="678" y="44"/>
                      </a:cubicBezTo>
                      <a:cubicBezTo>
                        <a:pt x="677" y="44"/>
                        <a:pt x="677" y="44"/>
                        <a:pt x="677" y="44"/>
                      </a:cubicBezTo>
                      <a:cubicBezTo>
                        <a:pt x="675" y="43"/>
                        <a:pt x="675" y="43"/>
                        <a:pt x="675" y="43"/>
                      </a:cubicBezTo>
                      <a:cubicBezTo>
                        <a:pt x="673" y="42"/>
                        <a:pt x="673" y="42"/>
                        <a:pt x="673" y="42"/>
                      </a:cubicBezTo>
                      <a:cubicBezTo>
                        <a:pt x="672" y="42"/>
                        <a:pt x="672" y="42"/>
                        <a:pt x="672" y="42"/>
                      </a:cubicBezTo>
                      <a:cubicBezTo>
                        <a:pt x="672" y="43"/>
                        <a:pt x="672" y="43"/>
                        <a:pt x="672" y="43"/>
                      </a:cubicBezTo>
                      <a:cubicBezTo>
                        <a:pt x="673" y="44"/>
                        <a:pt x="673" y="44"/>
                        <a:pt x="673" y="44"/>
                      </a:cubicBezTo>
                      <a:cubicBezTo>
                        <a:pt x="672" y="44"/>
                        <a:pt x="672" y="44"/>
                        <a:pt x="672" y="44"/>
                      </a:cubicBezTo>
                      <a:cubicBezTo>
                        <a:pt x="671" y="45"/>
                        <a:pt x="671" y="45"/>
                        <a:pt x="671" y="45"/>
                      </a:cubicBezTo>
                      <a:cubicBezTo>
                        <a:pt x="669" y="45"/>
                        <a:pt x="669" y="45"/>
                        <a:pt x="669" y="45"/>
                      </a:cubicBezTo>
                      <a:cubicBezTo>
                        <a:pt x="667" y="45"/>
                        <a:pt x="667" y="45"/>
                        <a:pt x="667" y="45"/>
                      </a:cubicBezTo>
                      <a:cubicBezTo>
                        <a:pt x="666" y="45"/>
                        <a:pt x="666" y="45"/>
                        <a:pt x="666" y="45"/>
                      </a:cubicBezTo>
                      <a:cubicBezTo>
                        <a:pt x="665" y="46"/>
                        <a:pt x="665" y="46"/>
                        <a:pt x="665" y="46"/>
                      </a:cubicBezTo>
                      <a:cubicBezTo>
                        <a:pt x="665" y="48"/>
                        <a:pt x="665" y="48"/>
                        <a:pt x="665" y="48"/>
                      </a:cubicBezTo>
                      <a:cubicBezTo>
                        <a:pt x="666" y="48"/>
                        <a:pt x="666" y="48"/>
                        <a:pt x="666" y="48"/>
                      </a:cubicBezTo>
                      <a:cubicBezTo>
                        <a:pt x="667" y="47"/>
                        <a:pt x="667" y="47"/>
                        <a:pt x="667" y="47"/>
                      </a:cubicBezTo>
                      <a:cubicBezTo>
                        <a:pt x="668" y="47"/>
                        <a:pt x="668" y="47"/>
                        <a:pt x="668" y="47"/>
                      </a:cubicBezTo>
                      <a:cubicBezTo>
                        <a:pt x="669" y="48"/>
                        <a:pt x="669" y="48"/>
                        <a:pt x="669" y="48"/>
                      </a:cubicBezTo>
                      <a:cubicBezTo>
                        <a:pt x="668" y="48"/>
                        <a:pt x="668" y="48"/>
                        <a:pt x="668" y="48"/>
                      </a:cubicBezTo>
                      <a:cubicBezTo>
                        <a:pt x="667" y="49"/>
                        <a:pt x="667" y="49"/>
                        <a:pt x="667" y="49"/>
                      </a:cubicBezTo>
                      <a:cubicBezTo>
                        <a:pt x="667" y="50"/>
                        <a:pt x="667" y="50"/>
                        <a:pt x="667" y="50"/>
                      </a:cubicBezTo>
                      <a:cubicBezTo>
                        <a:pt x="668" y="51"/>
                        <a:pt x="668" y="51"/>
                        <a:pt x="668" y="51"/>
                      </a:cubicBezTo>
                      <a:cubicBezTo>
                        <a:pt x="668" y="52"/>
                        <a:pt x="668" y="52"/>
                        <a:pt x="668" y="52"/>
                      </a:cubicBezTo>
                      <a:cubicBezTo>
                        <a:pt x="668" y="53"/>
                        <a:pt x="668" y="53"/>
                        <a:pt x="668" y="53"/>
                      </a:cubicBezTo>
                      <a:cubicBezTo>
                        <a:pt x="667" y="53"/>
                        <a:pt x="667" y="53"/>
                        <a:pt x="667" y="53"/>
                      </a:cubicBezTo>
                      <a:cubicBezTo>
                        <a:pt x="666" y="54"/>
                        <a:pt x="666" y="54"/>
                        <a:pt x="666" y="54"/>
                      </a:cubicBezTo>
                      <a:cubicBezTo>
                        <a:pt x="665" y="54"/>
                        <a:pt x="665" y="54"/>
                        <a:pt x="665" y="54"/>
                      </a:cubicBezTo>
                      <a:cubicBezTo>
                        <a:pt x="664" y="53"/>
                        <a:pt x="664" y="53"/>
                        <a:pt x="664" y="53"/>
                      </a:cubicBezTo>
                      <a:cubicBezTo>
                        <a:pt x="663" y="52"/>
                        <a:pt x="663" y="52"/>
                        <a:pt x="663" y="52"/>
                      </a:cubicBezTo>
                      <a:cubicBezTo>
                        <a:pt x="662" y="52"/>
                        <a:pt x="662" y="52"/>
                        <a:pt x="662" y="52"/>
                      </a:cubicBezTo>
                      <a:cubicBezTo>
                        <a:pt x="660" y="53"/>
                        <a:pt x="660" y="53"/>
                        <a:pt x="660" y="53"/>
                      </a:cubicBezTo>
                      <a:cubicBezTo>
                        <a:pt x="660" y="54"/>
                        <a:pt x="660" y="54"/>
                        <a:pt x="660" y="54"/>
                      </a:cubicBezTo>
                      <a:cubicBezTo>
                        <a:pt x="662" y="54"/>
                        <a:pt x="662" y="54"/>
                        <a:pt x="662" y="54"/>
                      </a:cubicBezTo>
                      <a:cubicBezTo>
                        <a:pt x="660" y="55"/>
                        <a:pt x="660" y="55"/>
                        <a:pt x="660" y="55"/>
                      </a:cubicBezTo>
                      <a:cubicBezTo>
                        <a:pt x="659" y="55"/>
                        <a:pt x="659" y="55"/>
                        <a:pt x="659" y="55"/>
                      </a:cubicBezTo>
                      <a:cubicBezTo>
                        <a:pt x="658" y="55"/>
                        <a:pt x="658" y="55"/>
                        <a:pt x="658" y="55"/>
                      </a:cubicBezTo>
                      <a:cubicBezTo>
                        <a:pt x="656" y="54"/>
                        <a:pt x="656" y="54"/>
                        <a:pt x="656" y="54"/>
                      </a:cubicBezTo>
                      <a:cubicBezTo>
                        <a:pt x="655" y="53"/>
                        <a:pt x="655" y="53"/>
                        <a:pt x="655" y="53"/>
                      </a:cubicBezTo>
                      <a:cubicBezTo>
                        <a:pt x="653" y="52"/>
                        <a:pt x="653" y="52"/>
                        <a:pt x="653" y="52"/>
                      </a:cubicBezTo>
                      <a:cubicBezTo>
                        <a:pt x="652" y="52"/>
                        <a:pt x="652" y="52"/>
                        <a:pt x="652" y="52"/>
                      </a:cubicBezTo>
                      <a:cubicBezTo>
                        <a:pt x="650" y="52"/>
                        <a:pt x="650" y="52"/>
                        <a:pt x="650" y="52"/>
                      </a:cubicBezTo>
                      <a:cubicBezTo>
                        <a:pt x="649" y="53"/>
                        <a:pt x="649" y="53"/>
                        <a:pt x="649" y="53"/>
                      </a:cubicBezTo>
                      <a:cubicBezTo>
                        <a:pt x="648" y="53"/>
                        <a:pt x="648" y="53"/>
                        <a:pt x="648" y="53"/>
                      </a:cubicBezTo>
                      <a:cubicBezTo>
                        <a:pt x="646" y="54"/>
                        <a:pt x="646" y="54"/>
                        <a:pt x="646" y="54"/>
                      </a:cubicBezTo>
                      <a:cubicBezTo>
                        <a:pt x="644" y="54"/>
                        <a:pt x="644" y="54"/>
                        <a:pt x="644" y="54"/>
                      </a:cubicBezTo>
                      <a:cubicBezTo>
                        <a:pt x="642" y="53"/>
                        <a:pt x="642" y="53"/>
                        <a:pt x="642" y="53"/>
                      </a:cubicBezTo>
                      <a:cubicBezTo>
                        <a:pt x="640" y="52"/>
                        <a:pt x="640" y="52"/>
                        <a:pt x="640" y="52"/>
                      </a:cubicBezTo>
                      <a:cubicBezTo>
                        <a:pt x="639" y="51"/>
                        <a:pt x="639" y="51"/>
                        <a:pt x="639" y="51"/>
                      </a:cubicBezTo>
                      <a:cubicBezTo>
                        <a:pt x="638" y="49"/>
                        <a:pt x="638" y="49"/>
                        <a:pt x="638" y="49"/>
                      </a:cubicBezTo>
                      <a:cubicBezTo>
                        <a:pt x="637" y="50"/>
                        <a:pt x="637" y="50"/>
                        <a:pt x="637" y="50"/>
                      </a:cubicBezTo>
                      <a:cubicBezTo>
                        <a:pt x="636" y="52"/>
                        <a:pt x="636" y="52"/>
                        <a:pt x="636" y="52"/>
                      </a:cubicBezTo>
                      <a:cubicBezTo>
                        <a:pt x="635" y="54"/>
                        <a:pt x="635" y="54"/>
                        <a:pt x="635" y="54"/>
                      </a:cubicBezTo>
                      <a:cubicBezTo>
                        <a:pt x="634" y="55"/>
                        <a:pt x="634" y="55"/>
                        <a:pt x="634" y="55"/>
                      </a:cubicBezTo>
                      <a:cubicBezTo>
                        <a:pt x="634" y="56"/>
                        <a:pt x="634" y="56"/>
                        <a:pt x="634" y="56"/>
                      </a:cubicBezTo>
                      <a:cubicBezTo>
                        <a:pt x="634" y="56"/>
                        <a:pt x="633" y="56"/>
                        <a:pt x="633" y="57"/>
                      </a:cubicBezTo>
                      <a:cubicBezTo>
                        <a:pt x="632" y="57"/>
                        <a:pt x="632" y="58"/>
                        <a:pt x="632" y="58"/>
                      </a:cubicBezTo>
                      <a:cubicBezTo>
                        <a:pt x="632" y="59"/>
                        <a:pt x="632" y="59"/>
                        <a:pt x="632" y="59"/>
                      </a:cubicBezTo>
                      <a:cubicBezTo>
                        <a:pt x="630" y="58"/>
                        <a:pt x="630" y="58"/>
                        <a:pt x="630" y="58"/>
                      </a:cubicBezTo>
                      <a:cubicBezTo>
                        <a:pt x="630" y="58"/>
                        <a:pt x="630" y="58"/>
                        <a:pt x="630" y="58"/>
                      </a:cubicBezTo>
                      <a:cubicBezTo>
                        <a:pt x="628" y="57"/>
                        <a:pt x="628" y="57"/>
                        <a:pt x="628" y="57"/>
                      </a:cubicBezTo>
                      <a:cubicBezTo>
                        <a:pt x="627" y="56"/>
                        <a:pt x="627" y="56"/>
                        <a:pt x="627" y="56"/>
                      </a:cubicBezTo>
                      <a:cubicBezTo>
                        <a:pt x="626" y="57"/>
                        <a:pt x="626" y="57"/>
                        <a:pt x="626" y="57"/>
                      </a:cubicBezTo>
                      <a:cubicBezTo>
                        <a:pt x="625" y="56"/>
                        <a:pt x="625" y="56"/>
                        <a:pt x="625" y="56"/>
                      </a:cubicBezTo>
                      <a:cubicBezTo>
                        <a:pt x="623" y="53"/>
                        <a:pt x="623" y="53"/>
                        <a:pt x="623" y="53"/>
                      </a:cubicBezTo>
                      <a:cubicBezTo>
                        <a:pt x="622" y="53"/>
                        <a:pt x="622" y="53"/>
                        <a:pt x="622" y="53"/>
                      </a:cubicBezTo>
                      <a:cubicBezTo>
                        <a:pt x="622" y="51"/>
                        <a:pt x="622" y="51"/>
                        <a:pt x="622" y="51"/>
                      </a:cubicBezTo>
                      <a:cubicBezTo>
                        <a:pt x="623" y="51"/>
                        <a:pt x="623" y="51"/>
                        <a:pt x="623" y="51"/>
                      </a:cubicBezTo>
                      <a:cubicBezTo>
                        <a:pt x="623" y="51"/>
                        <a:pt x="623" y="51"/>
                        <a:pt x="623" y="51"/>
                      </a:cubicBezTo>
                      <a:cubicBezTo>
                        <a:pt x="622" y="50"/>
                        <a:pt x="622" y="50"/>
                        <a:pt x="622" y="50"/>
                      </a:cubicBezTo>
                      <a:cubicBezTo>
                        <a:pt x="622" y="51"/>
                        <a:pt x="622" y="51"/>
                        <a:pt x="622" y="51"/>
                      </a:cubicBezTo>
                      <a:cubicBezTo>
                        <a:pt x="621" y="51"/>
                        <a:pt x="621" y="51"/>
                        <a:pt x="621" y="51"/>
                      </a:cubicBezTo>
                      <a:cubicBezTo>
                        <a:pt x="621" y="50"/>
                        <a:pt x="621" y="50"/>
                        <a:pt x="621" y="50"/>
                      </a:cubicBezTo>
                      <a:cubicBezTo>
                        <a:pt x="620" y="49"/>
                        <a:pt x="620" y="49"/>
                        <a:pt x="620" y="49"/>
                      </a:cubicBezTo>
                      <a:cubicBezTo>
                        <a:pt x="619" y="48"/>
                        <a:pt x="619" y="48"/>
                        <a:pt x="619" y="48"/>
                      </a:cubicBezTo>
                      <a:cubicBezTo>
                        <a:pt x="619" y="47"/>
                        <a:pt x="619" y="47"/>
                        <a:pt x="619" y="47"/>
                      </a:cubicBezTo>
                      <a:cubicBezTo>
                        <a:pt x="620" y="48"/>
                        <a:pt x="620" y="48"/>
                        <a:pt x="620" y="48"/>
                      </a:cubicBezTo>
                      <a:cubicBezTo>
                        <a:pt x="621" y="49"/>
                        <a:pt x="621" y="49"/>
                        <a:pt x="621" y="49"/>
                      </a:cubicBezTo>
                      <a:cubicBezTo>
                        <a:pt x="622" y="49"/>
                        <a:pt x="622" y="49"/>
                        <a:pt x="622" y="49"/>
                      </a:cubicBezTo>
                      <a:cubicBezTo>
                        <a:pt x="623" y="49"/>
                        <a:pt x="623" y="49"/>
                        <a:pt x="623" y="49"/>
                      </a:cubicBezTo>
                      <a:cubicBezTo>
                        <a:pt x="624" y="48"/>
                        <a:pt x="624" y="48"/>
                        <a:pt x="624" y="48"/>
                      </a:cubicBezTo>
                      <a:cubicBezTo>
                        <a:pt x="624" y="47"/>
                        <a:pt x="624" y="47"/>
                        <a:pt x="624" y="47"/>
                      </a:cubicBezTo>
                      <a:cubicBezTo>
                        <a:pt x="624" y="47"/>
                        <a:pt x="624" y="47"/>
                        <a:pt x="624" y="47"/>
                      </a:cubicBezTo>
                      <a:cubicBezTo>
                        <a:pt x="623" y="45"/>
                        <a:pt x="623" y="45"/>
                        <a:pt x="623" y="45"/>
                      </a:cubicBezTo>
                      <a:cubicBezTo>
                        <a:pt x="621" y="45"/>
                        <a:pt x="621" y="45"/>
                        <a:pt x="621" y="45"/>
                      </a:cubicBezTo>
                      <a:cubicBezTo>
                        <a:pt x="620" y="45"/>
                        <a:pt x="620" y="45"/>
                        <a:pt x="620" y="45"/>
                      </a:cubicBezTo>
                      <a:cubicBezTo>
                        <a:pt x="620" y="45"/>
                        <a:pt x="620" y="45"/>
                        <a:pt x="620" y="45"/>
                      </a:cubicBezTo>
                      <a:cubicBezTo>
                        <a:pt x="621" y="45"/>
                        <a:pt x="621" y="45"/>
                        <a:pt x="621" y="45"/>
                      </a:cubicBezTo>
                      <a:cubicBezTo>
                        <a:pt x="621" y="44"/>
                        <a:pt x="621" y="44"/>
                        <a:pt x="621" y="44"/>
                      </a:cubicBezTo>
                      <a:cubicBezTo>
                        <a:pt x="622" y="44"/>
                        <a:pt x="622" y="44"/>
                        <a:pt x="622" y="44"/>
                      </a:cubicBezTo>
                      <a:cubicBezTo>
                        <a:pt x="622" y="44"/>
                        <a:pt x="622" y="44"/>
                        <a:pt x="622" y="44"/>
                      </a:cubicBezTo>
                      <a:cubicBezTo>
                        <a:pt x="623" y="43"/>
                        <a:pt x="623" y="43"/>
                        <a:pt x="623" y="43"/>
                      </a:cubicBezTo>
                      <a:cubicBezTo>
                        <a:pt x="622" y="42"/>
                        <a:pt x="622" y="42"/>
                        <a:pt x="622" y="42"/>
                      </a:cubicBezTo>
                      <a:cubicBezTo>
                        <a:pt x="620" y="42"/>
                        <a:pt x="620" y="42"/>
                        <a:pt x="620" y="42"/>
                      </a:cubicBezTo>
                      <a:cubicBezTo>
                        <a:pt x="620" y="41"/>
                        <a:pt x="620" y="41"/>
                        <a:pt x="620" y="41"/>
                      </a:cubicBezTo>
                      <a:cubicBezTo>
                        <a:pt x="621" y="41"/>
                        <a:pt x="621" y="41"/>
                        <a:pt x="621" y="41"/>
                      </a:cubicBezTo>
                      <a:cubicBezTo>
                        <a:pt x="621" y="40"/>
                        <a:pt x="621" y="40"/>
                        <a:pt x="621" y="40"/>
                      </a:cubicBezTo>
                      <a:cubicBezTo>
                        <a:pt x="621" y="40"/>
                        <a:pt x="621" y="40"/>
                        <a:pt x="621" y="40"/>
                      </a:cubicBezTo>
                      <a:cubicBezTo>
                        <a:pt x="619" y="39"/>
                        <a:pt x="619" y="39"/>
                        <a:pt x="619" y="39"/>
                      </a:cubicBezTo>
                      <a:cubicBezTo>
                        <a:pt x="618" y="38"/>
                        <a:pt x="618" y="38"/>
                        <a:pt x="618" y="38"/>
                      </a:cubicBezTo>
                      <a:cubicBezTo>
                        <a:pt x="617" y="37"/>
                        <a:pt x="617" y="37"/>
                        <a:pt x="617" y="37"/>
                      </a:cubicBezTo>
                      <a:cubicBezTo>
                        <a:pt x="616" y="37"/>
                        <a:pt x="616" y="37"/>
                        <a:pt x="616" y="37"/>
                      </a:cubicBezTo>
                      <a:cubicBezTo>
                        <a:pt x="616" y="37"/>
                        <a:pt x="616" y="37"/>
                        <a:pt x="616" y="37"/>
                      </a:cubicBezTo>
                      <a:cubicBezTo>
                        <a:pt x="613" y="37"/>
                        <a:pt x="613" y="37"/>
                        <a:pt x="613" y="37"/>
                      </a:cubicBezTo>
                      <a:cubicBezTo>
                        <a:pt x="612" y="37"/>
                        <a:pt x="612" y="37"/>
                        <a:pt x="612" y="37"/>
                      </a:cubicBezTo>
                      <a:cubicBezTo>
                        <a:pt x="611" y="38"/>
                        <a:pt x="611" y="38"/>
                        <a:pt x="611" y="38"/>
                      </a:cubicBezTo>
                      <a:cubicBezTo>
                        <a:pt x="611" y="37"/>
                        <a:pt x="611" y="37"/>
                        <a:pt x="611" y="37"/>
                      </a:cubicBezTo>
                      <a:cubicBezTo>
                        <a:pt x="609" y="37"/>
                        <a:pt x="609" y="37"/>
                        <a:pt x="609" y="37"/>
                      </a:cubicBezTo>
                      <a:cubicBezTo>
                        <a:pt x="608" y="37"/>
                        <a:pt x="608" y="37"/>
                        <a:pt x="608" y="37"/>
                      </a:cubicBezTo>
                      <a:cubicBezTo>
                        <a:pt x="608" y="37"/>
                        <a:pt x="608" y="37"/>
                        <a:pt x="608" y="37"/>
                      </a:cubicBezTo>
                      <a:cubicBezTo>
                        <a:pt x="608" y="37"/>
                        <a:pt x="608" y="37"/>
                        <a:pt x="607" y="37"/>
                      </a:cubicBezTo>
                      <a:cubicBezTo>
                        <a:pt x="606" y="36"/>
                        <a:pt x="606" y="37"/>
                        <a:pt x="606" y="37"/>
                      </a:cubicBezTo>
                      <a:cubicBezTo>
                        <a:pt x="606" y="36"/>
                        <a:pt x="606" y="36"/>
                        <a:pt x="606" y="36"/>
                      </a:cubicBezTo>
                      <a:cubicBezTo>
                        <a:pt x="604" y="35"/>
                        <a:pt x="604" y="35"/>
                        <a:pt x="604" y="35"/>
                      </a:cubicBezTo>
                      <a:cubicBezTo>
                        <a:pt x="603" y="34"/>
                        <a:pt x="603" y="34"/>
                        <a:pt x="603" y="34"/>
                      </a:cubicBezTo>
                      <a:cubicBezTo>
                        <a:pt x="601" y="34"/>
                        <a:pt x="601" y="34"/>
                        <a:pt x="601" y="34"/>
                      </a:cubicBezTo>
                      <a:cubicBezTo>
                        <a:pt x="600" y="35"/>
                        <a:pt x="600" y="35"/>
                        <a:pt x="600" y="35"/>
                      </a:cubicBezTo>
                      <a:cubicBezTo>
                        <a:pt x="599" y="36"/>
                        <a:pt x="599" y="36"/>
                        <a:pt x="599" y="36"/>
                      </a:cubicBezTo>
                      <a:cubicBezTo>
                        <a:pt x="599" y="35"/>
                        <a:pt x="599" y="35"/>
                        <a:pt x="599" y="35"/>
                      </a:cubicBezTo>
                      <a:cubicBezTo>
                        <a:pt x="598" y="36"/>
                        <a:pt x="598" y="36"/>
                        <a:pt x="598" y="36"/>
                      </a:cubicBezTo>
                      <a:cubicBezTo>
                        <a:pt x="598" y="37"/>
                        <a:pt x="598" y="37"/>
                        <a:pt x="598" y="37"/>
                      </a:cubicBezTo>
                      <a:cubicBezTo>
                        <a:pt x="598" y="38"/>
                        <a:pt x="598" y="38"/>
                        <a:pt x="598" y="38"/>
                      </a:cubicBezTo>
                      <a:cubicBezTo>
                        <a:pt x="600" y="40"/>
                        <a:pt x="600" y="40"/>
                        <a:pt x="600" y="40"/>
                      </a:cubicBezTo>
                      <a:cubicBezTo>
                        <a:pt x="598" y="40"/>
                        <a:pt x="598" y="40"/>
                        <a:pt x="598" y="40"/>
                      </a:cubicBezTo>
                      <a:cubicBezTo>
                        <a:pt x="597" y="41"/>
                        <a:pt x="597" y="41"/>
                        <a:pt x="597" y="41"/>
                      </a:cubicBezTo>
                      <a:cubicBezTo>
                        <a:pt x="597" y="41"/>
                        <a:pt x="597" y="41"/>
                        <a:pt x="597" y="41"/>
                      </a:cubicBezTo>
                      <a:cubicBezTo>
                        <a:pt x="595" y="41"/>
                        <a:pt x="595" y="41"/>
                        <a:pt x="595" y="41"/>
                      </a:cubicBezTo>
                      <a:cubicBezTo>
                        <a:pt x="594" y="41"/>
                        <a:pt x="594" y="41"/>
                        <a:pt x="594" y="41"/>
                      </a:cubicBezTo>
                      <a:cubicBezTo>
                        <a:pt x="594" y="41"/>
                        <a:pt x="593" y="41"/>
                        <a:pt x="592" y="41"/>
                      </a:cubicBezTo>
                      <a:cubicBezTo>
                        <a:pt x="592" y="41"/>
                        <a:pt x="591" y="41"/>
                        <a:pt x="591" y="41"/>
                      </a:cubicBezTo>
                      <a:cubicBezTo>
                        <a:pt x="588" y="41"/>
                        <a:pt x="588" y="41"/>
                        <a:pt x="588" y="41"/>
                      </a:cubicBezTo>
                      <a:cubicBezTo>
                        <a:pt x="587" y="41"/>
                        <a:pt x="587" y="41"/>
                        <a:pt x="587" y="41"/>
                      </a:cubicBezTo>
                      <a:cubicBezTo>
                        <a:pt x="585" y="41"/>
                        <a:pt x="585" y="41"/>
                        <a:pt x="585" y="41"/>
                      </a:cubicBezTo>
                      <a:cubicBezTo>
                        <a:pt x="584" y="40"/>
                        <a:pt x="584" y="40"/>
                        <a:pt x="584" y="40"/>
                      </a:cubicBezTo>
                      <a:cubicBezTo>
                        <a:pt x="583" y="40"/>
                        <a:pt x="583" y="40"/>
                        <a:pt x="583" y="40"/>
                      </a:cubicBezTo>
                      <a:cubicBezTo>
                        <a:pt x="582" y="40"/>
                        <a:pt x="582" y="40"/>
                        <a:pt x="582" y="40"/>
                      </a:cubicBezTo>
                      <a:cubicBezTo>
                        <a:pt x="582" y="41"/>
                        <a:pt x="582" y="41"/>
                        <a:pt x="582" y="41"/>
                      </a:cubicBezTo>
                      <a:cubicBezTo>
                        <a:pt x="581" y="40"/>
                        <a:pt x="581" y="40"/>
                        <a:pt x="581" y="40"/>
                      </a:cubicBezTo>
                      <a:cubicBezTo>
                        <a:pt x="579" y="40"/>
                        <a:pt x="579" y="40"/>
                        <a:pt x="579" y="40"/>
                      </a:cubicBezTo>
                      <a:cubicBezTo>
                        <a:pt x="578" y="39"/>
                        <a:pt x="578" y="39"/>
                        <a:pt x="578" y="39"/>
                      </a:cubicBezTo>
                      <a:cubicBezTo>
                        <a:pt x="577" y="38"/>
                        <a:pt x="577" y="38"/>
                        <a:pt x="577" y="38"/>
                      </a:cubicBezTo>
                      <a:cubicBezTo>
                        <a:pt x="577" y="38"/>
                        <a:pt x="577" y="38"/>
                        <a:pt x="578" y="38"/>
                      </a:cubicBezTo>
                      <a:cubicBezTo>
                        <a:pt x="578" y="38"/>
                        <a:pt x="579" y="37"/>
                        <a:pt x="579" y="37"/>
                      </a:cubicBezTo>
                      <a:cubicBezTo>
                        <a:pt x="579" y="37"/>
                        <a:pt x="579" y="37"/>
                        <a:pt x="579" y="37"/>
                      </a:cubicBezTo>
                      <a:cubicBezTo>
                        <a:pt x="578" y="36"/>
                        <a:pt x="578" y="36"/>
                        <a:pt x="578" y="36"/>
                      </a:cubicBezTo>
                      <a:cubicBezTo>
                        <a:pt x="576" y="36"/>
                        <a:pt x="576" y="36"/>
                        <a:pt x="576" y="36"/>
                      </a:cubicBezTo>
                      <a:cubicBezTo>
                        <a:pt x="574" y="36"/>
                        <a:pt x="574" y="36"/>
                        <a:pt x="574" y="36"/>
                      </a:cubicBezTo>
                      <a:cubicBezTo>
                        <a:pt x="572" y="36"/>
                        <a:pt x="572" y="36"/>
                        <a:pt x="572" y="36"/>
                      </a:cubicBezTo>
                      <a:cubicBezTo>
                        <a:pt x="570" y="36"/>
                        <a:pt x="570" y="36"/>
                        <a:pt x="570" y="36"/>
                      </a:cubicBezTo>
                      <a:cubicBezTo>
                        <a:pt x="567" y="35"/>
                        <a:pt x="567" y="35"/>
                        <a:pt x="567" y="35"/>
                      </a:cubicBezTo>
                      <a:cubicBezTo>
                        <a:pt x="565" y="35"/>
                        <a:pt x="565" y="35"/>
                        <a:pt x="565" y="35"/>
                      </a:cubicBezTo>
                      <a:cubicBezTo>
                        <a:pt x="563" y="35"/>
                        <a:pt x="563" y="35"/>
                        <a:pt x="563" y="35"/>
                      </a:cubicBezTo>
                      <a:cubicBezTo>
                        <a:pt x="561" y="36"/>
                        <a:pt x="561" y="36"/>
                        <a:pt x="561" y="36"/>
                      </a:cubicBezTo>
                      <a:cubicBezTo>
                        <a:pt x="560" y="36"/>
                        <a:pt x="560" y="36"/>
                        <a:pt x="560" y="36"/>
                      </a:cubicBezTo>
                      <a:cubicBezTo>
                        <a:pt x="557" y="36"/>
                        <a:pt x="557" y="36"/>
                        <a:pt x="557" y="36"/>
                      </a:cubicBezTo>
                      <a:cubicBezTo>
                        <a:pt x="557" y="37"/>
                        <a:pt x="557" y="37"/>
                        <a:pt x="557" y="37"/>
                      </a:cubicBezTo>
                      <a:cubicBezTo>
                        <a:pt x="557" y="38"/>
                        <a:pt x="557" y="38"/>
                        <a:pt x="557" y="38"/>
                      </a:cubicBezTo>
                      <a:cubicBezTo>
                        <a:pt x="558" y="38"/>
                        <a:pt x="558" y="38"/>
                        <a:pt x="558" y="38"/>
                      </a:cubicBezTo>
                      <a:cubicBezTo>
                        <a:pt x="556" y="39"/>
                        <a:pt x="556" y="39"/>
                        <a:pt x="556" y="39"/>
                      </a:cubicBezTo>
                      <a:cubicBezTo>
                        <a:pt x="556" y="38"/>
                        <a:pt x="556" y="38"/>
                        <a:pt x="556" y="38"/>
                      </a:cubicBezTo>
                      <a:cubicBezTo>
                        <a:pt x="555" y="37"/>
                        <a:pt x="555" y="37"/>
                        <a:pt x="555" y="37"/>
                      </a:cubicBezTo>
                      <a:cubicBezTo>
                        <a:pt x="556" y="35"/>
                        <a:pt x="556" y="35"/>
                        <a:pt x="556" y="35"/>
                      </a:cubicBezTo>
                      <a:cubicBezTo>
                        <a:pt x="554" y="33"/>
                        <a:pt x="554" y="33"/>
                        <a:pt x="554" y="33"/>
                      </a:cubicBezTo>
                      <a:cubicBezTo>
                        <a:pt x="553" y="35"/>
                        <a:pt x="553" y="35"/>
                        <a:pt x="553" y="35"/>
                      </a:cubicBezTo>
                      <a:cubicBezTo>
                        <a:pt x="552" y="36"/>
                        <a:pt x="552" y="36"/>
                        <a:pt x="552" y="36"/>
                      </a:cubicBezTo>
                      <a:cubicBezTo>
                        <a:pt x="551" y="36"/>
                        <a:pt x="551" y="36"/>
                        <a:pt x="551" y="36"/>
                      </a:cubicBezTo>
                      <a:cubicBezTo>
                        <a:pt x="550" y="36"/>
                        <a:pt x="550" y="36"/>
                        <a:pt x="550" y="36"/>
                      </a:cubicBezTo>
                      <a:cubicBezTo>
                        <a:pt x="550" y="36"/>
                        <a:pt x="548" y="35"/>
                        <a:pt x="548" y="35"/>
                      </a:cubicBezTo>
                      <a:cubicBezTo>
                        <a:pt x="548" y="34"/>
                        <a:pt x="547" y="34"/>
                        <a:pt x="547" y="34"/>
                      </a:cubicBezTo>
                      <a:cubicBezTo>
                        <a:pt x="547" y="34"/>
                        <a:pt x="547" y="34"/>
                        <a:pt x="547" y="34"/>
                      </a:cubicBezTo>
                      <a:cubicBezTo>
                        <a:pt x="547" y="33"/>
                        <a:pt x="547" y="33"/>
                        <a:pt x="547" y="33"/>
                      </a:cubicBezTo>
                      <a:cubicBezTo>
                        <a:pt x="546" y="33"/>
                        <a:pt x="546" y="33"/>
                        <a:pt x="546" y="33"/>
                      </a:cubicBezTo>
                      <a:cubicBezTo>
                        <a:pt x="545" y="33"/>
                        <a:pt x="545" y="33"/>
                        <a:pt x="545" y="33"/>
                      </a:cubicBezTo>
                      <a:cubicBezTo>
                        <a:pt x="545" y="33"/>
                        <a:pt x="545" y="33"/>
                        <a:pt x="545" y="33"/>
                      </a:cubicBezTo>
                      <a:cubicBezTo>
                        <a:pt x="543" y="33"/>
                        <a:pt x="543" y="33"/>
                        <a:pt x="543" y="33"/>
                      </a:cubicBezTo>
                      <a:cubicBezTo>
                        <a:pt x="541" y="33"/>
                        <a:pt x="541" y="33"/>
                        <a:pt x="541" y="33"/>
                      </a:cubicBezTo>
                      <a:cubicBezTo>
                        <a:pt x="541" y="33"/>
                        <a:pt x="541" y="33"/>
                        <a:pt x="541" y="33"/>
                      </a:cubicBezTo>
                      <a:cubicBezTo>
                        <a:pt x="540" y="34"/>
                        <a:pt x="540" y="34"/>
                        <a:pt x="540" y="34"/>
                      </a:cubicBezTo>
                      <a:cubicBezTo>
                        <a:pt x="539" y="35"/>
                        <a:pt x="539" y="35"/>
                        <a:pt x="539" y="35"/>
                      </a:cubicBezTo>
                      <a:cubicBezTo>
                        <a:pt x="541" y="35"/>
                        <a:pt x="541" y="35"/>
                        <a:pt x="541" y="35"/>
                      </a:cubicBezTo>
                      <a:cubicBezTo>
                        <a:pt x="542" y="35"/>
                        <a:pt x="542" y="35"/>
                        <a:pt x="542" y="35"/>
                      </a:cubicBezTo>
                      <a:cubicBezTo>
                        <a:pt x="543" y="35"/>
                        <a:pt x="543" y="35"/>
                        <a:pt x="543" y="35"/>
                      </a:cubicBezTo>
                      <a:cubicBezTo>
                        <a:pt x="545" y="35"/>
                        <a:pt x="545" y="35"/>
                        <a:pt x="545" y="35"/>
                      </a:cubicBezTo>
                      <a:cubicBezTo>
                        <a:pt x="544" y="36"/>
                        <a:pt x="544" y="36"/>
                        <a:pt x="544" y="36"/>
                      </a:cubicBezTo>
                      <a:cubicBezTo>
                        <a:pt x="542" y="36"/>
                        <a:pt x="542" y="36"/>
                        <a:pt x="542" y="36"/>
                      </a:cubicBezTo>
                      <a:cubicBezTo>
                        <a:pt x="541" y="37"/>
                        <a:pt x="541" y="37"/>
                        <a:pt x="541" y="37"/>
                      </a:cubicBezTo>
                      <a:cubicBezTo>
                        <a:pt x="539" y="37"/>
                        <a:pt x="539" y="37"/>
                        <a:pt x="539" y="37"/>
                      </a:cubicBezTo>
                      <a:cubicBezTo>
                        <a:pt x="538" y="36"/>
                        <a:pt x="538" y="36"/>
                        <a:pt x="538" y="36"/>
                      </a:cubicBezTo>
                      <a:cubicBezTo>
                        <a:pt x="537" y="37"/>
                        <a:pt x="537" y="37"/>
                        <a:pt x="537" y="37"/>
                      </a:cubicBezTo>
                      <a:cubicBezTo>
                        <a:pt x="536" y="38"/>
                        <a:pt x="536" y="38"/>
                        <a:pt x="536" y="38"/>
                      </a:cubicBezTo>
                      <a:cubicBezTo>
                        <a:pt x="534" y="39"/>
                        <a:pt x="534" y="39"/>
                        <a:pt x="534" y="39"/>
                      </a:cubicBezTo>
                      <a:cubicBezTo>
                        <a:pt x="532" y="39"/>
                        <a:pt x="532" y="39"/>
                        <a:pt x="532" y="39"/>
                      </a:cubicBezTo>
                      <a:cubicBezTo>
                        <a:pt x="530" y="39"/>
                        <a:pt x="530" y="39"/>
                        <a:pt x="530" y="39"/>
                      </a:cubicBezTo>
                      <a:cubicBezTo>
                        <a:pt x="529" y="40"/>
                        <a:pt x="529" y="40"/>
                        <a:pt x="529" y="40"/>
                      </a:cubicBezTo>
                      <a:cubicBezTo>
                        <a:pt x="527" y="40"/>
                        <a:pt x="527" y="40"/>
                        <a:pt x="527" y="40"/>
                      </a:cubicBezTo>
                      <a:cubicBezTo>
                        <a:pt x="526" y="40"/>
                        <a:pt x="526" y="40"/>
                        <a:pt x="526" y="40"/>
                      </a:cubicBezTo>
                      <a:cubicBezTo>
                        <a:pt x="525" y="41"/>
                        <a:pt x="525" y="41"/>
                        <a:pt x="525" y="41"/>
                      </a:cubicBezTo>
                      <a:cubicBezTo>
                        <a:pt x="524" y="42"/>
                        <a:pt x="524" y="42"/>
                        <a:pt x="524" y="42"/>
                      </a:cubicBezTo>
                      <a:cubicBezTo>
                        <a:pt x="523" y="42"/>
                        <a:pt x="523" y="42"/>
                        <a:pt x="523" y="42"/>
                      </a:cubicBezTo>
                      <a:cubicBezTo>
                        <a:pt x="523" y="42"/>
                        <a:pt x="522" y="43"/>
                        <a:pt x="522" y="43"/>
                      </a:cubicBezTo>
                      <a:cubicBezTo>
                        <a:pt x="521" y="44"/>
                        <a:pt x="520" y="43"/>
                        <a:pt x="520" y="43"/>
                      </a:cubicBezTo>
                      <a:cubicBezTo>
                        <a:pt x="521" y="42"/>
                        <a:pt x="521" y="42"/>
                        <a:pt x="521" y="42"/>
                      </a:cubicBezTo>
                      <a:cubicBezTo>
                        <a:pt x="522" y="42"/>
                        <a:pt x="522" y="42"/>
                        <a:pt x="522" y="42"/>
                      </a:cubicBezTo>
                      <a:cubicBezTo>
                        <a:pt x="523" y="41"/>
                        <a:pt x="523" y="41"/>
                        <a:pt x="523" y="41"/>
                      </a:cubicBezTo>
                      <a:cubicBezTo>
                        <a:pt x="523" y="40"/>
                        <a:pt x="523" y="40"/>
                        <a:pt x="523" y="40"/>
                      </a:cubicBezTo>
                      <a:cubicBezTo>
                        <a:pt x="524" y="39"/>
                        <a:pt x="524" y="39"/>
                        <a:pt x="524" y="39"/>
                      </a:cubicBezTo>
                      <a:cubicBezTo>
                        <a:pt x="525" y="39"/>
                        <a:pt x="525" y="39"/>
                        <a:pt x="525" y="39"/>
                      </a:cubicBezTo>
                      <a:cubicBezTo>
                        <a:pt x="525" y="39"/>
                        <a:pt x="525" y="39"/>
                        <a:pt x="525" y="39"/>
                      </a:cubicBezTo>
                      <a:cubicBezTo>
                        <a:pt x="526" y="39"/>
                        <a:pt x="526" y="39"/>
                        <a:pt x="526" y="39"/>
                      </a:cubicBezTo>
                      <a:cubicBezTo>
                        <a:pt x="527" y="38"/>
                        <a:pt x="527" y="38"/>
                        <a:pt x="527" y="38"/>
                      </a:cubicBezTo>
                      <a:cubicBezTo>
                        <a:pt x="528" y="37"/>
                        <a:pt x="528" y="37"/>
                        <a:pt x="528" y="37"/>
                      </a:cubicBezTo>
                      <a:cubicBezTo>
                        <a:pt x="529" y="37"/>
                        <a:pt x="529" y="37"/>
                        <a:pt x="529" y="37"/>
                      </a:cubicBezTo>
                      <a:cubicBezTo>
                        <a:pt x="530" y="36"/>
                        <a:pt x="530" y="36"/>
                        <a:pt x="530" y="36"/>
                      </a:cubicBezTo>
                      <a:cubicBezTo>
                        <a:pt x="530" y="36"/>
                        <a:pt x="530" y="36"/>
                        <a:pt x="531" y="36"/>
                      </a:cubicBezTo>
                      <a:cubicBezTo>
                        <a:pt x="532" y="36"/>
                        <a:pt x="532" y="36"/>
                        <a:pt x="532" y="36"/>
                      </a:cubicBezTo>
                      <a:cubicBezTo>
                        <a:pt x="533" y="36"/>
                        <a:pt x="533" y="36"/>
                        <a:pt x="533" y="36"/>
                      </a:cubicBezTo>
                      <a:cubicBezTo>
                        <a:pt x="534" y="35"/>
                        <a:pt x="534" y="35"/>
                        <a:pt x="534" y="35"/>
                      </a:cubicBezTo>
                      <a:cubicBezTo>
                        <a:pt x="536" y="33"/>
                        <a:pt x="536" y="33"/>
                        <a:pt x="536" y="33"/>
                      </a:cubicBezTo>
                      <a:cubicBezTo>
                        <a:pt x="537" y="33"/>
                        <a:pt x="537" y="33"/>
                        <a:pt x="537" y="33"/>
                      </a:cubicBezTo>
                      <a:cubicBezTo>
                        <a:pt x="538" y="32"/>
                        <a:pt x="538" y="32"/>
                        <a:pt x="538" y="32"/>
                      </a:cubicBezTo>
                      <a:cubicBezTo>
                        <a:pt x="538" y="32"/>
                        <a:pt x="538" y="32"/>
                        <a:pt x="539" y="32"/>
                      </a:cubicBezTo>
                      <a:cubicBezTo>
                        <a:pt x="539" y="32"/>
                        <a:pt x="539" y="31"/>
                        <a:pt x="539" y="31"/>
                      </a:cubicBezTo>
                      <a:cubicBezTo>
                        <a:pt x="540" y="31"/>
                        <a:pt x="540" y="31"/>
                        <a:pt x="540" y="31"/>
                      </a:cubicBezTo>
                      <a:cubicBezTo>
                        <a:pt x="540" y="31"/>
                        <a:pt x="540" y="31"/>
                        <a:pt x="540" y="31"/>
                      </a:cubicBezTo>
                      <a:cubicBezTo>
                        <a:pt x="541" y="30"/>
                        <a:pt x="541" y="30"/>
                        <a:pt x="541" y="30"/>
                      </a:cubicBezTo>
                      <a:cubicBezTo>
                        <a:pt x="542" y="30"/>
                        <a:pt x="542" y="30"/>
                        <a:pt x="542" y="30"/>
                      </a:cubicBezTo>
                      <a:cubicBezTo>
                        <a:pt x="542" y="29"/>
                        <a:pt x="542" y="29"/>
                        <a:pt x="542" y="29"/>
                      </a:cubicBezTo>
                      <a:cubicBezTo>
                        <a:pt x="542" y="29"/>
                        <a:pt x="542" y="29"/>
                        <a:pt x="542" y="29"/>
                      </a:cubicBezTo>
                      <a:cubicBezTo>
                        <a:pt x="543" y="29"/>
                        <a:pt x="543" y="29"/>
                        <a:pt x="543" y="29"/>
                      </a:cubicBezTo>
                      <a:cubicBezTo>
                        <a:pt x="544" y="28"/>
                        <a:pt x="544" y="28"/>
                        <a:pt x="544" y="28"/>
                      </a:cubicBezTo>
                      <a:cubicBezTo>
                        <a:pt x="545" y="28"/>
                        <a:pt x="545" y="28"/>
                        <a:pt x="545" y="28"/>
                      </a:cubicBezTo>
                      <a:cubicBezTo>
                        <a:pt x="546" y="28"/>
                        <a:pt x="546" y="28"/>
                        <a:pt x="546" y="28"/>
                      </a:cubicBezTo>
                      <a:cubicBezTo>
                        <a:pt x="547" y="27"/>
                        <a:pt x="547" y="27"/>
                        <a:pt x="547" y="27"/>
                      </a:cubicBezTo>
                      <a:cubicBezTo>
                        <a:pt x="548" y="27"/>
                        <a:pt x="548" y="27"/>
                        <a:pt x="548" y="27"/>
                      </a:cubicBezTo>
                      <a:cubicBezTo>
                        <a:pt x="549" y="27"/>
                        <a:pt x="549" y="27"/>
                        <a:pt x="549" y="27"/>
                      </a:cubicBezTo>
                      <a:cubicBezTo>
                        <a:pt x="549" y="26"/>
                        <a:pt x="549" y="26"/>
                        <a:pt x="549" y="26"/>
                      </a:cubicBezTo>
                      <a:cubicBezTo>
                        <a:pt x="550" y="26"/>
                        <a:pt x="550" y="26"/>
                        <a:pt x="550" y="26"/>
                      </a:cubicBezTo>
                      <a:cubicBezTo>
                        <a:pt x="550" y="25"/>
                        <a:pt x="550" y="25"/>
                        <a:pt x="550" y="25"/>
                      </a:cubicBezTo>
                      <a:cubicBezTo>
                        <a:pt x="551" y="25"/>
                        <a:pt x="551" y="25"/>
                        <a:pt x="551" y="25"/>
                      </a:cubicBezTo>
                      <a:cubicBezTo>
                        <a:pt x="552" y="25"/>
                        <a:pt x="552" y="25"/>
                        <a:pt x="552" y="25"/>
                      </a:cubicBezTo>
                      <a:cubicBezTo>
                        <a:pt x="553" y="25"/>
                        <a:pt x="553" y="25"/>
                        <a:pt x="553" y="25"/>
                      </a:cubicBezTo>
                      <a:cubicBezTo>
                        <a:pt x="553" y="25"/>
                        <a:pt x="553" y="25"/>
                        <a:pt x="553" y="25"/>
                      </a:cubicBezTo>
                      <a:cubicBezTo>
                        <a:pt x="554" y="24"/>
                        <a:pt x="554" y="24"/>
                        <a:pt x="554" y="24"/>
                      </a:cubicBezTo>
                      <a:cubicBezTo>
                        <a:pt x="555" y="23"/>
                        <a:pt x="555" y="23"/>
                        <a:pt x="555" y="23"/>
                      </a:cubicBezTo>
                      <a:cubicBezTo>
                        <a:pt x="556" y="22"/>
                        <a:pt x="556" y="22"/>
                        <a:pt x="556" y="22"/>
                      </a:cubicBezTo>
                      <a:cubicBezTo>
                        <a:pt x="556" y="22"/>
                        <a:pt x="556" y="22"/>
                        <a:pt x="556" y="22"/>
                      </a:cubicBezTo>
                      <a:cubicBezTo>
                        <a:pt x="557" y="21"/>
                        <a:pt x="557" y="21"/>
                        <a:pt x="557" y="21"/>
                      </a:cubicBezTo>
                      <a:cubicBezTo>
                        <a:pt x="556" y="21"/>
                        <a:pt x="556" y="21"/>
                        <a:pt x="556" y="21"/>
                      </a:cubicBezTo>
                      <a:cubicBezTo>
                        <a:pt x="555" y="20"/>
                        <a:pt x="555" y="20"/>
                        <a:pt x="555" y="20"/>
                      </a:cubicBezTo>
                      <a:cubicBezTo>
                        <a:pt x="555" y="19"/>
                        <a:pt x="555" y="19"/>
                        <a:pt x="555" y="19"/>
                      </a:cubicBezTo>
                      <a:cubicBezTo>
                        <a:pt x="555" y="19"/>
                        <a:pt x="555" y="19"/>
                        <a:pt x="555" y="19"/>
                      </a:cubicBezTo>
                      <a:cubicBezTo>
                        <a:pt x="554" y="19"/>
                        <a:pt x="554" y="19"/>
                        <a:pt x="554" y="19"/>
                      </a:cubicBezTo>
                      <a:cubicBezTo>
                        <a:pt x="554" y="19"/>
                        <a:pt x="554" y="19"/>
                        <a:pt x="554" y="19"/>
                      </a:cubicBezTo>
                      <a:cubicBezTo>
                        <a:pt x="553" y="19"/>
                        <a:pt x="553" y="19"/>
                        <a:pt x="553" y="19"/>
                      </a:cubicBezTo>
                      <a:cubicBezTo>
                        <a:pt x="553" y="19"/>
                        <a:pt x="553" y="19"/>
                        <a:pt x="553" y="19"/>
                      </a:cubicBezTo>
                      <a:cubicBezTo>
                        <a:pt x="553" y="18"/>
                        <a:pt x="553" y="18"/>
                        <a:pt x="553" y="18"/>
                      </a:cubicBezTo>
                      <a:cubicBezTo>
                        <a:pt x="553" y="18"/>
                        <a:pt x="553" y="18"/>
                        <a:pt x="553" y="18"/>
                      </a:cubicBezTo>
                      <a:cubicBezTo>
                        <a:pt x="552" y="18"/>
                        <a:pt x="552" y="18"/>
                        <a:pt x="552" y="18"/>
                      </a:cubicBezTo>
                      <a:cubicBezTo>
                        <a:pt x="552" y="17"/>
                        <a:pt x="552" y="17"/>
                        <a:pt x="552" y="17"/>
                      </a:cubicBezTo>
                      <a:cubicBezTo>
                        <a:pt x="552" y="17"/>
                        <a:pt x="552" y="17"/>
                        <a:pt x="552" y="17"/>
                      </a:cubicBezTo>
                      <a:cubicBezTo>
                        <a:pt x="553" y="17"/>
                        <a:pt x="553" y="17"/>
                        <a:pt x="553" y="17"/>
                      </a:cubicBezTo>
                      <a:cubicBezTo>
                        <a:pt x="553" y="18"/>
                        <a:pt x="553" y="18"/>
                        <a:pt x="553" y="18"/>
                      </a:cubicBezTo>
                      <a:cubicBezTo>
                        <a:pt x="554" y="18"/>
                        <a:pt x="554" y="18"/>
                        <a:pt x="554" y="18"/>
                      </a:cubicBezTo>
                      <a:cubicBezTo>
                        <a:pt x="555" y="18"/>
                        <a:pt x="555" y="18"/>
                        <a:pt x="555" y="18"/>
                      </a:cubicBezTo>
                      <a:cubicBezTo>
                        <a:pt x="556" y="19"/>
                        <a:pt x="556" y="19"/>
                        <a:pt x="556" y="19"/>
                      </a:cubicBezTo>
                      <a:cubicBezTo>
                        <a:pt x="556" y="19"/>
                        <a:pt x="556" y="19"/>
                        <a:pt x="556" y="19"/>
                      </a:cubicBezTo>
                      <a:cubicBezTo>
                        <a:pt x="557" y="18"/>
                        <a:pt x="557" y="18"/>
                        <a:pt x="557" y="18"/>
                      </a:cubicBezTo>
                      <a:cubicBezTo>
                        <a:pt x="558" y="18"/>
                        <a:pt x="558" y="18"/>
                        <a:pt x="558" y="18"/>
                      </a:cubicBezTo>
                      <a:cubicBezTo>
                        <a:pt x="558" y="16"/>
                        <a:pt x="558" y="16"/>
                        <a:pt x="558" y="16"/>
                      </a:cubicBezTo>
                      <a:cubicBezTo>
                        <a:pt x="557" y="16"/>
                        <a:pt x="557" y="16"/>
                        <a:pt x="557" y="16"/>
                      </a:cubicBezTo>
                      <a:cubicBezTo>
                        <a:pt x="556" y="16"/>
                        <a:pt x="556" y="16"/>
                        <a:pt x="556" y="16"/>
                      </a:cubicBezTo>
                      <a:cubicBezTo>
                        <a:pt x="556" y="16"/>
                        <a:pt x="556" y="16"/>
                        <a:pt x="556" y="16"/>
                      </a:cubicBezTo>
                      <a:cubicBezTo>
                        <a:pt x="556" y="16"/>
                        <a:pt x="556" y="16"/>
                        <a:pt x="556" y="16"/>
                      </a:cubicBezTo>
                      <a:cubicBezTo>
                        <a:pt x="556" y="16"/>
                        <a:pt x="556" y="16"/>
                        <a:pt x="556" y="16"/>
                      </a:cubicBezTo>
                      <a:cubicBezTo>
                        <a:pt x="556" y="15"/>
                        <a:pt x="556" y="15"/>
                        <a:pt x="556" y="15"/>
                      </a:cubicBezTo>
                      <a:cubicBezTo>
                        <a:pt x="555" y="14"/>
                        <a:pt x="555" y="14"/>
                        <a:pt x="555" y="14"/>
                      </a:cubicBezTo>
                      <a:cubicBezTo>
                        <a:pt x="554" y="14"/>
                        <a:pt x="554" y="14"/>
                        <a:pt x="554" y="14"/>
                      </a:cubicBezTo>
                      <a:cubicBezTo>
                        <a:pt x="554" y="15"/>
                        <a:pt x="554" y="15"/>
                        <a:pt x="554" y="15"/>
                      </a:cubicBezTo>
                      <a:cubicBezTo>
                        <a:pt x="554" y="15"/>
                        <a:pt x="554" y="15"/>
                        <a:pt x="554" y="15"/>
                      </a:cubicBezTo>
                      <a:cubicBezTo>
                        <a:pt x="553" y="15"/>
                        <a:pt x="553" y="15"/>
                        <a:pt x="553" y="15"/>
                      </a:cubicBezTo>
                      <a:cubicBezTo>
                        <a:pt x="553" y="15"/>
                        <a:pt x="553" y="15"/>
                        <a:pt x="553" y="15"/>
                      </a:cubicBezTo>
                      <a:cubicBezTo>
                        <a:pt x="553" y="14"/>
                        <a:pt x="553" y="14"/>
                        <a:pt x="553" y="14"/>
                      </a:cubicBezTo>
                      <a:cubicBezTo>
                        <a:pt x="552" y="14"/>
                        <a:pt x="552" y="14"/>
                        <a:pt x="552" y="14"/>
                      </a:cubicBezTo>
                      <a:cubicBezTo>
                        <a:pt x="552" y="13"/>
                        <a:pt x="552" y="13"/>
                        <a:pt x="552" y="13"/>
                      </a:cubicBezTo>
                      <a:cubicBezTo>
                        <a:pt x="552" y="12"/>
                        <a:pt x="552" y="12"/>
                        <a:pt x="552" y="12"/>
                      </a:cubicBezTo>
                      <a:cubicBezTo>
                        <a:pt x="551" y="12"/>
                        <a:pt x="551" y="12"/>
                        <a:pt x="551" y="12"/>
                      </a:cubicBezTo>
                      <a:cubicBezTo>
                        <a:pt x="550" y="12"/>
                        <a:pt x="550" y="12"/>
                        <a:pt x="550" y="12"/>
                      </a:cubicBezTo>
                      <a:cubicBezTo>
                        <a:pt x="549" y="12"/>
                        <a:pt x="549" y="12"/>
                        <a:pt x="549" y="12"/>
                      </a:cubicBezTo>
                      <a:cubicBezTo>
                        <a:pt x="550" y="12"/>
                        <a:pt x="550" y="12"/>
                        <a:pt x="550" y="12"/>
                      </a:cubicBezTo>
                      <a:cubicBezTo>
                        <a:pt x="550" y="12"/>
                        <a:pt x="550" y="12"/>
                        <a:pt x="550" y="12"/>
                      </a:cubicBezTo>
                      <a:cubicBezTo>
                        <a:pt x="549" y="11"/>
                        <a:pt x="549" y="11"/>
                        <a:pt x="549" y="11"/>
                      </a:cubicBezTo>
                      <a:cubicBezTo>
                        <a:pt x="549" y="10"/>
                        <a:pt x="549" y="10"/>
                        <a:pt x="549" y="10"/>
                      </a:cubicBezTo>
                      <a:cubicBezTo>
                        <a:pt x="548" y="10"/>
                        <a:pt x="548" y="10"/>
                        <a:pt x="548" y="10"/>
                      </a:cubicBezTo>
                      <a:cubicBezTo>
                        <a:pt x="547" y="10"/>
                        <a:pt x="547" y="10"/>
                        <a:pt x="547" y="10"/>
                      </a:cubicBezTo>
                      <a:cubicBezTo>
                        <a:pt x="547" y="10"/>
                        <a:pt x="547" y="10"/>
                        <a:pt x="547" y="10"/>
                      </a:cubicBezTo>
                      <a:cubicBezTo>
                        <a:pt x="546" y="10"/>
                        <a:pt x="546" y="10"/>
                        <a:pt x="546" y="10"/>
                      </a:cubicBezTo>
                      <a:cubicBezTo>
                        <a:pt x="545" y="9"/>
                        <a:pt x="545" y="9"/>
                        <a:pt x="545" y="9"/>
                      </a:cubicBezTo>
                      <a:cubicBezTo>
                        <a:pt x="545" y="9"/>
                        <a:pt x="545" y="9"/>
                        <a:pt x="545" y="9"/>
                      </a:cubicBezTo>
                      <a:cubicBezTo>
                        <a:pt x="544" y="9"/>
                        <a:pt x="544" y="9"/>
                        <a:pt x="544" y="9"/>
                      </a:cubicBezTo>
                      <a:cubicBezTo>
                        <a:pt x="543" y="9"/>
                        <a:pt x="543" y="9"/>
                        <a:pt x="543" y="9"/>
                      </a:cubicBezTo>
                      <a:cubicBezTo>
                        <a:pt x="542" y="9"/>
                        <a:pt x="542" y="9"/>
                        <a:pt x="542" y="9"/>
                      </a:cubicBezTo>
                      <a:cubicBezTo>
                        <a:pt x="541" y="10"/>
                        <a:pt x="541" y="10"/>
                        <a:pt x="541" y="10"/>
                      </a:cubicBezTo>
                      <a:cubicBezTo>
                        <a:pt x="540" y="9"/>
                        <a:pt x="540" y="9"/>
                        <a:pt x="540" y="9"/>
                      </a:cubicBezTo>
                      <a:cubicBezTo>
                        <a:pt x="540" y="9"/>
                        <a:pt x="540" y="9"/>
                        <a:pt x="540" y="9"/>
                      </a:cubicBezTo>
                      <a:cubicBezTo>
                        <a:pt x="539" y="9"/>
                        <a:pt x="539" y="9"/>
                        <a:pt x="539" y="9"/>
                      </a:cubicBezTo>
                      <a:cubicBezTo>
                        <a:pt x="537" y="9"/>
                        <a:pt x="537" y="9"/>
                        <a:pt x="537" y="9"/>
                      </a:cubicBezTo>
                      <a:cubicBezTo>
                        <a:pt x="536" y="9"/>
                        <a:pt x="536" y="9"/>
                        <a:pt x="536" y="9"/>
                      </a:cubicBezTo>
                      <a:cubicBezTo>
                        <a:pt x="535" y="9"/>
                        <a:pt x="535" y="9"/>
                        <a:pt x="535" y="9"/>
                      </a:cubicBezTo>
                      <a:cubicBezTo>
                        <a:pt x="534" y="9"/>
                        <a:pt x="534" y="9"/>
                        <a:pt x="534" y="9"/>
                      </a:cubicBezTo>
                      <a:cubicBezTo>
                        <a:pt x="533" y="9"/>
                        <a:pt x="533" y="9"/>
                        <a:pt x="533" y="9"/>
                      </a:cubicBezTo>
                      <a:cubicBezTo>
                        <a:pt x="532" y="9"/>
                        <a:pt x="532" y="9"/>
                        <a:pt x="532" y="9"/>
                      </a:cubicBezTo>
                      <a:cubicBezTo>
                        <a:pt x="532" y="10"/>
                        <a:pt x="532" y="10"/>
                        <a:pt x="532" y="10"/>
                      </a:cubicBezTo>
                      <a:cubicBezTo>
                        <a:pt x="532" y="11"/>
                        <a:pt x="532" y="11"/>
                        <a:pt x="532" y="11"/>
                      </a:cubicBezTo>
                      <a:cubicBezTo>
                        <a:pt x="531" y="11"/>
                        <a:pt x="531" y="11"/>
                        <a:pt x="531" y="11"/>
                      </a:cubicBezTo>
                      <a:cubicBezTo>
                        <a:pt x="531" y="11"/>
                        <a:pt x="531" y="11"/>
                        <a:pt x="531" y="11"/>
                      </a:cubicBezTo>
                      <a:cubicBezTo>
                        <a:pt x="530" y="11"/>
                        <a:pt x="530" y="11"/>
                        <a:pt x="530" y="11"/>
                      </a:cubicBezTo>
                      <a:cubicBezTo>
                        <a:pt x="529" y="11"/>
                        <a:pt x="529" y="11"/>
                        <a:pt x="529" y="11"/>
                      </a:cubicBezTo>
                      <a:cubicBezTo>
                        <a:pt x="528" y="11"/>
                        <a:pt x="528" y="11"/>
                        <a:pt x="528" y="11"/>
                      </a:cubicBezTo>
                      <a:cubicBezTo>
                        <a:pt x="527" y="11"/>
                        <a:pt x="527" y="11"/>
                        <a:pt x="527" y="11"/>
                      </a:cubicBezTo>
                      <a:cubicBezTo>
                        <a:pt x="526" y="11"/>
                        <a:pt x="526" y="11"/>
                        <a:pt x="526" y="11"/>
                      </a:cubicBezTo>
                      <a:cubicBezTo>
                        <a:pt x="526" y="11"/>
                        <a:pt x="526" y="11"/>
                        <a:pt x="526" y="11"/>
                      </a:cubicBezTo>
                      <a:cubicBezTo>
                        <a:pt x="526" y="11"/>
                        <a:pt x="527" y="11"/>
                        <a:pt x="527" y="10"/>
                      </a:cubicBezTo>
                      <a:cubicBezTo>
                        <a:pt x="527" y="10"/>
                        <a:pt x="527" y="10"/>
                        <a:pt x="527" y="10"/>
                      </a:cubicBezTo>
                      <a:cubicBezTo>
                        <a:pt x="528" y="10"/>
                        <a:pt x="528" y="10"/>
                        <a:pt x="528" y="10"/>
                      </a:cubicBezTo>
                      <a:cubicBezTo>
                        <a:pt x="529" y="9"/>
                        <a:pt x="529" y="9"/>
                        <a:pt x="529" y="9"/>
                      </a:cubicBezTo>
                      <a:cubicBezTo>
                        <a:pt x="529" y="8"/>
                        <a:pt x="529" y="8"/>
                        <a:pt x="529" y="8"/>
                      </a:cubicBezTo>
                      <a:cubicBezTo>
                        <a:pt x="529" y="8"/>
                        <a:pt x="529" y="8"/>
                        <a:pt x="529" y="8"/>
                      </a:cubicBezTo>
                      <a:cubicBezTo>
                        <a:pt x="529" y="7"/>
                        <a:pt x="529" y="7"/>
                        <a:pt x="529" y="7"/>
                      </a:cubicBezTo>
                      <a:cubicBezTo>
                        <a:pt x="528" y="7"/>
                        <a:pt x="528" y="7"/>
                        <a:pt x="528" y="7"/>
                      </a:cubicBezTo>
                      <a:cubicBezTo>
                        <a:pt x="528" y="7"/>
                        <a:pt x="528" y="7"/>
                        <a:pt x="528" y="7"/>
                      </a:cubicBezTo>
                      <a:cubicBezTo>
                        <a:pt x="527" y="7"/>
                        <a:pt x="527" y="7"/>
                        <a:pt x="527" y="7"/>
                      </a:cubicBezTo>
                      <a:cubicBezTo>
                        <a:pt x="525" y="7"/>
                        <a:pt x="525" y="7"/>
                        <a:pt x="525" y="7"/>
                      </a:cubicBezTo>
                      <a:cubicBezTo>
                        <a:pt x="524" y="7"/>
                        <a:pt x="524" y="7"/>
                        <a:pt x="524" y="7"/>
                      </a:cubicBezTo>
                      <a:cubicBezTo>
                        <a:pt x="523" y="7"/>
                        <a:pt x="523" y="7"/>
                        <a:pt x="523" y="7"/>
                      </a:cubicBezTo>
                      <a:cubicBezTo>
                        <a:pt x="522" y="7"/>
                        <a:pt x="522" y="7"/>
                        <a:pt x="522" y="7"/>
                      </a:cubicBezTo>
                      <a:cubicBezTo>
                        <a:pt x="523" y="7"/>
                        <a:pt x="523" y="7"/>
                        <a:pt x="523" y="7"/>
                      </a:cubicBezTo>
                      <a:cubicBezTo>
                        <a:pt x="524" y="6"/>
                        <a:pt x="524" y="6"/>
                        <a:pt x="524" y="6"/>
                      </a:cubicBezTo>
                      <a:cubicBezTo>
                        <a:pt x="523" y="6"/>
                        <a:pt x="523" y="6"/>
                        <a:pt x="523" y="6"/>
                      </a:cubicBezTo>
                      <a:cubicBezTo>
                        <a:pt x="523" y="6"/>
                        <a:pt x="521" y="6"/>
                        <a:pt x="522" y="6"/>
                      </a:cubicBezTo>
                      <a:cubicBezTo>
                        <a:pt x="522" y="6"/>
                        <a:pt x="520" y="6"/>
                        <a:pt x="520" y="6"/>
                      </a:cubicBezTo>
                      <a:cubicBezTo>
                        <a:pt x="520" y="6"/>
                        <a:pt x="519" y="6"/>
                        <a:pt x="518" y="6"/>
                      </a:cubicBezTo>
                      <a:cubicBezTo>
                        <a:pt x="518" y="6"/>
                        <a:pt x="518" y="6"/>
                        <a:pt x="518" y="6"/>
                      </a:cubicBezTo>
                      <a:cubicBezTo>
                        <a:pt x="519" y="5"/>
                        <a:pt x="519" y="5"/>
                        <a:pt x="519" y="5"/>
                      </a:cubicBezTo>
                      <a:cubicBezTo>
                        <a:pt x="519" y="5"/>
                        <a:pt x="519" y="5"/>
                        <a:pt x="519" y="5"/>
                      </a:cubicBezTo>
                      <a:cubicBezTo>
                        <a:pt x="520" y="5"/>
                        <a:pt x="520" y="5"/>
                        <a:pt x="520" y="5"/>
                      </a:cubicBezTo>
                      <a:cubicBezTo>
                        <a:pt x="521" y="5"/>
                        <a:pt x="521" y="5"/>
                        <a:pt x="521" y="5"/>
                      </a:cubicBezTo>
                      <a:cubicBezTo>
                        <a:pt x="522" y="5"/>
                        <a:pt x="522" y="5"/>
                        <a:pt x="522" y="5"/>
                      </a:cubicBezTo>
                      <a:cubicBezTo>
                        <a:pt x="523" y="4"/>
                        <a:pt x="523" y="4"/>
                        <a:pt x="523" y="4"/>
                      </a:cubicBezTo>
                      <a:cubicBezTo>
                        <a:pt x="524" y="4"/>
                        <a:pt x="524" y="4"/>
                        <a:pt x="524" y="4"/>
                      </a:cubicBezTo>
                      <a:cubicBezTo>
                        <a:pt x="524" y="3"/>
                        <a:pt x="524" y="3"/>
                        <a:pt x="524" y="3"/>
                      </a:cubicBezTo>
                      <a:cubicBezTo>
                        <a:pt x="523" y="3"/>
                        <a:pt x="523" y="3"/>
                        <a:pt x="523" y="3"/>
                      </a:cubicBezTo>
                      <a:cubicBezTo>
                        <a:pt x="523" y="2"/>
                        <a:pt x="523" y="2"/>
                        <a:pt x="523" y="2"/>
                      </a:cubicBezTo>
                      <a:cubicBezTo>
                        <a:pt x="522" y="2"/>
                        <a:pt x="522" y="2"/>
                        <a:pt x="522" y="2"/>
                      </a:cubicBezTo>
                      <a:cubicBezTo>
                        <a:pt x="521" y="2"/>
                        <a:pt x="521" y="2"/>
                        <a:pt x="521" y="2"/>
                      </a:cubicBezTo>
                      <a:cubicBezTo>
                        <a:pt x="520" y="2"/>
                        <a:pt x="520" y="2"/>
                        <a:pt x="520" y="2"/>
                      </a:cubicBezTo>
                      <a:cubicBezTo>
                        <a:pt x="520" y="2"/>
                        <a:pt x="520" y="2"/>
                        <a:pt x="520" y="2"/>
                      </a:cubicBezTo>
                      <a:cubicBezTo>
                        <a:pt x="519" y="1"/>
                        <a:pt x="519" y="1"/>
                        <a:pt x="519" y="1"/>
                      </a:cubicBezTo>
                      <a:cubicBezTo>
                        <a:pt x="519" y="1"/>
                        <a:pt x="519" y="1"/>
                        <a:pt x="519" y="1"/>
                      </a:cubicBezTo>
                      <a:cubicBezTo>
                        <a:pt x="518" y="1"/>
                        <a:pt x="518" y="1"/>
                        <a:pt x="518" y="1"/>
                      </a:cubicBezTo>
                      <a:cubicBezTo>
                        <a:pt x="517" y="1"/>
                        <a:pt x="517" y="1"/>
                        <a:pt x="517" y="1"/>
                      </a:cubicBezTo>
                      <a:cubicBezTo>
                        <a:pt x="516" y="0"/>
                        <a:pt x="516" y="0"/>
                        <a:pt x="516" y="0"/>
                      </a:cubicBezTo>
                      <a:cubicBezTo>
                        <a:pt x="515" y="0"/>
                        <a:pt x="515" y="0"/>
                        <a:pt x="515" y="0"/>
                      </a:cubicBezTo>
                      <a:cubicBezTo>
                        <a:pt x="514" y="1"/>
                        <a:pt x="514" y="1"/>
                        <a:pt x="514" y="1"/>
                      </a:cubicBezTo>
                      <a:cubicBezTo>
                        <a:pt x="513" y="1"/>
                        <a:pt x="513" y="1"/>
                        <a:pt x="513" y="1"/>
                      </a:cubicBezTo>
                      <a:cubicBezTo>
                        <a:pt x="513" y="1"/>
                        <a:pt x="513" y="1"/>
                        <a:pt x="513" y="1"/>
                      </a:cubicBezTo>
                      <a:cubicBezTo>
                        <a:pt x="512" y="1"/>
                        <a:pt x="512" y="1"/>
                        <a:pt x="512" y="1"/>
                      </a:cubicBezTo>
                      <a:cubicBezTo>
                        <a:pt x="511" y="1"/>
                        <a:pt x="511" y="1"/>
                        <a:pt x="511" y="1"/>
                      </a:cubicBezTo>
                      <a:cubicBezTo>
                        <a:pt x="510" y="2"/>
                        <a:pt x="510" y="2"/>
                        <a:pt x="510" y="2"/>
                      </a:cubicBezTo>
                      <a:cubicBezTo>
                        <a:pt x="510" y="2"/>
                        <a:pt x="509" y="2"/>
                        <a:pt x="509" y="2"/>
                      </a:cubicBezTo>
                      <a:cubicBezTo>
                        <a:pt x="508" y="2"/>
                        <a:pt x="508" y="3"/>
                        <a:pt x="508" y="3"/>
                      </a:cubicBezTo>
                      <a:cubicBezTo>
                        <a:pt x="507" y="3"/>
                        <a:pt x="507" y="3"/>
                        <a:pt x="507" y="3"/>
                      </a:cubicBezTo>
                      <a:cubicBezTo>
                        <a:pt x="506" y="3"/>
                        <a:pt x="506" y="3"/>
                        <a:pt x="506" y="3"/>
                      </a:cubicBezTo>
                      <a:cubicBezTo>
                        <a:pt x="506" y="4"/>
                        <a:pt x="506" y="4"/>
                        <a:pt x="506" y="4"/>
                      </a:cubicBezTo>
                      <a:cubicBezTo>
                        <a:pt x="505" y="5"/>
                        <a:pt x="505" y="5"/>
                        <a:pt x="505" y="5"/>
                      </a:cubicBezTo>
                      <a:cubicBezTo>
                        <a:pt x="505" y="6"/>
                        <a:pt x="505" y="6"/>
                        <a:pt x="505" y="6"/>
                      </a:cubicBezTo>
                      <a:cubicBezTo>
                        <a:pt x="504" y="6"/>
                        <a:pt x="504" y="6"/>
                        <a:pt x="504" y="6"/>
                      </a:cubicBezTo>
                      <a:cubicBezTo>
                        <a:pt x="503" y="7"/>
                        <a:pt x="503" y="7"/>
                        <a:pt x="503" y="7"/>
                      </a:cubicBezTo>
                      <a:cubicBezTo>
                        <a:pt x="502" y="8"/>
                        <a:pt x="502" y="8"/>
                        <a:pt x="502" y="8"/>
                      </a:cubicBezTo>
                      <a:cubicBezTo>
                        <a:pt x="503" y="9"/>
                        <a:pt x="503" y="9"/>
                        <a:pt x="503" y="9"/>
                      </a:cubicBezTo>
                      <a:cubicBezTo>
                        <a:pt x="504" y="9"/>
                        <a:pt x="504" y="9"/>
                        <a:pt x="504" y="9"/>
                      </a:cubicBezTo>
                      <a:cubicBezTo>
                        <a:pt x="503" y="9"/>
                        <a:pt x="503" y="9"/>
                        <a:pt x="503" y="9"/>
                      </a:cubicBezTo>
                      <a:cubicBezTo>
                        <a:pt x="503" y="10"/>
                        <a:pt x="503" y="10"/>
                        <a:pt x="503" y="10"/>
                      </a:cubicBezTo>
                      <a:cubicBezTo>
                        <a:pt x="503" y="11"/>
                        <a:pt x="503" y="11"/>
                        <a:pt x="503" y="11"/>
                      </a:cubicBezTo>
                      <a:cubicBezTo>
                        <a:pt x="504" y="11"/>
                        <a:pt x="504" y="11"/>
                        <a:pt x="504" y="11"/>
                      </a:cubicBezTo>
                      <a:cubicBezTo>
                        <a:pt x="504" y="11"/>
                        <a:pt x="504" y="11"/>
                        <a:pt x="504" y="11"/>
                      </a:cubicBezTo>
                      <a:cubicBezTo>
                        <a:pt x="506" y="11"/>
                        <a:pt x="506" y="11"/>
                        <a:pt x="506" y="11"/>
                      </a:cubicBezTo>
                      <a:cubicBezTo>
                        <a:pt x="507" y="11"/>
                        <a:pt x="507" y="11"/>
                        <a:pt x="507" y="11"/>
                      </a:cubicBezTo>
                      <a:cubicBezTo>
                        <a:pt x="507" y="12"/>
                        <a:pt x="507" y="12"/>
                        <a:pt x="507" y="12"/>
                      </a:cubicBezTo>
                      <a:cubicBezTo>
                        <a:pt x="506" y="12"/>
                        <a:pt x="506" y="12"/>
                        <a:pt x="506" y="12"/>
                      </a:cubicBezTo>
                      <a:cubicBezTo>
                        <a:pt x="505" y="12"/>
                        <a:pt x="505" y="12"/>
                        <a:pt x="505" y="12"/>
                      </a:cubicBezTo>
                      <a:cubicBezTo>
                        <a:pt x="505" y="12"/>
                        <a:pt x="505" y="12"/>
                        <a:pt x="505" y="12"/>
                      </a:cubicBezTo>
                      <a:cubicBezTo>
                        <a:pt x="504" y="12"/>
                        <a:pt x="504" y="12"/>
                        <a:pt x="504" y="12"/>
                      </a:cubicBezTo>
                      <a:cubicBezTo>
                        <a:pt x="503" y="12"/>
                        <a:pt x="503" y="12"/>
                        <a:pt x="503" y="12"/>
                      </a:cubicBezTo>
                      <a:cubicBezTo>
                        <a:pt x="503" y="11"/>
                        <a:pt x="503" y="11"/>
                        <a:pt x="503" y="11"/>
                      </a:cubicBezTo>
                      <a:cubicBezTo>
                        <a:pt x="502" y="11"/>
                        <a:pt x="502" y="11"/>
                        <a:pt x="502" y="11"/>
                      </a:cubicBezTo>
                      <a:cubicBezTo>
                        <a:pt x="501" y="12"/>
                        <a:pt x="501" y="12"/>
                        <a:pt x="501" y="12"/>
                      </a:cubicBezTo>
                      <a:cubicBezTo>
                        <a:pt x="500" y="12"/>
                        <a:pt x="500" y="12"/>
                        <a:pt x="500" y="12"/>
                      </a:cubicBezTo>
                      <a:cubicBezTo>
                        <a:pt x="500" y="12"/>
                        <a:pt x="500" y="12"/>
                        <a:pt x="500" y="12"/>
                      </a:cubicBezTo>
                      <a:cubicBezTo>
                        <a:pt x="499" y="12"/>
                        <a:pt x="499" y="12"/>
                        <a:pt x="499" y="12"/>
                      </a:cubicBezTo>
                      <a:cubicBezTo>
                        <a:pt x="498" y="12"/>
                        <a:pt x="498" y="12"/>
                        <a:pt x="498" y="12"/>
                      </a:cubicBezTo>
                      <a:cubicBezTo>
                        <a:pt x="497" y="12"/>
                        <a:pt x="497" y="12"/>
                        <a:pt x="497" y="12"/>
                      </a:cubicBezTo>
                      <a:cubicBezTo>
                        <a:pt x="497" y="12"/>
                        <a:pt x="497" y="12"/>
                        <a:pt x="497" y="12"/>
                      </a:cubicBezTo>
                      <a:cubicBezTo>
                        <a:pt x="496" y="12"/>
                        <a:pt x="496" y="12"/>
                        <a:pt x="496" y="12"/>
                      </a:cubicBezTo>
                      <a:cubicBezTo>
                        <a:pt x="495" y="11"/>
                        <a:pt x="495" y="11"/>
                        <a:pt x="495" y="11"/>
                      </a:cubicBezTo>
                      <a:cubicBezTo>
                        <a:pt x="494" y="11"/>
                        <a:pt x="494" y="11"/>
                        <a:pt x="494" y="11"/>
                      </a:cubicBezTo>
                      <a:cubicBezTo>
                        <a:pt x="494" y="12"/>
                        <a:pt x="494" y="12"/>
                        <a:pt x="494" y="12"/>
                      </a:cubicBezTo>
                      <a:cubicBezTo>
                        <a:pt x="495" y="12"/>
                        <a:pt x="495" y="12"/>
                        <a:pt x="495" y="12"/>
                      </a:cubicBezTo>
                      <a:cubicBezTo>
                        <a:pt x="495" y="12"/>
                        <a:pt x="495" y="12"/>
                        <a:pt x="495" y="12"/>
                      </a:cubicBezTo>
                      <a:cubicBezTo>
                        <a:pt x="496" y="13"/>
                        <a:pt x="496" y="13"/>
                        <a:pt x="496" y="13"/>
                      </a:cubicBezTo>
                      <a:cubicBezTo>
                        <a:pt x="496" y="13"/>
                        <a:pt x="496" y="13"/>
                        <a:pt x="496" y="13"/>
                      </a:cubicBezTo>
                      <a:cubicBezTo>
                        <a:pt x="497" y="14"/>
                        <a:pt x="497" y="14"/>
                        <a:pt x="497" y="14"/>
                      </a:cubicBezTo>
                      <a:cubicBezTo>
                        <a:pt x="497" y="14"/>
                        <a:pt x="497" y="14"/>
                        <a:pt x="497" y="14"/>
                      </a:cubicBezTo>
                      <a:cubicBezTo>
                        <a:pt x="498" y="14"/>
                        <a:pt x="498" y="14"/>
                        <a:pt x="498" y="14"/>
                      </a:cubicBezTo>
                      <a:cubicBezTo>
                        <a:pt x="498" y="15"/>
                        <a:pt x="498" y="15"/>
                        <a:pt x="498" y="15"/>
                      </a:cubicBezTo>
                      <a:cubicBezTo>
                        <a:pt x="497" y="15"/>
                        <a:pt x="497" y="15"/>
                        <a:pt x="497" y="15"/>
                      </a:cubicBezTo>
                      <a:cubicBezTo>
                        <a:pt x="497" y="15"/>
                        <a:pt x="497" y="15"/>
                        <a:pt x="497" y="15"/>
                      </a:cubicBezTo>
                      <a:cubicBezTo>
                        <a:pt x="497" y="15"/>
                        <a:pt x="497" y="15"/>
                        <a:pt x="497" y="15"/>
                      </a:cubicBezTo>
                      <a:cubicBezTo>
                        <a:pt x="496" y="14"/>
                        <a:pt x="496" y="14"/>
                        <a:pt x="496" y="14"/>
                      </a:cubicBezTo>
                      <a:cubicBezTo>
                        <a:pt x="496" y="15"/>
                        <a:pt x="496" y="15"/>
                        <a:pt x="496" y="15"/>
                      </a:cubicBezTo>
                      <a:cubicBezTo>
                        <a:pt x="495" y="15"/>
                        <a:pt x="495" y="15"/>
                        <a:pt x="495" y="15"/>
                      </a:cubicBezTo>
                      <a:cubicBezTo>
                        <a:pt x="494" y="14"/>
                        <a:pt x="494" y="14"/>
                        <a:pt x="494" y="14"/>
                      </a:cubicBezTo>
                      <a:cubicBezTo>
                        <a:pt x="493" y="14"/>
                        <a:pt x="493" y="14"/>
                        <a:pt x="493" y="14"/>
                      </a:cubicBezTo>
                      <a:cubicBezTo>
                        <a:pt x="491" y="14"/>
                        <a:pt x="491" y="14"/>
                        <a:pt x="491" y="14"/>
                      </a:cubicBezTo>
                      <a:cubicBezTo>
                        <a:pt x="490" y="15"/>
                        <a:pt x="490" y="15"/>
                        <a:pt x="490" y="15"/>
                      </a:cubicBezTo>
                      <a:cubicBezTo>
                        <a:pt x="489" y="15"/>
                        <a:pt x="489" y="15"/>
                        <a:pt x="489" y="15"/>
                      </a:cubicBezTo>
                      <a:cubicBezTo>
                        <a:pt x="488" y="15"/>
                        <a:pt x="488" y="15"/>
                        <a:pt x="488" y="15"/>
                      </a:cubicBezTo>
                      <a:cubicBezTo>
                        <a:pt x="488" y="16"/>
                        <a:pt x="488" y="16"/>
                        <a:pt x="488" y="16"/>
                      </a:cubicBezTo>
                      <a:cubicBezTo>
                        <a:pt x="487" y="16"/>
                        <a:pt x="487" y="16"/>
                        <a:pt x="487" y="16"/>
                      </a:cubicBezTo>
                      <a:cubicBezTo>
                        <a:pt x="487" y="16"/>
                        <a:pt x="487" y="16"/>
                        <a:pt x="487" y="16"/>
                      </a:cubicBezTo>
                      <a:cubicBezTo>
                        <a:pt x="486" y="15"/>
                        <a:pt x="486" y="15"/>
                        <a:pt x="486" y="15"/>
                      </a:cubicBezTo>
                      <a:cubicBezTo>
                        <a:pt x="486" y="15"/>
                        <a:pt x="486" y="15"/>
                        <a:pt x="486" y="15"/>
                      </a:cubicBezTo>
                      <a:cubicBezTo>
                        <a:pt x="486" y="16"/>
                        <a:pt x="486" y="16"/>
                        <a:pt x="486" y="16"/>
                      </a:cubicBezTo>
                      <a:cubicBezTo>
                        <a:pt x="485" y="17"/>
                        <a:pt x="485" y="17"/>
                        <a:pt x="485" y="17"/>
                      </a:cubicBezTo>
                      <a:cubicBezTo>
                        <a:pt x="484" y="16"/>
                        <a:pt x="484" y="16"/>
                        <a:pt x="484" y="16"/>
                      </a:cubicBezTo>
                      <a:cubicBezTo>
                        <a:pt x="483" y="16"/>
                        <a:pt x="483" y="16"/>
                        <a:pt x="483" y="16"/>
                      </a:cubicBezTo>
                      <a:cubicBezTo>
                        <a:pt x="482" y="16"/>
                        <a:pt x="482" y="16"/>
                        <a:pt x="482" y="16"/>
                      </a:cubicBezTo>
                      <a:cubicBezTo>
                        <a:pt x="481" y="16"/>
                        <a:pt x="481" y="16"/>
                        <a:pt x="481" y="16"/>
                      </a:cubicBezTo>
                      <a:cubicBezTo>
                        <a:pt x="480" y="16"/>
                        <a:pt x="480" y="16"/>
                        <a:pt x="480" y="16"/>
                      </a:cubicBezTo>
                      <a:cubicBezTo>
                        <a:pt x="481" y="16"/>
                        <a:pt x="481" y="16"/>
                        <a:pt x="481" y="16"/>
                      </a:cubicBezTo>
                      <a:cubicBezTo>
                        <a:pt x="481" y="15"/>
                        <a:pt x="481" y="15"/>
                        <a:pt x="481" y="15"/>
                      </a:cubicBezTo>
                      <a:cubicBezTo>
                        <a:pt x="481" y="15"/>
                        <a:pt x="481" y="15"/>
                        <a:pt x="481" y="15"/>
                      </a:cubicBezTo>
                      <a:cubicBezTo>
                        <a:pt x="482" y="15"/>
                        <a:pt x="482" y="15"/>
                        <a:pt x="482" y="15"/>
                      </a:cubicBezTo>
                      <a:cubicBezTo>
                        <a:pt x="483" y="15"/>
                        <a:pt x="483" y="15"/>
                        <a:pt x="483" y="15"/>
                      </a:cubicBezTo>
                      <a:cubicBezTo>
                        <a:pt x="483" y="14"/>
                        <a:pt x="483" y="14"/>
                        <a:pt x="483" y="14"/>
                      </a:cubicBezTo>
                      <a:cubicBezTo>
                        <a:pt x="483" y="14"/>
                        <a:pt x="483" y="14"/>
                        <a:pt x="483" y="14"/>
                      </a:cubicBezTo>
                      <a:cubicBezTo>
                        <a:pt x="484" y="14"/>
                        <a:pt x="484" y="14"/>
                        <a:pt x="484" y="14"/>
                      </a:cubicBezTo>
                      <a:cubicBezTo>
                        <a:pt x="484" y="13"/>
                        <a:pt x="484" y="13"/>
                        <a:pt x="484" y="13"/>
                      </a:cubicBezTo>
                      <a:cubicBezTo>
                        <a:pt x="482" y="13"/>
                        <a:pt x="482" y="13"/>
                        <a:pt x="482" y="13"/>
                      </a:cubicBezTo>
                      <a:cubicBezTo>
                        <a:pt x="482" y="13"/>
                        <a:pt x="482" y="13"/>
                        <a:pt x="482" y="13"/>
                      </a:cubicBezTo>
                      <a:cubicBezTo>
                        <a:pt x="481" y="13"/>
                        <a:pt x="481" y="13"/>
                        <a:pt x="481" y="13"/>
                      </a:cubicBezTo>
                      <a:cubicBezTo>
                        <a:pt x="480" y="14"/>
                        <a:pt x="480" y="14"/>
                        <a:pt x="480" y="14"/>
                      </a:cubicBezTo>
                      <a:cubicBezTo>
                        <a:pt x="479" y="14"/>
                        <a:pt x="479" y="14"/>
                        <a:pt x="479" y="14"/>
                      </a:cubicBezTo>
                      <a:cubicBezTo>
                        <a:pt x="479" y="14"/>
                        <a:pt x="479" y="14"/>
                        <a:pt x="479" y="14"/>
                      </a:cubicBezTo>
                      <a:cubicBezTo>
                        <a:pt x="479" y="15"/>
                        <a:pt x="479" y="15"/>
                        <a:pt x="479" y="15"/>
                      </a:cubicBezTo>
                      <a:cubicBezTo>
                        <a:pt x="477" y="14"/>
                        <a:pt x="477" y="14"/>
                        <a:pt x="477" y="14"/>
                      </a:cubicBezTo>
                      <a:cubicBezTo>
                        <a:pt x="476" y="14"/>
                        <a:pt x="476" y="14"/>
                        <a:pt x="476" y="14"/>
                      </a:cubicBezTo>
                      <a:cubicBezTo>
                        <a:pt x="476" y="14"/>
                        <a:pt x="476" y="14"/>
                        <a:pt x="476" y="14"/>
                      </a:cubicBezTo>
                      <a:cubicBezTo>
                        <a:pt x="476" y="14"/>
                        <a:pt x="476" y="14"/>
                        <a:pt x="476" y="14"/>
                      </a:cubicBezTo>
                      <a:cubicBezTo>
                        <a:pt x="476" y="14"/>
                        <a:pt x="476" y="14"/>
                        <a:pt x="476" y="14"/>
                      </a:cubicBezTo>
                      <a:cubicBezTo>
                        <a:pt x="476" y="15"/>
                        <a:pt x="476" y="15"/>
                        <a:pt x="476" y="15"/>
                      </a:cubicBezTo>
                      <a:cubicBezTo>
                        <a:pt x="475" y="15"/>
                        <a:pt x="475" y="15"/>
                        <a:pt x="475" y="15"/>
                      </a:cubicBezTo>
                      <a:cubicBezTo>
                        <a:pt x="475" y="15"/>
                        <a:pt x="475" y="15"/>
                        <a:pt x="475" y="15"/>
                      </a:cubicBezTo>
                      <a:cubicBezTo>
                        <a:pt x="474" y="15"/>
                        <a:pt x="474" y="15"/>
                        <a:pt x="474" y="15"/>
                      </a:cubicBezTo>
                      <a:cubicBezTo>
                        <a:pt x="474" y="15"/>
                        <a:pt x="474" y="15"/>
                        <a:pt x="474" y="15"/>
                      </a:cubicBezTo>
                      <a:cubicBezTo>
                        <a:pt x="473" y="15"/>
                        <a:pt x="473" y="15"/>
                        <a:pt x="473" y="15"/>
                      </a:cubicBezTo>
                      <a:cubicBezTo>
                        <a:pt x="473" y="15"/>
                        <a:pt x="473" y="15"/>
                        <a:pt x="473" y="15"/>
                      </a:cubicBezTo>
                      <a:cubicBezTo>
                        <a:pt x="472" y="15"/>
                        <a:pt x="472" y="15"/>
                        <a:pt x="472" y="15"/>
                      </a:cubicBezTo>
                      <a:cubicBezTo>
                        <a:pt x="471" y="15"/>
                        <a:pt x="471" y="15"/>
                        <a:pt x="471" y="15"/>
                      </a:cubicBezTo>
                      <a:cubicBezTo>
                        <a:pt x="470" y="15"/>
                        <a:pt x="470" y="15"/>
                        <a:pt x="470" y="15"/>
                      </a:cubicBezTo>
                      <a:cubicBezTo>
                        <a:pt x="470" y="15"/>
                        <a:pt x="470" y="15"/>
                        <a:pt x="470" y="15"/>
                      </a:cubicBezTo>
                      <a:cubicBezTo>
                        <a:pt x="469" y="15"/>
                        <a:pt x="469" y="15"/>
                        <a:pt x="469" y="15"/>
                      </a:cubicBezTo>
                      <a:cubicBezTo>
                        <a:pt x="468" y="15"/>
                        <a:pt x="468" y="15"/>
                        <a:pt x="468" y="15"/>
                      </a:cubicBezTo>
                      <a:cubicBezTo>
                        <a:pt x="468" y="16"/>
                        <a:pt x="468" y="16"/>
                        <a:pt x="468" y="16"/>
                      </a:cubicBezTo>
                      <a:cubicBezTo>
                        <a:pt x="469" y="16"/>
                        <a:pt x="469" y="16"/>
                        <a:pt x="469" y="16"/>
                      </a:cubicBezTo>
                      <a:cubicBezTo>
                        <a:pt x="470" y="16"/>
                        <a:pt x="470" y="16"/>
                        <a:pt x="470" y="16"/>
                      </a:cubicBezTo>
                      <a:cubicBezTo>
                        <a:pt x="471" y="16"/>
                        <a:pt x="471" y="16"/>
                        <a:pt x="471" y="16"/>
                      </a:cubicBezTo>
                      <a:cubicBezTo>
                        <a:pt x="472" y="16"/>
                        <a:pt x="472" y="16"/>
                        <a:pt x="472" y="16"/>
                      </a:cubicBezTo>
                      <a:cubicBezTo>
                        <a:pt x="473" y="17"/>
                        <a:pt x="473" y="17"/>
                        <a:pt x="473" y="17"/>
                      </a:cubicBezTo>
                      <a:cubicBezTo>
                        <a:pt x="472" y="17"/>
                        <a:pt x="472" y="17"/>
                        <a:pt x="472" y="17"/>
                      </a:cubicBezTo>
                      <a:cubicBezTo>
                        <a:pt x="472" y="17"/>
                        <a:pt x="472" y="17"/>
                        <a:pt x="472" y="17"/>
                      </a:cubicBezTo>
                      <a:cubicBezTo>
                        <a:pt x="470" y="17"/>
                        <a:pt x="470" y="17"/>
                        <a:pt x="470" y="17"/>
                      </a:cubicBezTo>
                      <a:cubicBezTo>
                        <a:pt x="469" y="17"/>
                        <a:pt x="469" y="17"/>
                        <a:pt x="469" y="17"/>
                      </a:cubicBezTo>
                      <a:cubicBezTo>
                        <a:pt x="468" y="17"/>
                        <a:pt x="468" y="17"/>
                        <a:pt x="468" y="17"/>
                      </a:cubicBezTo>
                      <a:cubicBezTo>
                        <a:pt x="467" y="18"/>
                        <a:pt x="467" y="18"/>
                        <a:pt x="467" y="18"/>
                      </a:cubicBezTo>
                      <a:cubicBezTo>
                        <a:pt x="466" y="18"/>
                        <a:pt x="466" y="18"/>
                        <a:pt x="466" y="18"/>
                      </a:cubicBezTo>
                      <a:cubicBezTo>
                        <a:pt x="464" y="18"/>
                        <a:pt x="464" y="18"/>
                        <a:pt x="464" y="18"/>
                      </a:cubicBezTo>
                      <a:cubicBezTo>
                        <a:pt x="464" y="18"/>
                        <a:pt x="464" y="18"/>
                        <a:pt x="464" y="18"/>
                      </a:cubicBezTo>
                      <a:cubicBezTo>
                        <a:pt x="463" y="19"/>
                        <a:pt x="463" y="19"/>
                        <a:pt x="463" y="19"/>
                      </a:cubicBezTo>
                      <a:cubicBezTo>
                        <a:pt x="462" y="19"/>
                        <a:pt x="462" y="19"/>
                        <a:pt x="462" y="19"/>
                      </a:cubicBezTo>
                      <a:cubicBezTo>
                        <a:pt x="461" y="19"/>
                        <a:pt x="461" y="19"/>
                        <a:pt x="461" y="19"/>
                      </a:cubicBezTo>
                      <a:cubicBezTo>
                        <a:pt x="460" y="19"/>
                        <a:pt x="460" y="19"/>
                        <a:pt x="460" y="19"/>
                      </a:cubicBezTo>
                      <a:cubicBezTo>
                        <a:pt x="459" y="19"/>
                        <a:pt x="459" y="19"/>
                        <a:pt x="459" y="19"/>
                      </a:cubicBezTo>
                      <a:cubicBezTo>
                        <a:pt x="458" y="19"/>
                        <a:pt x="458" y="19"/>
                        <a:pt x="458" y="19"/>
                      </a:cubicBezTo>
                      <a:cubicBezTo>
                        <a:pt x="457" y="19"/>
                        <a:pt x="457" y="19"/>
                        <a:pt x="457" y="19"/>
                      </a:cubicBezTo>
                      <a:cubicBezTo>
                        <a:pt x="455" y="20"/>
                        <a:pt x="455" y="20"/>
                        <a:pt x="455" y="20"/>
                      </a:cubicBezTo>
                      <a:cubicBezTo>
                        <a:pt x="454" y="20"/>
                        <a:pt x="454" y="20"/>
                        <a:pt x="454" y="20"/>
                      </a:cubicBezTo>
                      <a:cubicBezTo>
                        <a:pt x="454" y="21"/>
                        <a:pt x="454" y="21"/>
                        <a:pt x="454" y="21"/>
                      </a:cubicBezTo>
                      <a:cubicBezTo>
                        <a:pt x="453" y="20"/>
                        <a:pt x="453" y="20"/>
                        <a:pt x="453" y="20"/>
                      </a:cubicBezTo>
                      <a:cubicBezTo>
                        <a:pt x="452" y="20"/>
                        <a:pt x="452" y="20"/>
                        <a:pt x="452" y="20"/>
                      </a:cubicBezTo>
                      <a:cubicBezTo>
                        <a:pt x="452" y="21"/>
                        <a:pt x="452" y="21"/>
                        <a:pt x="452" y="21"/>
                      </a:cubicBezTo>
                      <a:cubicBezTo>
                        <a:pt x="451" y="22"/>
                        <a:pt x="451" y="22"/>
                        <a:pt x="451" y="22"/>
                      </a:cubicBezTo>
                      <a:cubicBezTo>
                        <a:pt x="450" y="22"/>
                        <a:pt x="450" y="22"/>
                        <a:pt x="450" y="22"/>
                      </a:cubicBezTo>
                      <a:cubicBezTo>
                        <a:pt x="450" y="22"/>
                        <a:pt x="450" y="22"/>
                        <a:pt x="450" y="22"/>
                      </a:cubicBezTo>
                      <a:cubicBezTo>
                        <a:pt x="448" y="23"/>
                        <a:pt x="448" y="23"/>
                        <a:pt x="448" y="23"/>
                      </a:cubicBezTo>
                      <a:cubicBezTo>
                        <a:pt x="447" y="23"/>
                        <a:pt x="447" y="23"/>
                        <a:pt x="447" y="23"/>
                      </a:cubicBezTo>
                      <a:cubicBezTo>
                        <a:pt x="447" y="23"/>
                        <a:pt x="447" y="23"/>
                        <a:pt x="447" y="23"/>
                      </a:cubicBezTo>
                      <a:cubicBezTo>
                        <a:pt x="446" y="23"/>
                        <a:pt x="446" y="23"/>
                        <a:pt x="446" y="23"/>
                      </a:cubicBezTo>
                      <a:cubicBezTo>
                        <a:pt x="445" y="23"/>
                        <a:pt x="445" y="23"/>
                        <a:pt x="445" y="23"/>
                      </a:cubicBezTo>
                      <a:cubicBezTo>
                        <a:pt x="445" y="23"/>
                        <a:pt x="444" y="23"/>
                        <a:pt x="444" y="23"/>
                      </a:cubicBezTo>
                      <a:cubicBezTo>
                        <a:pt x="443" y="23"/>
                        <a:pt x="444" y="23"/>
                        <a:pt x="444" y="23"/>
                      </a:cubicBezTo>
                      <a:cubicBezTo>
                        <a:pt x="444" y="24"/>
                        <a:pt x="444" y="24"/>
                        <a:pt x="444" y="24"/>
                      </a:cubicBezTo>
                      <a:cubicBezTo>
                        <a:pt x="444" y="24"/>
                        <a:pt x="445" y="24"/>
                        <a:pt x="445" y="24"/>
                      </a:cubicBezTo>
                      <a:cubicBezTo>
                        <a:pt x="445" y="24"/>
                        <a:pt x="446" y="24"/>
                        <a:pt x="446" y="24"/>
                      </a:cubicBezTo>
                      <a:cubicBezTo>
                        <a:pt x="445" y="25"/>
                        <a:pt x="445" y="25"/>
                        <a:pt x="445" y="25"/>
                      </a:cubicBezTo>
                      <a:cubicBezTo>
                        <a:pt x="445" y="25"/>
                        <a:pt x="445" y="25"/>
                        <a:pt x="445" y="25"/>
                      </a:cubicBezTo>
                      <a:cubicBezTo>
                        <a:pt x="444" y="25"/>
                        <a:pt x="444" y="25"/>
                        <a:pt x="444" y="25"/>
                      </a:cubicBezTo>
                      <a:cubicBezTo>
                        <a:pt x="443" y="26"/>
                        <a:pt x="443" y="26"/>
                        <a:pt x="443" y="26"/>
                      </a:cubicBezTo>
                      <a:cubicBezTo>
                        <a:pt x="443" y="27"/>
                        <a:pt x="443" y="27"/>
                        <a:pt x="443" y="27"/>
                      </a:cubicBezTo>
                      <a:cubicBezTo>
                        <a:pt x="443" y="27"/>
                        <a:pt x="443" y="27"/>
                        <a:pt x="443" y="27"/>
                      </a:cubicBezTo>
                      <a:cubicBezTo>
                        <a:pt x="442" y="27"/>
                        <a:pt x="442" y="27"/>
                        <a:pt x="442" y="27"/>
                      </a:cubicBezTo>
                      <a:cubicBezTo>
                        <a:pt x="442" y="27"/>
                        <a:pt x="442" y="27"/>
                        <a:pt x="442" y="27"/>
                      </a:cubicBezTo>
                      <a:cubicBezTo>
                        <a:pt x="441" y="27"/>
                        <a:pt x="441" y="27"/>
                        <a:pt x="441" y="27"/>
                      </a:cubicBezTo>
                      <a:cubicBezTo>
                        <a:pt x="440" y="27"/>
                        <a:pt x="440" y="27"/>
                        <a:pt x="440" y="27"/>
                      </a:cubicBezTo>
                      <a:cubicBezTo>
                        <a:pt x="440" y="26"/>
                        <a:pt x="440" y="26"/>
                        <a:pt x="440" y="26"/>
                      </a:cubicBezTo>
                      <a:cubicBezTo>
                        <a:pt x="439" y="27"/>
                        <a:pt x="439" y="27"/>
                        <a:pt x="439" y="27"/>
                      </a:cubicBezTo>
                      <a:cubicBezTo>
                        <a:pt x="440" y="27"/>
                        <a:pt x="440" y="27"/>
                        <a:pt x="440" y="27"/>
                      </a:cubicBezTo>
                      <a:cubicBezTo>
                        <a:pt x="440" y="28"/>
                        <a:pt x="440" y="28"/>
                        <a:pt x="440" y="28"/>
                      </a:cubicBezTo>
                      <a:cubicBezTo>
                        <a:pt x="441" y="28"/>
                        <a:pt x="441" y="28"/>
                        <a:pt x="441" y="28"/>
                      </a:cubicBezTo>
                      <a:cubicBezTo>
                        <a:pt x="442" y="29"/>
                        <a:pt x="442" y="29"/>
                        <a:pt x="442" y="29"/>
                      </a:cubicBezTo>
                      <a:cubicBezTo>
                        <a:pt x="442" y="29"/>
                        <a:pt x="442" y="29"/>
                        <a:pt x="442" y="29"/>
                      </a:cubicBezTo>
                      <a:cubicBezTo>
                        <a:pt x="442" y="30"/>
                        <a:pt x="443" y="29"/>
                        <a:pt x="443" y="29"/>
                      </a:cubicBezTo>
                      <a:cubicBezTo>
                        <a:pt x="444" y="30"/>
                        <a:pt x="444" y="30"/>
                        <a:pt x="444" y="30"/>
                      </a:cubicBezTo>
                      <a:cubicBezTo>
                        <a:pt x="444" y="30"/>
                        <a:pt x="444" y="30"/>
                        <a:pt x="444" y="30"/>
                      </a:cubicBezTo>
                      <a:cubicBezTo>
                        <a:pt x="442" y="30"/>
                        <a:pt x="442" y="30"/>
                        <a:pt x="442" y="30"/>
                      </a:cubicBezTo>
                      <a:cubicBezTo>
                        <a:pt x="442" y="30"/>
                        <a:pt x="442" y="30"/>
                        <a:pt x="442" y="30"/>
                      </a:cubicBezTo>
                      <a:cubicBezTo>
                        <a:pt x="441" y="29"/>
                        <a:pt x="441" y="29"/>
                        <a:pt x="441" y="29"/>
                      </a:cubicBezTo>
                      <a:cubicBezTo>
                        <a:pt x="440" y="29"/>
                        <a:pt x="440" y="29"/>
                        <a:pt x="440" y="29"/>
                      </a:cubicBezTo>
                      <a:cubicBezTo>
                        <a:pt x="439" y="30"/>
                        <a:pt x="439" y="30"/>
                        <a:pt x="439" y="30"/>
                      </a:cubicBezTo>
                      <a:cubicBezTo>
                        <a:pt x="440" y="30"/>
                        <a:pt x="440" y="30"/>
                        <a:pt x="440" y="30"/>
                      </a:cubicBezTo>
                      <a:cubicBezTo>
                        <a:pt x="441" y="30"/>
                        <a:pt x="441" y="30"/>
                        <a:pt x="441" y="30"/>
                      </a:cubicBezTo>
                      <a:cubicBezTo>
                        <a:pt x="442" y="31"/>
                        <a:pt x="442" y="31"/>
                        <a:pt x="442" y="31"/>
                      </a:cubicBezTo>
                      <a:cubicBezTo>
                        <a:pt x="443" y="31"/>
                        <a:pt x="443" y="31"/>
                        <a:pt x="443" y="31"/>
                      </a:cubicBezTo>
                      <a:cubicBezTo>
                        <a:pt x="443" y="32"/>
                        <a:pt x="443" y="32"/>
                        <a:pt x="443" y="32"/>
                      </a:cubicBezTo>
                      <a:cubicBezTo>
                        <a:pt x="444" y="32"/>
                        <a:pt x="444" y="32"/>
                        <a:pt x="444" y="32"/>
                      </a:cubicBezTo>
                      <a:cubicBezTo>
                        <a:pt x="444" y="33"/>
                        <a:pt x="444" y="33"/>
                        <a:pt x="444" y="33"/>
                      </a:cubicBezTo>
                      <a:cubicBezTo>
                        <a:pt x="444" y="34"/>
                        <a:pt x="444" y="34"/>
                        <a:pt x="444" y="34"/>
                      </a:cubicBezTo>
                      <a:cubicBezTo>
                        <a:pt x="443" y="34"/>
                        <a:pt x="443" y="34"/>
                        <a:pt x="443" y="34"/>
                      </a:cubicBezTo>
                      <a:cubicBezTo>
                        <a:pt x="442" y="34"/>
                        <a:pt x="442" y="34"/>
                        <a:pt x="442" y="34"/>
                      </a:cubicBezTo>
                      <a:cubicBezTo>
                        <a:pt x="440" y="34"/>
                        <a:pt x="440" y="34"/>
                        <a:pt x="440" y="34"/>
                      </a:cubicBezTo>
                      <a:cubicBezTo>
                        <a:pt x="440" y="34"/>
                        <a:pt x="440" y="34"/>
                        <a:pt x="440" y="34"/>
                      </a:cubicBezTo>
                      <a:cubicBezTo>
                        <a:pt x="438" y="34"/>
                        <a:pt x="438" y="34"/>
                        <a:pt x="438" y="34"/>
                      </a:cubicBezTo>
                      <a:cubicBezTo>
                        <a:pt x="437" y="34"/>
                        <a:pt x="437" y="34"/>
                        <a:pt x="437" y="34"/>
                      </a:cubicBezTo>
                      <a:cubicBezTo>
                        <a:pt x="437" y="35"/>
                        <a:pt x="437" y="35"/>
                        <a:pt x="437" y="35"/>
                      </a:cubicBezTo>
                      <a:cubicBezTo>
                        <a:pt x="436" y="35"/>
                        <a:pt x="436" y="35"/>
                        <a:pt x="436" y="35"/>
                      </a:cubicBezTo>
                      <a:cubicBezTo>
                        <a:pt x="435" y="35"/>
                        <a:pt x="435" y="35"/>
                        <a:pt x="435" y="35"/>
                      </a:cubicBezTo>
                      <a:cubicBezTo>
                        <a:pt x="433" y="35"/>
                        <a:pt x="433" y="35"/>
                        <a:pt x="433" y="35"/>
                      </a:cubicBezTo>
                      <a:cubicBezTo>
                        <a:pt x="432" y="35"/>
                        <a:pt x="432" y="35"/>
                        <a:pt x="432" y="35"/>
                      </a:cubicBezTo>
                      <a:cubicBezTo>
                        <a:pt x="431" y="35"/>
                        <a:pt x="431" y="35"/>
                        <a:pt x="431" y="35"/>
                      </a:cubicBezTo>
                      <a:cubicBezTo>
                        <a:pt x="429" y="35"/>
                        <a:pt x="429" y="35"/>
                        <a:pt x="429" y="35"/>
                      </a:cubicBezTo>
                      <a:cubicBezTo>
                        <a:pt x="427" y="35"/>
                        <a:pt x="427" y="35"/>
                        <a:pt x="427" y="35"/>
                      </a:cubicBezTo>
                      <a:cubicBezTo>
                        <a:pt x="425" y="35"/>
                        <a:pt x="425" y="35"/>
                        <a:pt x="425" y="35"/>
                      </a:cubicBezTo>
                      <a:cubicBezTo>
                        <a:pt x="423" y="35"/>
                        <a:pt x="423" y="35"/>
                        <a:pt x="423" y="35"/>
                      </a:cubicBezTo>
                      <a:cubicBezTo>
                        <a:pt x="421" y="36"/>
                        <a:pt x="421" y="36"/>
                        <a:pt x="421" y="36"/>
                      </a:cubicBezTo>
                      <a:cubicBezTo>
                        <a:pt x="420" y="36"/>
                        <a:pt x="420" y="36"/>
                        <a:pt x="420" y="36"/>
                      </a:cubicBezTo>
                      <a:cubicBezTo>
                        <a:pt x="418" y="36"/>
                        <a:pt x="418" y="36"/>
                        <a:pt x="418" y="36"/>
                      </a:cubicBezTo>
                      <a:cubicBezTo>
                        <a:pt x="417" y="37"/>
                        <a:pt x="417" y="37"/>
                        <a:pt x="417" y="37"/>
                      </a:cubicBezTo>
                      <a:cubicBezTo>
                        <a:pt x="416" y="38"/>
                        <a:pt x="416" y="38"/>
                        <a:pt x="416" y="38"/>
                      </a:cubicBezTo>
                      <a:cubicBezTo>
                        <a:pt x="415" y="38"/>
                        <a:pt x="415" y="38"/>
                        <a:pt x="415" y="38"/>
                      </a:cubicBezTo>
                      <a:cubicBezTo>
                        <a:pt x="416" y="39"/>
                        <a:pt x="416" y="39"/>
                        <a:pt x="416" y="39"/>
                      </a:cubicBezTo>
                      <a:cubicBezTo>
                        <a:pt x="416" y="40"/>
                        <a:pt x="416" y="40"/>
                        <a:pt x="416" y="40"/>
                      </a:cubicBezTo>
                      <a:cubicBezTo>
                        <a:pt x="417" y="40"/>
                        <a:pt x="417" y="40"/>
                        <a:pt x="417" y="40"/>
                      </a:cubicBezTo>
                      <a:cubicBezTo>
                        <a:pt x="417" y="41"/>
                        <a:pt x="417" y="41"/>
                        <a:pt x="417" y="41"/>
                      </a:cubicBezTo>
                      <a:cubicBezTo>
                        <a:pt x="417" y="41"/>
                        <a:pt x="417" y="42"/>
                        <a:pt x="417" y="42"/>
                      </a:cubicBezTo>
                      <a:cubicBezTo>
                        <a:pt x="416" y="43"/>
                        <a:pt x="417" y="43"/>
                        <a:pt x="417" y="43"/>
                      </a:cubicBezTo>
                      <a:cubicBezTo>
                        <a:pt x="416" y="43"/>
                        <a:pt x="416" y="43"/>
                        <a:pt x="416" y="43"/>
                      </a:cubicBezTo>
                      <a:cubicBezTo>
                        <a:pt x="417" y="44"/>
                        <a:pt x="417" y="44"/>
                        <a:pt x="417" y="44"/>
                      </a:cubicBezTo>
                      <a:cubicBezTo>
                        <a:pt x="417" y="44"/>
                        <a:pt x="417" y="45"/>
                        <a:pt x="417" y="45"/>
                      </a:cubicBezTo>
                      <a:cubicBezTo>
                        <a:pt x="417" y="45"/>
                        <a:pt x="418" y="46"/>
                        <a:pt x="418" y="46"/>
                      </a:cubicBezTo>
                      <a:cubicBezTo>
                        <a:pt x="419" y="46"/>
                        <a:pt x="419" y="46"/>
                        <a:pt x="419" y="46"/>
                      </a:cubicBezTo>
                      <a:cubicBezTo>
                        <a:pt x="420" y="46"/>
                        <a:pt x="420" y="46"/>
                        <a:pt x="420" y="46"/>
                      </a:cubicBezTo>
                      <a:cubicBezTo>
                        <a:pt x="421" y="46"/>
                        <a:pt x="421" y="46"/>
                        <a:pt x="421" y="46"/>
                      </a:cubicBezTo>
                      <a:cubicBezTo>
                        <a:pt x="422" y="47"/>
                        <a:pt x="422" y="47"/>
                        <a:pt x="422" y="47"/>
                      </a:cubicBezTo>
                      <a:cubicBezTo>
                        <a:pt x="423" y="47"/>
                        <a:pt x="423" y="47"/>
                        <a:pt x="423" y="47"/>
                      </a:cubicBezTo>
                      <a:cubicBezTo>
                        <a:pt x="423" y="48"/>
                        <a:pt x="423" y="48"/>
                        <a:pt x="423" y="48"/>
                      </a:cubicBezTo>
                      <a:cubicBezTo>
                        <a:pt x="424" y="49"/>
                        <a:pt x="424" y="49"/>
                        <a:pt x="424" y="49"/>
                      </a:cubicBezTo>
                      <a:cubicBezTo>
                        <a:pt x="424" y="49"/>
                        <a:pt x="424" y="49"/>
                        <a:pt x="425" y="50"/>
                      </a:cubicBezTo>
                      <a:cubicBezTo>
                        <a:pt x="425" y="50"/>
                        <a:pt x="425" y="51"/>
                        <a:pt x="425" y="51"/>
                      </a:cubicBezTo>
                      <a:cubicBezTo>
                        <a:pt x="424" y="51"/>
                        <a:pt x="424" y="51"/>
                        <a:pt x="424" y="51"/>
                      </a:cubicBezTo>
                      <a:cubicBezTo>
                        <a:pt x="423" y="51"/>
                        <a:pt x="423" y="51"/>
                        <a:pt x="423" y="51"/>
                      </a:cubicBezTo>
                      <a:cubicBezTo>
                        <a:pt x="423" y="51"/>
                        <a:pt x="423" y="51"/>
                        <a:pt x="423" y="51"/>
                      </a:cubicBezTo>
                      <a:cubicBezTo>
                        <a:pt x="422" y="51"/>
                        <a:pt x="422" y="51"/>
                        <a:pt x="422" y="51"/>
                      </a:cubicBezTo>
                      <a:cubicBezTo>
                        <a:pt x="421" y="51"/>
                        <a:pt x="421" y="51"/>
                        <a:pt x="421" y="51"/>
                      </a:cubicBezTo>
                      <a:cubicBezTo>
                        <a:pt x="419" y="51"/>
                        <a:pt x="419" y="51"/>
                        <a:pt x="419" y="51"/>
                      </a:cubicBezTo>
                      <a:cubicBezTo>
                        <a:pt x="418" y="50"/>
                        <a:pt x="418" y="50"/>
                        <a:pt x="418" y="50"/>
                      </a:cubicBezTo>
                      <a:cubicBezTo>
                        <a:pt x="417" y="49"/>
                        <a:pt x="417" y="49"/>
                        <a:pt x="417" y="49"/>
                      </a:cubicBezTo>
                      <a:cubicBezTo>
                        <a:pt x="416" y="48"/>
                        <a:pt x="416" y="48"/>
                        <a:pt x="416" y="48"/>
                      </a:cubicBezTo>
                      <a:cubicBezTo>
                        <a:pt x="415" y="48"/>
                        <a:pt x="415" y="48"/>
                        <a:pt x="415" y="48"/>
                      </a:cubicBezTo>
                      <a:cubicBezTo>
                        <a:pt x="413" y="47"/>
                        <a:pt x="413" y="47"/>
                        <a:pt x="413" y="47"/>
                      </a:cubicBezTo>
                      <a:cubicBezTo>
                        <a:pt x="412" y="47"/>
                        <a:pt x="412" y="47"/>
                        <a:pt x="412" y="47"/>
                      </a:cubicBezTo>
                      <a:cubicBezTo>
                        <a:pt x="411" y="46"/>
                        <a:pt x="411" y="46"/>
                        <a:pt x="411" y="46"/>
                      </a:cubicBezTo>
                      <a:cubicBezTo>
                        <a:pt x="409" y="46"/>
                        <a:pt x="409" y="46"/>
                        <a:pt x="409" y="46"/>
                      </a:cubicBezTo>
                      <a:cubicBezTo>
                        <a:pt x="407" y="46"/>
                        <a:pt x="407" y="46"/>
                        <a:pt x="407" y="46"/>
                      </a:cubicBezTo>
                      <a:cubicBezTo>
                        <a:pt x="407" y="46"/>
                        <a:pt x="407" y="46"/>
                        <a:pt x="407" y="46"/>
                      </a:cubicBezTo>
                      <a:cubicBezTo>
                        <a:pt x="406" y="46"/>
                        <a:pt x="406" y="46"/>
                        <a:pt x="406" y="46"/>
                      </a:cubicBezTo>
                      <a:cubicBezTo>
                        <a:pt x="405" y="47"/>
                        <a:pt x="405" y="47"/>
                        <a:pt x="405" y="47"/>
                      </a:cubicBezTo>
                      <a:cubicBezTo>
                        <a:pt x="404" y="47"/>
                        <a:pt x="404" y="47"/>
                        <a:pt x="404" y="47"/>
                      </a:cubicBezTo>
                      <a:cubicBezTo>
                        <a:pt x="403" y="47"/>
                        <a:pt x="403" y="47"/>
                        <a:pt x="403" y="47"/>
                      </a:cubicBezTo>
                      <a:cubicBezTo>
                        <a:pt x="403" y="47"/>
                        <a:pt x="403" y="47"/>
                        <a:pt x="403" y="47"/>
                      </a:cubicBezTo>
                      <a:cubicBezTo>
                        <a:pt x="403" y="48"/>
                        <a:pt x="403" y="48"/>
                        <a:pt x="403" y="48"/>
                      </a:cubicBezTo>
                      <a:cubicBezTo>
                        <a:pt x="403" y="48"/>
                        <a:pt x="403" y="48"/>
                        <a:pt x="403" y="48"/>
                      </a:cubicBezTo>
                      <a:cubicBezTo>
                        <a:pt x="404" y="48"/>
                        <a:pt x="404" y="48"/>
                        <a:pt x="404" y="48"/>
                      </a:cubicBezTo>
                      <a:cubicBezTo>
                        <a:pt x="405" y="48"/>
                        <a:pt x="405" y="48"/>
                        <a:pt x="405" y="48"/>
                      </a:cubicBezTo>
                      <a:cubicBezTo>
                        <a:pt x="406" y="49"/>
                        <a:pt x="406" y="49"/>
                        <a:pt x="406" y="49"/>
                      </a:cubicBezTo>
                      <a:cubicBezTo>
                        <a:pt x="406" y="49"/>
                        <a:pt x="406" y="49"/>
                        <a:pt x="406" y="49"/>
                      </a:cubicBezTo>
                      <a:cubicBezTo>
                        <a:pt x="406" y="49"/>
                        <a:pt x="406" y="49"/>
                        <a:pt x="406" y="49"/>
                      </a:cubicBezTo>
                      <a:cubicBezTo>
                        <a:pt x="405" y="50"/>
                        <a:pt x="405" y="50"/>
                        <a:pt x="405" y="50"/>
                      </a:cubicBezTo>
                      <a:cubicBezTo>
                        <a:pt x="405" y="51"/>
                        <a:pt x="405" y="51"/>
                        <a:pt x="405" y="51"/>
                      </a:cubicBezTo>
                      <a:cubicBezTo>
                        <a:pt x="403" y="51"/>
                        <a:pt x="403" y="51"/>
                        <a:pt x="403" y="51"/>
                      </a:cubicBezTo>
                      <a:cubicBezTo>
                        <a:pt x="403" y="50"/>
                        <a:pt x="403" y="50"/>
                        <a:pt x="403" y="50"/>
                      </a:cubicBezTo>
                      <a:cubicBezTo>
                        <a:pt x="402" y="49"/>
                        <a:pt x="402" y="49"/>
                        <a:pt x="402" y="49"/>
                      </a:cubicBezTo>
                      <a:cubicBezTo>
                        <a:pt x="401" y="49"/>
                        <a:pt x="401" y="49"/>
                        <a:pt x="401" y="49"/>
                      </a:cubicBezTo>
                      <a:cubicBezTo>
                        <a:pt x="400" y="49"/>
                        <a:pt x="400" y="49"/>
                        <a:pt x="400" y="49"/>
                      </a:cubicBezTo>
                      <a:cubicBezTo>
                        <a:pt x="399" y="49"/>
                        <a:pt x="399" y="49"/>
                        <a:pt x="399" y="49"/>
                      </a:cubicBezTo>
                      <a:cubicBezTo>
                        <a:pt x="398" y="49"/>
                        <a:pt x="398" y="49"/>
                        <a:pt x="398" y="49"/>
                      </a:cubicBezTo>
                      <a:cubicBezTo>
                        <a:pt x="398" y="49"/>
                        <a:pt x="398" y="49"/>
                        <a:pt x="398" y="49"/>
                      </a:cubicBezTo>
                      <a:cubicBezTo>
                        <a:pt x="397" y="49"/>
                        <a:pt x="397" y="49"/>
                        <a:pt x="397" y="49"/>
                      </a:cubicBezTo>
                      <a:cubicBezTo>
                        <a:pt x="397" y="49"/>
                        <a:pt x="397" y="49"/>
                        <a:pt x="397" y="50"/>
                      </a:cubicBezTo>
                      <a:cubicBezTo>
                        <a:pt x="397" y="50"/>
                        <a:pt x="397" y="50"/>
                        <a:pt x="397" y="50"/>
                      </a:cubicBezTo>
                      <a:cubicBezTo>
                        <a:pt x="397" y="51"/>
                        <a:pt x="397" y="51"/>
                        <a:pt x="397" y="51"/>
                      </a:cubicBezTo>
                      <a:cubicBezTo>
                        <a:pt x="398" y="52"/>
                        <a:pt x="398" y="52"/>
                        <a:pt x="398" y="52"/>
                      </a:cubicBezTo>
                      <a:cubicBezTo>
                        <a:pt x="399" y="52"/>
                        <a:pt x="399" y="52"/>
                        <a:pt x="399" y="52"/>
                      </a:cubicBezTo>
                      <a:cubicBezTo>
                        <a:pt x="399" y="53"/>
                        <a:pt x="399" y="53"/>
                        <a:pt x="399" y="53"/>
                      </a:cubicBezTo>
                      <a:cubicBezTo>
                        <a:pt x="400" y="53"/>
                        <a:pt x="400" y="53"/>
                        <a:pt x="400" y="53"/>
                      </a:cubicBezTo>
                      <a:cubicBezTo>
                        <a:pt x="401" y="53"/>
                        <a:pt x="401" y="53"/>
                        <a:pt x="401" y="53"/>
                      </a:cubicBezTo>
                      <a:cubicBezTo>
                        <a:pt x="402" y="54"/>
                        <a:pt x="402" y="54"/>
                        <a:pt x="402" y="54"/>
                      </a:cubicBezTo>
                      <a:cubicBezTo>
                        <a:pt x="402" y="54"/>
                        <a:pt x="403" y="54"/>
                        <a:pt x="403" y="54"/>
                      </a:cubicBezTo>
                      <a:cubicBezTo>
                        <a:pt x="404" y="54"/>
                        <a:pt x="404" y="55"/>
                        <a:pt x="404" y="55"/>
                      </a:cubicBezTo>
                      <a:cubicBezTo>
                        <a:pt x="404" y="54"/>
                        <a:pt x="404" y="54"/>
                        <a:pt x="404" y="54"/>
                      </a:cubicBezTo>
                      <a:cubicBezTo>
                        <a:pt x="405" y="55"/>
                        <a:pt x="405" y="55"/>
                        <a:pt x="405" y="55"/>
                      </a:cubicBezTo>
                      <a:cubicBezTo>
                        <a:pt x="406" y="55"/>
                        <a:pt x="406" y="55"/>
                        <a:pt x="406" y="55"/>
                      </a:cubicBezTo>
                      <a:cubicBezTo>
                        <a:pt x="406" y="55"/>
                        <a:pt x="406" y="55"/>
                        <a:pt x="406" y="55"/>
                      </a:cubicBezTo>
                      <a:cubicBezTo>
                        <a:pt x="407" y="56"/>
                        <a:pt x="407" y="56"/>
                        <a:pt x="407" y="56"/>
                      </a:cubicBezTo>
                      <a:cubicBezTo>
                        <a:pt x="407" y="57"/>
                        <a:pt x="407" y="57"/>
                        <a:pt x="407" y="57"/>
                      </a:cubicBezTo>
                      <a:cubicBezTo>
                        <a:pt x="409" y="57"/>
                        <a:pt x="409" y="57"/>
                        <a:pt x="409" y="57"/>
                      </a:cubicBezTo>
                      <a:cubicBezTo>
                        <a:pt x="408" y="57"/>
                        <a:pt x="408" y="57"/>
                        <a:pt x="408" y="57"/>
                      </a:cubicBezTo>
                      <a:cubicBezTo>
                        <a:pt x="408" y="57"/>
                        <a:pt x="408" y="57"/>
                        <a:pt x="408" y="57"/>
                      </a:cubicBezTo>
                      <a:cubicBezTo>
                        <a:pt x="407" y="57"/>
                        <a:pt x="407" y="57"/>
                        <a:pt x="407" y="57"/>
                      </a:cubicBezTo>
                      <a:cubicBezTo>
                        <a:pt x="406" y="57"/>
                        <a:pt x="406" y="57"/>
                        <a:pt x="406" y="57"/>
                      </a:cubicBezTo>
                      <a:cubicBezTo>
                        <a:pt x="405" y="57"/>
                        <a:pt x="405" y="57"/>
                        <a:pt x="405" y="57"/>
                      </a:cubicBezTo>
                      <a:cubicBezTo>
                        <a:pt x="405" y="56"/>
                        <a:pt x="405" y="56"/>
                        <a:pt x="405" y="56"/>
                      </a:cubicBezTo>
                      <a:cubicBezTo>
                        <a:pt x="404" y="56"/>
                        <a:pt x="404" y="56"/>
                        <a:pt x="404" y="56"/>
                      </a:cubicBezTo>
                      <a:cubicBezTo>
                        <a:pt x="404" y="56"/>
                        <a:pt x="404" y="56"/>
                        <a:pt x="404" y="56"/>
                      </a:cubicBezTo>
                      <a:cubicBezTo>
                        <a:pt x="403" y="56"/>
                        <a:pt x="403" y="56"/>
                        <a:pt x="403" y="56"/>
                      </a:cubicBezTo>
                      <a:cubicBezTo>
                        <a:pt x="402" y="56"/>
                        <a:pt x="402" y="56"/>
                        <a:pt x="402" y="56"/>
                      </a:cubicBezTo>
                      <a:cubicBezTo>
                        <a:pt x="401" y="56"/>
                        <a:pt x="401" y="56"/>
                        <a:pt x="401" y="56"/>
                      </a:cubicBezTo>
                      <a:cubicBezTo>
                        <a:pt x="401" y="56"/>
                        <a:pt x="401" y="56"/>
                        <a:pt x="400" y="56"/>
                      </a:cubicBezTo>
                      <a:cubicBezTo>
                        <a:pt x="400" y="56"/>
                        <a:pt x="400" y="56"/>
                        <a:pt x="400" y="56"/>
                      </a:cubicBezTo>
                      <a:cubicBezTo>
                        <a:pt x="399" y="55"/>
                        <a:pt x="399" y="55"/>
                        <a:pt x="399" y="55"/>
                      </a:cubicBezTo>
                      <a:cubicBezTo>
                        <a:pt x="398" y="55"/>
                        <a:pt x="398" y="55"/>
                        <a:pt x="398" y="55"/>
                      </a:cubicBezTo>
                      <a:cubicBezTo>
                        <a:pt x="397" y="55"/>
                        <a:pt x="397" y="55"/>
                        <a:pt x="397" y="55"/>
                      </a:cubicBezTo>
                      <a:cubicBezTo>
                        <a:pt x="396" y="55"/>
                        <a:pt x="396" y="55"/>
                        <a:pt x="396" y="55"/>
                      </a:cubicBezTo>
                      <a:cubicBezTo>
                        <a:pt x="395" y="54"/>
                        <a:pt x="395" y="54"/>
                        <a:pt x="395" y="54"/>
                      </a:cubicBezTo>
                      <a:cubicBezTo>
                        <a:pt x="394" y="54"/>
                        <a:pt x="394" y="54"/>
                        <a:pt x="394" y="54"/>
                      </a:cubicBezTo>
                      <a:cubicBezTo>
                        <a:pt x="394" y="54"/>
                        <a:pt x="394" y="54"/>
                        <a:pt x="394" y="54"/>
                      </a:cubicBezTo>
                      <a:cubicBezTo>
                        <a:pt x="394" y="53"/>
                        <a:pt x="394" y="53"/>
                        <a:pt x="394" y="53"/>
                      </a:cubicBezTo>
                      <a:cubicBezTo>
                        <a:pt x="395" y="53"/>
                        <a:pt x="395" y="53"/>
                        <a:pt x="395" y="53"/>
                      </a:cubicBezTo>
                      <a:cubicBezTo>
                        <a:pt x="394" y="52"/>
                        <a:pt x="394" y="52"/>
                        <a:pt x="394" y="52"/>
                      </a:cubicBezTo>
                      <a:cubicBezTo>
                        <a:pt x="394" y="51"/>
                        <a:pt x="394" y="51"/>
                        <a:pt x="394" y="51"/>
                      </a:cubicBezTo>
                      <a:cubicBezTo>
                        <a:pt x="394" y="51"/>
                        <a:pt x="394" y="51"/>
                        <a:pt x="394" y="51"/>
                      </a:cubicBezTo>
                      <a:cubicBezTo>
                        <a:pt x="394" y="50"/>
                        <a:pt x="394" y="50"/>
                        <a:pt x="394" y="50"/>
                      </a:cubicBezTo>
                      <a:cubicBezTo>
                        <a:pt x="394" y="50"/>
                        <a:pt x="394" y="50"/>
                        <a:pt x="394" y="50"/>
                      </a:cubicBezTo>
                      <a:cubicBezTo>
                        <a:pt x="394" y="49"/>
                        <a:pt x="394" y="49"/>
                        <a:pt x="394" y="49"/>
                      </a:cubicBezTo>
                      <a:cubicBezTo>
                        <a:pt x="395" y="49"/>
                        <a:pt x="395" y="49"/>
                        <a:pt x="395" y="49"/>
                      </a:cubicBezTo>
                      <a:cubicBezTo>
                        <a:pt x="395" y="49"/>
                        <a:pt x="395" y="49"/>
                        <a:pt x="395" y="49"/>
                      </a:cubicBezTo>
                      <a:cubicBezTo>
                        <a:pt x="395" y="48"/>
                        <a:pt x="395" y="48"/>
                        <a:pt x="395" y="48"/>
                      </a:cubicBezTo>
                      <a:cubicBezTo>
                        <a:pt x="395" y="47"/>
                        <a:pt x="395" y="47"/>
                        <a:pt x="395" y="47"/>
                      </a:cubicBezTo>
                      <a:cubicBezTo>
                        <a:pt x="395" y="47"/>
                        <a:pt x="395" y="47"/>
                        <a:pt x="395" y="47"/>
                      </a:cubicBezTo>
                      <a:cubicBezTo>
                        <a:pt x="395" y="46"/>
                        <a:pt x="395" y="46"/>
                        <a:pt x="395" y="46"/>
                      </a:cubicBezTo>
                      <a:cubicBezTo>
                        <a:pt x="395" y="45"/>
                        <a:pt x="395" y="45"/>
                        <a:pt x="395" y="45"/>
                      </a:cubicBezTo>
                      <a:cubicBezTo>
                        <a:pt x="395" y="44"/>
                        <a:pt x="395" y="44"/>
                        <a:pt x="395" y="44"/>
                      </a:cubicBezTo>
                      <a:cubicBezTo>
                        <a:pt x="395" y="44"/>
                        <a:pt x="395" y="44"/>
                        <a:pt x="395" y="43"/>
                      </a:cubicBezTo>
                      <a:cubicBezTo>
                        <a:pt x="395" y="42"/>
                        <a:pt x="394" y="43"/>
                        <a:pt x="394" y="43"/>
                      </a:cubicBezTo>
                      <a:cubicBezTo>
                        <a:pt x="394" y="43"/>
                        <a:pt x="394" y="43"/>
                        <a:pt x="394" y="42"/>
                      </a:cubicBezTo>
                      <a:cubicBezTo>
                        <a:pt x="393" y="42"/>
                        <a:pt x="393" y="42"/>
                        <a:pt x="393" y="42"/>
                      </a:cubicBezTo>
                      <a:cubicBezTo>
                        <a:pt x="392" y="42"/>
                        <a:pt x="392" y="42"/>
                        <a:pt x="392" y="42"/>
                      </a:cubicBezTo>
                      <a:cubicBezTo>
                        <a:pt x="392" y="43"/>
                        <a:pt x="392" y="43"/>
                        <a:pt x="392" y="43"/>
                      </a:cubicBezTo>
                      <a:cubicBezTo>
                        <a:pt x="392" y="43"/>
                        <a:pt x="392" y="43"/>
                        <a:pt x="392" y="43"/>
                      </a:cubicBezTo>
                      <a:cubicBezTo>
                        <a:pt x="392" y="45"/>
                        <a:pt x="392" y="45"/>
                        <a:pt x="392" y="45"/>
                      </a:cubicBezTo>
                      <a:cubicBezTo>
                        <a:pt x="393" y="45"/>
                        <a:pt x="393" y="45"/>
                        <a:pt x="393" y="45"/>
                      </a:cubicBezTo>
                      <a:cubicBezTo>
                        <a:pt x="393" y="45"/>
                        <a:pt x="393" y="46"/>
                        <a:pt x="393" y="46"/>
                      </a:cubicBezTo>
                      <a:cubicBezTo>
                        <a:pt x="393" y="47"/>
                        <a:pt x="393" y="47"/>
                        <a:pt x="393" y="47"/>
                      </a:cubicBezTo>
                      <a:cubicBezTo>
                        <a:pt x="393" y="48"/>
                        <a:pt x="392" y="48"/>
                        <a:pt x="392" y="48"/>
                      </a:cubicBezTo>
                      <a:cubicBezTo>
                        <a:pt x="391" y="49"/>
                        <a:pt x="391" y="49"/>
                        <a:pt x="391" y="49"/>
                      </a:cubicBezTo>
                      <a:cubicBezTo>
                        <a:pt x="390" y="49"/>
                        <a:pt x="390" y="49"/>
                        <a:pt x="390" y="49"/>
                      </a:cubicBezTo>
                      <a:cubicBezTo>
                        <a:pt x="389" y="49"/>
                        <a:pt x="389" y="49"/>
                        <a:pt x="389" y="49"/>
                      </a:cubicBezTo>
                      <a:cubicBezTo>
                        <a:pt x="388" y="50"/>
                        <a:pt x="388" y="50"/>
                        <a:pt x="388" y="50"/>
                      </a:cubicBezTo>
                      <a:cubicBezTo>
                        <a:pt x="387" y="50"/>
                        <a:pt x="387" y="50"/>
                        <a:pt x="387" y="50"/>
                      </a:cubicBezTo>
                      <a:cubicBezTo>
                        <a:pt x="386" y="51"/>
                        <a:pt x="386" y="51"/>
                        <a:pt x="386" y="51"/>
                      </a:cubicBezTo>
                      <a:cubicBezTo>
                        <a:pt x="386" y="51"/>
                        <a:pt x="386" y="52"/>
                        <a:pt x="385" y="52"/>
                      </a:cubicBezTo>
                      <a:cubicBezTo>
                        <a:pt x="385" y="53"/>
                        <a:pt x="385" y="53"/>
                        <a:pt x="385" y="53"/>
                      </a:cubicBezTo>
                      <a:cubicBezTo>
                        <a:pt x="384" y="53"/>
                        <a:pt x="384" y="53"/>
                        <a:pt x="384" y="53"/>
                      </a:cubicBezTo>
                      <a:cubicBezTo>
                        <a:pt x="385" y="54"/>
                        <a:pt x="385" y="54"/>
                        <a:pt x="385" y="54"/>
                      </a:cubicBezTo>
                      <a:cubicBezTo>
                        <a:pt x="386" y="54"/>
                        <a:pt x="386" y="54"/>
                        <a:pt x="386" y="54"/>
                      </a:cubicBezTo>
                      <a:cubicBezTo>
                        <a:pt x="386" y="55"/>
                        <a:pt x="386" y="55"/>
                        <a:pt x="386" y="55"/>
                      </a:cubicBezTo>
                      <a:cubicBezTo>
                        <a:pt x="387" y="56"/>
                        <a:pt x="387" y="56"/>
                        <a:pt x="387" y="56"/>
                      </a:cubicBezTo>
                      <a:cubicBezTo>
                        <a:pt x="387" y="56"/>
                        <a:pt x="387" y="56"/>
                        <a:pt x="387" y="56"/>
                      </a:cubicBezTo>
                      <a:cubicBezTo>
                        <a:pt x="387" y="56"/>
                        <a:pt x="388" y="57"/>
                        <a:pt x="388" y="58"/>
                      </a:cubicBezTo>
                      <a:cubicBezTo>
                        <a:pt x="388" y="59"/>
                        <a:pt x="388" y="58"/>
                        <a:pt x="389" y="58"/>
                      </a:cubicBezTo>
                      <a:cubicBezTo>
                        <a:pt x="389" y="59"/>
                        <a:pt x="389" y="59"/>
                        <a:pt x="389" y="59"/>
                      </a:cubicBezTo>
                      <a:cubicBezTo>
                        <a:pt x="390" y="60"/>
                        <a:pt x="390" y="60"/>
                        <a:pt x="390" y="60"/>
                      </a:cubicBezTo>
                      <a:cubicBezTo>
                        <a:pt x="389" y="61"/>
                        <a:pt x="389" y="61"/>
                        <a:pt x="389" y="61"/>
                      </a:cubicBezTo>
                      <a:cubicBezTo>
                        <a:pt x="388" y="62"/>
                        <a:pt x="388" y="62"/>
                        <a:pt x="388" y="62"/>
                      </a:cubicBezTo>
                      <a:cubicBezTo>
                        <a:pt x="387" y="63"/>
                        <a:pt x="387" y="63"/>
                        <a:pt x="387" y="63"/>
                      </a:cubicBezTo>
                      <a:cubicBezTo>
                        <a:pt x="387" y="63"/>
                        <a:pt x="387" y="63"/>
                        <a:pt x="387" y="63"/>
                      </a:cubicBezTo>
                      <a:cubicBezTo>
                        <a:pt x="387" y="64"/>
                        <a:pt x="387" y="64"/>
                        <a:pt x="387" y="64"/>
                      </a:cubicBezTo>
                      <a:cubicBezTo>
                        <a:pt x="387" y="65"/>
                        <a:pt x="387" y="65"/>
                        <a:pt x="387" y="65"/>
                      </a:cubicBezTo>
                      <a:cubicBezTo>
                        <a:pt x="386" y="66"/>
                        <a:pt x="386" y="66"/>
                        <a:pt x="386" y="66"/>
                      </a:cubicBezTo>
                      <a:cubicBezTo>
                        <a:pt x="386" y="66"/>
                        <a:pt x="386" y="66"/>
                        <a:pt x="386" y="66"/>
                      </a:cubicBezTo>
                      <a:cubicBezTo>
                        <a:pt x="386" y="67"/>
                        <a:pt x="386" y="67"/>
                        <a:pt x="386" y="67"/>
                      </a:cubicBezTo>
                      <a:cubicBezTo>
                        <a:pt x="387" y="68"/>
                        <a:pt x="387" y="68"/>
                        <a:pt x="387" y="68"/>
                      </a:cubicBezTo>
                      <a:cubicBezTo>
                        <a:pt x="387" y="68"/>
                        <a:pt x="387" y="68"/>
                        <a:pt x="387" y="68"/>
                      </a:cubicBezTo>
                      <a:cubicBezTo>
                        <a:pt x="387" y="69"/>
                        <a:pt x="387" y="69"/>
                        <a:pt x="387" y="69"/>
                      </a:cubicBezTo>
                      <a:cubicBezTo>
                        <a:pt x="387" y="70"/>
                        <a:pt x="387" y="70"/>
                        <a:pt x="387" y="70"/>
                      </a:cubicBezTo>
                      <a:cubicBezTo>
                        <a:pt x="387" y="70"/>
                        <a:pt x="387" y="70"/>
                        <a:pt x="387" y="70"/>
                      </a:cubicBezTo>
                      <a:cubicBezTo>
                        <a:pt x="387" y="71"/>
                        <a:pt x="387" y="71"/>
                        <a:pt x="387" y="71"/>
                      </a:cubicBezTo>
                      <a:cubicBezTo>
                        <a:pt x="388" y="71"/>
                        <a:pt x="388" y="71"/>
                        <a:pt x="388" y="71"/>
                      </a:cubicBezTo>
                      <a:cubicBezTo>
                        <a:pt x="389" y="71"/>
                        <a:pt x="389" y="71"/>
                        <a:pt x="389" y="71"/>
                      </a:cubicBezTo>
                      <a:cubicBezTo>
                        <a:pt x="389" y="71"/>
                        <a:pt x="389" y="71"/>
                        <a:pt x="389" y="71"/>
                      </a:cubicBezTo>
                      <a:cubicBezTo>
                        <a:pt x="390" y="71"/>
                        <a:pt x="390" y="71"/>
                        <a:pt x="390" y="71"/>
                      </a:cubicBezTo>
                      <a:cubicBezTo>
                        <a:pt x="391" y="71"/>
                        <a:pt x="391" y="71"/>
                        <a:pt x="391" y="71"/>
                      </a:cubicBezTo>
                      <a:cubicBezTo>
                        <a:pt x="391" y="71"/>
                        <a:pt x="391" y="71"/>
                        <a:pt x="391" y="71"/>
                      </a:cubicBezTo>
                      <a:cubicBezTo>
                        <a:pt x="392" y="71"/>
                        <a:pt x="392" y="71"/>
                        <a:pt x="392" y="71"/>
                      </a:cubicBezTo>
                      <a:cubicBezTo>
                        <a:pt x="392" y="71"/>
                        <a:pt x="392" y="71"/>
                        <a:pt x="392" y="71"/>
                      </a:cubicBezTo>
                      <a:cubicBezTo>
                        <a:pt x="394" y="70"/>
                        <a:pt x="394" y="70"/>
                        <a:pt x="394" y="70"/>
                      </a:cubicBezTo>
                      <a:cubicBezTo>
                        <a:pt x="395" y="70"/>
                        <a:pt x="395" y="70"/>
                        <a:pt x="395" y="70"/>
                      </a:cubicBezTo>
                      <a:cubicBezTo>
                        <a:pt x="395" y="70"/>
                        <a:pt x="395" y="70"/>
                        <a:pt x="395" y="70"/>
                      </a:cubicBezTo>
                      <a:cubicBezTo>
                        <a:pt x="396" y="70"/>
                        <a:pt x="396" y="70"/>
                        <a:pt x="396" y="70"/>
                      </a:cubicBezTo>
                      <a:cubicBezTo>
                        <a:pt x="398" y="71"/>
                        <a:pt x="398" y="71"/>
                        <a:pt x="398" y="71"/>
                      </a:cubicBezTo>
                      <a:cubicBezTo>
                        <a:pt x="399" y="71"/>
                        <a:pt x="399" y="71"/>
                        <a:pt x="399" y="71"/>
                      </a:cubicBezTo>
                      <a:cubicBezTo>
                        <a:pt x="399" y="71"/>
                        <a:pt x="399" y="71"/>
                        <a:pt x="399" y="71"/>
                      </a:cubicBezTo>
                      <a:cubicBezTo>
                        <a:pt x="400" y="72"/>
                        <a:pt x="400" y="72"/>
                        <a:pt x="400" y="72"/>
                      </a:cubicBezTo>
                      <a:cubicBezTo>
                        <a:pt x="400" y="72"/>
                        <a:pt x="400" y="72"/>
                        <a:pt x="401" y="72"/>
                      </a:cubicBezTo>
                      <a:cubicBezTo>
                        <a:pt x="401" y="72"/>
                        <a:pt x="401" y="72"/>
                        <a:pt x="401" y="72"/>
                      </a:cubicBezTo>
                      <a:cubicBezTo>
                        <a:pt x="401" y="72"/>
                        <a:pt x="402" y="72"/>
                        <a:pt x="402" y="72"/>
                      </a:cubicBezTo>
                      <a:cubicBezTo>
                        <a:pt x="403" y="73"/>
                        <a:pt x="403" y="73"/>
                        <a:pt x="403" y="73"/>
                      </a:cubicBezTo>
                      <a:cubicBezTo>
                        <a:pt x="404" y="73"/>
                        <a:pt x="404" y="73"/>
                        <a:pt x="404" y="73"/>
                      </a:cubicBezTo>
                      <a:cubicBezTo>
                        <a:pt x="404" y="73"/>
                        <a:pt x="404" y="73"/>
                        <a:pt x="404" y="73"/>
                      </a:cubicBezTo>
                      <a:cubicBezTo>
                        <a:pt x="404" y="74"/>
                        <a:pt x="404" y="74"/>
                        <a:pt x="404" y="74"/>
                      </a:cubicBezTo>
                      <a:cubicBezTo>
                        <a:pt x="404" y="74"/>
                        <a:pt x="404" y="74"/>
                        <a:pt x="404" y="74"/>
                      </a:cubicBezTo>
                      <a:cubicBezTo>
                        <a:pt x="404" y="75"/>
                        <a:pt x="404" y="75"/>
                        <a:pt x="404" y="75"/>
                      </a:cubicBezTo>
                      <a:cubicBezTo>
                        <a:pt x="405" y="76"/>
                        <a:pt x="405" y="76"/>
                        <a:pt x="405" y="76"/>
                      </a:cubicBezTo>
                      <a:cubicBezTo>
                        <a:pt x="406" y="77"/>
                        <a:pt x="406" y="77"/>
                        <a:pt x="406" y="77"/>
                      </a:cubicBezTo>
                      <a:cubicBezTo>
                        <a:pt x="406" y="77"/>
                        <a:pt x="406" y="77"/>
                        <a:pt x="406" y="77"/>
                      </a:cubicBezTo>
                      <a:cubicBezTo>
                        <a:pt x="405" y="78"/>
                        <a:pt x="405" y="78"/>
                        <a:pt x="405" y="78"/>
                      </a:cubicBezTo>
                      <a:cubicBezTo>
                        <a:pt x="404" y="78"/>
                        <a:pt x="404" y="78"/>
                        <a:pt x="404" y="78"/>
                      </a:cubicBezTo>
                      <a:cubicBezTo>
                        <a:pt x="403" y="78"/>
                        <a:pt x="403" y="78"/>
                        <a:pt x="403" y="78"/>
                      </a:cubicBezTo>
                      <a:cubicBezTo>
                        <a:pt x="403" y="79"/>
                        <a:pt x="403" y="79"/>
                        <a:pt x="403" y="79"/>
                      </a:cubicBezTo>
                      <a:cubicBezTo>
                        <a:pt x="403" y="80"/>
                        <a:pt x="403" y="80"/>
                        <a:pt x="403" y="80"/>
                      </a:cubicBezTo>
                      <a:cubicBezTo>
                        <a:pt x="403" y="80"/>
                        <a:pt x="403" y="80"/>
                        <a:pt x="403" y="80"/>
                      </a:cubicBezTo>
                      <a:cubicBezTo>
                        <a:pt x="403" y="81"/>
                        <a:pt x="403" y="81"/>
                        <a:pt x="403" y="81"/>
                      </a:cubicBezTo>
                      <a:cubicBezTo>
                        <a:pt x="404" y="81"/>
                        <a:pt x="404" y="81"/>
                        <a:pt x="404" y="81"/>
                      </a:cubicBezTo>
                      <a:cubicBezTo>
                        <a:pt x="404" y="81"/>
                        <a:pt x="404" y="82"/>
                        <a:pt x="405" y="82"/>
                      </a:cubicBezTo>
                      <a:cubicBezTo>
                        <a:pt x="406" y="82"/>
                        <a:pt x="406" y="82"/>
                        <a:pt x="406" y="82"/>
                      </a:cubicBezTo>
                      <a:cubicBezTo>
                        <a:pt x="407" y="82"/>
                        <a:pt x="407" y="82"/>
                        <a:pt x="407" y="82"/>
                      </a:cubicBezTo>
                      <a:cubicBezTo>
                        <a:pt x="407" y="82"/>
                        <a:pt x="408" y="82"/>
                        <a:pt x="408" y="82"/>
                      </a:cubicBezTo>
                      <a:cubicBezTo>
                        <a:pt x="409" y="82"/>
                        <a:pt x="409" y="83"/>
                        <a:pt x="409" y="83"/>
                      </a:cubicBezTo>
                      <a:cubicBezTo>
                        <a:pt x="407" y="83"/>
                        <a:pt x="407" y="83"/>
                        <a:pt x="407" y="83"/>
                      </a:cubicBezTo>
                      <a:cubicBezTo>
                        <a:pt x="405" y="83"/>
                        <a:pt x="405" y="83"/>
                        <a:pt x="405" y="83"/>
                      </a:cubicBezTo>
                      <a:cubicBezTo>
                        <a:pt x="405" y="83"/>
                        <a:pt x="404" y="83"/>
                        <a:pt x="404" y="83"/>
                      </a:cubicBezTo>
                      <a:cubicBezTo>
                        <a:pt x="404" y="82"/>
                        <a:pt x="404" y="83"/>
                        <a:pt x="404" y="82"/>
                      </a:cubicBezTo>
                      <a:cubicBezTo>
                        <a:pt x="403" y="82"/>
                        <a:pt x="403" y="82"/>
                        <a:pt x="403" y="82"/>
                      </a:cubicBezTo>
                      <a:cubicBezTo>
                        <a:pt x="402" y="82"/>
                        <a:pt x="402" y="82"/>
                        <a:pt x="402" y="82"/>
                      </a:cubicBezTo>
                      <a:cubicBezTo>
                        <a:pt x="402" y="82"/>
                        <a:pt x="402" y="82"/>
                        <a:pt x="402" y="82"/>
                      </a:cubicBezTo>
                      <a:cubicBezTo>
                        <a:pt x="402" y="81"/>
                        <a:pt x="402" y="81"/>
                        <a:pt x="402" y="81"/>
                      </a:cubicBezTo>
                      <a:cubicBezTo>
                        <a:pt x="402" y="80"/>
                        <a:pt x="402" y="80"/>
                        <a:pt x="402" y="80"/>
                      </a:cubicBezTo>
                      <a:cubicBezTo>
                        <a:pt x="402" y="79"/>
                        <a:pt x="402" y="79"/>
                        <a:pt x="402" y="79"/>
                      </a:cubicBezTo>
                      <a:cubicBezTo>
                        <a:pt x="402" y="79"/>
                        <a:pt x="402" y="79"/>
                        <a:pt x="402" y="79"/>
                      </a:cubicBezTo>
                      <a:cubicBezTo>
                        <a:pt x="402" y="78"/>
                        <a:pt x="402" y="78"/>
                        <a:pt x="402" y="78"/>
                      </a:cubicBezTo>
                      <a:cubicBezTo>
                        <a:pt x="402" y="77"/>
                        <a:pt x="402" y="77"/>
                        <a:pt x="402" y="77"/>
                      </a:cubicBezTo>
                      <a:cubicBezTo>
                        <a:pt x="402" y="76"/>
                        <a:pt x="402" y="76"/>
                        <a:pt x="402" y="76"/>
                      </a:cubicBezTo>
                      <a:cubicBezTo>
                        <a:pt x="402" y="76"/>
                        <a:pt x="402" y="76"/>
                        <a:pt x="402" y="76"/>
                      </a:cubicBezTo>
                      <a:cubicBezTo>
                        <a:pt x="402" y="75"/>
                        <a:pt x="402" y="75"/>
                        <a:pt x="402" y="75"/>
                      </a:cubicBezTo>
                      <a:cubicBezTo>
                        <a:pt x="401" y="75"/>
                        <a:pt x="401" y="75"/>
                        <a:pt x="401" y="75"/>
                      </a:cubicBezTo>
                      <a:cubicBezTo>
                        <a:pt x="401" y="74"/>
                        <a:pt x="401" y="74"/>
                        <a:pt x="401" y="74"/>
                      </a:cubicBezTo>
                      <a:cubicBezTo>
                        <a:pt x="400" y="74"/>
                        <a:pt x="400" y="74"/>
                        <a:pt x="400" y="74"/>
                      </a:cubicBezTo>
                      <a:cubicBezTo>
                        <a:pt x="399" y="74"/>
                        <a:pt x="399" y="74"/>
                        <a:pt x="399" y="74"/>
                      </a:cubicBezTo>
                      <a:cubicBezTo>
                        <a:pt x="399" y="73"/>
                        <a:pt x="399" y="73"/>
                        <a:pt x="399" y="73"/>
                      </a:cubicBezTo>
                      <a:cubicBezTo>
                        <a:pt x="399" y="73"/>
                        <a:pt x="399" y="73"/>
                        <a:pt x="399" y="73"/>
                      </a:cubicBezTo>
                      <a:cubicBezTo>
                        <a:pt x="399" y="72"/>
                        <a:pt x="399" y="72"/>
                        <a:pt x="399" y="72"/>
                      </a:cubicBezTo>
                      <a:cubicBezTo>
                        <a:pt x="399" y="72"/>
                        <a:pt x="399" y="72"/>
                        <a:pt x="399" y="72"/>
                      </a:cubicBezTo>
                      <a:cubicBezTo>
                        <a:pt x="398" y="72"/>
                        <a:pt x="398" y="72"/>
                        <a:pt x="398" y="72"/>
                      </a:cubicBezTo>
                      <a:cubicBezTo>
                        <a:pt x="396" y="72"/>
                        <a:pt x="396" y="72"/>
                        <a:pt x="396" y="72"/>
                      </a:cubicBezTo>
                      <a:cubicBezTo>
                        <a:pt x="395" y="73"/>
                        <a:pt x="395" y="73"/>
                        <a:pt x="395" y="73"/>
                      </a:cubicBezTo>
                      <a:cubicBezTo>
                        <a:pt x="394" y="73"/>
                        <a:pt x="394" y="73"/>
                        <a:pt x="394" y="73"/>
                      </a:cubicBezTo>
                      <a:cubicBezTo>
                        <a:pt x="393" y="73"/>
                        <a:pt x="393" y="73"/>
                        <a:pt x="393" y="73"/>
                      </a:cubicBezTo>
                      <a:cubicBezTo>
                        <a:pt x="392" y="73"/>
                        <a:pt x="392" y="73"/>
                        <a:pt x="392" y="73"/>
                      </a:cubicBezTo>
                      <a:cubicBezTo>
                        <a:pt x="391" y="74"/>
                        <a:pt x="391" y="74"/>
                        <a:pt x="391" y="74"/>
                      </a:cubicBezTo>
                      <a:cubicBezTo>
                        <a:pt x="391" y="74"/>
                        <a:pt x="390" y="74"/>
                        <a:pt x="390" y="74"/>
                      </a:cubicBezTo>
                      <a:cubicBezTo>
                        <a:pt x="390" y="74"/>
                        <a:pt x="390" y="74"/>
                        <a:pt x="390" y="74"/>
                      </a:cubicBezTo>
                      <a:cubicBezTo>
                        <a:pt x="390" y="75"/>
                        <a:pt x="390" y="75"/>
                        <a:pt x="390" y="75"/>
                      </a:cubicBezTo>
                      <a:cubicBezTo>
                        <a:pt x="390" y="76"/>
                        <a:pt x="390" y="76"/>
                        <a:pt x="390" y="76"/>
                      </a:cubicBezTo>
                      <a:cubicBezTo>
                        <a:pt x="390" y="76"/>
                        <a:pt x="390" y="76"/>
                        <a:pt x="390" y="76"/>
                      </a:cubicBezTo>
                      <a:cubicBezTo>
                        <a:pt x="390" y="77"/>
                        <a:pt x="390" y="77"/>
                        <a:pt x="390" y="77"/>
                      </a:cubicBezTo>
                      <a:cubicBezTo>
                        <a:pt x="390" y="77"/>
                        <a:pt x="390" y="77"/>
                        <a:pt x="390" y="77"/>
                      </a:cubicBezTo>
                      <a:cubicBezTo>
                        <a:pt x="391" y="78"/>
                        <a:pt x="391" y="78"/>
                        <a:pt x="391" y="78"/>
                      </a:cubicBezTo>
                      <a:cubicBezTo>
                        <a:pt x="391" y="78"/>
                        <a:pt x="391" y="78"/>
                        <a:pt x="391" y="78"/>
                      </a:cubicBezTo>
                      <a:cubicBezTo>
                        <a:pt x="391" y="79"/>
                        <a:pt x="391" y="79"/>
                        <a:pt x="391" y="79"/>
                      </a:cubicBezTo>
                      <a:cubicBezTo>
                        <a:pt x="391" y="80"/>
                        <a:pt x="391" y="80"/>
                        <a:pt x="391" y="80"/>
                      </a:cubicBezTo>
                      <a:cubicBezTo>
                        <a:pt x="391" y="80"/>
                        <a:pt x="391" y="80"/>
                        <a:pt x="391" y="80"/>
                      </a:cubicBezTo>
                      <a:cubicBezTo>
                        <a:pt x="391" y="81"/>
                        <a:pt x="391" y="81"/>
                        <a:pt x="391" y="81"/>
                      </a:cubicBezTo>
                      <a:cubicBezTo>
                        <a:pt x="390" y="82"/>
                        <a:pt x="390" y="82"/>
                        <a:pt x="390" y="82"/>
                      </a:cubicBezTo>
                      <a:cubicBezTo>
                        <a:pt x="390" y="82"/>
                        <a:pt x="390" y="82"/>
                        <a:pt x="390" y="82"/>
                      </a:cubicBezTo>
                      <a:cubicBezTo>
                        <a:pt x="389" y="83"/>
                        <a:pt x="389" y="83"/>
                        <a:pt x="389" y="83"/>
                      </a:cubicBezTo>
                      <a:cubicBezTo>
                        <a:pt x="389" y="83"/>
                        <a:pt x="388" y="84"/>
                        <a:pt x="388" y="84"/>
                      </a:cubicBezTo>
                      <a:cubicBezTo>
                        <a:pt x="388" y="84"/>
                        <a:pt x="388" y="85"/>
                        <a:pt x="388" y="85"/>
                      </a:cubicBezTo>
                      <a:cubicBezTo>
                        <a:pt x="387" y="85"/>
                        <a:pt x="387" y="85"/>
                        <a:pt x="387" y="85"/>
                      </a:cubicBezTo>
                      <a:cubicBezTo>
                        <a:pt x="387" y="86"/>
                        <a:pt x="387" y="86"/>
                        <a:pt x="387" y="86"/>
                      </a:cubicBezTo>
                      <a:cubicBezTo>
                        <a:pt x="387" y="86"/>
                        <a:pt x="387" y="86"/>
                        <a:pt x="387" y="86"/>
                      </a:cubicBezTo>
                      <a:cubicBezTo>
                        <a:pt x="387" y="87"/>
                        <a:pt x="387" y="87"/>
                        <a:pt x="387" y="87"/>
                      </a:cubicBezTo>
                      <a:cubicBezTo>
                        <a:pt x="386" y="87"/>
                        <a:pt x="386" y="87"/>
                        <a:pt x="386" y="87"/>
                      </a:cubicBezTo>
                      <a:cubicBezTo>
                        <a:pt x="386" y="87"/>
                        <a:pt x="386" y="87"/>
                        <a:pt x="386" y="87"/>
                      </a:cubicBezTo>
                      <a:cubicBezTo>
                        <a:pt x="385" y="88"/>
                        <a:pt x="385" y="88"/>
                        <a:pt x="385" y="88"/>
                      </a:cubicBezTo>
                      <a:cubicBezTo>
                        <a:pt x="384" y="89"/>
                        <a:pt x="384" y="89"/>
                        <a:pt x="384" y="89"/>
                      </a:cubicBezTo>
                      <a:cubicBezTo>
                        <a:pt x="384" y="89"/>
                        <a:pt x="384" y="89"/>
                        <a:pt x="384" y="89"/>
                      </a:cubicBezTo>
                      <a:cubicBezTo>
                        <a:pt x="383" y="89"/>
                        <a:pt x="383" y="89"/>
                        <a:pt x="383" y="89"/>
                      </a:cubicBezTo>
                      <a:cubicBezTo>
                        <a:pt x="382" y="89"/>
                        <a:pt x="382" y="89"/>
                        <a:pt x="382" y="89"/>
                      </a:cubicBezTo>
                      <a:cubicBezTo>
                        <a:pt x="382" y="89"/>
                        <a:pt x="382" y="90"/>
                        <a:pt x="381" y="90"/>
                      </a:cubicBezTo>
                      <a:cubicBezTo>
                        <a:pt x="381" y="90"/>
                        <a:pt x="381" y="91"/>
                        <a:pt x="381" y="91"/>
                      </a:cubicBezTo>
                      <a:cubicBezTo>
                        <a:pt x="381" y="92"/>
                        <a:pt x="381" y="92"/>
                        <a:pt x="381" y="92"/>
                      </a:cubicBezTo>
                      <a:cubicBezTo>
                        <a:pt x="380" y="92"/>
                        <a:pt x="380" y="92"/>
                        <a:pt x="380" y="92"/>
                      </a:cubicBezTo>
                      <a:cubicBezTo>
                        <a:pt x="379" y="92"/>
                        <a:pt x="379" y="92"/>
                        <a:pt x="379" y="92"/>
                      </a:cubicBezTo>
                      <a:cubicBezTo>
                        <a:pt x="378" y="92"/>
                        <a:pt x="378" y="92"/>
                        <a:pt x="378" y="92"/>
                      </a:cubicBezTo>
                      <a:cubicBezTo>
                        <a:pt x="378" y="92"/>
                        <a:pt x="378" y="92"/>
                        <a:pt x="378" y="92"/>
                      </a:cubicBezTo>
                      <a:cubicBezTo>
                        <a:pt x="377" y="91"/>
                        <a:pt x="377" y="91"/>
                        <a:pt x="377" y="91"/>
                      </a:cubicBezTo>
                      <a:cubicBezTo>
                        <a:pt x="376" y="91"/>
                        <a:pt x="376" y="91"/>
                        <a:pt x="376" y="91"/>
                      </a:cubicBezTo>
                      <a:cubicBezTo>
                        <a:pt x="375" y="91"/>
                        <a:pt x="375" y="91"/>
                        <a:pt x="375" y="91"/>
                      </a:cubicBezTo>
                      <a:cubicBezTo>
                        <a:pt x="375" y="91"/>
                        <a:pt x="375" y="91"/>
                        <a:pt x="375" y="91"/>
                      </a:cubicBezTo>
                      <a:cubicBezTo>
                        <a:pt x="374" y="91"/>
                        <a:pt x="374" y="91"/>
                        <a:pt x="374" y="91"/>
                      </a:cubicBezTo>
                      <a:cubicBezTo>
                        <a:pt x="373" y="91"/>
                        <a:pt x="373" y="91"/>
                        <a:pt x="373" y="91"/>
                      </a:cubicBezTo>
                      <a:cubicBezTo>
                        <a:pt x="371" y="91"/>
                        <a:pt x="371" y="91"/>
                        <a:pt x="371" y="91"/>
                      </a:cubicBezTo>
                      <a:cubicBezTo>
                        <a:pt x="371" y="91"/>
                        <a:pt x="371" y="91"/>
                        <a:pt x="371" y="91"/>
                      </a:cubicBezTo>
                      <a:cubicBezTo>
                        <a:pt x="371" y="90"/>
                        <a:pt x="371" y="90"/>
                        <a:pt x="371" y="90"/>
                      </a:cubicBezTo>
                      <a:cubicBezTo>
                        <a:pt x="369" y="90"/>
                        <a:pt x="369" y="90"/>
                        <a:pt x="369" y="90"/>
                      </a:cubicBezTo>
                      <a:cubicBezTo>
                        <a:pt x="368" y="90"/>
                        <a:pt x="368" y="90"/>
                        <a:pt x="368" y="90"/>
                      </a:cubicBezTo>
                      <a:cubicBezTo>
                        <a:pt x="368" y="89"/>
                        <a:pt x="368" y="89"/>
                        <a:pt x="368" y="89"/>
                      </a:cubicBezTo>
                      <a:cubicBezTo>
                        <a:pt x="367" y="89"/>
                        <a:pt x="367" y="89"/>
                        <a:pt x="367" y="89"/>
                      </a:cubicBezTo>
                      <a:cubicBezTo>
                        <a:pt x="367" y="88"/>
                        <a:pt x="367" y="88"/>
                        <a:pt x="367" y="88"/>
                      </a:cubicBezTo>
                      <a:cubicBezTo>
                        <a:pt x="367" y="88"/>
                        <a:pt x="367" y="88"/>
                        <a:pt x="367" y="88"/>
                      </a:cubicBezTo>
                      <a:cubicBezTo>
                        <a:pt x="368" y="88"/>
                        <a:pt x="368" y="88"/>
                        <a:pt x="368" y="88"/>
                      </a:cubicBezTo>
                      <a:cubicBezTo>
                        <a:pt x="369" y="88"/>
                        <a:pt x="369" y="88"/>
                        <a:pt x="369" y="88"/>
                      </a:cubicBezTo>
                      <a:cubicBezTo>
                        <a:pt x="371" y="88"/>
                        <a:pt x="371" y="88"/>
                        <a:pt x="371" y="88"/>
                      </a:cubicBezTo>
                      <a:cubicBezTo>
                        <a:pt x="372" y="88"/>
                        <a:pt x="372" y="88"/>
                        <a:pt x="372" y="88"/>
                      </a:cubicBezTo>
                      <a:cubicBezTo>
                        <a:pt x="372" y="89"/>
                        <a:pt x="372" y="89"/>
                        <a:pt x="372" y="89"/>
                      </a:cubicBezTo>
                      <a:cubicBezTo>
                        <a:pt x="373" y="89"/>
                        <a:pt x="373" y="89"/>
                        <a:pt x="373" y="89"/>
                      </a:cubicBezTo>
                      <a:cubicBezTo>
                        <a:pt x="373" y="89"/>
                        <a:pt x="373" y="89"/>
                        <a:pt x="373" y="89"/>
                      </a:cubicBezTo>
                      <a:cubicBezTo>
                        <a:pt x="374" y="88"/>
                        <a:pt x="374" y="88"/>
                        <a:pt x="374" y="88"/>
                      </a:cubicBezTo>
                      <a:cubicBezTo>
                        <a:pt x="374" y="88"/>
                        <a:pt x="374" y="88"/>
                        <a:pt x="375" y="88"/>
                      </a:cubicBezTo>
                      <a:cubicBezTo>
                        <a:pt x="375" y="88"/>
                        <a:pt x="375" y="88"/>
                        <a:pt x="375" y="88"/>
                      </a:cubicBezTo>
                      <a:cubicBezTo>
                        <a:pt x="375" y="89"/>
                        <a:pt x="375" y="89"/>
                        <a:pt x="375" y="89"/>
                      </a:cubicBezTo>
                      <a:cubicBezTo>
                        <a:pt x="375" y="89"/>
                        <a:pt x="375" y="89"/>
                        <a:pt x="375" y="89"/>
                      </a:cubicBezTo>
                      <a:cubicBezTo>
                        <a:pt x="375" y="89"/>
                        <a:pt x="375" y="89"/>
                        <a:pt x="375" y="89"/>
                      </a:cubicBezTo>
                      <a:cubicBezTo>
                        <a:pt x="376" y="89"/>
                        <a:pt x="376" y="89"/>
                        <a:pt x="376" y="89"/>
                      </a:cubicBezTo>
                      <a:cubicBezTo>
                        <a:pt x="376" y="89"/>
                        <a:pt x="376" y="89"/>
                        <a:pt x="376" y="89"/>
                      </a:cubicBezTo>
                      <a:cubicBezTo>
                        <a:pt x="377" y="89"/>
                        <a:pt x="377" y="89"/>
                        <a:pt x="377" y="89"/>
                      </a:cubicBezTo>
                      <a:cubicBezTo>
                        <a:pt x="377" y="88"/>
                        <a:pt x="377" y="88"/>
                        <a:pt x="377" y="88"/>
                      </a:cubicBezTo>
                      <a:cubicBezTo>
                        <a:pt x="377" y="88"/>
                        <a:pt x="377" y="88"/>
                        <a:pt x="377" y="88"/>
                      </a:cubicBezTo>
                      <a:cubicBezTo>
                        <a:pt x="376" y="88"/>
                        <a:pt x="376" y="88"/>
                        <a:pt x="376" y="88"/>
                      </a:cubicBezTo>
                      <a:cubicBezTo>
                        <a:pt x="375" y="88"/>
                        <a:pt x="375" y="88"/>
                        <a:pt x="375" y="88"/>
                      </a:cubicBezTo>
                      <a:cubicBezTo>
                        <a:pt x="376" y="88"/>
                        <a:pt x="376" y="88"/>
                        <a:pt x="376" y="88"/>
                      </a:cubicBezTo>
                      <a:cubicBezTo>
                        <a:pt x="376" y="87"/>
                        <a:pt x="376" y="87"/>
                        <a:pt x="376" y="87"/>
                      </a:cubicBezTo>
                      <a:cubicBezTo>
                        <a:pt x="377" y="87"/>
                        <a:pt x="377" y="87"/>
                        <a:pt x="377" y="87"/>
                      </a:cubicBezTo>
                      <a:cubicBezTo>
                        <a:pt x="378" y="87"/>
                        <a:pt x="378" y="87"/>
                        <a:pt x="378" y="87"/>
                      </a:cubicBezTo>
                      <a:cubicBezTo>
                        <a:pt x="378" y="87"/>
                        <a:pt x="378" y="87"/>
                        <a:pt x="378" y="87"/>
                      </a:cubicBezTo>
                      <a:cubicBezTo>
                        <a:pt x="379" y="86"/>
                        <a:pt x="379" y="86"/>
                        <a:pt x="379" y="86"/>
                      </a:cubicBezTo>
                      <a:cubicBezTo>
                        <a:pt x="380" y="86"/>
                        <a:pt x="380" y="86"/>
                        <a:pt x="380" y="86"/>
                      </a:cubicBezTo>
                      <a:cubicBezTo>
                        <a:pt x="380" y="86"/>
                        <a:pt x="380" y="86"/>
                        <a:pt x="380" y="85"/>
                      </a:cubicBezTo>
                      <a:cubicBezTo>
                        <a:pt x="380" y="85"/>
                        <a:pt x="380" y="85"/>
                        <a:pt x="380" y="85"/>
                      </a:cubicBezTo>
                      <a:cubicBezTo>
                        <a:pt x="380" y="84"/>
                        <a:pt x="380" y="84"/>
                        <a:pt x="380" y="84"/>
                      </a:cubicBezTo>
                      <a:cubicBezTo>
                        <a:pt x="381" y="84"/>
                        <a:pt x="381" y="84"/>
                        <a:pt x="381" y="84"/>
                      </a:cubicBezTo>
                      <a:cubicBezTo>
                        <a:pt x="381" y="84"/>
                        <a:pt x="381" y="84"/>
                        <a:pt x="381" y="84"/>
                      </a:cubicBezTo>
                      <a:cubicBezTo>
                        <a:pt x="381" y="83"/>
                        <a:pt x="381" y="83"/>
                        <a:pt x="381" y="83"/>
                      </a:cubicBezTo>
                      <a:cubicBezTo>
                        <a:pt x="382" y="83"/>
                        <a:pt x="382" y="83"/>
                        <a:pt x="382" y="83"/>
                      </a:cubicBezTo>
                      <a:cubicBezTo>
                        <a:pt x="383" y="83"/>
                        <a:pt x="383" y="83"/>
                        <a:pt x="383" y="83"/>
                      </a:cubicBezTo>
                      <a:cubicBezTo>
                        <a:pt x="383" y="82"/>
                        <a:pt x="383" y="82"/>
                        <a:pt x="383" y="82"/>
                      </a:cubicBezTo>
                      <a:cubicBezTo>
                        <a:pt x="383" y="82"/>
                        <a:pt x="383" y="82"/>
                        <a:pt x="383" y="82"/>
                      </a:cubicBezTo>
                      <a:cubicBezTo>
                        <a:pt x="385" y="82"/>
                        <a:pt x="385" y="82"/>
                        <a:pt x="385" y="82"/>
                      </a:cubicBezTo>
                      <a:cubicBezTo>
                        <a:pt x="385" y="81"/>
                        <a:pt x="385" y="81"/>
                        <a:pt x="385" y="81"/>
                      </a:cubicBezTo>
                      <a:cubicBezTo>
                        <a:pt x="385" y="80"/>
                        <a:pt x="385" y="80"/>
                        <a:pt x="385" y="80"/>
                      </a:cubicBezTo>
                      <a:cubicBezTo>
                        <a:pt x="385" y="80"/>
                        <a:pt x="385" y="80"/>
                        <a:pt x="385" y="80"/>
                      </a:cubicBezTo>
                      <a:cubicBezTo>
                        <a:pt x="385" y="79"/>
                        <a:pt x="385" y="79"/>
                        <a:pt x="385" y="79"/>
                      </a:cubicBezTo>
                      <a:cubicBezTo>
                        <a:pt x="384" y="79"/>
                        <a:pt x="384" y="79"/>
                        <a:pt x="384" y="79"/>
                      </a:cubicBezTo>
                      <a:cubicBezTo>
                        <a:pt x="384" y="78"/>
                        <a:pt x="384" y="78"/>
                        <a:pt x="384" y="78"/>
                      </a:cubicBezTo>
                      <a:cubicBezTo>
                        <a:pt x="385" y="77"/>
                        <a:pt x="385" y="77"/>
                        <a:pt x="385" y="77"/>
                      </a:cubicBezTo>
                      <a:cubicBezTo>
                        <a:pt x="385" y="77"/>
                        <a:pt x="385" y="77"/>
                        <a:pt x="385" y="77"/>
                      </a:cubicBezTo>
                      <a:cubicBezTo>
                        <a:pt x="386" y="77"/>
                        <a:pt x="386" y="77"/>
                        <a:pt x="386" y="77"/>
                      </a:cubicBezTo>
                      <a:cubicBezTo>
                        <a:pt x="387" y="77"/>
                        <a:pt x="387" y="77"/>
                        <a:pt x="387" y="77"/>
                      </a:cubicBezTo>
                      <a:cubicBezTo>
                        <a:pt x="387" y="76"/>
                        <a:pt x="387" y="76"/>
                        <a:pt x="387" y="76"/>
                      </a:cubicBezTo>
                      <a:cubicBezTo>
                        <a:pt x="386" y="75"/>
                        <a:pt x="386" y="75"/>
                        <a:pt x="386" y="75"/>
                      </a:cubicBezTo>
                      <a:cubicBezTo>
                        <a:pt x="385" y="74"/>
                        <a:pt x="385" y="74"/>
                        <a:pt x="385" y="74"/>
                      </a:cubicBezTo>
                      <a:cubicBezTo>
                        <a:pt x="384" y="74"/>
                        <a:pt x="384" y="74"/>
                        <a:pt x="384" y="74"/>
                      </a:cubicBezTo>
                      <a:cubicBezTo>
                        <a:pt x="383" y="73"/>
                        <a:pt x="383" y="73"/>
                        <a:pt x="383" y="73"/>
                      </a:cubicBezTo>
                      <a:cubicBezTo>
                        <a:pt x="383" y="73"/>
                        <a:pt x="383" y="73"/>
                        <a:pt x="383" y="73"/>
                      </a:cubicBezTo>
                      <a:cubicBezTo>
                        <a:pt x="382" y="72"/>
                        <a:pt x="382" y="72"/>
                        <a:pt x="382" y="72"/>
                      </a:cubicBezTo>
                      <a:cubicBezTo>
                        <a:pt x="382" y="72"/>
                        <a:pt x="382" y="72"/>
                        <a:pt x="382" y="72"/>
                      </a:cubicBezTo>
                      <a:cubicBezTo>
                        <a:pt x="382" y="71"/>
                        <a:pt x="382" y="71"/>
                        <a:pt x="382" y="71"/>
                      </a:cubicBezTo>
                      <a:cubicBezTo>
                        <a:pt x="382" y="70"/>
                        <a:pt x="382" y="70"/>
                        <a:pt x="382" y="70"/>
                      </a:cubicBezTo>
                      <a:cubicBezTo>
                        <a:pt x="382" y="69"/>
                        <a:pt x="382" y="69"/>
                        <a:pt x="382" y="69"/>
                      </a:cubicBezTo>
                      <a:cubicBezTo>
                        <a:pt x="382" y="69"/>
                        <a:pt x="382" y="69"/>
                        <a:pt x="382" y="68"/>
                      </a:cubicBezTo>
                      <a:cubicBezTo>
                        <a:pt x="382" y="68"/>
                        <a:pt x="382" y="68"/>
                        <a:pt x="382" y="68"/>
                      </a:cubicBezTo>
                      <a:cubicBezTo>
                        <a:pt x="382" y="68"/>
                        <a:pt x="382" y="68"/>
                        <a:pt x="382" y="68"/>
                      </a:cubicBezTo>
                      <a:cubicBezTo>
                        <a:pt x="382" y="67"/>
                        <a:pt x="382" y="67"/>
                        <a:pt x="382" y="67"/>
                      </a:cubicBezTo>
                      <a:cubicBezTo>
                        <a:pt x="382" y="66"/>
                        <a:pt x="382" y="66"/>
                        <a:pt x="382" y="66"/>
                      </a:cubicBezTo>
                      <a:cubicBezTo>
                        <a:pt x="382" y="65"/>
                        <a:pt x="382" y="65"/>
                        <a:pt x="382" y="65"/>
                      </a:cubicBezTo>
                      <a:cubicBezTo>
                        <a:pt x="382" y="65"/>
                        <a:pt x="382" y="65"/>
                        <a:pt x="382" y="65"/>
                      </a:cubicBezTo>
                      <a:cubicBezTo>
                        <a:pt x="382" y="64"/>
                        <a:pt x="382" y="64"/>
                        <a:pt x="382" y="64"/>
                      </a:cubicBezTo>
                      <a:cubicBezTo>
                        <a:pt x="382" y="64"/>
                        <a:pt x="382" y="64"/>
                        <a:pt x="382" y="64"/>
                      </a:cubicBezTo>
                      <a:cubicBezTo>
                        <a:pt x="382" y="62"/>
                        <a:pt x="382" y="62"/>
                        <a:pt x="382" y="62"/>
                      </a:cubicBezTo>
                      <a:cubicBezTo>
                        <a:pt x="382" y="62"/>
                        <a:pt x="382" y="62"/>
                        <a:pt x="382" y="62"/>
                      </a:cubicBezTo>
                      <a:cubicBezTo>
                        <a:pt x="382" y="62"/>
                        <a:pt x="382" y="62"/>
                        <a:pt x="382" y="62"/>
                      </a:cubicBezTo>
                      <a:cubicBezTo>
                        <a:pt x="383" y="61"/>
                        <a:pt x="383" y="61"/>
                        <a:pt x="383" y="61"/>
                      </a:cubicBezTo>
                      <a:cubicBezTo>
                        <a:pt x="383" y="60"/>
                        <a:pt x="383" y="60"/>
                        <a:pt x="383" y="60"/>
                      </a:cubicBezTo>
                      <a:cubicBezTo>
                        <a:pt x="382" y="60"/>
                        <a:pt x="382" y="60"/>
                        <a:pt x="382" y="60"/>
                      </a:cubicBezTo>
                      <a:cubicBezTo>
                        <a:pt x="383" y="59"/>
                        <a:pt x="383" y="59"/>
                        <a:pt x="383" y="59"/>
                      </a:cubicBezTo>
                      <a:cubicBezTo>
                        <a:pt x="383" y="58"/>
                        <a:pt x="383" y="58"/>
                        <a:pt x="383" y="58"/>
                      </a:cubicBezTo>
                      <a:cubicBezTo>
                        <a:pt x="383" y="58"/>
                        <a:pt x="383" y="58"/>
                        <a:pt x="383" y="57"/>
                      </a:cubicBezTo>
                      <a:cubicBezTo>
                        <a:pt x="383" y="57"/>
                        <a:pt x="383" y="57"/>
                        <a:pt x="383" y="57"/>
                      </a:cubicBezTo>
                      <a:cubicBezTo>
                        <a:pt x="382" y="57"/>
                        <a:pt x="382" y="57"/>
                        <a:pt x="382" y="57"/>
                      </a:cubicBezTo>
                      <a:cubicBezTo>
                        <a:pt x="382" y="56"/>
                        <a:pt x="382" y="56"/>
                        <a:pt x="382" y="56"/>
                      </a:cubicBezTo>
                      <a:cubicBezTo>
                        <a:pt x="382" y="56"/>
                        <a:pt x="382" y="56"/>
                        <a:pt x="382" y="56"/>
                      </a:cubicBezTo>
                      <a:cubicBezTo>
                        <a:pt x="381" y="55"/>
                        <a:pt x="381" y="55"/>
                        <a:pt x="381" y="55"/>
                      </a:cubicBezTo>
                      <a:cubicBezTo>
                        <a:pt x="381" y="55"/>
                        <a:pt x="381" y="55"/>
                        <a:pt x="381" y="55"/>
                      </a:cubicBezTo>
                      <a:cubicBezTo>
                        <a:pt x="380" y="54"/>
                        <a:pt x="380" y="54"/>
                        <a:pt x="380" y="54"/>
                      </a:cubicBezTo>
                      <a:cubicBezTo>
                        <a:pt x="379" y="54"/>
                        <a:pt x="379" y="54"/>
                        <a:pt x="379" y="54"/>
                      </a:cubicBezTo>
                      <a:cubicBezTo>
                        <a:pt x="379" y="54"/>
                        <a:pt x="379" y="54"/>
                        <a:pt x="379" y="54"/>
                      </a:cubicBezTo>
                      <a:cubicBezTo>
                        <a:pt x="379" y="53"/>
                        <a:pt x="379" y="53"/>
                        <a:pt x="379" y="53"/>
                      </a:cubicBezTo>
                      <a:cubicBezTo>
                        <a:pt x="379" y="53"/>
                        <a:pt x="379" y="53"/>
                        <a:pt x="379" y="53"/>
                      </a:cubicBezTo>
                      <a:cubicBezTo>
                        <a:pt x="380" y="52"/>
                        <a:pt x="380" y="52"/>
                        <a:pt x="380" y="52"/>
                      </a:cubicBezTo>
                      <a:cubicBezTo>
                        <a:pt x="380" y="52"/>
                        <a:pt x="380" y="52"/>
                        <a:pt x="380" y="52"/>
                      </a:cubicBezTo>
                      <a:cubicBezTo>
                        <a:pt x="381" y="51"/>
                        <a:pt x="381" y="51"/>
                        <a:pt x="381" y="51"/>
                      </a:cubicBezTo>
                      <a:cubicBezTo>
                        <a:pt x="381" y="51"/>
                        <a:pt x="381" y="51"/>
                        <a:pt x="381" y="51"/>
                      </a:cubicBezTo>
                      <a:cubicBezTo>
                        <a:pt x="381" y="50"/>
                        <a:pt x="381" y="50"/>
                        <a:pt x="381" y="50"/>
                      </a:cubicBezTo>
                      <a:cubicBezTo>
                        <a:pt x="382" y="50"/>
                        <a:pt x="382" y="50"/>
                        <a:pt x="382" y="50"/>
                      </a:cubicBezTo>
                      <a:cubicBezTo>
                        <a:pt x="382" y="49"/>
                        <a:pt x="382" y="49"/>
                        <a:pt x="382" y="49"/>
                      </a:cubicBezTo>
                      <a:cubicBezTo>
                        <a:pt x="382" y="49"/>
                        <a:pt x="382" y="49"/>
                        <a:pt x="382" y="49"/>
                      </a:cubicBezTo>
                      <a:cubicBezTo>
                        <a:pt x="383" y="48"/>
                        <a:pt x="383" y="48"/>
                        <a:pt x="383" y="48"/>
                      </a:cubicBezTo>
                      <a:cubicBezTo>
                        <a:pt x="383" y="48"/>
                        <a:pt x="383" y="48"/>
                        <a:pt x="383" y="48"/>
                      </a:cubicBezTo>
                      <a:cubicBezTo>
                        <a:pt x="383" y="47"/>
                        <a:pt x="383" y="47"/>
                        <a:pt x="383" y="47"/>
                      </a:cubicBezTo>
                      <a:cubicBezTo>
                        <a:pt x="383" y="46"/>
                        <a:pt x="383" y="46"/>
                        <a:pt x="383" y="46"/>
                      </a:cubicBezTo>
                      <a:cubicBezTo>
                        <a:pt x="383" y="46"/>
                        <a:pt x="383" y="46"/>
                        <a:pt x="383" y="45"/>
                      </a:cubicBezTo>
                      <a:cubicBezTo>
                        <a:pt x="383" y="45"/>
                        <a:pt x="383" y="45"/>
                        <a:pt x="383" y="45"/>
                      </a:cubicBezTo>
                      <a:cubicBezTo>
                        <a:pt x="383" y="44"/>
                        <a:pt x="383" y="44"/>
                        <a:pt x="383" y="44"/>
                      </a:cubicBezTo>
                      <a:cubicBezTo>
                        <a:pt x="383" y="43"/>
                        <a:pt x="383" y="43"/>
                        <a:pt x="383" y="43"/>
                      </a:cubicBezTo>
                      <a:cubicBezTo>
                        <a:pt x="382" y="43"/>
                        <a:pt x="382" y="43"/>
                        <a:pt x="382" y="43"/>
                      </a:cubicBezTo>
                      <a:cubicBezTo>
                        <a:pt x="382" y="43"/>
                        <a:pt x="382" y="43"/>
                        <a:pt x="382" y="43"/>
                      </a:cubicBezTo>
                      <a:cubicBezTo>
                        <a:pt x="381" y="42"/>
                        <a:pt x="381" y="42"/>
                        <a:pt x="381" y="42"/>
                      </a:cubicBezTo>
                      <a:cubicBezTo>
                        <a:pt x="380" y="43"/>
                        <a:pt x="380" y="43"/>
                        <a:pt x="380" y="43"/>
                      </a:cubicBezTo>
                      <a:cubicBezTo>
                        <a:pt x="380" y="43"/>
                        <a:pt x="380" y="43"/>
                        <a:pt x="380" y="43"/>
                      </a:cubicBezTo>
                      <a:cubicBezTo>
                        <a:pt x="379" y="42"/>
                        <a:pt x="379" y="42"/>
                        <a:pt x="379" y="42"/>
                      </a:cubicBezTo>
                      <a:cubicBezTo>
                        <a:pt x="379" y="42"/>
                        <a:pt x="379" y="42"/>
                        <a:pt x="379" y="42"/>
                      </a:cubicBezTo>
                      <a:cubicBezTo>
                        <a:pt x="378" y="42"/>
                        <a:pt x="378" y="42"/>
                        <a:pt x="378" y="42"/>
                      </a:cubicBezTo>
                      <a:cubicBezTo>
                        <a:pt x="377" y="42"/>
                        <a:pt x="377" y="42"/>
                        <a:pt x="377" y="42"/>
                      </a:cubicBezTo>
                      <a:cubicBezTo>
                        <a:pt x="377" y="42"/>
                        <a:pt x="377" y="42"/>
                        <a:pt x="377" y="42"/>
                      </a:cubicBezTo>
                      <a:cubicBezTo>
                        <a:pt x="376" y="42"/>
                        <a:pt x="376" y="42"/>
                        <a:pt x="376" y="42"/>
                      </a:cubicBezTo>
                      <a:cubicBezTo>
                        <a:pt x="375" y="42"/>
                        <a:pt x="375" y="42"/>
                        <a:pt x="375" y="42"/>
                      </a:cubicBezTo>
                      <a:cubicBezTo>
                        <a:pt x="374" y="42"/>
                        <a:pt x="374" y="42"/>
                        <a:pt x="374" y="42"/>
                      </a:cubicBezTo>
                      <a:cubicBezTo>
                        <a:pt x="373" y="42"/>
                        <a:pt x="373" y="42"/>
                        <a:pt x="373" y="42"/>
                      </a:cubicBezTo>
                      <a:cubicBezTo>
                        <a:pt x="372" y="42"/>
                        <a:pt x="372" y="42"/>
                        <a:pt x="372" y="42"/>
                      </a:cubicBezTo>
                      <a:cubicBezTo>
                        <a:pt x="371" y="42"/>
                        <a:pt x="371" y="42"/>
                        <a:pt x="371" y="42"/>
                      </a:cubicBezTo>
                      <a:cubicBezTo>
                        <a:pt x="370" y="42"/>
                        <a:pt x="370" y="42"/>
                        <a:pt x="370" y="42"/>
                      </a:cubicBezTo>
                      <a:cubicBezTo>
                        <a:pt x="369" y="42"/>
                        <a:pt x="369" y="42"/>
                        <a:pt x="369" y="42"/>
                      </a:cubicBezTo>
                      <a:cubicBezTo>
                        <a:pt x="368" y="41"/>
                        <a:pt x="368" y="41"/>
                        <a:pt x="368" y="41"/>
                      </a:cubicBezTo>
                      <a:cubicBezTo>
                        <a:pt x="368" y="42"/>
                        <a:pt x="368" y="42"/>
                        <a:pt x="368" y="42"/>
                      </a:cubicBezTo>
                      <a:cubicBezTo>
                        <a:pt x="368" y="42"/>
                        <a:pt x="368" y="42"/>
                        <a:pt x="368" y="42"/>
                      </a:cubicBezTo>
                      <a:cubicBezTo>
                        <a:pt x="368" y="42"/>
                        <a:pt x="367" y="43"/>
                        <a:pt x="367" y="43"/>
                      </a:cubicBezTo>
                      <a:cubicBezTo>
                        <a:pt x="367" y="44"/>
                        <a:pt x="367" y="44"/>
                        <a:pt x="367" y="44"/>
                      </a:cubicBezTo>
                      <a:cubicBezTo>
                        <a:pt x="367" y="44"/>
                        <a:pt x="367" y="44"/>
                        <a:pt x="367" y="44"/>
                      </a:cubicBezTo>
                      <a:cubicBezTo>
                        <a:pt x="366" y="45"/>
                        <a:pt x="366" y="45"/>
                        <a:pt x="366" y="45"/>
                      </a:cubicBezTo>
                      <a:cubicBezTo>
                        <a:pt x="366" y="46"/>
                        <a:pt x="366" y="46"/>
                        <a:pt x="366" y="46"/>
                      </a:cubicBezTo>
                      <a:cubicBezTo>
                        <a:pt x="366" y="46"/>
                        <a:pt x="366" y="46"/>
                        <a:pt x="366" y="46"/>
                      </a:cubicBezTo>
                      <a:cubicBezTo>
                        <a:pt x="366" y="47"/>
                        <a:pt x="366" y="47"/>
                        <a:pt x="366" y="47"/>
                      </a:cubicBezTo>
                      <a:cubicBezTo>
                        <a:pt x="365" y="47"/>
                        <a:pt x="365" y="47"/>
                        <a:pt x="365" y="47"/>
                      </a:cubicBezTo>
                      <a:cubicBezTo>
                        <a:pt x="365" y="48"/>
                        <a:pt x="365" y="48"/>
                        <a:pt x="365" y="48"/>
                      </a:cubicBezTo>
                      <a:cubicBezTo>
                        <a:pt x="365" y="49"/>
                        <a:pt x="365" y="49"/>
                        <a:pt x="365" y="49"/>
                      </a:cubicBezTo>
                      <a:cubicBezTo>
                        <a:pt x="365" y="50"/>
                        <a:pt x="365" y="50"/>
                        <a:pt x="365" y="50"/>
                      </a:cubicBezTo>
                      <a:cubicBezTo>
                        <a:pt x="364" y="51"/>
                        <a:pt x="364" y="51"/>
                        <a:pt x="364" y="51"/>
                      </a:cubicBezTo>
                      <a:cubicBezTo>
                        <a:pt x="364" y="51"/>
                        <a:pt x="364" y="51"/>
                        <a:pt x="364" y="51"/>
                      </a:cubicBezTo>
                      <a:cubicBezTo>
                        <a:pt x="364" y="51"/>
                        <a:pt x="364" y="51"/>
                        <a:pt x="364" y="51"/>
                      </a:cubicBezTo>
                      <a:cubicBezTo>
                        <a:pt x="363" y="52"/>
                        <a:pt x="363" y="52"/>
                        <a:pt x="363" y="52"/>
                      </a:cubicBezTo>
                      <a:cubicBezTo>
                        <a:pt x="362" y="52"/>
                        <a:pt x="362" y="52"/>
                        <a:pt x="362" y="52"/>
                      </a:cubicBezTo>
                      <a:cubicBezTo>
                        <a:pt x="362" y="53"/>
                        <a:pt x="362" y="53"/>
                        <a:pt x="362" y="53"/>
                      </a:cubicBezTo>
                      <a:cubicBezTo>
                        <a:pt x="361" y="53"/>
                        <a:pt x="361" y="53"/>
                        <a:pt x="361" y="53"/>
                      </a:cubicBezTo>
                      <a:cubicBezTo>
                        <a:pt x="361" y="53"/>
                        <a:pt x="360" y="54"/>
                        <a:pt x="360" y="54"/>
                      </a:cubicBezTo>
                      <a:cubicBezTo>
                        <a:pt x="360" y="54"/>
                        <a:pt x="359" y="54"/>
                        <a:pt x="359" y="54"/>
                      </a:cubicBezTo>
                      <a:cubicBezTo>
                        <a:pt x="359" y="55"/>
                        <a:pt x="359" y="55"/>
                        <a:pt x="359" y="55"/>
                      </a:cubicBezTo>
                      <a:cubicBezTo>
                        <a:pt x="358" y="55"/>
                        <a:pt x="358" y="55"/>
                        <a:pt x="358" y="55"/>
                      </a:cubicBezTo>
                      <a:cubicBezTo>
                        <a:pt x="357" y="56"/>
                        <a:pt x="357" y="56"/>
                        <a:pt x="357" y="56"/>
                      </a:cubicBezTo>
                      <a:cubicBezTo>
                        <a:pt x="357" y="56"/>
                        <a:pt x="357" y="56"/>
                        <a:pt x="357" y="56"/>
                      </a:cubicBezTo>
                      <a:cubicBezTo>
                        <a:pt x="357" y="56"/>
                        <a:pt x="357" y="56"/>
                        <a:pt x="357" y="56"/>
                      </a:cubicBezTo>
                      <a:cubicBezTo>
                        <a:pt x="358" y="56"/>
                        <a:pt x="358" y="57"/>
                        <a:pt x="358" y="57"/>
                      </a:cubicBezTo>
                      <a:cubicBezTo>
                        <a:pt x="358" y="57"/>
                        <a:pt x="357" y="57"/>
                        <a:pt x="357" y="57"/>
                      </a:cubicBezTo>
                      <a:cubicBezTo>
                        <a:pt x="357" y="58"/>
                        <a:pt x="357" y="58"/>
                        <a:pt x="357" y="58"/>
                      </a:cubicBezTo>
                      <a:cubicBezTo>
                        <a:pt x="357" y="58"/>
                        <a:pt x="357" y="58"/>
                        <a:pt x="357" y="58"/>
                      </a:cubicBezTo>
                      <a:cubicBezTo>
                        <a:pt x="357" y="58"/>
                        <a:pt x="358" y="58"/>
                        <a:pt x="358" y="58"/>
                      </a:cubicBezTo>
                      <a:cubicBezTo>
                        <a:pt x="358" y="58"/>
                        <a:pt x="358" y="58"/>
                        <a:pt x="358" y="58"/>
                      </a:cubicBezTo>
                      <a:cubicBezTo>
                        <a:pt x="359" y="58"/>
                        <a:pt x="359" y="58"/>
                        <a:pt x="359" y="58"/>
                      </a:cubicBezTo>
                      <a:cubicBezTo>
                        <a:pt x="360" y="59"/>
                        <a:pt x="360" y="59"/>
                        <a:pt x="360" y="59"/>
                      </a:cubicBezTo>
                      <a:cubicBezTo>
                        <a:pt x="360" y="59"/>
                        <a:pt x="360" y="59"/>
                        <a:pt x="360" y="60"/>
                      </a:cubicBezTo>
                      <a:cubicBezTo>
                        <a:pt x="360" y="60"/>
                        <a:pt x="359" y="60"/>
                        <a:pt x="359" y="60"/>
                      </a:cubicBezTo>
                      <a:cubicBezTo>
                        <a:pt x="359" y="61"/>
                        <a:pt x="359" y="61"/>
                        <a:pt x="359" y="61"/>
                      </a:cubicBezTo>
                      <a:cubicBezTo>
                        <a:pt x="359" y="62"/>
                        <a:pt x="359" y="62"/>
                        <a:pt x="359" y="62"/>
                      </a:cubicBezTo>
                      <a:cubicBezTo>
                        <a:pt x="359" y="62"/>
                        <a:pt x="359" y="63"/>
                        <a:pt x="359" y="63"/>
                      </a:cubicBezTo>
                      <a:cubicBezTo>
                        <a:pt x="359" y="64"/>
                        <a:pt x="359" y="63"/>
                        <a:pt x="359" y="63"/>
                      </a:cubicBezTo>
                      <a:cubicBezTo>
                        <a:pt x="359" y="63"/>
                        <a:pt x="360" y="64"/>
                        <a:pt x="360" y="64"/>
                      </a:cubicBezTo>
                      <a:cubicBezTo>
                        <a:pt x="360" y="65"/>
                        <a:pt x="359" y="65"/>
                        <a:pt x="359" y="65"/>
                      </a:cubicBezTo>
                      <a:cubicBezTo>
                        <a:pt x="358" y="65"/>
                        <a:pt x="358" y="65"/>
                        <a:pt x="358" y="65"/>
                      </a:cubicBezTo>
                      <a:cubicBezTo>
                        <a:pt x="358" y="65"/>
                        <a:pt x="358" y="65"/>
                        <a:pt x="358" y="65"/>
                      </a:cubicBezTo>
                      <a:cubicBezTo>
                        <a:pt x="358" y="65"/>
                        <a:pt x="358" y="65"/>
                        <a:pt x="358" y="65"/>
                      </a:cubicBezTo>
                      <a:cubicBezTo>
                        <a:pt x="358" y="66"/>
                        <a:pt x="358" y="66"/>
                        <a:pt x="358" y="66"/>
                      </a:cubicBezTo>
                      <a:cubicBezTo>
                        <a:pt x="357" y="67"/>
                        <a:pt x="357" y="67"/>
                        <a:pt x="357" y="67"/>
                      </a:cubicBezTo>
                      <a:cubicBezTo>
                        <a:pt x="358" y="68"/>
                        <a:pt x="358" y="68"/>
                        <a:pt x="358" y="68"/>
                      </a:cubicBezTo>
                      <a:cubicBezTo>
                        <a:pt x="358" y="68"/>
                        <a:pt x="358" y="68"/>
                        <a:pt x="358" y="68"/>
                      </a:cubicBezTo>
                      <a:cubicBezTo>
                        <a:pt x="358" y="68"/>
                        <a:pt x="358" y="68"/>
                        <a:pt x="358" y="68"/>
                      </a:cubicBezTo>
                      <a:cubicBezTo>
                        <a:pt x="358" y="67"/>
                        <a:pt x="358" y="67"/>
                        <a:pt x="358" y="67"/>
                      </a:cubicBezTo>
                      <a:cubicBezTo>
                        <a:pt x="358" y="67"/>
                        <a:pt x="358" y="67"/>
                        <a:pt x="358" y="67"/>
                      </a:cubicBezTo>
                      <a:cubicBezTo>
                        <a:pt x="359" y="67"/>
                        <a:pt x="359" y="67"/>
                        <a:pt x="359" y="67"/>
                      </a:cubicBezTo>
                      <a:cubicBezTo>
                        <a:pt x="359" y="67"/>
                        <a:pt x="359" y="67"/>
                        <a:pt x="359" y="67"/>
                      </a:cubicBezTo>
                      <a:cubicBezTo>
                        <a:pt x="360" y="67"/>
                        <a:pt x="360" y="67"/>
                        <a:pt x="360" y="67"/>
                      </a:cubicBezTo>
                      <a:cubicBezTo>
                        <a:pt x="360" y="67"/>
                        <a:pt x="360" y="67"/>
                        <a:pt x="360" y="67"/>
                      </a:cubicBezTo>
                      <a:cubicBezTo>
                        <a:pt x="360" y="67"/>
                        <a:pt x="361" y="68"/>
                        <a:pt x="361" y="68"/>
                      </a:cubicBezTo>
                      <a:cubicBezTo>
                        <a:pt x="362" y="68"/>
                        <a:pt x="362" y="68"/>
                        <a:pt x="362" y="68"/>
                      </a:cubicBezTo>
                      <a:cubicBezTo>
                        <a:pt x="363" y="68"/>
                        <a:pt x="363" y="68"/>
                        <a:pt x="363" y="68"/>
                      </a:cubicBezTo>
                      <a:cubicBezTo>
                        <a:pt x="363" y="68"/>
                        <a:pt x="363" y="69"/>
                        <a:pt x="363" y="69"/>
                      </a:cubicBezTo>
                      <a:cubicBezTo>
                        <a:pt x="363" y="69"/>
                        <a:pt x="363" y="69"/>
                        <a:pt x="363" y="69"/>
                      </a:cubicBezTo>
                      <a:cubicBezTo>
                        <a:pt x="363" y="70"/>
                        <a:pt x="363" y="70"/>
                        <a:pt x="363" y="70"/>
                      </a:cubicBezTo>
                      <a:cubicBezTo>
                        <a:pt x="363" y="70"/>
                        <a:pt x="363" y="70"/>
                        <a:pt x="363" y="71"/>
                      </a:cubicBezTo>
                      <a:cubicBezTo>
                        <a:pt x="363" y="71"/>
                        <a:pt x="364" y="71"/>
                        <a:pt x="364" y="71"/>
                      </a:cubicBezTo>
                      <a:cubicBezTo>
                        <a:pt x="364" y="71"/>
                        <a:pt x="364" y="71"/>
                        <a:pt x="364" y="71"/>
                      </a:cubicBezTo>
                      <a:cubicBezTo>
                        <a:pt x="365" y="72"/>
                        <a:pt x="365" y="72"/>
                        <a:pt x="365" y="72"/>
                      </a:cubicBezTo>
                      <a:cubicBezTo>
                        <a:pt x="365" y="73"/>
                        <a:pt x="365" y="73"/>
                        <a:pt x="365" y="73"/>
                      </a:cubicBezTo>
                      <a:cubicBezTo>
                        <a:pt x="366" y="73"/>
                        <a:pt x="366" y="73"/>
                        <a:pt x="366" y="73"/>
                      </a:cubicBezTo>
                      <a:cubicBezTo>
                        <a:pt x="366" y="73"/>
                        <a:pt x="366" y="73"/>
                        <a:pt x="366" y="73"/>
                      </a:cubicBezTo>
                      <a:cubicBezTo>
                        <a:pt x="367" y="73"/>
                        <a:pt x="367" y="73"/>
                        <a:pt x="367" y="73"/>
                      </a:cubicBezTo>
                      <a:cubicBezTo>
                        <a:pt x="367" y="73"/>
                        <a:pt x="367" y="73"/>
                        <a:pt x="367" y="73"/>
                      </a:cubicBezTo>
                      <a:cubicBezTo>
                        <a:pt x="367" y="73"/>
                        <a:pt x="367" y="73"/>
                        <a:pt x="367" y="73"/>
                      </a:cubicBezTo>
                      <a:cubicBezTo>
                        <a:pt x="367" y="73"/>
                        <a:pt x="367" y="74"/>
                        <a:pt x="367" y="74"/>
                      </a:cubicBezTo>
                      <a:cubicBezTo>
                        <a:pt x="367" y="74"/>
                        <a:pt x="367" y="74"/>
                        <a:pt x="367" y="74"/>
                      </a:cubicBezTo>
                      <a:cubicBezTo>
                        <a:pt x="366" y="75"/>
                        <a:pt x="366" y="75"/>
                        <a:pt x="366" y="75"/>
                      </a:cubicBezTo>
                      <a:cubicBezTo>
                        <a:pt x="366" y="76"/>
                        <a:pt x="366" y="76"/>
                        <a:pt x="366" y="76"/>
                      </a:cubicBezTo>
                      <a:cubicBezTo>
                        <a:pt x="366" y="76"/>
                        <a:pt x="366" y="76"/>
                        <a:pt x="366" y="76"/>
                      </a:cubicBezTo>
                      <a:cubicBezTo>
                        <a:pt x="365" y="77"/>
                        <a:pt x="365" y="77"/>
                        <a:pt x="365" y="77"/>
                      </a:cubicBezTo>
                      <a:cubicBezTo>
                        <a:pt x="365" y="77"/>
                        <a:pt x="365" y="77"/>
                        <a:pt x="365" y="77"/>
                      </a:cubicBezTo>
                      <a:cubicBezTo>
                        <a:pt x="364" y="78"/>
                        <a:pt x="364" y="78"/>
                        <a:pt x="364" y="78"/>
                      </a:cubicBezTo>
                      <a:cubicBezTo>
                        <a:pt x="364" y="77"/>
                        <a:pt x="364" y="77"/>
                        <a:pt x="364" y="77"/>
                      </a:cubicBezTo>
                      <a:cubicBezTo>
                        <a:pt x="363" y="77"/>
                        <a:pt x="363" y="77"/>
                        <a:pt x="363" y="77"/>
                      </a:cubicBezTo>
                      <a:cubicBezTo>
                        <a:pt x="363" y="76"/>
                        <a:pt x="363" y="76"/>
                        <a:pt x="363" y="76"/>
                      </a:cubicBezTo>
                      <a:cubicBezTo>
                        <a:pt x="362" y="76"/>
                        <a:pt x="362" y="76"/>
                        <a:pt x="362" y="76"/>
                      </a:cubicBezTo>
                      <a:cubicBezTo>
                        <a:pt x="361" y="75"/>
                        <a:pt x="361" y="75"/>
                        <a:pt x="361" y="75"/>
                      </a:cubicBezTo>
                      <a:cubicBezTo>
                        <a:pt x="360" y="75"/>
                        <a:pt x="360" y="75"/>
                        <a:pt x="360" y="75"/>
                      </a:cubicBezTo>
                      <a:cubicBezTo>
                        <a:pt x="360" y="74"/>
                        <a:pt x="360" y="74"/>
                        <a:pt x="360" y="74"/>
                      </a:cubicBezTo>
                      <a:cubicBezTo>
                        <a:pt x="359" y="74"/>
                        <a:pt x="359" y="74"/>
                        <a:pt x="359" y="74"/>
                      </a:cubicBezTo>
                      <a:cubicBezTo>
                        <a:pt x="359" y="73"/>
                        <a:pt x="359" y="73"/>
                        <a:pt x="359" y="73"/>
                      </a:cubicBezTo>
                      <a:cubicBezTo>
                        <a:pt x="358" y="73"/>
                        <a:pt x="358" y="73"/>
                        <a:pt x="358" y="73"/>
                      </a:cubicBezTo>
                      <a:cubicBezTo>
                        <a:pt x="357" y="73"/>
                        <a:pt x="357" y="73"/>
                        <a:pt x="357" y="73"/>
                      </a:cubicBezTo>
                      <a:cubicBezTo>
                        <a:pt x="356" y="72"/>
                        <a:pt x="356" y="72"/>
                        <a:pt x="356" y="72"/>
                      </a:cubicBezTo>
                      <a:cubicBezTo>
                        <a:pt x="356" y="72"/>
                        <a:pt x="356" y="72"/>
                        <a:pt x="355" y="72"/>
                      </a:cubicBezTo>
                      <a:cubicBezTo>
                        <a:pt x="354" y="72"/>
                        <a:pt x="354" y="72"/>
                        <a:pt x="354" y="72"/>
                      </a:cubicBezTo>
                      <a:cubicBezTo>
                        <a:pt x="353" y="71"/>
                        <a:pt x="353" y="71"/>
                        <a:pt x="353" y="71"/>
                      </a:cubicBezTo>
                      <a:cubicBezTo>
                        <a:pt x="353" y="71"/>
                        <a:pt x="353" y="71"/>
                        <a:pt x="353" y="71"/>
                      </a:cubicBezTo>
                      <a:cubicBezTo>
                        <a:pt x="352" y="71"/>
                        <a:pt x="352" y="71"/>
                        <a:pt x="352" y="71"/>
                      </a:cubicBezTo>
                      <a:cubicBezTo>
                        <a:pt x="351" y="71"/>
                        <a:pt x="351" y="71"/>
                        <a:pt x="351" y="71"/>
                      </a:cubicBezTo>
                      <a:cubicBezTo>
                        <a:pt x="350" y="70"/>
                        <a:pt x="350" y="70"/>
                        <a:pt x="350" y="70"/>
                      </a:cubicBezTo>
                      <a:cubicBezTo>
                        <a:pt x="350" y="70"/>
                        <a:pt x="350" y="70"/>
                        <a:pt x="350" y="70"/>
                      </a:cubicBezTo>
                      <a:cubicBezTo>
                        <a:pt x="349" y="70"/>
                        <a:pt x="349" y="70"/>
                        <a:pt x="349" y="70"/>
                      </a:cubicBezTo>
                      <a:cubicBezTo>
                        <a:pt x="349" y="69"/>
                        <a:pt x="349" y="69"/>
                        <a:pt x="349" y="69"/>
                      </a:cubicBezTo>
                      <a:cubicBezTo>
                        <a:pt x="348" y="69"/>
                        <a:pt x="348" y="69"/>
                        <a:pt x="348" y="69"/>
                      </a:cubicBezTo>
                      <a:cubicBezTo>
                        <a:pt x="348" y="69"/>
                        <a:pt x="348" y="69"/>
                        <a:pt x="348" y="69"/>
                      </a:cubicBezTo>
                      <a:cubicBezTo>
                        <a:pt x="347" y="68"/>
                        <a:pt x="347" y="68"/>
                        <a:pt x="347" y="68"/>
                      </a:cubicBezTo>
                      <a:cubicBezTo>
                        <a:pt x="347" y="68"/>
                        <a:pt x="347" y="68"/>
                        <a:pt x="347" y="68"/>
                      </a:cubicBezTo>
                      <a:cubicBezTo>
                        <a:pt x="346" y="68"/>
                        <a:pt x="346" y="68"/>
                        <a:pt x="346" y="68"/>
                      </a:cubicBezTo>
                      <a:cubicBezTo>
                        <a:pt x="345" y="68"/>
                        <a:pt x="345" y="68"/>
                        <a:pt x="345" y="68"/>
                      </a:cubicBezTo>
                      <a:cubicBezTo>
                        <a:pt x="344" y="67"/>
                        <a:pt x="344" y="67"/>
                        <a:pt x="344" y="67"/>
                      </a:cubicBezTo>
                      <a:cubicBezTo>
                        <a:pt x="344" y="67"/>
                        <a:pt x="344" y="67"/>
                        <a:pt x="344" y="67"/>
                      </a:cubicBezTo>
                      <a:cubicBezTo>
                        <a:pt x="344" y="67"/>
                        <a:pt x="343" y="67"/>
                        <a:pt x="342" y="67"/>
                      </a:cubicBezTo>
                      <a:cubicBezTo>
                        <a:pt x="342" y="67"/>
                        <a:pt x="342" y="67"/>
                        <a:pt x="342" y="67"/>
                      </a:cubicBezTo>
                      <a:cubicBezTo>
                        <a:pt x="341" y="67"/>
                        <a:pt x="341" y="67"/>
                        <a:pt x="341" y="67"/>
                      </a:cubicBezTo>
                      <a:cubicBezTo>
                        <a:pt x="341" y="67"/>
                        <a:pt x="341" y="67"/>
                        <a:pt x="341" y="67"/>
                      </a:cubicBezTo>
                      <a:cubicBezTo>
                        <a:pt x="341" y="67"/>
                        <a:pt x="340" y="67"/>
                        <a:pt x="340" y="66"/>
                      </a:cubicBezTo>
                      <a:cubicBezTo>
                        <a:pt x="340" y="66"/>
                        <a:pt x="339" y="66"/>
                        <a:pt x="339" y="66"/>
                      </a:cubicBezTo>
                      <a:cubicBezTo>
                        <a:pt x="339" y="66"/>
                        <a:pt x="339" y="66"/>
                        <a:pt x="339" y="66"/>
                      </a:cubicBezTo>
                      <a:cubicBezTo>
                        <a:pt x="338" y="66"/>
                        <a:pt x="338" y="66"/>
                        <a:pt x="338" y="66"/>
                      </a:cubicBezTo>
                      <a:cubicBezTo>
                        <a:pt x="338" y="66"/>
                        <a:pt x="338" y="66"/>
                        <a:pt x="338" y="66"/>
                      </a:cubicBezTo>
                      <a:cubicBezTo>
                        <a:pt x="337" y="66"/>
                        <a:pt x="337" y="66"/>
                        <a:pt x="337" y="66"/>
                      </a:cubicBezTo>
                      <a:cubicBezTo>
                        <a:pt x="336" y="66"/>
                        <a:pt x="336" y="66"/>
                        <a:pt x="336" y="66"/>
                      </a:cubicBezTo>
                      <a:cubicBezTo>
                        <a:pt x="335" y="66"/>
                        <a:pt x="335" y="66"/>
                        <a:pt x="335" y="66"/>
                      </a:cubicBezTo>
                      <a:cubicBezTo>
                        <a:pt x="335" y="66"/>
                        <a:pt x="335" y="66"/>
                        <a:pt x="335" y="66"/>
                      </a:cubicBezTo>
                      <a:cubicBezTo>
                        <a:pt x="334" y="66"/>
                        <a:pt x="334" y="66"/>
                        <a:pt x="334" y="66"/>
                      </a:cubicBezTo>
                      <a:cubicBezTo>
                        <a:pt x="333" y="66"/>
                        <a:pt x="333" y="66"/>
                        <a:pt x="333" y="66"/>
                      </a:cubicBezTo>
                      <a:cubicBezTo>
                        <a:pt x="332" y="66"/>
                        <a:pt x="332" y="66"/>
                        <a:pt x="332" y="66"/>
                      </a:cubicBezTo>
                      <a:cubicBezTo>
                        <a:pt x="331" y="66"/>
                        <a:pt x="331" y="66"/>
                        <a:pt x="331" y="66"/>
                      </a:cubicBezTo>
                      <a:cubicBezTo>
                        <a:pt x="331" y="67"/>
                        <a:pt x="331" y="67"/>
                        <a:pt x="331" y="67"/>
                      </a:cubicBezTo>
                      <a:cubicBezTo>
                        <a:pt x="330" y="67"/>
                        <a:pt x="330" y="67"/>
                        <a:pt x="330" y="67"/>
                      </a:cubicBezTo>
                      <a:cubicBezTo>
                        <a:pt x="330" y="67"/>
                        <a:pt x="330" y="67"/>
                        <a:pt x="330" y="67"/>
                      </a:cubicBezTo>
                      <a:cubicBezTo>
                        <a:pt x="329" y="67"/>
                        <a:pt x="329" y="67"/>
                        <a:pt x="329" y="67"/>
                      </a:cubicBezTo>
                      <a:cubicBezTo>
                        <a:pt x="330" y="68"/>
                        <a:pt x="330" y="68"/>
                        <a:pt x="330" y="68"/>
                      </a:cubicBezTo>
                      <a:cubicBezTo>
                        <a:pt x="330" y="68"/>
                        <a:pt x="330" y="68"/>
                        <a:pt x="330" y="68"/>
                      </a:cubicBezTo>
                      <a:cubicBezTo>
                        <a:pt x="330" y="69"/>
                        <a:pt x="330" y="69"/>
                        <a:pt x="330" y="69"/>
                      </a:cubicBezTo>
                      <a:cubicBezTo>
                        <a:pt x="330" y="69"/>
                        <a:pt x="330" y="69"/>
                        <a:pt x="330" y="69"/>
                      </a:cubicBezTo>
                      <a:cubicBezTo>
                        <a:pt x="330" y="69"/>
                        <a:pt x="330" y="70"/>
                        <a:pt x="331" y="70"/>
                      </a:cubicBezTo>
                      <a:cubicBezTo>
                        <a:pt x="331" y="71"/>
                        <a:pt x="331" y="71"/>
                        <a:pt x="331" y="71"/>
                      </a:cubicBezTo>
                      <a:cubicBezTo>
                        <a:pt x="331" y="71"/>
                        <a:pt x="332" y="71"/>
                        <a:pt x="332" y="71"/>
                      </a:cubicBezTo>
                      <a:cubicBezTo>
                        <a:pt x="332" y="71"/>
                        <a:pt x="332" y="72"/>
                        <a:pt x="332" y="72"/>
                      </a:cubicBezTo>
                      <a:cubicBezTo>
                        <a:pt x="332" y="72"/>
                        <a:pt x="332" y="72"/>
                        <a:pt x="332" y="72"/>
                      </a:cubicBezTo>
                      <a:cubicBezTo>
                        <a:pt x="332" y="72"/>
                        <a:pt x="332" y="73"/>
                        <a:pt x="332" y="73"/>
                      </a:cubicBezTo>
                      <a:cubicBezTo>
                        <a:pt x="332" y="73"/>
                        <a:pt x="332" y="73"/>
                        <a:pt x="332" y="73"/>
                      </a:cubicBezTo>
                      <a:cubicBezTo>
                        <a:pt x="331" y="74"/>
                        <a:pt x="331" y="74"/>
                        <a:pt x="331" y="74"/>
                      </a:cubicBezTo>
                      <a:cubicBezTo>
                        <a:pt x="331" y="74"/>
                        <a:pt x="331" y="74"/>
                        <a:pt x="331" y="74"/>
                      </a:cubicBezTo>
                      <a:cubicBezTo>
                        <a:pt x="328" y="75"/>
                        <a:pt x="328" y="75"/>
                        <a:pt x="328" y="75"/>
                      </a:cubicBezTo>
                      <a:cubicBezTo>
                        <a:pt x="328" y="75"/>
                        <a:pt x="328" y="75"/>
                        <a:pt x="328" y="75"/>
                      </a:cubicBezTo>
                      <a:cubicBezTo>
                        <a:pt x="328" y="75"/>
                        <a:pt x="328" y="75"/>
                        <a:pt x="328" y="75"/>
                      </a:cubicBezTo>
                      <a:cubicBezTo>
                        <a:pt x="328" y="76"/>
                        <a:pt x="328" y="76"/>
                        <a:pt x="328" y="76"/>
                      </a:cubicBezTo>
                      <a:cubicBezTo>
                        <a:pt x="328" y="76"/>
                        <a:pt x="328" y="76"/>
                        <a:pt x="328" y="77"/>
                      </a:cubicBezTo>
                      <a:cubicBezTo>
                        <a:pt x="327" y="77"/>
                        <a:pt x="327" y="77"/>
                        <a:pt x="327" y="77"/>
                      </a:cubicBezTo>
                      <a:cubicBezTo>
                        <a:pt x="326" y="77"/>
                        <a:pt x="326" y="77"/>
                        <a:pt x="326" y="77"/>
                      </a:cubicBezTo>
                      <a:cubicBezTo>
                        <a:pt x="326" y="76"/>
                        <a:pt x="326" y="76"/>
                        <a:pt x="326" y="76"/>
                      </a:cubicBezTo>
                      <a:cubicBezTo>
                        <a:pt x="325" y="76"/>
                        <a:pt x="325" y="76"/>
                        <a:pt x="325" y="76"/>
                      </a:cubicBezTo>
                      <a:cubicBezTo>
                        <a:pt x="325" y="76"/>
                        <a:pt x="325" y="76"/>
                        <a:pt x="325" y="76"/>
                      </a:cubicBezTo>
                      <a:cubicBezTo>
                        <a:pt x="325" y="75"/>
                        <a:pt x="325" y="75"/>
                        <a:pt x="325" y="75"/>
                      </a:cubicBezTo>
                      <a:cubicBezTo>
                        <a:pt x="325" y="74"/>
                        <a:pt x="325" y="74"/>
                        <a:pt x="325" y="74"/>
                      </a:cubicBezTo>
                      <a:cubicBezTo>
                        <a:pt x="325" y="74"/>
                        <a:pt x="325" y="74"/>
                        <a:pt x="325" y="74"/>
                      </a:cubicBezTo>
                      <a:cubicBezTo>
                        <a:pt x="326" y="74"/>
                        <a:pt x="326" y="74"/>
                        <a:pt x="326" y="74"/>
                      </a:cubicBezTo>
                      <a:cubicBezTo>
                        <a:pt x="326" y="74"/>
                        <a:pt x="326" y="74"/>
                        <a:pt x="326" y="74"/>
                      </a:cubicBezTo>
                      <a:cubicBezTo>
                        <a:pt x="325" y="73"/>
                        <a:pt x="325" y="73"/>
                        <a:pt x="325" y="73"/>
                      </a:cubicBezTo>
                      <a:cubicBezTo>
                        <a:pt x="325" y="73"/>
                        <a:pt x="325" y="73"/>
                        <a:pt x="325" y="73"/>
                      </a:cubicBezTo>
                      <a:cubicBezTo>
                        <a:pt x="325" y="72"/>
                        <a:pt x="325" y="72"/>
                        <a:pt x="325" y="72"/>
                      </a:cubicBezTo>
                      <a:cubicBezTo>
                        <a:pt x="324" y="72"/>
                        <a:pt x="324" y="72"/>
                        <a:pt x="324" y="72"/>
                      </a:cubicBezTo>
                      <a:cubicBezTo>
                        <a:pt x="324" y="72"/>
                        <a:pt x="324" y="72"/>
                        <a:pt x="324" y="72"/>
                      </a:cubicBezTo>
                      <a:cubicBezTo>
                        <a:pt x="323" y="72"/>
                        <a:pt x="323" y="72"/>
                        <a:pt x="323" y="72"/>
                      </a:cubicBezTo>
                      <a:cubicBezTo>
                        <a:pt x="323" y="72"/>
                        <a:pt x="322" y="72"/>
                        <a:pt x="322" y="73"/>
                      </a:cubicBezTo>
                      <a:cubicBezTo>
                        <a:pt x="322" y="73"/>
                        <a:pt x="322" y="73"/>
                        <a:pt x="322" y="73"/>
                      </a:cubicBezTo>
                      <a:cubicBezTo>
                        <a:pt x="321" y="73"/>
                        <a:pt x="321" y="73"/>
                        <a:pt x="321" y="73"/>
                      </a:cubicBezTo>
                      <a:cubicBezTo>
                        <a:pt x="320" y="73"/>
                        <a:pt x="320" y="73"/>
                        <a:pt x="320" y="73"/>
                      </a:cubicBezTo>
                      <a:cubicBezTo>
                        <a:pt x="320" y="74"/>
                        <a:pt x="320" y="74"/>
                        <a:pt x="320" y="74"/>
                      </a:cubicBezTo>
                      <a:cubicBezTo>
                        <a:pt x="319" y="74"/>
                        <a:pt x="319" y="74"/>
                        <a:pt x="319" y="74"/>
                      </a:cubicBezTo>
                      <a:cubicBezTo>
                        <a:pt x="318" y="75"/>
                        <a:pt x="318" y="75"/>
                        <a:pt x="318" y="75"/>
                      </a:cubicBezTo>
                      <a:cubicBezTo>
                        <a:pt x="318" y="75"/>
                        <a:pt x="318" y="75"/>
                        <a:pt x="318" y="75"/>
                      </a:cubicBezTo>
                      <a:cubicBezTo>
                        <a:pt x="317" y="76"/>
                        <a:pt x="317" y="76"/>
                        <a:pt x="317" y="76"/>
                      </a:cubicBezTo>
                      <a:cubicBezTo>
                        <a:pt x="315" y="75"/>
                        <a:pt x="315" y="75"/>
                        <a:pt x="315" y="75"/>
                      </a:cubicBezTo>
                      <a:cubicBezTo>
                        <a:pt x="315" y="75"/>
                        <a:pt x="315" y="75"/>
                        <a:pt x="315" y="75"/>
                      </a:cubicBezTo>
                      <a:cubicBezTo>
                        <a:pt x="314" y="75"/>
                        <a:pt x="314" y="75"/>
                        <a:pt x="314" y="75"/>
                      </a:cubicBezTo>
                      <a:cubicBezTo>
                        <a:pt x="313" y="75"/>
                        <a:pt x="313" y="75"/>
                        <a:pt x="313" y="75"/>
                      </a:cubicBezTo>
                      <a:cubicBezTo>
                        <a:pt x="312" y="75"/>
                        <a:pt x="312" y="75"/>
                        <a:pt x="312" y="75"/>
                      </a:cubicBezTo>
                      <a:cubicBezTo>
                        <a:pt x="311" y="75"/>
                        <a:pt x="311" y="75"/>
                        <a:pt x="311" y="75"/>
                      </a:cubicBezTo>
                      <a:cubicBezTo>
                        <a:pt x="311" y="75"/>
                        <a:pt x="311" y="75"/>
                        <a:pt x="311" y="75"/>
                      </a:cubicBezTo>
                      <a:cubicBezTo>
                        <a:pt x="310" y="75"/>
                        <a:pt x="310" y="75"/>
                        <a:pt x="310" y="75"/>
                      </a:cubicBezTo>
                      <a:cubicBezTo>
                        <a:pt x="310" y="75"/>
                        <a:pt x="310" y="75"/>
                        <a:pt x="310" y="75"/>
                      </a:cubicBezTo>
                      <a:cubicBezTo>
                        <a:pt x="309" y="75"/>
                        <a:pt x="309" y="75"/>
                        <a:pt x="309" y="75"/>
                      </a:cubicBezTo>
                      <a:cubicBezTo>
                        <a:pt x="309" y="76"/>
                        <a:pt x="309" y="76"/>
                        <a:pt x="309" y="76"/>
                      </a:cubicBezTo>
                      <a:cubicBezTo>
                        <a:pt x="308" y="76"/>
                        <a:pt x="308" y="76"/>
                        <a:pt x="308" y="76"/>
                      </a:cubicBezTo>
                      <a:cubicBezTo>
                        <a:pt x="308" y="76"/>
                        <a:pt x="307" y="76"/>
                        <a:pt x="307" y="77"/>
                      </a:cubicBezTo>
                      <a:cubicBezTo>
                        <a:pt x="307" y="77"/>
                        <a:pt x="307" y="77"/>
                        <a:pt x="307" y="77"/>
                      </a:cubicBezTo>
                      <a:cubicBezTo>
                        <a:pt x="307" y="77"/>
                        <a:pt x="307" y="78"/>
                        <a:pt x="307" y="78"/>
                      </a:cubicBezTo>
                      <a:cubicBezTo>
                        <a:pt x="307" y="78"/>
                        <a:pt x="306" y="78"/>
                        <a:pt x="306" y="78"/>
                      </a:cubicBezTo>
                      <a:cubicBezTo>
                        <a:pt x="305" y="78"/>
                        <a:pt x="305" y="78"/>
                        <a:pt x="305" y="78"/>
                      </a:cubicBezTo>
                      <a:cubicBezTo>
                        <a:pt x="305" y="78"/>
                        <a:pt x="305" y="78"/>
                        <a:pt x="305" y="78"/>
                      </a:cubicBezTo>
                      <a:cubicBezTo>
                        <a:pt x="304" y="78"/>
                        <a:pt x="304" y="78"/>
                        <a:pt x="304" y="78"/>
                      </a:cubicBezTo>
                      <a:cubicBezTo>
                        <a:pt x="303" y="78"/>
                        <a:pt x="303" y="78"/>
                        <a:pt x="303" y="78"/>
                      </a:cubicBezTo>
                      <a:cubicBezTo>
                        <a:pt x="302" y="78"/>
                        <a:pt x="302" y="78"/>
                        <a:pt x="302" y="78"/>
                      </a:cubicBezTo>
                      <a:cubicBezTo>
                        <a:pt x="302" y="78"/>
                        <a:pt x="301" y="78"/>
                        <a:pt x="301" y="78"/>
                      </a:cubicBezTo>
                      <a:cubicBezTo>
                        <a:pt x="301" y="78"/>
                        <a:pt x="301" y="78"/>
                        <a:pt x="300" y="78"/>
                      </a:cubicBezTo>
                      <a:cubicBezTo>
                        <a:pt x="300" y="78"/>
                        <a:pt x="300" y="77"/>
                        <a:pt x="300" y="77"/>
                      </a:cubicBezTo>
                      <a:cubicBezTo>
                        <a:pt x="300" y="77"/>
                        <a:pt x="300" y="77"/>
                        <a:pt x="300" y="77"/>
                      </a:cubicBezTo>
                      <a:cubicBezTo>
                        <a:pt x="301" y="77"/>
                        <a:pt x="301" y="77"/>
                        <a:pt x="301" y="77"/>
                      </a:cubicBezTo>
                      <a:cubicBezTo>
                        <a:pt x="301" y="77"/>
                        <a:pt x="302" y="76"/>
                        <a:pt x="302" y="76"/>
                      </a:cubicBezTo>
                      <a:cubicBezTo>
                        <a:pt x="302" y="76"/>
                        <a:pt x="302" y="76"/>
                        <a:pt x="302" y="76"/>
                      </a:cubicBezTo>
                      <a:cubicBezTo>
                        <a:pt x="302" y="76"/>
                        <a:pt x="303" y="76"/>
                        <a:pt x="303" y="76"/>
                      </a:cubicBezTo>
                      <a:cubicBezTo>
                        <a:pt x="303" y="76"/>
                        <a:pt x="303" y="76"/>
                        <a:pt x="303" y="76"/>
                      </a:cubicBezTo>
                      <a:cubicBezTo>
                        <a:pt x="302" y="75"/>
                        <a:pt x="302" y="75"/>
                        <a:pt x="302" y="75"/>
                      </a:cubicBezTo>
                      <a:cubicBezTo>
                        <a:pt x="302" y="75"/>
                        <a:pt x="302" y="75"/>
                        <a:pt x="302" y="75"/>
                      </a:cubicBezTo>
                      <a:cubicBezTo>
                        <a:pt x="302" y="74"/>
                        <a:pt x="302" y="74"/>
                        <a:pt x="302" y="74"/>
                      </a:cubicBezTo>
                      <a:cubicBezTo>
                        <a:pt x="302" y="74"/>
                        <a:pt x="302" y="74"/>
                        <a:pt x="302" y="74"/>
                      </a:cubicBezTo>
                      <a:cubicBezTo>
                        <a:pt x="302" y="73"/>
                        <a:pt x="303" y="73"/>
                        <a:pt x="303" y="73"/>
                      </a:cubicBezTo>
                      <a:cubicBezTo>
                        <a:pt x="303" y="73"/>
                        <a:pt x="303" y="73"/>
                        <a:pt x="303" y="73"/>
                      </a:cubicBezTo>
                      <a:cubicBezTo>
                        <a:pt x="303" y="73"/>
                        <a:pt x="303" y="73"/>
                        <a:pt x="303" y="73"/>
                      </a:cubicBezTo>
                      <a:cubicBezTo>
                        <a:pt x="303" y="72"/>
                        <a:pt x="303" y="72"/>
                        <a:pt x="303" y="72"/>
                      </a:cubicBezTo>
                      <a:cubicBezTo>
                        <a:pt x="302" y="72"/>
                        <a:pt x="302" y="72"/>
                        <a:pt x="302" y="72"/>
                      </a:cubicBezTo>
                      <a:cubicBezTo>
                        <a:pt x="301" y="73"/>
                        <a:pt x="301" y="73"/>
                        <a:pt x="301" y="73"/>
                      </a:cubicBezTo>
                      <a:cubicBezTo>
                        <a:pt x="300" y="73"/>
                        <a:pt x="300" y="73"/>
                        <a:pt x="300" y="73"/>
                      </a:cubicBezTo>
                      <a:cubicBezTo>
                        <a:pt x="300" y="73"/>
                        <a:pt x="300" y="73"/>
                        <a:pt x="300" y="73"/>
                      </a:cubicBezTo>
                      <a:cubicBezTo>
                        <a:pt x="299" y="73"/>
                        <a:pt x="299" y="73"/>
                        <a:pt x="299" y="73"/>
                      </a:cubicBezTo>
                      <a:cubicBezTo>
                        <a:pt x="298" y="74"/>
                        <a:pt x="298" y="74"/>
                        <a:pt x="298" y="74"/>
                      </a:cubicBezTo>
                      <a:cubicBezTo>
                        <a:pt x="298" y="74"/>
                        <a:pt x="298" y="74"/>
                        <a:pt x="298" y="74"/>
                      </a:cubicBezTo>
                      <a:cubicBezTo>
                        <a:pt x="297" y="75"/>
                        <a:pt x="297" y="75"/>
                        <a:pt x="297" y="75"/>
                      </a:cubicBezTo>
                      <a:cubicBezTo>
                        <a:pt x="297" y="76"/>
                        <a:pt x="297" y="76"/>
                        <a:pt x="297" y="76"/>
                      </a:cubicBezTo>
                      <a:cubicBezTo>
                        <a:pt x="297" y="76"/>
                        <a:pt x="297" y="76"/>
                        <a:pt x="297" y="77"/>
                      </a:cubicBezTo>
                      <a:cubicBezTo>
                        <a:pt x="297" y="77"/>
                        <a:pt x="296" y="77"/>
                        <a:pt x="296" y="77"/>
                      </a:cubicBezTo>
                      <a:cubicBezTo>
                        <a:pt x="296" y="77"/>
                        <a:pt x="296" y="77"/>
                        <a:pt x="296" y="77"/>
                      </a:cubicBezTo>
                      <a:cubicBezTo>
                        <a:pt x="296" y="76"/>
                        <a:pt x="296" y="76"/>
                        <a:pt x="296" y="76"/>
                      </a:cubicBezTo>
                      <a:cubicBezTo>
                        <a:pt x="296" y="76"/>
                        <a:pt x="296" y="76"/>
                        <a:pt x="296" y="76"/>
                      </a:cubicBezTo>
                      <a:cubicBezTo>
                        <a:pt x="296" y="75"/>
                        <a:pt x="296" y="75"/>
                        <a:pt x="296" y="75"/>
                      </a:cubicBezTo>
                      <a:cubicBezTo>
                        <a:pt x="295" y="75"/>
                        <a:pt x="295" y="75"/>
                        <a:pt x="295" y="75"/>
                      </a:cubicBezTo>
                      <a:cubicBezTo>
                        <a:pt x="294" y="76"/>
                        <a:pt x="294" y="76"/>
                        <a:pt x="294" y="76"/>
                      </a:cubicBezTo>
                      <a:cubicBezTo>
                        <a:pt x="293" y="76"/>
                        <a:pt x="293" y="76"/>
                        <a:pt x="293" y="76"/>
                      </a:cubicBezTo>
                      <a:cubicBezTo>
                        <a:pt x="292" y="76"/>
                        <a:pt x="292" y="76"/>
                        <a:pt x="292" y="76"/>
                      </a:cubicBezTo>
                      <a:cubicBezTo>
                        <a:pt x="292" y="76"/>
                        <a:pt x="292" y="76"/>
                        <a:pt x="292" y="76"/>
                      </a:cubicBezTo>
                      <a:cubicBezTo>
                        <a:pt x="291" y="76"/>
                        <a:pt x="291" y="76"/>
                        <a:pt x="291" y="76"/>
                      </a:cubicBezTo>
                      <a:cubicBezTo>
                        <a:pt x="290" y="76"/>
                        <a:pt x="290" y="76"/>
                        <a:pt x="290" y="76"/>
                      </a:cubicBezTo>
                      <a:cubicBezTo>
                        <a:pt x="290" y="77"/>
                        <a:pt x="290" y="77"/>
                        <a:pt x="290" y="77"/>
                      </a:cubicBezTo>
                      <a:cubicBezTo>
                        <a:pt x="289" y="77"/>
                        <a:pt x="289" y="77"/>
                        <a:pt x="289" y="77"/>
                      </a:cubicBezTo>
                      <a:cubicBezTo>
                        <a:pt x="288" y="78"/>
                        <a:pt x="288" y="78"/>
                        <a:pt x="288" y="78"/>
                      </a:cubicBezTo>
                      <a:cubicBezTo>
                        <a:pt x="288" y="78"/>
                        <a:pt x="288" y="78"/>
                        <a:pt x="288" y="78"/>
                      </a:cubicBezTo>
                      <a:cubicBezTo>
                        <a:pt x="287" y="78"/>
                        <a:pt x="287" y="78"/>
                        <a:pt x="287" y="78"/>
                      </a:cubicBezTo>
                      <a:cubicBezTo>
                        <a:pt x="286" y="79"/>
                        <a:pt x="286" y="79"/>
                        <a:pt x="286" y="79"/>
                      </a:cubicBezTo>
                      <a:cubicBezTo>
                        <a:pt x="285" y="79"/>
                        <a:pt x="285" y="79"/>
                        <a:pt x="285" y="79"/>
                      </a:cubicBezTo>
                      <a:cubicBezTo>
                        <a:pt x="284" y="80"/>
                        <a:pt x="284" y="80"/>
                        <a:pt x="284" y="80"/>
                      </a:cubicBezTo>
                      <a:cubicBezTo>
                        <a:pt x="283" y="80"/>
                        <a:pt x="283" y="80"/>
                        <a:pt x="283" y="80"/>
                      </a:cubicBezTo>
                      <a:cubicBezTo>
                        <a:pt x="283" y="80"/>
                        <a:pt x="283" y="80"/>
                        <a:pt x="283" y="80"/>
                      </a:cubicBezTo>
                      <a:cubicBezTo>
                        <a:pt x="283" y="80"/>
                        <a:pt x="281" y="81"/>
                        <a:pt x="281" y="81"/>
                      </a:cubicBezTo>
                      <a:cubicBezTo>
                        <a:pt x="281" y="81"/>
                        <a:pt x="281" y="81"/>
                        <a:pt x="281" y="81"/>
                      </a:cubicBezTo>
                      <a:cubicBezTo>
                        <a:pt x="281" y="81"/>
                        <a:pt x="281" y="82"/>
                        <a:pt x="282" y="82"/>
                      </a:cubicBezTo>
                      <a:cubicBezTo>
                        <a:pt x="282" y="82"/>
                        <a:pt x="281" y="82"/>
                        <a:pt x="281" y="82"/>
                      </a:cubicBezTo>
                      <a:cubicBezTo>
                        <a:pt x="280" y="82"/>
                        <a:pt x="280" y="82"/>
                        <a:pt x="280" y="82"/>
                      </a:cubicBezTo>
                      <a:cubicBezTo>
                        <a:pt x="279" y="82"/>
                        <a:pt x="279" y="82"/>
                        <a:pt x="279" y="82"/>
                      </a:cubicBezTo>
                      <a:cubicBezTo>
                        <a:pt x="278" y="82"/>
                        <a:pt x="278" y="82"/>
                        <a:pt x="278" y="82"/>
                      </a:cubicBezTo>
                      <a:cubicBezTo>
                        <a:pt x="277" y="82"/>
                        <a:pt x="277" y="82"/>
                        <a:pt x="277" y="82"/>
                      </a:cubicBezTo>
                      <a:cubicBezTo>
                        <a:pt x="277" y="83"/>
                        <a:pt x="277" y="83"/>
                        <a:pt x="277" y="83"/>
                      </a:cubicBezTo>
                      <a:cubicBezTo>
                        <a:pt x="277" y="84"/>
                        <a:pt x="277" y="84"/>
                        <a:pt x="277" y="84"/>
                      </a:cubicBezTo>
                      <a:cubicBezTo>
                        <a:pt x="277" y="84"/>
                        <a:pt x="277" y="84"/>
                        <a:pt x="277" y="84"/>
                      </a:cubicBezTo>
                      <a:cubicBezTo>
                        <a:pt x="277" y="85"/>
                        <a:pt x="277" y="85"/>
                        <a:pt x="277" y="85"/>
                      </a:cubicBezTo>
                      <a:cubicBezTo>
                        <a:pt x="276" y="86"/>
                        <a:pt x="276" y="86"/>
                        <a:pt x="276" y="86"/>
                      </a:cubicBezTo>
                      <a:cubicBezTo>
                        <a:pt x="276" y="86"/>
                        <a:pt x="276" y="87"/>
                        <a:pt x="276" y="87"/>
                      </a:cubicBezTo>
                      <a:cubicBezTo>
                        <a:pt x="276" y="87"/>
                        <a:pt x="276" y="87"/>
                        <a:pt x="276" y="87"/>
                      </a:cubicBezTo>
                      <a:cubicBezTo>
                        <a:pt x="275" y="87"/>
                        <a:pt x="275" y="87"/>
                        <a:pt x="275" y="87"/>
                      </a:cubicBezTo>
                      <a:cubicBezTo>
                        <a:pt x="275" y="87"/>
                        <a:pt x="274" y="87"/>
                        <a:pt x="274" y="88"/>
                      </a:cubicBezTo>
                      <a:cubicBezTo>
                        <a:pt x="274" y="88"/>
                        <a:pt x="274" y="88"/>
                        <a:pt x="274" y="88"/>
                      </a:cubicBezTo>
                      <a:cubicBezTo>
                        <a:pt x="273" y="88"/>
                        <a:pt x="273" y="88"/>
                        <a:pt x="273" y="88"/>
                      </a:cubicBezTo>
                      <a:cubicBezTo>
                        <a:pt x="272" y="88"/>
                        <a:pt x="272" y="88"/>
                        <a:pt x="272" y="88"/>
                      </a:cubicBezTo>
                      <a:cubicBezTo>
                        <a:pt x="272" y="88"/>
                        <a:pt x="272" y="88"/>
                        <a:pt x="272" y="88"/>
                      </a:cubicBezTo>
                      <a:cubicBezTo>
                        <a:pt x="271" y="88"/>
                        <a:pt x="271" y="88"/>
                        <a:pt x="271" y="88"/>
                      </a:cubicBezTo>
                      <a:cubicBezTo>
                        <a:pt x="270" y="88"/>
                        <a:pt x="270" y="88"/>
                        <a:pt x="270" y="88"/>
                      </a:cubicBezTo>
                      <a:cubicBezTo>
                        <a:pt x="269" y="88"/>
                        <a:pt x="269" y="88"/>
                        <a:pt x="269" y="88"/>
                      </a:cubicBezTo>
                      <a:cubicBezTo>
                        <a:pt x="268" y="87"/>
                        <a:pt x="268" y="87"/>
                        <a:pt x="268" y="87"/>
                      </a:cubicBezTo>
                      <a:cubicBezTo>
                        <a:pt x="268" y="87"/>
                        <a:pt x="268" y="87"/>
                        <a:pt x="268" y="87"/>
                      </a:cubicBezTo>
                      <a:cubicBezTo>
                        <a:pt x="268" y="87"/>
                        <a:pt x="268" y="87"/>
                        <a:pt x="268" y="87"/>
                      </a:cubicBezTo>
                      <a:cubicBezTo>
                        <a:pt x="268" y="86"/>
                        <a:pt x="268" y="86"/>
                        <a:pt x="268" y="86"/>
                      </a:cubicBezTo>
                      <a:cubicBezTo>
                        <a:pt x="268" y="85"/>
                        <a:pt x="268" y="85"/>
                        <a:pt x="268" y="85"/>
                      </a:cubicBezTo>
                      <a:cubicBezTo>
                        <a:pt x="267" y="85"/>
                        <a:pt x="267" y="85"/>
                        <a:pt x="267" y="85"/>
                      </a:cubicBezTo>
                      <a:cubicBezTo>
                        <a:pt x="266" y="85"/>
                        <a:pt x="266" y="85"/>
                        <a:pt x="266" y="85"/>
                      </a:cubicBezTo>
                      <a:cubicBezTo>
                        <a:pt x="266" y="85"/>
                        <a:pt x="266" y="85"/>
                        <a:pt x="266" y="85"/>
                      </a:cubicBezTo>
                      <a:cubicBezTo>
                        <a:pt x="265" y="84"/>
                        <a:pt x="265" y="84"/>
                        <a:pt x="265" y="84"/>
                      </a:cubicBezTo>
                      <a:cubicBezTo>
                        <a:pt x="265" y="84"/>
                        <a:pt x="265" y="84"/>
                        <a:pt x="265" y="84"/>
                      </a:cubicBezTo>
                      <a:cubicBezTo>
                        <a:pt x="265" y="84"/>
                        <a:pt x="265" y="83"/>
                        <a:pt x="265" y="83"/>
                      </a:cubicBezTo>
                      <a:cubicBezTo>
                        <a:pt x="265" y="83"/>
                        <a:pt x="265" y="83"/>
                        <a:pt x="265" y="83"/>
                      </a:cubicBezTo>
                      <a:cubicBezTo>
                        <a:pt x="265" y="83"/>
                        <a:pt x="265" y="83"/>
                        <a:pt x="265" y="83"/>
                      </a:cubicBezTo>
                      <a:cubicBezTo>
                        <a:pt x="266" y="82"/>
                        <a:pt x="266" y="82"/>
                        <a:pt x="266" y="82"/>
                      </a:cubicBezTo>
                      <a:cubicBezTo>
                        <a:pt x="266" y="82"/>
                        <a:pt x="266" y="82"/>
                        <a:pt x="266" y="82"/>
                      </a:cubicBezTo>
                      <a:cubicBezTo>
                        <a:pt x="266" y="81"/>
                        <a:pt x="266" y="81"/>
                        <a:pt x="266" y="81"/>
                      </a:cubicBezTo>
                      <a:cubicBezTo>
                        <a:pt x="267" y="81"/>
                        <a:pt x="267" y="81"/>
                        <a:pt x="267" y="81"/>
                      </a:cubicBezTo>
                      <a:cubicBezTo>
                        <a:pt x="268" y="81"/>
                        <a:pt x="268" y="81"/>
                        <a:pt x="268" y="81"/>
                      </a:cubicBezTo>
                      <a:cubicBezTo>
                        <a:pt x="268" y="81"/>
                        <a:pt x="268" y="81"/>
                        <a:pt x="268" y="81"/>
                      </a:cubicBezTo>
                      <a:cubicBezTo>
                        <a:pt x="269" y="81"/>
                        <a:pt x="269" y="81"/>
                        <a:pt x="269" y="81"/>
                      </a:cubicBezTo>
                      <a:cubicBezTo>
                        <a:pt x="269" y="81"/>
                        <a:pt x="269" y="81"/>
                        <a:pt x="269" y="81"/>
                      </a:cubicBezTo>
                      <a:cubicBezTo>
                        <a:pt x="270" y="81"/>
                        <a:pt x="270" y="81"/>
                        <a:pt x="270" y="81"/>
                      </a:cubicBezTo>
                      <a:cubicBezTo>
                        <a:pt x="271" y="81"/>
                        <a:pt x="271" y="81"/>
                        <a:pt x="271" y="81"/>
                      </a:cubicBezTo>
                      <a:cubicBezTo>
                        <a:pt x="271" y="81"/>
                        <a:pt x="271" y="81"/>
                        <a:pt x="271" y="81"/>
                      </a:cubicBezTo>
                      <a:cubicBezTo>
                        <a:pt x="271" y="81"/>
                        <a:pt x="271" y="81"/>
                        <a:pt x="272" y="81"/>
                      </a:cubicBezTo>
                      <a:cubicBezTo>
                        <a:pt x="272" y="81"/>
                        <a:pt x="272" y="81"/>
                        <a:pt x="272" y="81"/>
                      </a:cubicBezTo>
                      <a:cubicBezTo>
                        <a:pt x="272" y="80"/>
                        <a:pt x="272" y="80"/>
                        <a:pt x="272" y="80"/>
                      </a:cubicBezTo>
                      <a:cubicBezTo>
                        <a:pt x="272" y="79"/>
                        <a:pt x="272" y="79"/>
                        <a:pt x="272" y="79"/>
                      </a:cubicBezTo>
                      <a:cubicBezTo>
                        <a:pt x="271" y="79"/>
                        <a:pt x="271" y="79"/>
                        <a:pt x="271" y="79"/>
                      </a:cubicBezTo>
                      <a:cubicBezTo>
                        <a:pt x="271" y="78"/>
                        <a:pt x="271" y="78"/>
                        <a:pt x="271" y="78"/>
                      </a:cubicBezTo>
                      <a:cubicBezTo>
                        <a:pt x="270" y="78"/>
                        <a:pt x="270" y="78"/>
                        <a:pt x="270" y="78"/>
                      </a:cubicBezTo>
                      <a:cubicBezTo>
                        <a:pt x="270" y="77"/>
                        <a:pt x="270" y="77"/>
                        <a:pt x="270" y="77"/>
                      </a:cubicBezTo>
                      <a:cubicBezTo>
                        <a:pt x="269" y="77"/>
                        <a:pt x="269" y="77"/>
                        <a:pt x="269" y="77"/>
                      </a:cubicBezTo>
                      <a:cubicBezTo>
                        <a:pt x="269" y="77"/>
                        <a:pt x="269" y="77"/>
                        <a:pt x="269" y="77"/>
                      </a:cubicBezTo>
                      <a:cubicBezTo>
                        <a:pt x="269" y="77"/>
                        <a:pt x="269" y="77"/>
                        <a:pt x="269" y="77"/>
                      </a:cubicBezTo>
                      <a:cubicBezTo>
                        <a:pt x="269" y="76"/>
                        <a:pt x="269" y="76"/>
                        <a:pt x="269" y="76"/>
                      </a:cubicBezTo>
                      <a:cubicBezTo>
                        <a:pt x="269" y="76"/>
                        <a:pt x="269" y="76"/>
                        <a:pt x="269" y="76"/>
                      </a:cubicBezTo>
                      <a:cubicBezTo>
                        <a:pt x="268" y="76"/>
                        <a:pt x="268" y="76"/>
                        <a:pt x="268" y="76"/>
                      </a:cubicBezTo>
                      <a:cubicBezTo>
                        <a:pt x="267" y="75"/>
                        <a:pt x="267" y="75"/>
                        <a:pt x="267" y="75"/>
                      </a:cubicBezTo>
                      <a:cubicBezTo>
                        <a:pt x="266" y="75"/>
                        <a:pt x="266" y="75"/>
                        <a:pt x="266" y="75"/>
                      </a:cubicBezTo>
                      <a:cubicBezTo>
                        <a:pt x="265" y="75"/>
                        <a:pt x="265" y="75"/>
                        <a:pt x="265" y="75"/>
                      </a:cubicBezTo>
                      <a:cubicBezTo>
                        <a:pt x="264" y="75"/>
                        <a:pt x="264" y="75"/>
                        <a:pt x="264" y="75"/>
                      </a:cubicBezTo>
                      <a:cubicBezTo>
                        <a:pt x="263" y="75"/>
                        <a:pt x="263" y="75"/>
                        <a:pt x="263" y="75"/>
                      </a:cubicBezTo>
                      <a:cubicBezTo>
                        <a:pt x="262" y="75"/>
                        <a:pt x="262" y="75"/>
                        <a:pt x="262" y="75"/>
                      </a:cubicBezTo>
                      <a:cubicBezTo>
                        <a:pt x="261" y="75"/>
                        <a:pt x="261" y="75"/>
                        <a:pt x="261" y="75"/>
                      </a:cubicBezTo>
                      <a:cubicBezTo>
                        <a:pt x="261" y="75"/>
                        <a:pt x="261" y="75"/>
                        <a:pt x="261" y="75"/>
                      </a:cubicBezTo>
                      <a:cubicBezTo>
                        <a:pt x="260" y="75"/>
                        <a:pt x="260" y="75"/>
                        <a:pt x="260" y="75"/>
                      </a:cubicBezTo>
                      <a:cubicBezTo>
                        <a:pt x="260" y="75"/>
                        <a:pt x="260" y="75"/>
                        <a:pt x="260" y="75"/>
                      </a:cubicBezTo>
                      <a:cubicBezTo>
                        <a:pt x="259" y="75"/>
                        <a:pt x="259" y="75"/>
                        <a:pt x="259" y="75"/>
                      </a:cubicBezTo>
                      <a:cubicBezTo>
                        <a:pt x="259" y="75"/>
                        <a:pt x="259" y="75"/>
                        <a:pt x="259" y="75"/>
                      </a:cubicBezTo>
                      <a:cubicBezTo>
                        <a:pt x="258" y="75"/>
                        <a:pt x="258" y="75"/>
                        <a:pt x="258" y="75"/>
                      </a:cubicBezTo>
                      <a:cubicBezTo>
                        <a:pt x="258" y="75"/>
                        <a:pt x="258" y="75"/>
                        <a:pt x="258" y="75"/>
                      </a:cubicBezTo>
                      <a:cubicBezTo>
                        <a:pt x="259" y="75"/>
                        <a:pt x="259" y="75"/>
                        <a:pt x="259" y="75"/>
                      </a:cubicBezTo>
                      <a:cubicBezTo>
                        <a:pt x="259" y="75"/>
                        <a:pt x="259" y="76"/>
                        <a:pt x="259" y="76"/>
                      </a:cubicBezTo>
                      <a:cubicBezTo>
                        <a:pt x="260" y="76"/>
                        <a:pt x="260" y="76"/>
                        <a:pt x="260" y="76"/>
                      </a:cubicBezTo>
                      <a:cubicBezTo>
                        <a:pt x="261" y="77"/>
                        <a:pt x="261" y="77"/>
                        <a:pt x="261" y="77"/>
                      </a:cubicBezTo>
                      <a:cubicBezTo>
                        <a:pt x="262" y="78"/>
                        <a:pt x="262" y="78"/>
                        <a:pt x="262" y="78"/>
                      </a:cubicBezTo>
                      <a:cubicBezTo>
                        <a:pt x="262" y="79"/>
                        <a:pt x="262" y="79"/>
                        <a:pt x="262" y="79"/>
                      </a:cubicBezTo>
                      <a:cubicBezTo>
                        <a:pt x="262" y="80"/>
                        <a:pt x="262" y="80"/>
                        <a:pt x="262" y="80"/>
                      </a:cubicBezTo>
                      <a:cubicBezTo>
                        <a:pt x="261" y="81"/>
                        <a:pt x="261" y="81"/>
                        <a:pt x="261" y="81"/>
                      </a:cubicBezTo>
                      <a:cubicBezTo>
                        <a:pt x="261" y="81"/>
                        <a:pt x="261" y="81"/>
                        <a:pt x="261" y="81"/>
                      </a:cubicBezTo>
                      <a:cubicBezTo>
                        <a:pt x="261" y="82"/>
                        <a:pt x="261" y="82"/>
                        <a:pt x="261" y="82"/>
                      </a:cubicBezTo>
                      <a:cubicBezTo>
                        <a:pt x="260" y="83"/>
                        <a:pt x="260" y="83"/>
                        <a:pt x="260" y="83"/>
                      </a:cubicBezTo>
                      <a:cubicBezTo>
                        <a:pt x="260" y="83"/>
                        <a:pt x="260" y="84"/>
                        <a:pt x="260" y="84"/>
                      </a:cubicBezTo>
                      <a:cubicBezTo>
                        <a:pt x="259" y="84"/>
                        <a:pt x="259" y="85"/>
                        <a:pt x="259" y="85"/>
                      </a:cubicBezTo>
                      <a:cubicBezTo>
                        <a:pt x="260" y="85"/>
                        <a:pt x="260" y="85"/>
                        <a:pt x="260" y="85"/>
                      </a:cubicBezTo>
                      <a:cubicBezTo>
                        <a:pt x="261" y="85"/>
                        <a:pt x="261" y="85"/>
                        <a:pt x="261" y="85"/>
                      </a:cubicBezTo>
                      <a:cubicBezTo>
                        <a:pt x="261" y="86"/>
                        <a:pt x="261" y="86"/>
                        <a:pt x="261" y="86"/>
                      </a:cubicBezTo>
                      <a:cubicBezTo>
                        <a:pt x="262" y="86"/>
                        <a:pt x="262" y="86"/>
                        <a:pt x="262" y="86"/>
                      </a:cubicBezTo>
                      <a:cubicBezTo>
                        <a:pt x="262" y="87"/>
                        <a:pt x="262" y="87"/>
                        <a:pt x="262" y="87"/>
                      </a:cubicBezTo>
                      <a:cubicBezTo>
                        <a:pt x="262" y="88"/>
                        <a:pt x="262" y="88"/>
                        <a:pt x="262" y="88"/>
                      </a:cubicBezTo>
                      <a:cubicBezTo>
                        <a:pt x="262" y="88"/>
                        <a:pt x="262" y="88"/>
                        <a:pt x="262" y="88"/>
                      </a:cubicBezTo>
                      <a:cubicBezTo>
                        <a:pt x="262" y="89"/>
                        <a:pt x="262" y="89"/>
                        <a:pt x="262" y="89"/>
                      </a:cubicBezTo>
                      <a:cubicBezTo>
                        <a:pt x="262" y="89"/>
                        <a:pt x="262" y="89"/>
                        <a:pt x="262" y="90"/>
                      </a:cubicBezTo>
                      <a:cubicBezTo>
                        <a:pt x="262" y="90"/>
                        <a:pt x="262" y="90"/>
                        <a:pt x="262" y="90"/>
                      </a:cubicBezTo>
                      <a:cubicBezTo>
                        <a:pt x="261" y="91"/>
                        <a:pt x="261" y="91"/>
                        <a:pt x="261" y="91"/>
                      </a:cubicBezTo>
                      <a:cubicBezTo>
                        <a:pt x="261" y="92"/>
                        <a:pt x="261" y="92"/>
                        <a:pt x="261" y="92"/>
                      </a:cubicBezTo>
                      <a:cubicBezTo>
                        <a:pt x="261" y="92"/>
                        <a:pt x="261" y="92"/>
                        <a:pt x="261" y="92"/>
                      </a:cubicBezTo>
                      <a:cubicBezTo>
                        <a:pt x="261" y="93"/>
                        <a:pt x="261" y="93"/>
                        <a:pt x="261" y="93"/>
                      </a:cubicBezTo>
                      <a:cubicBezTo>
                        <a:pt x="261" y="94"/>
                        <a:pt x="261" y="94"/>
                        <a:pt x="261" y="94"/>
                      </a:cubicBezTo>
                      <a:cubicBezTo>
                        <a:pt x="261" y="94"/>
                        <a:pt x="261" y="94"/>
                        <a:pt x="261" y="94"/>
                      </a:cubicBezTo>
                      <a:cubicBezTo>
                        <a:pt x="261" y="93"/>
                        <a:pt x="261" y="93"/>
                        <a:pt x="261" y="93"/>
                      </a:cubicBezTo>
                      <a:cubicBezTo>
                        <a:pt x="261" y="93"/>
                        <a:pt x="260" y="93"/>
                        <a:pt x="260" y="93"/>
                      </a:cubicBezTo>
                      <a:cubicBezTo>
                        <a:pt x="260" y="93"/>
                        <a:pt x="259" y="93"/>
                        <a:pt x="259" y="93"/>
                      </a:cubicBezTo>
                      <a:cubicBezTo>
                        <a:pt x="258" y="93"/>
                        <a:pt x="258" y="93"/>
                        <a:pt x="258" y="93"/>
                      </a:cubicBezTo>
                      <a:cubicBezTo>
                        <a:pt x="259" y="92"/>
                        <a:pt x="259" y="92"/>
                        <a:pt x="259" y="92"/>
                      </a:cubicBezTo>
                      <a:cubicBezTo>
                        <a:pt x="259" y="92"/>
                        <a:pt x="259" y="92"/>
                        <a:pt x="259" y="92"/>
                      </a:cubicBezTo>
                      <a:cubicBezTo>
                        <a:pt x="258" y="91"/>
                        <a:pt x="258" y="91"/>
                        <a:pt x="258" y="91"/>
                      </a:cubicBezTo>
                      <a:cubicBezTo>
                        <a:pt x="258" y="91"/>
                        <a:pt x="258" y="91"/>
                        <a:pt x="258" y="91"/>
                      </a:cubicBezTo>
                      <a:cubicBezTo>
                        <a:pt x="257" y="91"/>
                        <a:pt x="257" y="91"/>
                        <a:pt x="257" y="91"/>
                      </a:cubicBezTo>
                      <a:cubicBezTo>
                        <a:pt x="257" y="91"/>
                        <a:pt x="257" y="91"/>
                        <a:pt x="257" y="91"/>
                      </a:cubicBezTo>
                      <a:cubicBezTo>
                        <a:pt x="256" y="91"/>
                        <a:pt x="256" y="91"/>
                        <a:pt x="256" y="91"/>
                      </a:cubicBezTo>
                      <a:cubicBezTo>
                        <a:pt x="255" y="91"/>
                        <a:pt x="255" y="91"/>
                        <a:pt x="255" y="91"/>
                      </a:cubicBezTo>
                      <a:cubicBezTo>
                        <a:pt x="255" y="91"/>
                        <a:pt x="255" y="91"/>
                        <a:pt x="255" y="91"/>
                      </a:cubicBezTo>
                      <a:cubicBezTo>
                        <a:pt x="254" y="90"/>
                        <a:pt x="254" y="90"/>
                        <a:pt x="254" y="90"/>
                      </a:cubicBezTo>
                      <a:cubicBezTo>
                        <a:pt x="253" y="90"/>
                        <a:pt x="253" y="90"/>
                        <a:pt x="253" y="90"/>
                      </a:cubicBezTo>
                      <a:cubicBezTo>
                        <a:pt x="252" y="90"/>
                        <a:pt x="252" y="90"/>
                        <a:pt x="252" y="90"/>
                      </a:cubicBezTo>
                      <a:cubicBezTo>
                        <a:pt x="252" y="91"/>
                        <a:pt x="252" y="91"/>
                        <a:pt x="252" y="91"/>
                      </a:cubicBezTo>
                      <a:cubicBezTo>
                        <a:pt x="252" y="91"/>
                        <a:pt x="252" y="91"/>
                        <a:pt x="252" y="91"/>
                      </a:cubicBezTo>
                      <a:cubicBezTo>
                        <a:pt x="251" y="92"/>
                        <a:pt x="251" y="92"/>
                        <a:pt x="251" y="92"/>
                      </a:cubicBezTo>
                      <a:cubicBezTo>
                        <a:pt x="250" y="93"/>
                        <a:pt x="250" y="93"/>
                        <a:pt x="250" y="93"/>
                      </a:cubicBezTo>
                      <a:cubicBezTo>
                        <a:pt x="249" y="93"/>
                        <a:pt x="249" y="93"/>
                        <a:pt x="249" y="93"/>
                      </a:cubicBezTo>
                      <a:cubicBezTo>
                        <a:pt x="248" y="94"/>
                        <a:pt x="248" y="94"/>
                        <a:pt x="248" y="94"/>
                      </a:cubicBezTo>
                      <a:cubicBezTo>
                        <a:pt x="247" y="94"/>
                        <a:pt x="247" y="94"/>
                        <a:pt x="247" y="94"/>
                      </a:cubicBezTo>
                      <a:cubicBezTo>
                        <a:pt x="247" y="94"/>
                        <a:pt x="247" y="94"/>
                        <a:pt x="247" y="94"/>
                      </a:cubicBezTo>
                      <a:cubicBezTo>
                        <a:pt x="247" y="94"/>
                        <a:pt x="247" y="94"/>
                        <a:pt x="247" y="94"/>
                      </a:cubicBezTo>
                      <a:cubicBezTo>
                        <a:pt x="246" y="94"/>
                        <a:pt x="246" y="94"/>
                        <a:pt x="246" y="94"/>
                      </a:cubicBezTo>
                      <a:cubicBezTo>
                        <a:pt x="246" y="95"/>
                        <a:pt x="246" y="95"/>
                        <a:pt x="246" y="95"/>
                      </a:cubicBezTo>
                      <a:cubicBezTo>
                        <a:pt x="245" y="96"/>
                        <a:pt x="245" y="96"/>
                        <a:pt x="245" y="96"/>
                      </a:cubicBezTo>
                      <a:cubicBezTo>
                        <a:pt x="244" y="96"/>
                        <a:pt x="244" y="96"/>
                        <a:pt x="244" y="96"/>
                      </a:cubicBezTo>
                      <a:cubicBezTo>
                        <a:pt x="244" y="96"/>
                        <a:pt x="244" y="96"/>
                        <a:pt x="244" y="96"/>
                      </a:cubicBezTo>
                      <a:cubicBezTo>
                        <a:pt x="243" y="96"/>
                        <a:pt x="243" y="96"/>
                        <a:pt x="243" y="96"/>
                      </a:cubicBezTo>
                      <a:cubicBezTo>
                        <a:pt x="243" y="97"/>
                        <a:pt x="243" y="97"/>
                        <a:pt x="243" y="97"/>
                      </a:cubicBezTo>
                      <a:cubicBezTo>
                        <a:pt x="243" y="97"/>
                        <a:pt x="243" y="97"/>
                        <a:pt x="242" y="97"/>
                      </a:cubicBezTo>
                      <a:cubicBezTo>
                        <a:pt x="242" y="98"/>
                        <a:pt x="242" y="98"/>
                        <a:pt x="242" y="98"/>
                      </a:cubicBezTo>
                      <a:cubicBezTo>
                        <a:pt x="243" y="98"/>
                        <a:pt x="243" y="98"/>
                        <a:pt x="243" y="98"/>
                      </a:cubicBezTo>
                      <a:cubicBezTo>
                        <a:pt x="243" y="99"/>
                        <a:pt x="243" y="99"/>
                        <a:pt x="243" y="99"/>
                      </a:cubicBezTo>
                      <a:cubicBezTo>
                        <a:pt x="243" y="100"/>
                        <a:pt x="243" y="100"/>
                        <a:pt x="243" y="100"/>
                      </a:cubicBezTo>
                      <a:cubicBezTo>
                        <a:pt x="243" y="100"/>
                        <a:pt x="244" y="100"/>
                        <a:pt x="244" y="100"/>
                      </a:cubicBezTo>
                      <a:cubicBezTo>
                        <a:pt x="244" y="100"/>
                        <a:pt x="244" y="100"/>
                        <a:pt x="244" y="100"/>
                      </a:cubicBezTo>
                      <a:cubicBezTo>
                        <a:pt x="245" y="101"/>
                        <a:pt x="245" y="101"/>
                        <a:pt x="245" y="101"/>
                      </a:cubicBezTo>
                      <a:cubicBezTo>
                        <a:pt x="245" y="102"/>
                        <a:pt x="245" y="102"/>
                        <a:pt x="245" y="102"/>
                      </a:cubicBezTo>
                      <a:cubicBezTo>
                        <a:pt x="246" y="103"/>
                        <a:pt x="246" y="103"/>
                        <a:pt x="246" y="103"/>
                      </a:cubicBezTo>
                      <a:cubicBezTo>
                        <a:pt x="246" y="103"/>
                        <a:pt x="246" y="103"/>
                        <a:pt x="246" y="103"/>
                      </a:cubicBezTo>
                      <a:cubicBezTo>
                        <a:pt x="245" y="104"/>
                        <a:pt x="245" y="104"/>
                        <a:pt x="245" y="104"/>
                      </a:cubicBezTo>
                      <a:cubicBezTo>
                        <a:pt x="245" y="104"/>
                        <a:pt x="245" y="104"/>
                        <a:pt x="245" y="104"/>
                      </a:cubicBezTo>
                      <a:cubicBezTo>
                        <a:pt x="244" y="104"/>
                        <a:pt x="244" y="104"/>
                        <a:pt x="244" y="104"/>
                      </a:cubicBezTo>
                      <a:cubicBezTo>
                        <a:pt x="244" y="104"/>
                        <a:pt x="244" y="104"/>
                        <a:pt x="244" y="104"/>
                      </a:cubicBezTo>
                      <a:cubicBezTo>
                        <a:pt x="244" y="103"/>
                        <a:pt x="244" y="103"/>
                        <a:pt x="244" y="103"/>
                      </a:cubicBezTo>
                      <a:cubicBezTo>
                        <a:pt x="243" y="103"/>
                        <a:pt x="243" y="103"/>
                        <a:pt x="243" y="103"/>
                      </a:cubicBezTo>
                      <a:cubicBezTo>
                        <a:pt x="242" y="104"/>
                        <a:pt x="242" y="104"/>
                        <a:pt x="242" y="104"/>
                      </a:cubicBezTo>
                      <a:cubicBezTo>
                        <a:pt x="241" y="104"/>
                        <a:pt x="241" y="104"/>
                        <a:pt x="241" y="104"/>
                      </a:cubicBezTo>
                      <a:cubicBezTo>
                        <a:pt x="241" y="103"/>
                        <a:pt x="241" y="103"/>
                        <a:pt x="241" y="103"/>
                      </a:cubicBezTo>
                      <a:cubicBezTo>
                        <a:pt x="240" y="103"/>
                        <a:pt x="240" y="103"/>
                        <a:pt x="240" y="103"/>
                      </a:cubicBezTo>
                      <a:cubicBezTo>
                        <a:pt x="240" y="103"/>
                        <a:pt x="240" y="103"/>
                        <a:pt x="240" y="103"/>
                      </a:cubicBezTo>
                      <a:cubicBezTo>
                        <a:pt x="240" y="103"/>
                        <a:pt x="239" y="102"/>
                        <a:pt x="238" y="102"/>
                      </a:cubicBezTo>
                      <a:cubicBezTo>
                        <a:pt x="238" y="102"/>
                        <a:pt x="238" y="102"/>
                        <a:pt x="238" y="102"/>
                      </a:cubicBezTo>
                      <a:cubicBezTo>
                        <a:pt x="237" y="103"/>
                        <a:pt x="237" y="103"/>
                        <a:pt x="237" y="103"/>
                      </a:cubicBezTo>
                      <a:cubicBezTo>
                        <a:pt x="236" y="103"/>
                        <a:pt x="236" y="103"/>
                        <a:pt x="236" y="103"/>
                      </a:cubicBezTo>
                      <a:cubicBezTo>
                        <a:pt x="236" y="102"/>
                        <a:pt x="236" y="102"/>
                        <a:pt x="236" y="102"/>
                      </a:cubicBezTo>
                      <a:cubicBezTo>
                        <a:pt x="235" y="102"/>
                        <a:pt x="235" y="102"/>
                        <a:pt x="235" y="102"/>
                      </a:cubicBezTo>
                      <a:cubicBezTo>
                        <a:pt x="235" y="102"/>
                        <a:pt x="235" y="102"/>
                        <a:pt x="235" y="102"/>
                      </a:cubicBezTo>
                      <a:cubicBezTo>
                        <a:pt x="235" y="101"/>
                        <a:pt x="235" y="101"/>
                        <a:pt x="235" y="101"/>
                      </a:cubicBezTo>
                      <a:cubicBezTo>
                        <a:pt x="235" y="101"/>
                        <a:pt x="235" y="101"/>
                        <a:pt x="235" y="101"/>
                      </a:cubicBezTo>
                      <a:cubicBezTo>
                        <a:pt x="234" y="101"/>
                        <a:pt x="234" y="101"/>
                        <a:pt x="234" y="101"/>
                      </a:cubicBezTo>
                      <a:cubicBezTo>
                        <a:pt x="233" y="100"/>
                        <a:pt x="233" y="100"/>
                        <a:pt x="233" y="100"/>
                      </a:cubicBezTo>
                      <a:cubicBezTo>
                        <a:pt x="233" y="100"/>
                        <a:pt x="233" y="100"/>
                        <a:pt x="233" y="100"/>
                      </a:cubicBezTo>
                      <a:cubicBezTo>
                        <a:pt x="232" y="99"/>
                        <a:pt x="232" y="99"/>
                        <a:pt x="232" y="99"/>
                      </a:cubicBezTo>
                      <a:cubicBezTo>
                        <a:pt x="231" y="99"/>
                        <a:pt x="231" y="99"/>
                        <a:pt x="231" y="99"/>
                      </a:cubicBezTo>
                      <a:cubicBezTo>
                        <a:pt x="230" y="100"/>
                        <a:pt x="230" y="100"/>
                        <a:pt x="230" y="100"/>
                      </a:cubicBezTo>
                      <a:cubicBezTo>
                        <a:pt x="230" y="100"/>
                        <a:pt x="230" y="100"/>
                        <a:pt x="230" y="101"/>
                      </a:cubicBezTo>
                      <a:cubicBezTo>
                        <a:pt x="230" y="101"/>
                        <a:pt x="230" y="101"/>
                        <a:pt x="230" y="101"/>
                      </a:cubicBezTo>
                      <a:cubicBezTo>
                        <a:pt x="230" y="101"/>
                        <a:pt x="229" y="101"/>
                        <a:pt x="229" y="101"/>
                      </a:cubicBezTo>
                      <a:cubicBezTo>
                        <a:pt x="229" y="102"/>
                        <a:pt x="229" y="102"/>
                        <a:pt x="229" y="102"/>
                      </a:cubicBezTo>
                      <a:cubicBezTo>
                        <a:pt x="229" y="102"/>
                        <a:pt x="229" y="102"/>
                        <a:pt x="229" y="102"/>
                      </a:cubicBezTo>
                      <a:cubicBezTo>
                        <a:pt x="230" y="103"/>
                        <a:pt x="230" y="103"/>
                        <a:pt x="230" y="103"/>
                      </a:cubicBezTo>
                      <a:cubicBezTo>
                        <a:pt x="230" y="103"/>
                        <a:pt x="230" y="103"/>
                        <a:pt x="230" y="103"/>
                      </a:cubicBezTo>
                      <a:cubicBezTo>
                        <a:pt x="231" y="104"/>
                        <a:pt x="231" y="104"/>
                        <a:pt x="231" y="104"/>
                      </a:cubicBezTo>
                      <a:cubicBezTo>
                        <a:pt x="231" y="105"/>
                        <a:pt x="231" y="105"/>
                        <a:pt x="231" y="105"/>
                      </a:cubicBezTo>
                      <a:cubicBezTo>
                        <a:pt x="231" y="105"/>
                        <a:pt x="231" y="105"/>
                        <a:pt x="231" y="105"/>
                      </a:cubicBezTo>
                      <a:cubicBezTo>
                        <a:pt x="231" y="105"/>
                        <a:pt x="232" y="105"/>
                        <a:pt x="232" y="105"/>
                      </a:cubicBezTo>
                      <a:cubicBezTo>
                        <a:pt x="232" y="105"/>
                        <a:pt x="233" y="105"/>
                        <a:pt x="233" y="105"/>
                      </a:cubicBezTo>
                      <a:cubicBezTo>
                        <a:pt x="233" y="105"/>
                        <a:pt x="233" y="105"/>
                        <a:pt x="233" y="105"/>
                      </a:cubicBezTo>
                      <a:cubicBezTo>
                        <a:pt x="233" y="105"/>
                        <a:pt x="233" y="105"/>
                        <a:pt x="233" y="105"/>
                      </a:cubicBezTo>
                      <a:cubicBezTo>
                        <a:pt x="233" y="105"/>
                        <a:pt x="234" y="105"/>
                        <a:pt x="234" y="105"/>
                      </a:cubicBezTo>
                      <a:cubicBezTo>
                        <a:pt x="235" y="105"/>
                        <a:pt x="235" y="105"/>
                        <a:pt x="235" y="105"/>
                      </a:cubicBezTo>
                      <a:cubicBezTo>
                        <a:pt x="235" y="106"/>
                        <a:pt x="235" y="106"/>
                        <a:pt x="235" y="106"/>
                      </a:cubicBezTo>
                      <a:cubicBezTo>
                        <a:pt x="235" y="106"/>
                        <a:pt x="235" y="106"/>
                        <a:pt x="235" y="106"/>
                      </a:cubicBezTo>
                      <a:cubicBezTo>
                        <a:pt x="235" y="107"/>
                        <a:pt x="235" y="107"/>
                        <a:pt x="235" y="107"/>
                      </a:cubicBezTo>
                      <a:cubicBezTo>
                        <a:pt x="235" y="107"/>
                        <a:pt x="235" y="107"/>
                        <a:pt x="235" y="107"/>
                      </a:cubicBezTo>
                      <a:cubicBezTo>
                        <a:pt x="235" y="108"/>
                        <a:pt x="235" y="108"/>
                        <a:pt x="235" y="108"/>
                      </a:cubicBezTo>
                      <a:cubicBezTo>
                        <a:pt x="234" y="108"/>
                        <a:pt x="234" y="108"/>
                        <a:pt x="234" y="108"/>
                      </a:cubicBezTo>
                      <a:cubicBezTo>
                        <a:pt x="233" y="108"/>
                        <a:pt x="233" y="108"/>
                        <a:pt x="233" y="108"/>
                      </a:cubicBezTo>
                      <a:cubicBezTo>
                        <a:pt x="233" y="109"/>
                        <a:pt x="233" y="109"/>
                        <a:pt x="233" y="109"/>
                      </a:cubicBezTo>
                      <a:cubicBezTo>
                        <a:pt x="232" y="109"/>
                        <a:pt x="232" y="109"/>
                        <a:pt x="232" y="109"/>
                      </a:cubicBezTo>
                      <a:cubicBezTo>
                        <a:pt x="231" y="108"/>
                        <a:pt x="231" y="108"/>
                        <a:pt x="231" y="108"/>
                      </a:cubicBezTo>
                      <a:cubicBezTo>
                        <a:pt x="230" y="108"/>
                        <a:pt x="230" y="108"/>
                        <a:pt x="230" y="108"/>
                      </a:cubicBezTo>
                      <a:cubicBezTo>
                        <a:pt x="230" y="108"/>
                        <a:pt x="230" y="108"/>
                        <a:pt x="230" y="108"/>
                      </a:cubicBezTo>
                      <a:cubicBezTo>
                        <a:pt x="229" y="108"/>
                        <a:pt x="229" y="108"/>
                        <a:pt x="229" y="108"/>
                      </a:cubicBezTo>
                      <a:cubicBezTo>
                        <a:pt x="229" y="108"/>
                        <a:pt x="229" y="108"/>
                        <a:pt x="229" y="108"/>
                      </a:cubicBezTo>
                      <a:cubicBezTo>
                        <a:pt x="229" y="108"/>
                        <a:pt x="228" y="107"/>
                        <a:pt x="228" y="107"/>
                      </a:cubicBezTo>
                      <a:cubicBezTo>
                        <a:pt x="228" y="107"/>
                        <a:pt x="228" y="107"/>
                        <a:pt x="228" y="107"/>
                      </a:cubicBezTo>
                      <a:cubicBezTo>
                        <a:pt x="227" y="106"/>
                        <a:pt x="227" y="106"/>
                        <a:pt x="227" y="106"/>
                      </a:cubicBezTo>
                      <a:cubicBezTo>
                        <a:pt x="227" y="106"/>
                        <a:pt x="227" y="106"/>
                        <a:pt x="227" y="106"/>
                      </a:cubicBezTo>
                      <a:cubicBezTo>
                        <a:pt x="226" y="106"/>
                        <a:pt x="226" y="106"/>
                        <a:pt x="226" y="106"/>
                      </a:cubicBezTo>
                      <a:cubicBezTo>
                        <a:pt x="225" y="105"/>
                        <a:pt x="225" y="105"/>
                        <a:pt x="225" y="105"/>
                      </a:cubicBezTo>
                      <a:cubicBezTo>
                        <a:pt x="225" y="105"/>
                        <a:pt x="225" y="105"/>
                        <a:pt x="225" y="105"/>
                      </a:cubicBezTo>
                      <a:cubicBezTo>
                        <a:pt x="225" y="105"/>
                        <a:pt x="225" y="105"/>
                        <a:pt x="225" y="105"/>
                      </a:cubicBezTo>
                      <a:cubicBezTo>
                        <a:pt x="224" y="105"/>
                        <a:pt x="224" y="105"/>
                        <a:pt x="224" y="105"/>
                      </a:cubicBezTo>
                      <a:cubicBezTo>
                        <a:pt x="223" y="105"/>
                        <a:pt x="223" y="105"/>
                        <a:pt x="223" y="105"/>
                      </a:cubicBezTo>
                      <a:cubicBezTo>
                        <a:pt x="222" y="105"/>
                        <a:pt x="222" y="105"/>
                        <a:pt x="222" y="105"/>
                      </a:cubicBezTo>
                      <a:cubicBezTo>
                        <a:pt x="222" y="105"/>
                        <a:pt x="222" y="104"/>
                        <a:pt x="222" y="104"/>
                      </a:cubicBezTo>
                      <a:cubicBezTo>
                        <a:pt x="222" y="104"/>
                        <a:pt x="222" y="104"/>
                        <a:pt x="222" y="104"/>
                      </a:cubicBezTo>
                      <a:cubicBezTo>
                        <a:pt x="222" y="103"/>
                        <a:pt x="222" y="103"/>
                        <a:pt x="222" y="103"/>
                      </a:cubicBezTo>
                      <a:cubicBezTo>
                        <a:pt x="222" y="103"/>
                        <a:pt x="222" y="103"/>
                        <a:pt x="222" y="103"/>
                      </a:cubicBezTo>
                      <a:cubicBezTo>
                        <a:pt x="222" y="102"/>
                        <a:pt x="222" y="102"/>
                        <a:pt x="222" y="102"/>
                      </a:cubicBezTo>
                      <a:cubicBezTo>
                        <a:pt x="222" y="102"/>
                        <a:pt x="222" y="102"/>
                        <a:pt x="222" y="102"/>
                      </a:cubicBezTo>
                      <a:cubicBezTo>
                        <a:pt x="222" y="101"/>
                        <a:pt x="222" y="101"/>
                        <a:pt x="222" y="101"/>
                      </a:cubicBezTo>
                      <a:cubicBezTo>
                        <a:pt x="221" y="101"/>
                        <a:pt x="221" y="101"/>
                        <a:pt x="221" y="101"/>
                      </a:cubicBezTo>
                      <a:cubicBezTo>
                        <a:pt x="221" y="100"/>
                        <a:pt x="221" y="100"/>
                        <a:pt x="221" y="100"/>
                      </a:cubicBezTo>
                      <a:cubicBezTo>
                        <a:pt x="221" y="100"/>
                        <a:pt x="221" y="100"/>
                        <a:pt x="221" y="100"/>
                      </a:cubicBezTo>
                      <a:cubicBezTo>
                        <a:pt x="221" y="100"/>
                        <a:pt x="221" y="100"/>
                        <a:pt x="221" y="100"/>
                      </a:cubicBezTo>
                      <a:cubicBezTo>
                        <a:pt x="221" y="99"/>
                        <a:pt x="221" y="99"/>
                        <a:pt x="221" y="99"/>
                      </a:cubicBezTo>
                      <a:cubicBezTo>
                        <a:pt x="220" y="99"/>
                        <a:pt x="220" y="99"/>
                        <a:pt x="220" y="99"/>
                      </a:cubicBezTo>
                      <a:cubicBezTo>
                        <a:pt x="220" y="98"/>
                        <a:pt x="220" y="98"/>
                        <a:pt x="220" y="98"/>
                      </a:cubicBezTo>
                      <a:cubicBezTo>
                        <a:pt x="220" y="98"/>
                        <a:pt x="220" y="98"/>
                        <a:pt x="220" y="98"/>
                      </a:cubicBezTo>
                      <a:cubicBezTo>
                        <a:pt x="221" y="97"/>
                        <a:pt x="221" y="97"/>
                        <a:pt x="221" y="97"/>
                      </a:cubicBezTo>
                      <a:cubicBezTo>
                        <a:pt x="221" y="97"/>
                        <a:pt x="221" y="97"/>
                        <a:pt x="221" y="97"/>
                      </a:cubicBezTo>
                      <a:cubicBezTo>
                        <a:pt x="221" y="96"/>
                        <a:pt x="221" y="96"/>
                        <a:pt x="221" y="96"/>
                      </a:cubicBezTo>
                      <a:cubicBezTo>
                        <a:pt x="221" y="96"/>
                        <a:pt x="221" y="96"/>
                        <a:pt x="221" y="96"/>
                      </a:cubicBezTo>
                      <a:cubicBezTo>
                        <a:pt x="221" y="96"/>
                        <a:pt x="221" y="96"/>
                        <a:pt x="221" y="96"/>
                      </a:cubicBezTo>
                      <a:cubicBezTo>
                        <a:pt x="222" y="95"/>
                        <a:pt x="222" y="95"/>
                        <a:pt x="222" y="95"/>
                      </a:cubicBezTo>
                      <a:cubicBezTo>
                        <a:pt x="221" y="95"/>
                        <a:pt x="221" y="95"/>
                        <a:pt x="221" y="95"/>
                      </a:cubicBezTo>
                      <a:cubicBezTo>
                        <a:pt x="221" y="94"/>
                        <a:pt x="221" y="94"/>
                        <a:pt x="221" y="94"/>
                      </a:cubicBezTo>
                      <a:cubicBezTo>
                        <a:pt x="220" y="94"/>
                        <a:pt x="220" y="94"/>
                        <a:pt x="220" y="94"/>
                      </a:cubicBezTo>
                      <a:cubicBezTo>
                        <a:pt x="220" y="93"/>
                        <a:pt x="220" y="93"/>
                        <a:pt x="220" y="93"/>
                      </a:cubicBezTo>
                      <a:cubicBezTo>
                        <a:pt x="219" y="92"/>
                        <a:pt x="219" y="92"/>
                        <a:pt x="219" y="92"/>
                      </a:cubicBezTo>
                      <a:cubicBezTo>
                        <a:pt x="218" y="92"/>
                        <a:pt x="218" y="92"/>
                        <a:pt x="218" y="92"/>
                      </a:cubicBezTo>
                      <a:cubicBezTo>
                        <a:pt x="217" y="92"/>
                        <a:pt x="217" y="92"/>
                        <a:pt x="217" y="92"/>
                      </a:cubicBezTo>
                      <a:cubicBezTo>
                        <a:pt x="216" y="91"/>
                        <a:pt x="216" y="91"/>
                        <a:pt x="216" y="91"/>
                      </a:cubicBezTo>
                      <a:cubicBezTo>
                        <a:pt x="216" y="91"/>
                        <a:pt x="216" y="91"/>
                        <a:pt x="216" y="91"/>
                      </a:cubicBezTo>
                      <a:cubicBezTo>
                        <a:pt x="215" y="90"/>
                        <a:pt x="215" y="90"/>
                        <a:pt x="215" y="90"/>
                      </a:cubicBezTo>
                      <a:cubicBezTo>
                        <a:pt x="215" y="90"/>
                        <a:pt x="215" y="90"/>
                        <a:pt x="215" y="90"/>
                      </a:cubicBezTo>
                      <a:cubicBezTo>
                        <a:pt x="214" y="90"/>
                        <a:pt x="214" y="90"/>
                        <a:pt x="214" y="90"/>
                      </a:cubicBezTo>
                      <a:cubicBezTo>
                        <a:pt x="214" y="89"/>
                        <a:pt x="214" y="89"/>
                        <a:pt x="214" y="89"/>
                      </a:cubicBezTo>
                      <a:cubicBezTo>
                        <a:pt x="213" y="89"/>
                        <a:pt x="213" y="89"/>
                        <a:pt x="213" y="89"/>
                      </a:cubicBezTo>
                      <a:cubicBezTo>
                        <a:pt x="213" y="88"/>
                        <a:pt x="213" y="88"/>
                        <a:pt x="213" y="88"/>
                      </a:cubicBezTo>
                      <a:cubicBezTo>
                        <a:pt x="212" y="88"/>
                        <a:pt x="212" y="88"/>
                        <a:pt x="212" y="88"/>
                      </a:cubicBezTo>
                      <a:cubicBezTo>
                        <a:pt x="212" y="88"/>
                        <a:pt x="212" y="88"/>
                        <a:pt x="212" y="88"/>
                      </a:cubicBezTo>
                      <a:cubicBezTo>
                        <a:pt x="212" y="87"/>
                        <a:pt x="212" y="87"/>
                        <a:pt x="212" y="87"/>
                      </a:cubicBezTo>
                      <a:cubicBezTo>
                        <a:pt x="212" y="87"/>
                        <a:pt x="212" y="87"/>
                        <a:pt x="212" y="87"/>
                      </a:cubicBezTo>
                      <a:cubicBezTo>
                        <a:pt x="211" y="86"/>
                        <a:pt x="211" y="86"/>
                        <a:pt x="211" y="86"/>
                      </a:cubicBezTo>
                      <a:cubicBezTo>
                        <a:pt x="211" y="86"/>
                        <a:pt x="211" y="86"/>
                        <a:pt x="211" y="86"/>
                      </a:cubicBezTo>
                      <a:cubicBezTo>
                        <a:pt x="210" y="86"/>
                        <a:pt x="210" y="86"/>
                        <a:pt x="210" y="86"/>
                      </a:cubicBezTo>
                      <a:cubicBezTo>
                        <a:pt x="210" y="86"/>
                        <a:pt x="210" y="86"/>
                        <a:pt x="210" y="86"/>
                      </a:cubicBezTo>
                      <a:cubicBezTo>
                        <a:pt x="211" y="86"/>
                        <a:pt x="211" y="86"/>
                        <a:pt x="211" y="86"/>
                      </a:cubicBezTo>
                      <a:cubicBezTo>
                        <a:pt x="212" y="86"/>
                        <a:pt x="212" y="86"/>
                        <a:pt x="212" y="86"/>
                      </a:cubicBezTo>
                      <a:cubicBezTo>
                        <a:pt x="212" y="86"/>
                        <a:pt x="212" y="86"/>
                        <a:pt x="212" y="86"/>
                      </a:cubicBezTo>
                      <a:cubicBezTo>
                        <a:pt x="213" y="86"/>
                        <a:pt x="213" y="86"/>
                        <a:pt x="213" y="86"/>
                      </a:cubicBezTo>
                      <a:cubicBezTo>
                        <a:pt x="213" y="87"/>
                        <a:pt x="213" y="87"/>
                        <a:pt x="213" y="87"/>
                      </a:cubicBezTo>
                      <a:cubicBezTo>
                        <a:pt x="215" y="88"/>
                        <a:pt x="215" y="88"/>
                        <a:pt x="215" y="88"/>
                      </a:cubicBezTo>
                      <a:cubicBezTo>
                        <a:pt x="215" y="88"/>
                        <a:pt x="215" y="88"/>
                        <a:pt x="215" y="88"/>
                      </a:cubicBezTo>
                      <a:cubicBezTo>
                        <a:pt x="216" y="88"/>
                        <a:pt x="216" y="88"/>
                        <a:pt x="216" y="88"/>
                      </a:cubicBezTo>
                      <a:cubicBezTo>
                        <a:pt x="216" y="88"/>
                        <a:pt x="216" y="88"/>
                        <a:pt x="216" y="88"/>
                      </a:cubicBezTo>
                      <a:cubicBezTo>
                        <a:pt x="216" y="88"/>
                        <a:pt x="216" y="88"/>
                        <a:pt x="216" y="88"/>
                      </a:cubicBezTo>
                      <a:cubicBezTo>
                        <a:pt x="217" y="88"/>
                        <a:pt x="217" y="88"/>
                        <a:pt x="217" y="88"/>
                      </a:cubicBezTo>
                      <a:cubicBezTo>
                        <a:pt x="217" y="89"/>
                        <a:pt x="217" y="89"/>
                        <a:pt x="217" y="89"/>
                      </a:cubicBezTo>
                      <a:cubicBezTo>
                        <a:pt x="217" y="89"/>
                        <a:pt x="217" y="89"/>
                        <a:pt x="217" y="89"/>
                      </a:cubicBezTo>
                      <a:cubicBezTo>
                        <a:pt x="218" y="89"/>
                        <a:pt x="218" y="89"/>
                        <a:pt x="218" y="89"/>
                      </a:cubicBezTo>
                      <a:cubicBezTo>
                        <a:pt x="219" y="89"/>
                        <a:pt x="219" y="89"/>
                        <a:pt x="219" y="89"/>
                      </a:cubicBezTo>
                      <a:cubicBezTo>
                        <a:pt x="219" y="89"/>
                        <a:pt x="220" y="89"/>
                        <a:pt x="220" y="89"/>
                      </a:cubicBezTo>
                      <a:cubicBezTo>
                        <a:pt x="220" y="90"/>
                        <a:pt x="220" y="90"/>
                        <a:pt x="220" y="90"/>
                      </a:cubicBezTo>
                      <a:cubicBezTo>
                        <a:pt x="221" y="90"/>
                        <a:pt x="221" y="90"/>
                        <a:pt x="221" y="90"/>
                      </a:cubicBezTo>
                      <a:cubicBezTo>
                        <a:pt x="221" y="90"/>
                        <a:pt x="221" y="90"/>
                        <a:pt x="221" y="90"/>
                      </a:cubicBezTo>
                      <a:cubicBezTo>
                        <a:pt x="222" y="90"/>
                        <a:pt x="222" y="90"/>
                        <a:pt x="222" y="90"/>
                      </a:cubicBezTo>
                      <a:cubicBezTo>
                        <a:pt x="222" y="90"/>
                        <a:pt x="222" y="90"/>
                        <a:pt x="222" y="90"/>
                      </a:cubicBezTo>
                      <a:cubicBezTo>
                        <a:pt x="224" y="90"/>
                        <a:pt x="224" y="90"/>
                        <a:pt x="224" y="90"/>
                      </a:cubicBezTo>
                      <a:cubicBezTo>
                        <a:pt x="224" y="91"/>
                        <a:pt x="224" y="91"/>
                        <a:pt x="224" y="91"/>
                      </a:cubicBezTo>
                      <a:cubicBezTo>
                        <a:pt x="225" y="91"/>
                        <a:pt x="225" y="91"/>
                        <a:pt x="225" y="91"/>
                      </a:cubicBezTo>
                      <a:cubicBezTo>
                        <a:pt x="225" y="91"/>
                        <a:pt x="226" y="91"/>
                        <a:pt x="226" y="91"/>
                      </a:cubicBezTo>
                      <a:cubicBezTo>
                        <a:pt x="226" y="91"/>
                        <a:pt x="226" y="91"/>
                        <a:pt x="226" y="91"/>
                      </a:cubicBezTo>
                      <a:cubicBezTo>
                        <a:pt x="227" y="91"/>
                        <a:pt x="227" y="91"/>
                        <a:pt x="227" y="91"/>
                      </a:cubicBezTo>
                      <a:cubicBezTo>
                        <a:pt x="228" y="92"/>
                        <a:pt x="228" y="92"/>
                        <a:pt x="228" y="92"/>
                      </a:cubicBezTo>
                      <a:cubicBezTo>
                        <a:pt x="229" y="92"/>
                        <a:pt x="229" y="92"/>
                        <a:pt x="229" y="92"/>
                      </a:cubicBezTo>
                      <a:cubicBezTo>
                        <a:pt x="230" y="92"/>
                        <a:pt x="230" y="92"/>
                        <a:pt x="230" y="92"/>
                      </a:cubicBezTo>
                      <a:cubicBezTo>
                        <a:pt x="231" y="92"/>
                        <a:pt x="231" y="92"/>
                        <a:pt x="231" y="92"/>
                      </a:cubicBezTo>
                      <a:cubicBezTo>
                        <a:pt x="232" y="92"/>
                        <a:pt x="232" y="92"/>
                        <a:pt x="232" y="92"/>
                      </a:cubicBezTo>
                      <a:cubicBezTo>
                        <a:pt x="232" y="92"/>
                        <a:pt x="232" y="92"/>
                        <a:pt x="232" y="92"/>
                      </a:cubicBezTo>
                      <a:cubicBezTo>
                        <a:pt x="233" y="93"/>
                        <a:pt x="233" y="93"/>
                        <a:pt x="233" y="93"/>
                      </a:cubicBezTo>
                      <a:cubicBezTo>
                        <a:pt x="234" y="93"/>
                        <a:pt x="234" y="93"/>
                        <a:pt x="234" y="93"/>
                      </a:cubicBezTo>
                      <a:cubicBezTo>
                        <a:pt x="235" y="93"/>
                        <a:pt x="235" y="93"/>
                        <a:pt x="235" y="93"/>
                      </a:cubicBezTo>
                      <a:cubicBezTo>
                        <a:pt x="236" y="93"/>
                        <a:pt x="236" y="93"/>
                        <a:pt x="236" y="93"/>
                      </a:cubicBezTo>
                      <a:cubicBezTo>
                        <a:pt x="237" y="93"/>
                        <a:pt x="237" y="93"/>
                        <a:pt x="237" y="93"/>
                      </a:cubicBezTo>
                      <a:cubicBezTo>
                        <a:pt x="238" y="93"/>
                        <a:pt x="238" y="93"/>
                        <a:pt x="238" y="93"/>
                      </a:cubicBezTo>
                      <a:cubicBezTo>
                        <a:pt x="238" y="93"/>
                        <a:pt x="238" y="93"/>
                        <a:pt x="238" y="93"/>
                      </a:cubicBezTo>
                      <a:cubicBezTo>
                        <a:pt x="239" y="93"/>
                        <a:pt x="239" y="93"/>
                        <a:pt x="239" y="93"/>
                      </a:cubicBezTo>
                      <a:cubicBezTo>
                        <a:pt x="240" y="93"/>
                        <a:pt x="240" y="93"/>
                        <a:pt x="240" y="93"/>
                      </a:cubicBezTo>
                      <a:cubicBezTo>
                        <a:pt x="241" y="93"/>
                        <a:pt x="241" y="93"/>
                        <a:pt x="241" y="93"/>
                      </a:cubicBezTo>
                      <a:cubicBezTo>
                        <a:pt x="241" y="93"/>
                        <a:pt x="241" y="93"/>
                        <a:pt x="241" y="93"/>
                      </a:cubicBezTo>
                      <a:cubicBezTo>
                        <a:pt x="242" y="92"/>
                        <a:pt x="242" y="92"/>
                        <a:pt x="242" y="92"/>
                      </a:cubicBezTo>
                      <a:cubicBezTo>
                        <a:pt x="243" y="92"/>
                        <a:pt x="243" y="92"/>
                        <a:pt x="243" y="92"/>
                      </a:cubicBezTo>
                      <a:cubicBezTo>
                        <a:pt x="244" y="92"/>
                        <a:pt x="244" y="92"/>
                        <a:pt x="244" y="92"/>
                      </a:cubicBezTo>
                      <a:cubicBezTo>
                        <a:pt x="245" y="91"/>
                        <a:pt x="245" y="91"/>
                        <a:pt x="245" y="91"/>
                      </a:cubicBezTo>
                      <a:cubicBezTo>
                        <a:pt x="246" y="90"/>
                        <a:pt x="246" y="90"/>
                        <a:pt x="246" y="90"/>
                      </a:cubicBezTo>
                      <a:cubicBezTo>
                        <a:pt x="246" y="90"/>
                        <a:pt x="246" y="90"/>
                        <a:pt x="246" y="90"/>
                      </a:cubicBezTo>
                      <a:cubicBezTo>
                        <a:pt x="247" y="89"/>
                        <a:pt x="247" y="89"/>
                        <a:pt x="247" y="89"/>
                      </a:cubicBezTo>
                      <a:cubicBezTo>
                        <a:pt x="247" y="89"/>
                        <a:pt x="247" y="89"/>
                        <a:pt x="247" y="89"/>
                      </a:cubicBezTo>
                      <a:cubicBezTo>
                        <a:pt x="247" y="89"/>
                        <a:pt x="247" y="89"/>
                        <a:pt x="248" y="89"/>
                      </a:cubicBezTo>
                      <a:cubicBezTo>
                        <a:pt x="248" y="89"/>
                        <a:pt x="248" y="88"/>
                        <a:pt x="248" y="88"/>
                      </a:cubicBezTo>
                      <a:cubicBezTo>
                        <a:pt x="248" y="88"/>
                        <a:pt x="248" y="88"/>
                        <a:pt x="248" y="88"/>
                      </a:cubicBezTo>
                      <a:cubicBezTo>
                        <a:pt x="249" y="88"/>
                        <a:pt x="249" y="88"/>
                        <a:pt x="249" y="88"/>
                      </a:cubicBezTo>
                      <a:cubicBezTo>
                        <a:pt x="249" y="87"/>
                        <a:pt x="249" y="87"/>
                        <a:pt x="249" y="87"/>
                      </a:cubicBezTo>
                      <a:cubicBezTo>
                        <a:pt x="249" y="87"/>
                        <a:pt x="249" y="87"/>
                        <a:pt x="249" y="87"/>
                      </a:cubicBezTo>
                      <a:cubicBezTo>
                        <a:pt x="249" y="85"/>
                        <a:pt x="249" y="85"/>
                        <a:pt x="249" y="85"/>
                      </a:cubicBezTo>
                      <a:cubicBezTo>
                        <a:pt x="249" y="85"/>
                        <a:pt x="249" y="85"/>
                        <a:pt x="249" y="85"/>
                      </a:cubicBezTo>
                      <a:cubicBezTo>
                        <a:pt x="249" y="84"/>
                        <a:pt x="249" y="84"/>
                        <a:pt x="249" y="84"/>
                      </a:cubicBezTo>
                      <a:cubicBezTo>
                        <a:pt x="248" y="84"/>
                        <a:pt x="248" y="84"/>
                        <a:pt x="248" y="84"/>
                      </a:cubicBezTo>
                      <a:cubicBezTo>
                        <a:pt x="248" y="83"/>
                        <a:pt x="248" y="83"/>
                        <a:pt x="248" y="83"/>
                      </a:cubicBezTo>
                      <a:cubicBezTo>
                        <a:pt x="248" y="82"/>
                        <a:pt x="248" y="82"/>
                        <a:pt x="248" y="82"/>
                      </a:cubicBezTo>
                      <a:cubicBezTo>
                        <a:pt x="248" y="82"/>
                        <a:pt x="248" y="82"/>
                        <a:pt x="248" y="82"/>
                      </a:cubicBezTo>
                      <a:cubicBezTo>
                        <a:pt x="247" y="82"/>
                        <a:pt x="247" y="82"/>
                        <a:pt x="247" y="82"/>
                      </a:cubicBezTo>
                      <a:cubicBezTo>
                        <a:pt x="247" y="81"/>
                        <a:pt x="247" y="81"/>
                        <a:pt x="247" y="81"/>
                      </a:cubicBezTo>
                      <a:cubicBezTo>
                        <a:pt x="246" y="81"/>
                        <a:pt x="246" y="81"/>
                        <a:pt x="246" y="81"/>
                      </a:cubicBezTo>
                      <a:cubicBezTo>
                        <a:pt x="246" y="81"/>
                        <a:pt x="246" y="81"/>
                        <a:pt x="246" y="81"/>
                      </a:cubicBezTo>
                      <a:cubicBezTo>
                        <a:pt x="245" y="81"/>
                        <a:pt x="245" y="81"/>
                        <a:pt x="245" y="81"/>
                      </a:cubicBezTo>
                      <a:cubicBezTo>
                        <a:pt x="245" y="80"/>
                        <a:pt x="245" y="80"/>
                        <a:pt x="245" y="80"/>
                      </a:cubicBezTo>
                      <a:cubicBezTo>
                        <a:pt x="244" y="80"/>
                        <a:pt x="244" y="80"/>
                        <a:pt x="244" y="80"/>
                      </a:cubicBezTo>
                      <a:cubicBezTo>
                        <a:pt x="244" y="80"/>
                        <a:pt x="244" y="80"/>
                        <a:pt x="244" y="80"/>
                      </a:cubicBezTo>
                      <a:cubicBezTo>
                        <a:pt x="244" y="79"/>
                        <a:pt x="244" y="79"/>
                        <a:pt x="244" y="79"/>
                      </a:cubicBezTo>
                      <a:cubicBezTo>
                        <a:pt x="243" y="79"/>
                        <a:pt x="243" y="79"/>
                        <a:pt x="243" y="79"/>
                      </a:cubicBezTo>
                      <a:cubicBezTo>
                        <a:pt x="243" y="79"/>
                        <a:pt x="243" y="79"/>
                        <a:pt x="243" y="79"/>
                      </a:cubicBezTo>
                      <a:cubicBezTo>
                        <a:pt x="243" y="78"/>
                        <a:pt x="243" y="78"/>
                        <a:pt x="243" y="78"/>
                      </a:cubicBezTo>
                      <a:cubicBezTo>
                        <a:pt x="242" y="79"/>
                        <a:pt x="242" y="79"/>
                        <a:pt x="242" y="79"/>
                      </a:cubicBezTo>
                      <a:cubicBezTo>
                        <a:pt x="242" y="79"/>
                        <a:pt x="242" y="79"/>
                        <a:pt x="242" y="79"/>
                      </a:cubicBezTo>
                      <a:cubicBezTo>
                        <a:pt x="241" y="79"/>
                        <a:pt x="241" y="79"/>
                        <a:pt x="241" y="79"/>
                      </a:cubicBezTo>
                      <a:cubicBezTo>
                        <a:pt x="241" y="79"/>
                        <a:pt x="241" y="79"/>
                        <a:pt x="241" y="79"/>
                      </a:cubicBezTo>
                      <a:cubicBezTo>
                        <a:pt x="241" y="78"/>
                        <a:pt x="241" y="78"/>
                        <a:pt x="241" y="78"/>
                      </a:cubicBezTo>
                      <a:cubicBezTo>
                        <a:pt x="241" y="78"/>
                        <a:pt x="240" y="78"/>
                        <a:pt x="240" y="78"/>
                      </a:cubicBezTo>
                      <a:cubicBezTo>
                        <a:pt x="240" y="78"/>
                        <a:pt x="240" y="78"/>
                        <a:pt x="240" y="78"/>
                      </a:cubicBezTo>
                      <a:cubicBezTo>
                        <a:pt x="239" y="77"/>
                        <a:pt x="239" y="77"/>
                        <a:pt x="239" y="77"/>
                      </a:cubicBezTo>
                      <a:cubicBezTo>
                        <a:pt x="238" y="77"/>
                        <a:pt x="238" y="77"/>
                        <a:pt x="238" y="77"/>
                      </a:cubicBezTo>
                      <a:cubicBezTo>
                        <a:pt x="238" y="77"/>
                        <a:pt x="238" y="77"/>
                        <a:pt x="238" y="77"/>
                      </a:cubicBezTo>
                      <a:cubicBezTo>
                        <a:pt x="237" y="77"/>
                        <a:pt x="237" y="77"/>
                        <a:pt x="237" y="77"/>
                      </a:cubicBezTo>
                      <a:cubicBezTo>
                        <a:pt x="237" y="77"/>
                        <a:pt x="237" y="77"/>
                        <a:pt x="237" y="77"/>
                      </a:cubicBezTo>
                      <a:cubicBezTo>
                        <a:pt x="237" y="77"/>
                        <a:pt x="237" y="77"/>
                        <a:pt x="237" y="77"/>
                      </a:cubicBezTo>
                      <a:cubicBezTo>
                        <a:pt x="236" y="76"/>
                        <a:pt x="236" y="76"/>
                        <a:pt x="236" y="76"/>
                      </a:cubicBezTo>
                      <a:cubicBezTo>
                        <a:pt x="236" y="76"/>
                        <a:pt x="236" y="76"/>
                        <a:pt x="236" y="76"/>
                      </a:cubicBezTo>
                      <a:cubicBezTo>
                        <a:pt x="235" y="76"/>
                        <a:pt x="235" y="76"/>
                        <a:pt x="235" y="76"/>
                      </a:cubicBezTo>
                      <a:cubicBezTo>
                        <a:pt x="235" y="75"/>
                        <a:pt x="235" y="75"/>
                        <a:pt x="235" y="75"/>
                      </a:cubicBezTo>
                      <a:cubicBezTo>
                        <a:pt x="234" y="75"/>
                        <a:pt x="234" y="75"/>
                        <a:pt x="234" y="75"/>
                      </a:cubicBezTo>
                      <a:cubicBezTo>
                        <a:pt x="234" y="75"/>
                        <a:pt x="234" y="75"/>
                        <a:pt x="234" y="75"/>
                      </a:cubicBezTo>
                      <a:cubicBezTo>
                        <a:pt x="233" y="74"/>
                        <a:pt x="233" y="74"/>
                        <a:pt x="233" y="74"/>
                      </a:cubicBezTo>
                      <a:cubicBezTo>
                        <a:pt x="233" y="74"/>
                        <a:pt x="233" y="74"/>
                        <a:pt x="233" y="74"/>
                      </a:cubicBezTo>
                      <a:cubicBezTo>
                        <a:pt x="232" y="74"/>
                        <a:pt x="232" y="74"/>
                        <a:pt x="232" y="74"/>
                      </a:cubicBezTo>
                      <a:cubicBezTo>
                        <a:pt x="232" y="74"/>
                        <a:pt x="231" y="73"/>
                        <a:pt x="231" y="73"/>
                      </a:cubicBezTo>
                      <a:cubicBezTo>
                        <a:pt x="231" y="73"/>
                        <a:pt x="231" y="73"/>
                        <a:pt x="231" y="73"/>
                      </a:cubicBezTo>
                      <a:cubicBezTo>
                        <a:pt x="231" y="73"/>
                        <a:pt x="231" y="73"/>
                        <a:pt x="231" y="73"/>
                      </a:cubicBezTo>
                      <a:cubicBezTo>
                        <a:pt x="230" y="73"/>
                        <a:pt x="230" y="73"/>
                        <a:pt x="230" y="73"/>
                      </a:cubicBezTo>
                      <a:cubicBezTo>
                        <a:pt x="229" y="72"/>
                        <a:pt x="229" y="72"/>
                        <a:pt x="229" y="72"/>
                      </a:cubicBezTo>
                      <a:cubicBezTo>
                        <a:pt x="229" y="72"/>
                        <a:pt x="229" y="72"/>
                        <a:pt x="229" y="72"/>
                      </a:cubicBezTo>
                      <a:cubicBezTo>
                        <a:pt x="228" y="71"/>
                        <a:pt x="228" y="71"/>
                        <a:pt x="228" y="71"/>
                      </a:cubicBezTo>
                      <a:cubicBezTo>
                        <a:pt x="227" y="71"/>
                        <a:pt x="227" y="71"/>
                        <a:pt x="227" y="71"/>
                      </a:cubicBezTo>
                      <a:cubicBezTo>
                        <a:pt x="227" y="71"/>
                        <a:pt x="227" y="71"/>
                        <a:pt x="227" y="71"/>
                      </a:cubicBezTo>
                      <a:cubicBezTo>
                        <a:pt x="226" y="71"/>
                        <a:pt x="226" y="71"/>
                        <a:pt x="226" y="71"/>
                      </a:cubicBezTo>
                      <a:cubicBezTo>
                        <a:pt x="225" y="70"/>
                        <a:pt x="225" y="70"/>
                        <a:pt x="225" y="70"/>
                      </a:cubicBezTo>
                      <a:cubicBezTo>
                        <a:pt x="224" y="70"/>
                        <a:pt x="224" y="70"/>
                        <a:pt x="224" y="70"/>
                      </a:cubicBezTo>
                      <a:cubicBezTo>
                        <a:pt x="224" y="70"/>
                        <a:pt x="224" y="70"/>
                        <a:pt x="224" y="70"/>
                      </a:cubicBezTo>
                      <a:cubicBezTo>
                        <a:pt x="223" y="70"/>
                        <a:pt x="223" y="70"/>
                        <a:pt x="223" y="70"/>
                      </a:cubicBezTo>
                      <a:cubicBezTo>
                        <a:pt x="223" y="70"/>
                        <a:pt x="223" y="70"/>
                        <a:pt x="223" y="70"/>
                      </a:cubicBezTo>
                      <a:cubicBezTo>
                        <a:pt x="222" y="70"/>
                        <a:pt x="222" y="70"/>
                        <a:pt x="222" y="70"/>
                      </a:cubicBezTo>
                      <a:cubicBezTo>
                        <a:pt x="222" y="70"/>
                        <a:pt x="222" y="70"/>
                        <a:pt x="222" y="70"/>
                      </a:cubicBezTo>
                      <a:cubicBezTo>
                        <a:pt x="220" y="70"/>
                        <a:pt x="220" y="70"/>
                        <a:pt x="220" y="70"/>
                      </a:cubicBezTo>
                      <a:cubicBezTo>
                        <a:pt x="220" y="70"/>
                        <a:pt x="220" y="70"/>
                        <a:pt x="220" y="70"/>
                      </a:cubicBezTo>
                      <a:cubicBezTo>
                        <a:pt x="219" y="70"/>
                        <a:pt x="219" y="70"/>
                        <a:pt x="219" y="70"/>
                      </a:cubicBezTo>
                      <a:cubicBezTo>
                        <a:pt x="219" y="69"/>
                        <a:pt x="219" y="69"/>
                        <a:pt x="219" y="69"/>
                      </a:cubicBezTo>
                      <a:cubicBezTo>
                        <a:pt x="218" y="69"/>
                        <a:pt x="218" y="69"/>
                        <a:pt x="218" y="69"/>
                      </a:cubicBezTo>
                      <a:cubicBezTo>
                        <a:pt x="218" y="69"/>
                        <a:pt x="218" y="69"/>
                        <a:pt x="218" y="69"/>
                      </a:cubicBezTo>
                      <a:cubicBezTo>
                        <a:pt x="218" y="70"/>
                        <a:pt x="218" y="70"/>
                        <a:pt x="218" y="70"/>
                      </a:cubicBezTo>
                      <a:cubicBezTo>
                        <a:pt x="217" y="70"/>
                        <a:pt x="217" y="70"/>
                        <a:pt x="217" y="70"/>
                      </a:cubicBezTo>
                      <a:cubicBezTo>
                        <a:pt x="217" y="70"/>
                        <a:pt x="216" y="70"/>
                        <a:pt x="216" y="70"/>
                      </a:cubicBezTo>
                      <a:cubicBezTo>
                        <a:pt x="216" y="69"/>
                        <a:pt x="216" y="70"/>
                        <a:pt x="216" y="70"/>
                      </a:cubicBezTo>
                      <a:cubicBezTo>
                        <a:pt x="216" y="70"/>
                        <a:pt x="216" y="70"/>
                        <a:pt x="216" y="70"/>
                      </a:cubicBezTo>
                      <a:cubicBezTo>
                        <a:pt x="216" y="71"/>
                        <a:pt x="216" y="71"/>
                        <a:pt x="216" y="71"/>
                      </a:cubicBezTo>
                      <a:cubicBezTo>
                        <a:pt x="216" y="71"/>
                        <a:pt x="216" y="71"/>
                        <a:pt x="216" y="71"/>
                      </a:cubicBezTo>
                      <a:cubicBezTo>
                        <a:pt x="215" y="72"/>
                        <a:pt x="215" y="72"/>
                        <a:pt x="215" y="72"/>
                      </a:cubicBezTo>
                      <a:cubicBezTo>
                        <a:pt x="215" y="72"/>
                        <a:pt x="215" y="72"/>
                        <a:pt x="215" y="72"/>
                      </a:cubicBezTo>
                      <a:cubicBezTo>
                        <a:pt x="215" y="72"/>
                        <a:pt x="214" y="72"/>
                        <a:pt x="214" y="72"/>
                      </a:cubicBezTo>
                      <a:cubicBezTo>
                        <a:pt x="214" y="72"/>
                        <a:pt x="214" y="72"/>
                        <a:pt x="214" y="72"/>
                      </a:cubicBezTo>
                      <a:cubicBezTo>
                        <a:pt x="215" y="71"/>
                        <a:pt x="215" y="71"/>
                        <a:pt x="215" y="71"/>
                      </a:cubicBezTo>
                      <a:cubicBezTo>
                        <a:pt x="215" y="71"/>
                        <a:pt x="215" y="71"/>
                        <a:pt x="215" y="71"/>
                      </a:cubicBezTo>
                      <a:cubicBezTo>
                        <a:pt x="215" y="71"/>
                        <a:pt x="215" y="71"/>
                        <a:pt x="215" y="71"/>
                      </a:cubicBezTo>
                      <a:cubicBezTo>
                        <a:pt x="216" y="71"/>
                        <a:pt x="216" y="71"/>
                        <a:pt x="216" y="71"/>
                      </a:cubicBezTo>
                      <a:cubicBezTo>
                        <a:pt x="216" y="70"/>
                        <a:pt x="216" y="70"/>
                        <a:pt x="216" y="70"/>
                      </a:cubicBezTo>
                      <a:cubicBezTo>
                        <a:pt x="216" y="70"/>
                        <a:pt x="216" y="70"/>
                        <a:pt x="216" y="70"/>
                      </a:cubicBezTo>
                      <a:cubicBezTo>
                        <a:pt x="216" y="70"/>
                        <a:pt x="216" y="70"/>
                        <a:pt x="216" y="70"/>
                      </a:cubicBezTo>
                      <a:cubicBezTo>
                        <a:pt x="215" y="70"/>
                        <a:pt x="215" y="70"/>
                        <a:pt x="215" y="70"/>
                      </a:cubicBezTo>
                      <a:cubicBezTo>
                        <a:pt x="215" y="69"/>
                        <a:pt x="215" y="69"/>
                        <a:pt x="215" y="69"/>
                      </a:cubicBezTo>
                      <a:cubicBezTo>
                        <a:pt x="215" y="69"/>
                        <a:pt x="215" y="69"/>
                        <a:pt x="215" y="69"/>
                      </a:cubicBezTo>
                      <a:cubicBezTo>
                        <a:pt x="214" y="69"/>
                        <a:pt x="214" y="69"/>
                        <a:pt x="214" y="69"/>
                      </a:cubicBezTo>
                      <a:cubicBezTo>
                        <a:pt x="214" y="69"/>
                        <a:pt x="214" y="69"/>
                        <a:pt x="214" y="69"/>
                      </a:cubicBezTo>
                      <a:cubicBezTo>
                        <a:pt x="213" y="69"/>
                        <a:pt x="213" y="69"/>
                        <a:pt x="213" y="69"/>
                      </a:cubicBezTo>
                      <a:cubicBezTo>
                        <a:pt x="213" y="69"/>
                        <a:pt x="213" y="69"/>
                        <a:pt x="213" y="69"/>
                      </a:cubicBezTo>
                      <a:cubicBezTo>
                        <a:pt x="212" y="69"/>
                        <a:pt x="212" y="69"/>
                        <a:pt x="212" y="69"/>
                      </a:cubicBezTo>
                      <a:cubicBezTo>
                        <a:pt x="212" y="69"/>
                        <a:pt x="212" y="69"/>
                        <a:pt x="212" y="69"/>
                      </a:cubicBezTo>
                      <a:cubicBezTo>
                        <a:pt x="211" y="68"/>
                        <a:pt x="211" y="68"/>
                        <a:pt x="211" y="68"/>
                      </a:cubicBezTo>
                      <a:cubicBezTo>
                        <a:pt x="211" y="68"/>
                        <a:pt x="211" y="68"/>
                        <a:pt x="211" y="68"/>
                      </a:cubicBezTo>
                      <a:cubicBezTo>
                        <a:pt x="210" y="68"/>
                        <a:pt x="210" y="68"/>
                        <a:pt x="210" y="68"/>
                      </a:cubicBezTo>
                      <a:cubicBezTo>
                        <a:pt x="210" y="67"/>
                        <a:pt x="210" y="67"/>
                        <a:pt x="210" y="67"/>
                      </a:cubicBezTo>
                      <a:cubicBezTo>
                        <a:pt x="210" y="67"/>
                        <a:pt x="210" y="67"/>
                        <a:pt x="210" y="67"/>
                      </a:cubicBezTo>
                      <a:cubicBezTo>
                        <a:pt x="210" y="67"/>
                        <a:pt x="210" y="67"/>
                        <a:pt x="210" y="67"/>
                      </a:cubicBezTo>
                      <a:cubicBezTo>
                        <a:pt x="210" y="67"/>
                        <a:pt x="210" y="67"/>
                        <a:pt x="210" y="67"/>
                      </a:cubicBezTo>
                      <a:cubicBezTo>
                        <a:pt x="211" y="67"/>
                        <a:pt x="211" y="67"/>
                        <a:pt x="211" y="67"/>
                      </a:cubicBezTo>
                      <a:cubicBezTo>
                        <a:pt x="211" y="67"/>
                        <a:pt x="211" y="67"/>
                        <a:pt x="211" y="67"/>
                      </a:cubicBezTo>
                      <a:cubicBezTo>
                        <a:pt x="211" y="67"/>
                        <a:pt x="211" y="67"/>
                        <a:pt x="212" y="67"/>
                      </a:cubicBezTo>
                      <a:cubicBezTo>
                        <a:pt x="212" y="67"/>
                        <a:pt x="212" y="67"/>
                        <a:pt x="212" y="67"/>
                      </a:cubicBezTo>
                      <a:cubicBezTo>
                        <a:pt x="212" y="67"/>
                        <a:pt x="213" y="67"/>
                        <a:pt x="213" y="67"/>
                      </a:cubicBezTo>
                      <a:cubicBezTo>
                        <a:pt x="213" y="67"/>
                        <a:pt x="213" y="67"/>
                        <a:pt x="213" y="67"/>
                      </a:cubicBezTo>
                      <a:cubicBezTo>
                        <a:pt x="214" y="67"/>
                        <a:pt x="214" y="67"/>
                        <a:pt x="214" y="67"/>
                      </a:cubicBezTo>
                      <a:cubicBezTo>
                        <a:pt x="214" y="67"/>
                        <a:pt x="214" y="67"/>
                        <a:pt x="214" y="67"/>
                      </a:cubicBezTo>
                      <a:cubicBezTo>
                        <a:pt x="214" y="67"/>
                        <a:pt x="214" y="67"/>
                        <a:pt x="214" y="67"/>
                      </a:cubicBezTo>
                      <a:cubicBezTo>
                        <a:pt x="213" y="66"/>
                        <a:pt x="213" y="66"/>
                        <a:pt x="213" y="66"/>
                      </a:cubicBezTo>
                      <a:cubicBezTo>
                        <a:pt x="213" y="66"/>
                        <a:pt x="213" y="66"/>
                        <a:pt x="213" y="66"/>
                      </a:cubicBezTo>
                      <a:cubicBezTo>
                        <a:pt x="212" y="66"/>
                        <a:pt x="212" y="66"/>
                        <a:pt x="212" y="66"/>
                      </a:cubicBezTo>
                      <a:cubicBezTo>
                        <a:pt x="212" y="66"/>
                        <a:pt x="212" y="66"/>
                        <a:pt x="212" y="66"/>
                      </a:cubicBezTo>
                      <a:cubicBezTo>
                        <a:pt x="211" y="66"/>
                        <a:pt x="211" y="66"/>
                        <a:pt x="211" y="66"/>
                      </a:cubicBezTo>
                      <a:cubicBezTo>
                        <a:pt x="211" y="66"/>
                        <a:pt x="211" y="66"/>
                        <a:pt x="211" y="66"/>
                      </a:cubicBezTo>
                      <a:cubicBezTo>
                        <a:pt x="211" y="66"/>
                        <a:pt x="211" y="66"/>
                        <a:pt x="211" y="66"/>
                      </a:cubicBezTo>
                      <a:cubicBezTo>
                        <a:pt x="211" y="65"/>
                        <a:pt x="211" y="65"/>
                        <a:pt x="211" y="65"/>
                      </a:cubicBezTo>
                      <a:cubicBezTo>
                        <a:pt x="210" y="65"/>
                        <a:pt x="210" y="65"/>
                        <a:pt x="210" y="65"/>
                      </a:cubicBezTo>
                      <a:cubicBezTo>
                        <a:pt x="209" y="65"/>
                        <a:pt x="209" y="65"/>
                        <a:pt x="209" y="65"/>
                      </a:cubicBezTo>
                      <a:cubicBezTo>
                        <a:pt x="209" y="65"/>
                        <a:pt x="209" y="65"/>
                        <a:pt x="209" y="65"/>
                      </a:cubicBezTo>
                      <a:cubicBezTo>
                        <a:pt x="209" y="66"/>
                        <a:pt x="209" y="66"/>
                        <a:pt x="209" y="66"/>
                      </a:cubicBezTo>
                      <a:cubicBezTo>
                        <a:pt x="208" y="66"/>
                        <a:pt x="208" y="66"/>
                        <a:pt x="208" y="66"/>
                      </a:cubicBezTo>
                      <a:cubicBezTo>
                        <a:pt x="208" y="67"/>
                        <a:pt x="208" y="67"/>
                        <a:pt x="208" y="67"/>
                      </a:cubicBezTo>
                      <a:cubicBezTo>
                        <a:pt x="208" y="67"/>
                        <a:pt x="208" y="67"/>
                        <a:pt x="208" y="67"/>
                      </a:cubicBezTo>
                      <a:cubicBezTo>
                        <a:pt x="207" y="67"/>
                        <a:pt x="207" y="67"/>
                        <a:pt x="207" y="67"/>
                      </a:cubicBezTo>
                      <a:cubicBezTo>
                        <a:pt x="207" y="67"/>
                        <a:pt x="207" y="67"/>
                        <a:pt x="207" y="67"/>
                      </a:cubicBezTo>
                      <a:cubicBezTo>
                        <a:pt x="207" y="67"/>
                        <a:pt x="207" y="67"/>
                        <a:pt x="207" y="67"/>
                      </a:cubicBezTo>
                      <a:cubicBezTo>
                        <a:pt x="207" y="67"/>
                        <a:pt x="207" y="67"/>
                        <a:pt x="207" y="67"/>
                      </a:cubicBezTo>
                      <a:cubicBezTo>
                        <a:pt x="207" y="66"/>
                        <a:pt x="207" y="66"/>
                        <a:pt x="207" y="66"/>
                      </a:cubicBezTo>
                      <a:cubicBezTo>
                        <a:pt x="206" y="66"/>
                        <a:pt x="206" y="66"/>
                        <a:pt x="206" y="66"/>
                      </a:cubicBezTo>
                      <a:cubicBezTo>
                        <a:pt x="206" y="66"/>
                        <a:pt x="206" y="66"/>
                        <a:pt x="206" y="66"/>
                      </a:cubicBezTo>
                      <a:cubicBezTo>
                        <a:pt x="205" y="66"/>
                        <a:pt x="205" y="66"/>
                        <a:pt x="205" y="66"/>
                      </a:cubicBezTo>
                      <a:cubicBezTo>
                        <a:pt x="205" y="66"/>
                        <a:pt x="205" y="66"/>
                        <a:pt x="205" y="66"/>
                      </a:cubicBezTo>
                      <a:cubicBezTo>
                        <a:pt x="204" y="66"/>
                        <a:pt x="204" y="66"/>
                        <a:pt x="204" y="66"/>
                      </a:cubicBezTo>
                      <a:cubicBezTo>
                        <a:pt x="203" y="67"/>
                        <a:pt x="203" y="67"/>
                        <a:pt x="203" y="67"/>
                      </a:cubicBezTo>
                      <a:cubicBezTo>
                        <a:pt x="203" y="66"/>
                        <a:pt x="203" y="66"/>
                        <a:pt x="203" y="66"/>
                      </a:cubicBezTo>
                      <a:cubicBezTo>
                        <a:pt x="202" y="66"/>
                        <a:pt x="202" y="66"/>
                        <a:pt x="202" y="66"/>
                      </a:cubicBezTo>
                      <a:cubicBezTo>
                        <a:pt x="201" y="66"/>
                        <a:pt x="201" y="66"/>
                        <a:pt x="201" y="66"/>
                      </a:cubicBezTo>
                      <a:cubicBezTo>
                        <a:pt x="200" y="66"/>
                        <a:pt x="200" y="66"/>
                        <a:pt x="200" y="66"/>
                      </a:cubicBezTo>
                      <a:cubicBezTo>
                        <a:pt x="200" y="66"/>
                        <a:pt x="200" y="66"/>
                        <a:pt x="200" y="66"/>
                      </a:cubicBezTo>
                      <a:cubicBezTo>
                        <a:pt x="200" y="66"/>
                        <a:pt x="200" y="66"/>
                        <a:pt x="200" y="66"/>
                      </a:cubicBezTo>
                      <a:cubicBezTo>
                        <a:pt x="200" y="65"/>
                        <a:pt x="200" y="65"/>
                        <a:pt x="200" y="65"/>
                      </a:cubicBezTo>
                      <a:cubicBezTo>
                        <a:pt x="199" y="65"/>
                        <a:pt x="199" y="65"/>
                        <a:pt x="199" y="65"/>
                      </a:cubicBezTo>
                      <a:cubicBezTo>
                        <a:pt x="199" y="65"/>
                        <a:pt x="199" y="65"/>
                        <a:pt x="199" y="65"/>
                      </a:cubicBezTo>
                      <a:cubicBezTo>
                        <a:pt x="198" y="64"/>
                        <a:pt x="198" y="64"/>
                        <a:pt x="198" y="64"/>
                      </a:cubicBezTo>
                      <a:cubicBezTo>
                        <a:pt x="197" y="64"/>
                        <a:pt x="197" y="64"/>
                        <a:pt x="197" y="64"/>
                      </a:cubicBezTo>
                      <a:cubicBezTo>
                        <a:pt x="196" y="64"/>
                        <a:pt x="196" y="64"/>
                        <a:pt x="196" y="64"/>
                      </a:cubicBezTo>
                      <a:cubicBezTo>
                        <a:pt x="197" y="63"/>
                        <a:pt x="197" y="63"/>
                        <a:pt x="197" y="63"/>
                      </a:cubicBezTo>
                      <a:cubicBezTo>
                        <a:pt x="197" y="63"/>
                        <a:pt x="198" y="63"/>
                        <a:pt x="198" y="64"/>
                      </a:cubicBezTo>
                      <a:cubicBezTo>
                        <a:pt x="199" y="64"/>
                        <a:pt x="199" y="64"/>
                        <a:pt x="199" y="64"/>
                      </a:cubicBezTo>
                      <a:cubicBezTo>
                        <a:pt x="200" y="64"/>
                        <a:pt x="200" y="64"/>
                        <a:pt x="200" y="64"/>
                      </a:cubicBezTo>
                      <a:cubicBezTo>
                        <a:pt x="200" y="64"/>
                        <a:pt x="200" y="64"/>
                        <a:pt x="201" y="64"/>
                      </a:cubicBezTo>
                      <a:cubicBezTo>
                        <a:pt x="202" y="64"/>
                        <a:pt x="202" y="64"/>
                        <a:pt x="202" y="64"/>
                      </a:cubicBezTo>
                      <a:cubicBezTo>
                        <a:pt x="202" y="64"/>
                        <a:pt x="203" y="63"/>
                        <a:pt x="203" y="63"/>
                      </a:cubicBezTo>
                      <a:cubicBezTo>
                        <a:pt x="204" y="62"/>
                        <a:pt x="203" y="63"/>
                        <a:pt x="203" y="62"/>
                      </a:cubicBezTo>
                      <a:cubicBezTo>
                        <a:pt x="204" y="62"/>
                        <a:pt x="204" y="62"/>
                        <a:pt x="204" y="62"/>
                      </a:cubicBezTo>
                      <a:cubicBezTo>
                        <a:pt x="205" y="62"/>
                        <a:pt x="205" y="62"/>
                        <a:pt x="205" y="62"/>
                      </a:cubicBezTo>
                      <a:cubicBezTo>
                        <a:pt x="205" y="62"/>
                        <a:pt x="205" y="62"/>
                        <a:pt x="205" y="62"/>
                      </a:cubicBezTo>
                      <a:cubicBezTo>
                        <a:pt x="205" y="62"/>
                        <a:pt x="205" y="62"/>
                        <a:pt x="205" y="62"/>
                      </a:cubicBezTo>
                      <a:cubicBezTo>
                        <a:pt x="205" y="61"/>
                        <a:pt x="205" y="61"/>
                        <a:pt x="205" y="61"/>
                      </a:cubicBezTo>
                      <a:cubicBezTo>
                        <a:pt x="205" y="61"/>
                        <a:pt x="205" y="61"/>
                        <a:pt x="205" y="61"/>
                      </a:cubicBezTo>
                      <a:cubicBezTo>
                        <a:pt x="205" y="61"/>
                        <a:pt x="205" y="61"/>
                        <a:pt x="205" y="61"/>
                      </a:cubicBezTo>
                      <a:cubicBezTo>
                        <a:pt x="203" y="60"/>
                        <a:pt x="203" y="60"/>
                        <a:pt x="203" y="60"/>
                      </a:cubicBezTo>
                      <a:cubicBezTo>
                        <a:pt x="202" y="60"/>
                        <a:pt x="202" y="60"/>
                        <a:pt x="202" y="60"/>
                      </a:cubicBezTo>
                      <a:cubicBezTo>
                        <a:pt x="201" y="59"/>
                        <a:pt x="201" y="59"/>
                        <a:pt x="201" y="59"/>
                      </a:cubicBezTo>
                      <a:cubicBezTo>
                        <a:pt x="201" y="59"/>
                        <a:pt x="201" y="59"/>
                        <a:pt x="201" y="59"/>
                      </a:cubicBezTo>
                      <a:cubicBezTo>
                        <a:pt x="200" y="59"/>
                        <a:pt x="200" y="59"/>
                        <a:pt x="200" y="59"/>
                      </a:cubicBezTo>
                      <a:cubicBezTo>
                        <a:pt x="200" y="59"/>
                        <a:pt x="200" y="59"/>
                        <a:pt x="200" y="59"/>
                      </a:cubicBezTo>
                      <a:cubicBezTo>
                        <a:pt x="200" y="59"/>
                        <a:pt x="199" y="59"/>
                        <a:pt x="199" y="59"/>
                      </a:cubicBezTo>
                      <a:cubicBezTo>
                        <a:pt x="198" y="59"/>
                        <a:pt x="198" y="59"/>
                        <a:pt x="198" y="59"/>
                      </a:cubicBezTo>
                      <a:cubicBezTo>
                        <a:pt x="198" y="59"/>
                        <a:pt x="198" y="59"/>
                        <a:pt x="198" y="59"/>
                      </a:cubicBezTo>
                      <a:cubicBezTo>
                        <a:pt x="198" y="58"/>
                        <a:pt x="198" y="58"/>
                        <a:pt x="198" y="58"/>
                      </a:cubicBezTo>
                      <a:cubicBezTo>
                        <a:pt x="198" y="58"/>
                        <a:pt x="198" y="58"/>
                        <a:pt x="198" y="58"/>
                      </a:cubicBezTo>
                      <a:cubicBezTo>
                        <a:pt x="197" y="58"/>
                        <a:pt x="197" y="58"/>
                        <a:pt x="197" y="58"/>
                      </a:cubicBezTo>
                      <a:cubicBezTo>
                        <a:pt x="196" y="58"/>
                        <a:pt x="196" y="58"/>
                        <a:pt x="196" y="58"/>
                      </a:cubicBezTo>
                      <a:cubicBezTo>
                        <a:pt x="195" y="59"/>
                        <a:pt x="195" y="59"/>
                        <a:pt x="195" y="59"/>
                      </a:cubicBezTo>
                      <a:cubicBezTo>
                        <a:pt x="195" y="60"/>
                        <a:pt x="195" y="60"/>
                        <a:pt x="195" y="60"/>
                      </a:cubicBezTo>
                      <a:cubicBezTo>
                        <a:pt x="194" y="60"/>
                        <a:pt x="194" y="60"/>
                        <a:pt x="194" y="60"/>
                      </a:cubicBezTo>
                      <a:cubicBezTo>
                        <a:pt x="194" y="62"/>
                        <a:pt x="194" y="62"/>
                        <a:pt x="194" y="62"/>
                      </a:cubicBezTo>
                      <a:cubicBezTo>
                        <a:pt x="194" y="61"/>
                        <a:pt x="194" y="61"/>
                        <a:pt x="194" y="61"/>
                      </a:cubicBezTo>
                      <a:cubicBezTo>
                        <a:pt x="193" y="61"/>
                        <a:pt x="193" y="61"/>
                        <a:pt x="193" y="61"/>
                      </a:cubicBezTo>
                      <a:cubicBezTo>
                        <a:pt x="193" y="60"/>
                        <a:pt x="193" y="60"/>
                        <a:pt x="193" y="60"/>
                      </a:cubicBezTo>
                      <a:cubicBezTo>
                        <a:pt x="193" y="60"/>
                        <a:pt x="193" y="60"/>
                        <a:pt x="193" y="60"/>
                      </a:cubicBezTo>
                      <a:cubicBezTo>
                        <a:pt x="193" y="60"/>
                        <a:pt x="193" y="60"/>
                        <a:pt x="193" y="60"/>
                      </a:cubicBezTo>
                      <a:cubicBezTo>
                        <a:pt x="193" y="60"/>
                        <a:pt x="193" y="60"/>
                        <a:pt x="193" y="60"/>
                      </a:cubicBezTo>
                      <a:cubicBezTo>
                        <a:pt x="193" y="59"/>
                        <a:pt x="193" y="60"/>
                        <a:pt x="193" y="59"/>
                      </a:cubicBezTo>
                      <a:cubicBezTo>
                        <a:pt x="194" y="59"/>
                        <a:pt x="193" y="59"/>
                        <a:pt x="193" y="59"/>
                      </a:cubicBezTo>
                      <a:cubicBezTo>
                        <a:pt x="192" y="59"/>
                        <a:pt x="192" y="59"/>
                        <a:pt x="192" y="59"/>
                      </a:cubicBezTo>
                      <a:cubicBezTo>
                        <a:pt x="192" y="59"/>
                        <a:pt x="192" y="59"/>
                        <a:pt x="192" y="59"/>
                      </a:cubicBezTo>
                      <a:cubicBezTo>
                        <a:pt x="193" y="58"/>
                        <a:pt x="193" y="58"/>
                        <a:pt x="193" y="58"/>
                      </a:cubicBezTo>
                      <a:cubicBezTo>
                        <a:pt x="193" y="58"/>
                        <a:pt x="193" y="58"/>
                        <a:pt x="193" y="58"/>
                      </a:cubicBezTo>
                      <a:cubicBezTo>
                        <a:pt x="193" y="58"/>
                        <a:pt x="194" y="58"/>
                        <a:pt x="195" y="58"/>
                      </a:cubicBezTo>
                      <a:cubicBezTo>
                        <a:pt x="195" y="57"/>
                        <a:pt x="194" y="57"/>
                        <a:pt x="194" y="57"/>
                      </a:cubicBezTo>
                      <a:cubicBezTo>
                        <a:pt x="194" y="57"/>
                        <a:pt x="194" y="57"/>
                        <a:pt x="194" y="57"/>
                      </a:cubicBezTo>
                      <a:cubicBezTo>
                        <a:pt x="194" y="57"/>
                        <a:pt x="194" y="57"/>
                        <a:pt x="194" y="57"/>
                      </a:cubicBezTo>
                      <a:cubicBezTo>
                        <a:pt x="194" y="56"/>
                        <a:pt x="194" y="56"/>
                        <a:pt x="194" y="56"/>
                      </a:cubicBezTo>
                      <a:cubicBezTo>
                        <a:pt x="193" y="56"/>
                        <a:pt x="193" y="56"/>
                        <a:pt x="193" y="56"/>
                      </a:cubicBezTo>
                      <a:cubicBezTo>
                        <a:pt x="192" y="56"/>
                        <a:pt x="192" y="56"/>
                        <a:pt x="192" y="56"/>
                      </a:cubicBezTo>
                      <a:cubicBezTo>
                        <a:pt x="191" y="57"/>
                        <a:pt x="191" y="57"/>
                        <a:pt x="191" y="57"/>
                      </a:cubicBezTo>
                      <a:cubicBezTo>
                        <a:pt x="190" y="57"/>
                        <a:pt x="190" y="57"/>
                        <a:pt x="190" y="57"/>
                      </a:cubicBezTo>
                      <a:cubicBezTo>
                        <a:pt x="190" y="57"/>
                        <a:pt x="190" y="57"/>
                        <a:pt x="190" y="57"/>
                      </a:cubicBezTo>
                      <a:cubicBezTo>
                        <a:pt x="190" y="58"/>
                        <a:pt x="190" y="58"/>
                        <a:pt x="190" y="58"/>
                      </a:cubicBezTo>
                      <a:cubicBezTo>
                        <a:pt x="190" y="59"/>
                        <a:pt x="190" y="59"/>
                        <a:pt x="190" y="59"/>
                      </a:cubicBezTo>
                      <a:cubicBezTo>
                        <a:pt x="190" y="59"/>
                        <a:pt x="190" y="59"/>
                        <a:pt x="190" y="59"/>
                      </a:cubicBezTo>
                      <a:cubicBezTo>
                        <a:pt x="189" y="59"/>
                        <a:pt x="189" y="59"/>
                        <a:pt x="189" y="59"/>
                      </a:cubicBezTo>
                      <a:cubicBezTo>
                        <a:pt x="189" y="59"/>
                        <a:pt x="189" y="59"/>
                        <a:pt x="189" y="60"/>
                      </a:cubicBezTo>
                      <a:cubicBezTo>
                        <a:pt x="189" y="61"/>
                        <a:pt x="189" y="60"/>
                        <a:pt x="188" y="61"/>
                      </a:cubicBezTo>
                      <a:cubicBezTo>
                        <a:pt x="188" y="61"/>
                        <a:pt x="188" y="61"/>
                        <a:pt x="188" y="61"/>
                      </a:cubicBezTo>
                      <a:cubicBezTo>
                        <a:pt x="187" y="61"/>
                        <a:pt x="187" y="61"/>
                        <a:pt x="187" y="61"/>
                      </a:cubicBezTo>
                      <a:cubicBezTo>
                        <a:pt x="187" y="61"/>
                        <a:pt x="187" y="61"/>
                        <a:pt x="187" y="61"/>
                      </a:cubicBezTo>
                      <a:cubicBezTo>
                        <a:pt x="186" y="61"/>
                        <a:pt x="186" y="61"/>
                        <a:pt x="186" y="61"/>
                      </a:cubicBezTo>
                      <a:cubicBezTo>
                        <a:pt x="187" y="61"/>
                        <a:pt x="187" y="61"/>
                        <a:pt x="187" y="61"/>
                      </a:cubicBezTo>
                      <a:cubicBezTo>
                        <a:pt x="187" y="60"/>
                        <a:pt x="187" y="60"/>
                        <a:pt x="187" y="60"/>
                      </a:cubicBezTo>
                      <a:cubicBezTo>
                        <a:pt x="186" y="59"/>
                        <a:pt x="186" y="59"/>
                        <a:pt x="186" y="59"/>
                      </a:cubicBezTo>
                      <a:cubicBezTo>
                        <a:pt x="187" y="59"/>
                        <a:pt x="187" y="59"/>
                        <a:pt x="187" y="59"/>
                      </a:cubicBezTo>
                      <a:cubicBezTo>
                        <a:pt x="187" y="59"/>
                        <a:pt x="187" y="59"/>
                        <a:pt x="187" y="59"/>
                      </a:cubicBezTo>
                      <a:cubicBezTo>
                        <a:pt x="187" y="58"/>
                        <a:pt x="187" y="58"/>
                        <a:pt x="187" y="58"/>
                      </a:cubicBezTo>
                      <a:cubicBezTo>
                        <a:pt x="187" y="58"/>
                        <a:pt x="187" y="58"/>
                        <a:pt x="187" y="58"/>
                      </a:cubicBezTo>
                      <a:cubicBezTo>
                        <a:pt x="187" y="57"/>
                        <a:pt x="187" y="57"/>
                        <a:pt x="187" y="57"/>
                      </a:cubicBezTo>
                      <a:cubicBezTo>
                        <a:pt x="187" y="58"/>
                        <a:pt x="187" y="58"/>
                        <a:pt x="187" y="58"/>
                      </a:cubicBezTo>
                      <a:cubicBezTo>
                        <a:pt x="186" y="58"/>
                        <a:pt x="186" y="58"/>
                        <a:pt x="186" y="58"/>
                      </a:cubicBezTo>
                      <a:cubicBezTo>
                        <a:pt x="186" y="58"/>
                        <a:pt x="186" y="58"/>
                        <a:pt x="186" y="58"/>
                      </a:cubicBezTo>
                      <a:cubicBezTo>
                        <a:pt x="185" y="58"/>
                        <a:pt x="185" y="58"/>
                        <a:pt x="185" y="58"/>
                      </a:cubicBezTo>
                      <a:cubicBezTo>
                        <a:pt x="185" y="58"/>
                        <a:pt x="185" y="58"/>
                        <a:pt x="185" y="58"/>
                      </a:cubicBezTo>
                      <a:cubicBezTo>
                        <a:pt x="184" y="59"/>
                        <a:pt x="184" y="59"/>
                        <a:pt x="184" y="59"/>
                      </a:cubicBezTo>
                      <a:cubicBezTo>
                        <a:pt x="184" y="59"/>
                        <a:pt x="184" y="59"/>
                        <a:pt x="184" y="59"/>
                      </a:cubicBezTo>
                      <a:cubicBezTo>
                        <a:pt x="184" y="59"/>
                        <a:pt x="184" y="59"/>
                        <a:pt x="184" y="59"/>
                      </a:cubicBezTo>
                      <a:cubicBezTo>
                        <a:pt x="183" y="60"/>
                        <a:pt x="183" y="60"/>
                        <a:pt x="183" y="60"/>
                      </a:cubicBezTo>
                      <a:cubicBezTo>
                        <a:pt x="183" y="60"/>
                        <a:pt x="183" y="60"/>
                        <a:pt x="183" y="60"/>
                      </a:cubicBezTo>
                      <a:cubicBezTo>
                        <a:pt x="182" y="61"/>
                        <a:pt x="182" y="61"/>
                        <a:pt x="182" y="61"/>
                      </a:cubicBezTo>
                      <a:cubicBezTo>
                        <a:pt x="182" y="62"/>
                        <a:pt x="182" y="62"/>
                        <a:pt x="182" y="62"/>
                      </a:cubicBezTo>
                      <a:cubicBezTo>
                        <a:pt x="182" y="62"/>
                        <a:pt x="182" y="62"/>
                        <a:pt x="182" y="63"/>
                      </a:cubicBezTo>
                      <a:cubicBezTo>
                        <a:pt x="181" y="63"/>
                        <a:pt x="182" y="63"/>
                        <a:pt x="182" y="63"/>
                      </a:cubicBezTo>
                      <a:cubicBezTo>
                        <a:pt x="181" y="63"/>
                        <a:pt x="181" y="63"/>
                        <a:pt x="181" y="63"/>
                      </a:cubicBezTo>
                      <a:cubicBezTo>
                        <a:pt x="180" y="63"/>
                        <a:pt x="180" y="63"/>
                        <a:pt x="180" y="63"/>
                      </a:cubicBezTo>
                      <a:cubicBezTo>
                        <a:pt x="180" y="63"/>
                        <a:pt x="180" y="63"/>
                        <a:pt x="180" y="63"/>
                      </a:cubicBezTo>
                      <a:cubicBezTo>
                        <a:pt x="180" y="62"/>
                        <a:pt x="180" y="62"/>
                        <a:pt x="180" y="62"/>
                      </a:cubicBezTo>
                      <a:cubicBezTo>
                        <a:pt x="180" y="62"/>
                        <a:pt x="180" y="62"/>
                        <a:pt x="180" y="62"/>
                      </a:cubicBezTo>
                      <a:cubicBezTo>
                        <a:pt x="180" y="62"/>
                        <a:pt x="180" y="62"/>
                        <a:pt x="180" y="62"/>
                      </a:cubicBezTo>
                      <a:cubicBezTo>
                        <a:pt x="180" y="61"/>
                        <a:pt x="180" y="61"/>
                        <a:pt x="180" y="61"/>
                      </a:cubicBezTo>
                      <a:cubicBezTo>
                        <a:pt x="181" y="61"/>
                        <a:pt x="181" y="61"/>
                        <a:pt x="181" y="61"/>
                      </a:cubicBezTo>
                      <a:cubicBezTo>
                        <a:pt x="180" y="60"/>
                        <a:pt x="180" y="60"/>
                        <a:pt x="180" y="60"/>
                      </a:cubicBezTo>
                      <a:cubicBezTo>
                        <a:pt x="181" y="60"/>
                        <a:pt x="181" y="60"/>
                        <a:pt x="181" y="60"/>
                      </a:cubicBezTo>
                      <a:cubicBezTo>
                        <a:pt x="181" y="60"/>
                        <a:pt x="181" y="60"/>
                        <a:pt x="181" y="60"/>
                      </a:cubicBezTo>
                      <a:cubicBezTo>
                        <a:pt x="182" y="59"/>
                        <a:pt x="182" y="59"/>
                        <a:pt x="182" y="59"/>
                      </a:cubicBezTo>
                      <a:cubicBezTo>
                        <a:pt x="182" y="59"/>
                        <a:pt x="182" y="59"/>
                        <a:pt x="182" y="59"/>
                      </a:cubicBezTo>
                      <a:cubicBezTo>
                        <a:pt x="183" y="59"/>
                        <a:pt x="183" y="59"/>
                        <a:pt x="183" y="59"/>
                      </a:cubicBezTo>
                      <a:cubicBezTo>
                        <a:pt x="183" y="59"/>
                        <a:pt x="183" y="59"/>
                        <a:pt x="183" y="59"/>
                      </a:cubicBezTo>
                      <a:cubicBezTo>
                        <a:pt x="183" y="57"/>
                        <a:pt x="183" y="57"/>
                        <a:pt x="183" y="57"/>
                      </a:cubicBezTo>
                      <a:cubicBezTo>
                        <a:pt x="184" y="57"/>
                        <a:pt x="184" y="57"/>
                        <a:pt x="184" y="57"/>
                      </a:cubicBezTo>
                      <a:cubicBezTo>
                        <a:pt x="185" y="57"/>
                        <a:pt x="185" y="57"/>
                        <a:pt x="185" y="57"/>
                      </a:cubicBezTo>
                      <a:cubicBezTo>
                        <a:pt x="184" y="56"/>
                        <a:pt x="184" y="56"/>
                        <a:pt x="184" y="56"/>
                      </a:cubicBezTo>
                      <a:cubicBezTo>
                        <a:pt x="184" y="56"/>
                        <a:pt x="184" y="56"/>
                        <a:pt x="184" y="56"/>
                      </a:cubicBezTo>
                      <a:cubicBezTo>
                        <a:pt x="184" y="56"/>
                        <a:pt x="183" y="56"/>
                        <a:pt x="182" y="56"/>
                      </a:cubicBezTo>
                      <a:cubicBezTo>
                        <a:pt x="182" y="56"/>
                        <a:pt x="182" y="56"/>
                        <a:pt x="182" y="57"/>
                      </a:cubicBezTo>
                      <a:cubicBezTo>
                        <a:pt x="182" y="57"/>
                        <a:pt x="182" y="57"/>
                        <a:pt x="182" y="57"/>
                      </a:cubicBezTo>
                      <a:cubicBezTo>
                        <a:pt x="182" y="57"/>
                        <a:pt x="182" y="57"/>
                        <a:pt x="182" y="57"/>
                      </a:cubicBezTo>
                      <a:cubicBezTo>
                        <a:pt x="181" y="58"/>
                        <a:pt x="181" y="58"/>
                        <a:pt x="181" y="58"/>
                      </a:cubicBezTo>
                      <a:cubicBezTo>
                        <a:pt x="181" y="58"/>
                        <a:pt x="181" y="58"/>
                        <a:pt x="181" y="58"/>
                      </a:cubicBezTo>
                      <a:cubicBezTo>
                        <a:pt x="180" y="57"/>
                        <a:pt x="180" y="57"/>
                        <a:pt x="180" y="57"/>
                      </a:cubicBezTo>
                      <a:cubicBezTo>
                        <a:pt x="180" y="57"/>
                        <a:pt x="180" y="57"/>
                        <a:pt x="180" y="57"/>
                      </a:cubicBezTo>
                      <a:cubicBezTo>
                        <a:pt x="179" y="57"/>
                        <a:pt x="179" y="57"/>
                        <a:pt x="179" y="57"/>
                      </a:cubicBezTo>
                      <a:cubicBezTo>
                        <a:pt x="178" y="58"/>
                        <a:pt x="178" y="58"/>
                        <a:pt x="178" y="58"/>
                      </a:cubicBezTo>
                      <a:cubicBezTo>
                        <a:pt x="178" y="58"/>
                        <a:pt x="178" y="58"/>
                        <a:pt x="178" y="58"/>
                      </a:cubicBezTo>
                      <a:cubicBezTo>
                        <a:pt x="178" y="59"/>
                        <a:pt x="178" y="59"/>
                        <a:pt x="178" y="59"/>
                      </a:cubicBezTo>
                      <a:cubicBezTo>
                        <a:pt x="178" y="59"/>
                        <a:pt x="178" y="59"/>
                        <a:pt x="178" y="59"/>
                      </a:cubicBezTo>
                      <a:cubicBezTo>
                        <a:pt x="178" y="60"/>
                        <a:pt x="178" y="60"/>
                        <a:pt x="178" y="60"/>
                      </a:cubicBezTo>
                      <a:cubicBezTo>
                        <a:pt x="178" y="60"/>
                        <a:pt x="178" y="60"/>
                        <a:pt x="177" y="60"/>
                      </a:cubicBezTo>
                      <a:cubicBezTo>
                        <a:pt x="175" y="60"/>
                        <a:pt x="177" y="60"/>
                        <a:pt x="177" y="60"/>
                      </a:cubicBezTo>
                      <a:cubicBezTo>
                        <a:pt x="177" y="61"/>
                        <a:pt x="177" y="61"/>
                        <a:pt x="177" y="61"/>
                      </a:cubicBezTo>
                      <a:cubicBezTo>
                        <a:pt x="175" y="61"/>
                        <a:pt x="175" y="61"/>
                        <a:pt x="175" y="61"/>
                      </a:cubicBezTo>
                      <a:cubicBezTo>
                        <a:pt x="175" y="61"/>
                        <a:pt x="175" y="61"/>
                        <a:pt x="175" y="61"/>
                      </a:cubicBezTo>
                      <a:cubicBezTo>
                        <a:pt x="174" y="61"/>
                        <a:pt x="174" y="61"/>
                        <a:pt x="174" y="61"/>
                      </a:cubicBezTo>
                      <a:cubicBezTo>
                        <a:pt x="174" y="62"/>
                        <a:pt x="174" y="62"/>
                        <a:pt x="174" y="62"/>
                      </a:cubicBezTo>
                      <a:cubicBezTo>
                        <a:pt x="174" y="62"/>
                        <a:pt x="173" y="62"/>
                        <a:pt x="173" y="62"/>
                      </a:cubicBezTo>
                      <a:cubicBezTo>
                        <a:pt x="173" y="63"/>
                        <a:pt x="173" y="63"/>
                        <a:pt x="172" y="63"/>
                      </a:cubicBezTo>
                      <a:cubicBezTo>
                        <a:pt x="172" y="63"/>
                        <a:pt x="172" y="64"/>
                        <a:pt x="172" y="64"/>
                      </a:cubicBezTo>
                      <a:cubicBezTo>
                        <a:pt x="173" y="64"/>
                        <a:pt x="173" y="64"/>
                        <a:pt x="173" y="64"/>
                      </a:cubicBezTo>
                      <a:cubicBezTo>
                        <a:pt x="172" y="64"/>
                        <a:pt x="172" y="64"/>
                        <a:pt x="172" y="64"/>
                      </a:cubicBezTo>
                      <a:cubicBezTo>
                        <a:pt x="171" y="64"/>
                        <a:pt x="171" y="64"/>
                        <a:pt x="171" y="64"/>
                      </a:cubicBezTo>
                      <a:cubicBezTo>
                        <a:pt x="171" y="64"/>
                        <a:pt x="171" y="64"/>
                        <a:pt x="171" y="64"/>
                      </a:cubicBezTo>
                      <a:cubicBezTo>
                        <a:pt x="171" y="63"/>
                        <a:pt x="171" y="63"/>
                        <a:pt x="171" y="63"/>
                      </a:cubicBezTo>
                      <a:cubicBezTo>
                        <a:pt x="171" y="63"/>
                        <a:pt x="171" y="63"/>
                        <a:pt x="171" y="63"/>
                      </a:cubicBezTo>
                      <a:cubicBezTo>
                        <a:pt x="171" y="62"/>
                        <a:pt x="171" y="62"/>
                        <a:pt x="171" y="62"/>
                      </a:cubicBezTo>
                      <a:cubicBezTo>
                        <a:pt x="170" y="62"/>
                        <a:pt x="170" y="62"/>
                        <a:pt x="170" y="62"/>
                      </a:cubicBezTo>
                      <a:cubicBezTo>
                        <a:pt x="169" y="63"/>
                        <a:pt x="169" y="63"/>
                        <a:pt x="169" y="63"/>
                      </a:cubicBezTo>
                      <a:cubicBezTo>
                        <a:pt x="168" y="63"/>
                        <a:pt x="168" y="63"/>
                        <a:pt x="168" y="63"/>
                      </a:cubicBezTo>
                      <a:cubicBezTo>
                        <a:pt x="167" y="63"/>
                        <a:pt x="167" y="63"/>
                        <a:pt x="167" y="63"/>
                      </a:cubicBezTo>
                      <a:cubicBezTo>
                        <a:pt x="167" y="63"/>
                        <a:pt x="167" y="63"/>
                        <a:pt x="167" y="63"/>
                      </a:cubicBezTo>
                      <a:cubicBezTo>
                        <a:pt x="166" y="63"/>
                        <a:pt x="166" y="62"/>
                        <a:pt x="166" y="62"/>
                      </a:cubicBezTo>
                      <a:cubicBezTo>
                        <a:pt x="165" y="62"/>
                        <a:pt x="165" y="62"/>
                        <a:pt x="165" y="62"/>
                      </a:cubicBezTo>
                      <a:cubicBezTo>
                        <a:pt x="164" y="62"/>
                        <a:pt x="164" y="62"/>
                        <a:pt x="164" y="62"/>
                      </a:cubicBezTo>
                      <a:cubicBezTo>
                        <a:pt x="164" y="63"/>
                        <a:pt x="164" y="63"/>
                        <a:pt x="164" y="63"/>
                      </a:cubicBezTo>
                      <a:cubicBezTo>
                        <a:pt x="165" y="63"/>
                        <a:pt x="165" y="63"/>
                        <a:pt x="165" y="63"/>
                      </a:cubicBezTo>
                      <a:cubicBezTo>
                        <a:pt x="166" y="64"/>
                        <a:pt x="166" y="64"/>
                        <a:pt x="166" y="64"/>
                      </a:cubicBezTo>
                      <a:cubicBezTo>
                        <a:pt x="166" y="64"/>
                        <a:pt x="166" y="64"/>
                        <a:pt x="166" y="64"/>
                      </a:cubicBezTo>
                      <a:cubicBezTo>
                        <a:pt x="167" y="64"/>
                        <a:pt x="167" y="64"/>
                        <a:pt x="167" y="64"/>
                      </a:cubicBezTo>
                      <a:cubicBezTo>
                        <a:pt x="167" y="65"/>
                        <a:pt x="167" y="65"/>
                        <a:pt x="167" y="65"/>
                      </a:cubicBezTo>
                      <a:cubicBezTo>
                        <a:pt x="166" y="65"/>
                        <a:pt x="166" y="65"/>
                        <a:pt x="166" y="65"/>
                      </a:cubicBezTo>
                      <a:cubicBezTo>
                        <a:pt x="166" y="65"/>
                        <a:pt x="166" y="65"/>
                        <a:pt x="166" y="65"/>
                      </a:cubicBezTo>
                      <a:cubicBezTo>
                        <a:pt x="165" y="65"/>
                        <a:pt x="165" y="65"/>
                        <a:pt x="165" y="65"/>
                      </a:cubicBezTo>
                      <a:cubicBezTo>
                        <a:pt x="165" y="65"/>
                        <a:pt x="165" y="65"/>
                        <a:pt x="165" y="65"/>
                      </a:cubicBezTo>
                      <a:cubicBezTo>
                        <a:pt x="165" y="64"/>
                        <a:pt x="165" y="64"/>
                        <a:pt x="165" y="64"/>
                      </a:cubicBezTo>
                      <a:cubicBezTo>
                        <a:pt x="164" y="65"/>
                        <a:pt x="164" y="65"/>
                        <a:pt x="164" y="65"/>
                      </a:cubicBezTo>
                      <a:cubicBezTo>
                        <a:pt x="164" y="66"/>
                        <a:pt x="164" y="66"/>
                        <a:pt x="164" y="66"/>
                      </a:cubicBezTo>
                      <a:cubicBezTo>
                        <a:pt x="163" y="66"/>
                        <a:pt x="163" y="66"/>
                        <a:pt x="163" y="66"/>
                      </a:cubicBezTo>
                      <a:cubicBezTo>
                        <a:pt x="162" y="65"/>
                        <a:pt x="162" y="65"/>
                        <a:pt x="162" y="65"/>
                      </a:cubicBezTo>
                      <a:cubicBezTo>
                        <a:pt x="162" y="66"/>
                        <a:pt x="162" y="66"/>
                        <a:pt x="162" y="66"/>
                      </a:cubicBezTo>
                      <a:cubicBezTo>
                        <a:pt x="162" y="66"/>
                        <a:pt x="162" y="66"/>
                        <a:pt x="162" y="66"/>
                      </a:cubicBezTo>
                      <a:cubicBezTo>
                        <a:pt x="161" y="67"/>
                        <a:pt x="161" y="67"/>
                        <a:pt x="161" y="67"/>
                      </a:cubicBezTo>
                      <a:cubicBezTo>
                        <a:pt x="162" y="68"/>
                        <a:pt x="162" y="68"/>
                        <a:pt x="162" y="68"/>
                      </a:cubicBezTo>
                      <a:cubicBezTo>
                        <a:pt x="161" y="68"/>
                        <a:pt x="161" y="68"/>
                        <a:pt x="161" y="68"/>
                      </a:cubicBezTo>
                      <a:cubicBezTo>
                        <a:pt x="161" y="68"/>
                        <a:pt x="161" y="68"/>
                        <a:pt x="161" y="68"/>
                      </a:cubicBezTo>
                      <a:cubicBezTo>
                        <a:pt x="160" y="69"/>
                        <a:pt x="160" y="69"/>
                        <a:pt x="160" y="69"/>
                      </a:cubicBezTo>
                      <a:cubicBezTo>
                        <a:pt x="160" y="69"/>
                        <a:pt x="159" y="69"/>
                        <a:pt x="158" y="69"/>
                      </a:cubicBezTo>
                      <a:cubicBezTo>
                        <a:pt x="158" y="69"/>
                        <a:pt x="159" y="69"/>
                        <a:pt x="159" y="69"/>
                      </a:cubicBezTo>
                      <a:cubicBezTo>
                        <a:pt x="159" y="69"/>
                        <a:pt x="159" y="69"/>
                        <a:pt x="159" y="69"/>
                      </a:cubicBezTo>
                      <a:cubicBezTo>
                        <a:pt x="159" y="68"/>
                        <a:pt x="159" y="68"/>
                        <a:pt x="159" y="68"/>
                      </a:cubicBezTo>
                      <a:cubicBezTo>
                        <a:pt x="160" y="68"/>
                        <a:pt x="160" y="68"/>
                        <a:pt x="160" y="68"/>
                      </a:cubicBezTo>
                      <a:cubicBezTo>
                        <a:pt x="160" y="67"/>
                        <a:pt x="160" y="67"/>
                        <a:pt x="160" y="67"/>
                      </a:cubicBezTo>
                      <a:cubicBezTo>
                        <a:pt x="160" y="67"/>
                        <a:pt x="160" y="67"/>
                        <a:pt x="160" y="67"/>
                      </a:cubicBezTo>
                      <a:cubicBezTo>
                        <a:pt x="160" y="67"/>
                        <a:pt x="160" y="66"/>
                        <a:pt x="160" y="65"/>
                      </a:cubicBezTo>
                      <a:cubicBezTo>
                        <a:pt x="159" y="66"/>
                        <a:pt x="159" y="66"/>
                        <a:pt x="159" y="66"/>
                      </a:cubicBezTo>
                      <a:cubicBezTo>
                        <a:pt x="158" y="66"/>
                        <a:pt x="158" y="66"/>
                        <a:pt x="158" y="66"/>
                      </a:cubicBezTo>
                      <a:cubicBezTo>
                        <a:pt x="158" y="67"/>
                        <a:pt x="158" y="67"/>
                        <a:pt x="158" y="67"/>
                      </a:cubicBezTo>
                      <a:cubicBezTo>
                        <a:pt x="158" y="67"/>
                        <a:pt x="158" y="67"/>
                        <a:pt x="158" y="67"/>
                      </a:cubicBezTo>
                      <a:cubicBezTo>
                        <a:pt x="158" y="68"/>
                        <a:pt x="158" y="68"/>
                        <a:pt x="158" y="68"/>
                      </a:cubicBezTo>
                      <a:cubicBezTo>
                        <a:pt x="157" y="68"/>
                        <a:pt x="157" y="68"/>
                        <a:pt x="157" y="68"/>
                      </a:cubicBezTo>
                      <a:cubicBezTo>
                        <a:pt x="157" y="69"/>
                        <a:pt x="157" y="69"/>
                        <a:pt x="157" y="69"/>
                      </a:cubicBezTo>
                      <a:cubicBezTo>
                        <a:pt x="157" y="68"/>
                        <a:pt x="157" y="68"/>
                        <a:pt x="157" y="68"/>
                      </a:cubicBezTo>
                      <a:cubicBezTo>
                        <a:pt x="157" y="68"/>
                        <a:pt x="157" y="68"/>
                        <a:pt x="157" y="68"/>
                      </a:cubicBezTo>
                      <a:cubicBezTo>
                        <a:pt x="157" y="66"/>
                        <a:pt x="157" y="66"/>
                        <a:pt x="157" y="66"/>
                      </a:cubicBezTo>
                      <a:cubicBezTo>
                        <a:pt x="157" y="66"/>
                        <a:pt x="156" y="66"/>
                        <a:pt x="155" y="66"/>
                      </a:cubicBezTo>
                      <a:cubicBezTo>
                        <a:pt x="155" y="66"/>
                        <a:pt x="155" y="66"/>
                        <a:pt x="155" y="66"/>
                      </a:cubicBezTo>
                      <a:cubicBezTo>
                        <a:pt x="155" y="67"/>
                        <a:pt x="155" y="67"/>
                        <a:pt x="155" y="67"/>
                      </a:cubicBezTo>
                      <a:cubicBezTo>
                        <a:pt x="154" y="68"/>
                        <a:pt x="154" y="68"/>
                        <a:pt x="154" y="68"/>
                      </a:cubicBezTo>
                      <a:cubicBezTo>
                        <a:pt x="154" y="68"/>
                        <a:pt x="154" y="68"/>
                        <a:pt x="154" y="68"/>
                      </a:cubicBezTo>
                      <a:cubicBezTo>
                        <a:pt x="155" y="69"/>
                        <a:pt x="155" y="69"/>
                        <a:pt x="155" y="69"/>
                      </a:cubicBezTo>
                      <a:cubicBezTo>
                        <a:pt x="155" y="69"/>
                        <a:pt x="155" y="69"/>
                        <a:pt x="155" y="69"/>
                      </a:cubicBezTo>
                      <a:cubicBezTo>
                        <a:pt x="155" y="69"/>
                        <a:pt x="155" y="69"/>
                        <a:pt x="155" y="69"/>
                      </a:cubicBezTo>
                      <a:cubicBezTo>
                        <a:pt x="154" y="69"/>
                        <a:pt x="154" y="69"/>
                        <a:pt x="154" y="69"/>
                      </a:cubicBezTo>
                      <a:cubicBezTo>
                        <a:pt x="154" y="69"/>
                        <a:pt x="154" y="69"/>
                        <a:pt x="154" y="69"/>
                      </a:cubicBezTo>
                      <a:cubicBezTo>
                        <a:pt x="153" y="68"/>
                        <a:pt x="153" y="69"/>
                        <a:pt x="153" y="68"/>
                      </a:cubicBezTo>
                      <a:cubicBezTo>
                        <a:pt x="153" y="68"/>
                        <a:pt x="153" y="67"/>
                        <a:pt x="153" y="67"/>
                      </a:cubicBezTo>
                      <a:cubicBezTo>
                        <a:pt x="153" y="67"/>
                        <a:pt x="153" y="67"/>
                        <a:pt x="153" y="67"/>
                      </a:cubicBezTo>
                      <a:cubicBezTo>
                        <a:pt x="153" y="66"/>
                        <a:pt x="153" y="66"/>
                        <a:pt x="153" y="66"/>
                      </a:cubicBezTo>
                      <a:cubicBezTo>
                        <a:pt x="153" y="66"/>
                        <a:pt x="153" y="66"/>
                        <a:pt x="153" y="66"/>
                      </a:cubicBezTo>
                      <a:cubicBezTo>
                        <a:pt x="152" y="66"/>
                        <a:pt x="152" y="66"/>
                        <a:pt x="152" y="66"/>
                      </a:cubicBezTo>
                      <a:cubicBezTo>
                        <a:pt x="152" y="67"/>
                        <a:pt x="152" y="67"/>
                        <a:pt x="152" y="67"/>
                      </a:cubicBezTo>
                      <a:cubicBezTo>
                        <a:pt x="152" y="68"/>
                        <a:pt x="152" y="68"/>
                        <a:pt x="152" y="68"/>
                      </a:cubicBezTo>
                      <a:cubicBezTo>
                        <a:pt x="152" y="68"/>
                        <a:pt x="152" y="68"/>
                        <a:pt x="152" y="68"/>
                      </a:cubicBezTo>
                      <a:cubicBezTo>
                        <a:pt x="152" y="69"/>
                        <a:pt x="152" y="69"/>
                        <a:pt x="152" y="69"/>
                      </a:cubicBezTo>
                      <a:cubicBezTo>
                        <a:pt x="153" y="70"/>
                        <a:pt x="153" y="70"/>
                        <a:pt x="153" y="70"/>
                      </a:cubicBezTo>
                      <a:cubicBezTo>
                        <a:pt x="152" y="70"/>
                        <a:pt x="152" y="70"/>
                        <a:pt x="152" y="70"/>
                      </a:cubicBezTo>
                      <a:cubicBezTo>
                        <a:pt x="152" y="70"/>
                        <a:pt x="152" y="70"/>
                        <a:pt x="152" y="70"/>
                      </a:cubicBezTo>
                      <a:cubicBezTo>
                        <a:pt x="152" y="70"/>
                        <a:pt x="152" y="70"/>
                        <a:pt x="152" y="70"/>
                      </a:cubicBezTo>
                      <a:cubicBezTo>
                        <a:pt x="152" y="70"/>
                        <a:pt x="152" y="70"/>
                        <a:pt x="152" y="70"/>
                      </a:cubicBezTo>
                      <a:cubicBezTo>
                        <a:pt x="151" y="69"/>
                        <a:pt x="151" y="69"/>
                        <a:pt x="151" y="69"/>
                      </a:cubicBezTo>
                      <a:cubicBezTo>
                        <a:pt x="150" y="68"/>
                        <a:pt x="150" y="68"/>
                        <a:pt x="150" y="68"/>
                      </a:cubicBezTo>
                      <a:cubicBezTo>
                        <a:pt x="150" y="68"/>
                        <a:pt x="150" y="68"/>
                        <a:pt x="150" y="68"/>
                      </a:cubicBezTo>
                      <a:cubicBezTo>
                        <a:pt x="150" y="68"/>
                        <a:pt x="150" y="68"/>
                        <a:pt x="150" y="68"/>
                      </a:cubicBezTo>
                      <a:cubicBezTo>
                        <a:pt x="150" y="68"/>
                        <a:pt x="150" y="68"/>
                        <a:pt x="150" y="68"/>
                      </a:cubicBezTo>
                      <a:cubicBezTo>
                        <a:pt x="150" y="67"/>
                        <a:pt x="150" y="67"/>
                        <a:pt x="150" y="67"/>
                      </a:cubicBezTo>
                      <a:cubicBezTo>
                        <a:pt x="150" y="67"/>
                        <a:pt x="148" y="67"/>
                        <a:pt x="148" y="68"/>
                      </a:cubicBezTo>
                      <a:cubicBezTo>
                        <a:pt x="148" y="69"/>
                        <a:pt x="148" y="68"/>
                        <a:pt x="148" y="68"/>
                      </a:cubicBezTo>
                      <a:cubicBezTo>
                        <a:pt x="147" y="68"/>
                        <a:pt x="147" y="68"/>
                        <a:pt x="147" y="68"/>
                      </a:cubicBezTo>
                      <a:cubicBezTo>
                        <a:pt x="147" y="69"/>
                        <a:pt x="147" y="69"/>
                        <a:pt x="147" y="69"/>
                      </a:cubicBezTo>
                      <a:cubicBezTo>
                        <a:pt x="146" y="69"/>
                        <a:pt x="146" y="69"/>
                        <a:pt x="146" y="69"/>
                      </a:cubicBezTo>
                      <a:cubicBezTo>
                        <a:pt x="145" y="70"/>
                        <a:pt x="145" y="70"/>
                        <a:pt x="145" y="70"/>
                      </a:cubicBezTo>
                      <a:cubicBezTo>
                        <a:pt x="145" y="70"/>
                        <a:pt x="146" y="70"/>
                        <a:pt x="146" y="70"/>
                      </a:cubicBezTo>
                      <a:cubicBezTo>
                        <a:pt x="146" y="70"/>
                        <a:pt x="146" y="70"/>
                        <a:pt x="146" y="70"/>
                      </a:cubicBezTo>
                      <a:cubicBezTo>
                        <a:pt x="146" y="71"/>
                        <a:pt x="146" y="71"/>
                        <a:pt x="146" y="71"/>
                      </a:cubicBezTo>
                      <a:cubicBezTo>
                        <a:pt x="146" y="72"/>
                        <a:pt x="146" y="72"/>
                        <a:pt x="146" y="72"/>
                      </a:cubicBezTo>
                      <a:cubicBezTo>
                        <a:pt x="146" y="72"/>
                        <a:pt x="147" y="72"/>
                        <a:pt x="147" y="72"/>
                      </a:cubicBezTo>
                      <a:cubicBezTo>
                        <a:pt x="148" y="72"/>
                        <a:pt x="148" y="71"/>
                        <a:pt x="148" y="71"/>
                      </a:cubicBezTo>
                      <a:cubicBezTo>
                        <a:pt x="148" y="71"/>
                        <a:pt x="148" y="71"/>
                        <a:pt x="148" y="71"/>
                      </a:cubicBezTo>
                      <a:cubicBezTo>
                        <a:pt x="149" y="71"/>
                        <a:pt x="149" y="71"/>
                        <a:pt x="149" y="71"/>
                      </a:cubicBezTo>
                      <a:cubicBezTo>
                        <a:pt x="148" y="72"/>
                        <a:pt x="148" y="72"/>
                        <a:pt x="148" y="72"/>
                      </a:cubicBezTo>
                      <a:cubicBezTo>
                        <a:pt x="148" y="73"/>
                        <a:pt x="148" y="73"/>
                        <a:pt x="148" y="73"/>
                      </a:cubicBezTo>
                      <a:cubicBezTo>
                        <a:pt x="148" y="73"/>
                        <a:pt x="149" y="73"/>
                        <a:pt x="149" y="73"/>
                      </a:cubicBezTo>
                      <a:cubicBezTo>
                        <a:pt x="149" y="74"/>
                        <a:pt x="149" y="74"/>
                        <a:pt x="149" y="74"/>
                      </a:cubicBezTo>
                      <a:cubicBezTo>
                        <a:pt x="148" y="74"/>
                        <a:pt x="148" y="74"/>
                        <a:pt x="148" y="74"/>
                      </a:cubicBezTo>
                      <a:cubicBezTo>
                        <a:pt x="147" y="74"/>
                        <a:pt x="147" y="74"/>
                        <a:pt x="147" y="74"/>
                      </a:cubicBezTo>
                      <a:cubicBezTo>
                        <a:pt x="146" y="74"/>
                        <a:pt x="146" y="74"/>
                        <a:pt x="146" y="74"/>
                      </a:cubicBezTo>
                      <a:cubicBezTo>
                        <a:pt x="145" y="75"/>
                        <a:pt x="145" y="75"/>
                        <a:pt x="145" y="75"/>
                      </a:cubicBezTo>
                      <a:cubicBezTo>
                        <a:pt x="145" y="75"/>
                        <a:pt x="145" y="75"/>
                        <a:pt x="145" y="75"/>
                      </a:cubicBezTo>
                      <a:cubicBezTo>
                        <a:pt x="145" y="76"/>
                        <a:pt x="145" y="76"/>
                        <a:pt x="145" y="76"/>
                      </a:cubicBezTo>
                      <a:cubicBezTo>
                        <a:pt x="146" y="76"/>
                        <a:pt x="146" y="76"/>
                        <a:pt x="146" y="76"/>
                      </a:cubicBezTo>
                      <a:cubicBezTo>
                        <a:pt x="147" y="76"/>
                        <a:pt x="147" y="76"/>
                        <a:pt x="147" y="76"/>
                      </a:cubicBezTo>
                      <a:cubicBezTo>
                        <a:pt x="147" y="76"/>
                        <a:pt x="147" y="76"/>
                        <a:pt x="147" y="76"/>
                      </a:cubicBezTo>
                      <a:cubicBezTo>
                        <a:pt x="148" y="76"/>
                        <a:pt x="148" y="76"/>
                        <a:pt x="148" y="76"/>
                      </a:cubicBezTo>
                      <a:cubicBezTo>
                        <a:pt x="147" y="77"/>
                        <a:pt x="147" y="77"/>
                        <a:pt x="147" y="77"/>
                      </a:cubicBezTo>
                      <a:cubicBezTo>
                        <a:pt x="147" y="77"/>
                        <a:pt x="147" y="77"/>
                        <a:pt x="147" y="77"/>
                      </a:cubicBezTo>
                      <a:cubicBezTo>
                        <a:pt x="147" y="77"/>
                        <a:pt x="147" y="77"/>
                        <a:pt x="147" y="77"/>
                      </a:cubicBezTo>
                      <a:cubicBezTo>
                        <a:pt x="147" y="77"/>
                        <a:pt x="147" y="77"/>
                        <a:pt x="147" y="77"/>
                      </a:cubicBezTo>
                      <a:cubicBezTo>
                        <a:pt x="147" y="77"/>
                        <a:pt x="147" y="77"/>
                        <a:pt x="147" y="77"/>
                      </a:cubicBezTo>
                      <a:cubicBezTo>
                        <a:pt x="146" y="77"/>
                        <a:pt x="146" y="77"/>
                        <a:pt x="146" y="77"/>
                      </a:cubicBezTo>
                      <a:cubicBezTo>
                        <a:pt x="145" y="77"/>
                        <a:pt x="145" y="77"/>
                        <a:pt x="145" y="77"/>
                      </a:cubicBezTo>
                      <a:cubicBezTo>
                        <a:pt x="144" y="76"/>
                        <a:pt x="144" y="76"/>
                        <a:pt x="144" y="76"/>
                      </a:cubicBezTo>
                      <a:cubicBezTo>
                        <a:pt x="144" y="77"/>
                        <a:pt x="144" y="77"/>
                        <a:pt x="144" y="77"/>
                      </a:cubicBezTo>
                      <a:cubicBezTo>
                        <a:pt x="144" y="78"/>
                        <a:pt x="144" y="78"/>
                        <a:pt x="144" y="78"/>
                      </a:cubicBezTo>
                      <a:cubicBezTo>
                        <a:pt x="144" y="78"/>
                        <a:pt x="144" y="78"/>
                        <a:pt x="144" y="78"/>
                      </a:cubicBezTo>
                      <a:cubicBezTo>
                        <a:pt x="143" y="79"/>
                        <a:pt x="143" y="79"/>
                        <a:pt x="143" y="79"/>
                      </a:cubicBezTo>
                      <a:cubicBezTo>
                        <a:pt x="143" y="79"/>
                        <a:pt x="143" y="79"/>
                        <a:pt x="143" y="79"/>
                      </a:cubicBezTo>
                      <a:cubicBezTo>
                        <a:pt x="143" y="80"/>
                        <a:pt x="143" y="80"/>
                        <a:pt x="143" y="80"/>
                      </a:cubicBezTo>
                      <a:cubicBezTo>
                        <a:pt x="142" y="80"/>
                        <a:pt x="142" y="80"/>
                        <a:pt x="142" y="80"/>
                      </a:cubicBezTo>
                      <a:cubicBezTo>
                        <a:pt x="142" y="80"/>
                        <a:pt x="142" y="80"/>
                        <a:pt x="142" y="80"/>
                      </a:cubicBezTo>
                      <a:cubicBezTo>
                        <a:pt x="142" y="79"/>
                        <a:pt x="142" y="79"/>
                        <a:pt x="142" y="79"/>
                      </a:cubicBezTo>
                      <a:cubicBezTo>
                        <a:pt x="142" y="78"/>
                        <a:pt x="142" y="78"/>
                        <a:pt x="142" y="78"/>
                      </a:cubicBezTo>
                      <a:cubicBezTo>
                        <a:pt x="141" y="78"/>
                        <a:pt x="141" y="78"/>
                        <a:pt x="141" y="78"/>
                      </a:cubicBezTo>
                      <a:cubicBezTo>
                        <a:pt x="141" y="78"/>
                        <a:pt x="141" y="79"/>
                        <a:pt x="140" y="79"/>
                      </a:cubicBezTo>
                      <a:cubicBezTo>
                        <a:pt x="140" y="79"/>
                        <a:pt x="141" y="80"/>
                        <a:pt x="141" y="80"/>
                      </a:cubicBezTo>
                      <a:cubicBezTo>
                        <a:pt x="140" y="80"/>
                        <a:pt x="140" y="80"/>
                        <a:pt x="140" y="80"/>
                      </a:cubicBezTo>
                      <a:cubicBezTo>
                        <a:pt x="140" y="80"/>
                        <a:pt x="140" y="80"/>
                        <a:pt x="140" y="80"/>
                      </a:cubicBezTo>
                      <a:cubicBezTo>
                        <a:pt x="140" y="80"/>
                        <a:pt x="140" y="80"/>
                        <a:pt x="140" y="80"/>
                      </a:cubicBezTo>
                      <a:cubicBezTo>
                        <a:pt x="139" y="80"/>
                        <a:pt x="139" y="80"/>
                        <a:pt x="139" y="80"/>
                      </a:cubicBezTo>
                      <a:cubicBezTo>
                        <a:pt x="138" y="80"/>
                        <a:pt x="138" y="80"/>
                        <a:pt x="138" y="80"/>
                      </a:cubicBezTo>
                      <a:cubicBezTo>
                        <a:pt x="138" y="80"/>
                        <a:pt x="138" y="80"/>
                        <a:pt x="138" y="80"/>
                      </a:cubicBezTo>
                      <a:cubicBezTo>
                        <a:pt x="137" y="81"/>
                        <a:pt x="137" y="81"/>
                        <a:pt x="137" y="81"/>
                      </a:cubicBezTo>
                      <a:cubicBezTo>
                        <a:pt x="137" y="81"/>
                        <a:pt x="137" y="82"/>
                        <a:pt x="137" y="82"/>
                      </a:cubicBezTo>
                      <a:cubicBezTo>
                        <a:pt x="137" y="82"/>
                        <a:pt x="137" y="82"/>
                        <a:pt x="138" y="82"/>
                      </a:cubicBezTo>
                      <a:cubicBezTo>
                        <a:pt x="138" y="82"/>
                        <a:pt x="138" y="82"/>
                        <a:pt x="138" y="82"/>
                      </a:cubicBezTo>
                      <a:cubicBezTo>
                        <a:pt x="138" y="82"/>
                        <a:pt x="138" y="82"/>
                        <a:pt x="138" y="82"/>
                      </a:cubicBezTo>
                      <a:cubicBezTo>
                        <a:pt x="138" y="82"/>
                        <a:pt x="138" y="82"/>
                        <a:pt x="138" y="82"/>
                      </a:cubicBezTo>
                      <a:cubicBezTo>
                        <a:pt x="138" y="82"/>
                        <a:pt x="138" y="81"/>
                        <a:pt x="138" y="81"/>
                      </a:cubicBezTo>
                      <a:cubicBezTo>
                        <a:pt x="139" y="81"/>
                        <a:pt x="139" y="81"/>
                        <a:pt x="139" y="81"/>
                      </a:cubicBezTo>
                      <a:cubicBezTo>
                        <a:pt x="139" y="81"/>
                        <a:pt x="139" y="81"/>
                        <a:pt x="140" y="81"/>
                      </a:cubicBezTo>
                      <a:cubicBezTo>
                        <a:pt x="140" y="82"/>
                        <a:pt x="140" y="82"/>
                        <a:pt x="140" y="82"/>
                      </a:cubicBezTo>
                      <a:cubicBezTo>
                        <a:pt x="140" y="82"/>
                        <a:pt x="140" y="82"/>
                        <a:pt x="140" y="82"/>
                      </a:cubicBezTo>
                      <a:cubicBezTo>
                        <a:pt x="139" y="82"/>
                        <a:pt x="139" y="82"/>
                        <a:pt x="139" y="82"/>
                      </a:cubicBezTo>
                      <a:cubicBezTo>
                        <a:pt x="139" y="82"/>
                        <a:pt x="139" y="82"/>
                        <a:pt x="139" y="82"/>
                      </a:cubicBezTo>
                      <a:cubicBezTo>
                        <a:pt x="139" y="82"/>
                        <a:pt x="139" y="82"/>
                        <a:pt x="139" y="82"/>
                      </a:cubicBezTo>
                      <a:cubicBezTo>
                        <a:pt x="139" y="83"/>
                        <a:pt x="139" y="83"/>
                        <a:pt x="139" y="83"/>
                      </a:cubicBezTo>
                      <a:cubicBezTo>
                        <a:pt x="139" y="83"/>
                        <a:pt x="139" y="83"/>
                        <a:pt x="139" y="83"/>
                      </a:cubicBezTo>
                      <a:cubicBezTo>
                        <a:pt x="139" y="83"/>
                        <a:pt x="140" y="83"/>
                        <a:pt x="140" y="83"/>
                      </a:cubicBezTo>
                      <a:cubicBezTo>
                        <a:pt x="140" y="83"/>
                        <a:pt x="140" y="84"/>
                        <a:pt x="140" y="84"/>
                      </a:cubicBezTo>
                      <a:cubicBezTo>
                        <a:pt x="141" y="84"/>
                        <a:pt x="140" y="84"/>
                        <a:pt x="140" y="84"/>
                      </a:cubicBezTo>
                      <a:cubicBezTo>
                        <a:pt x="138" y="84"/>
                        <a:pt x="138" y="84"/>
                        <a:pt x="138" y="84"/>
                      </a:cubicBezTo>
                      <a:cubicBezTo>
                        <a:pt x="137" y="83"/>
                        <a:pt x="137" y="83"/>
                        <a:pt x="137" y="83"/>
                      </a:cubicBezTo>
                      <a:cubicBezTo>
                        <a:pt x="137" y="83"/>
                        <a:pt x="137" y="83"/>
                        <a:pt x="137" y="83"/>
                      </a:cubicBezTo>
                      <a:cubicBezTo>
                        <a:pt x="135" y="84"/>
                        <a:pt x="135" y="84"/>
                        <a:pt x="135" y="84"/>
                      </a:cubicBezTo>
                      <a:cubicBezTo>
                        <a:pt x="135" y="84"/>
                        <a:pt x="136" y="85"/>
                        <a:pt x="136" y="85"/>
                      </a:cubicBezTo>
                      <a:cubicBezTo>
                        <a:pt x="137" y="85"/>
                        <a:pt x="137" y="85"/>
                        <a:pt x="137" y="85"/>
                      </a:cubicBezTo>
                      <a:cubicBezTo>
                        <a:pt x="137" y="85"/>
                        <a:pt x="137" y="85"/>
                        <a:pt x="138" y="85"/>
                      </a:cubicBezTo>
                      <a:cubicBezTo>
                        <a:pt x="139" y="85"/>
                        <a:pt x="139" y="85"/>
                        <a:pt x="139" y="85"/>
                      </a:cubicBezTo>
                      <a:cubicBezTo>
                        <a:pt x="139" y="85"/>
                        <a:pt x="139" y="85"/>
                        <a:pt x="139" y="85"/>
                      </a:cubicBezTo>
                      <a:cubicBezTo>
                        <a:pt x="139" y="85"/>
                        <a:pt x="139" y="85"/>
                        <a:pt x="139" y="85"/>
                      </a:cubicBezTo>
                      <a:cubicBezTo>
                        <a:pt x="139" y="85"/>
                        <a:pt x="140" y="85"/>
                        <a:pt x="141" y="85"/>
                      </a:cubicBezTo>
                      <a:cubicBezTo>
                        <a:pt x="142" y="85"/>
                        <a:pt x="139" y="86"/>
                        <a:pt x="139" y="86"/>
                      </a:cubicBezTo>
                      <a:cubicBezTo>
                        <a:pt x="139" y="86"/>
                        <a:pt x="139" y="86"/>
                        <a:pt x="139" y="86"/>
                      </a:cubicBezTo>
                      <a:cubicBezTo>
                        <a:pt x="138" y="86"/>
                        <a:pt x="138" y="86"/>
                        <a:pt x="138" y="86"/>
                      </a:cubicBezTo>
                      <a:cubicBezTo>
                        <a:pt x="138" y="86"/>
                        <a:pt x="138" y="85"/>
                        <a:pt x="137" y="85"/>
                      </a:cubicBezTo>
                      <a:cubicBezTo>
                        <a:pt x="137" y="85"/>
                        <a:pt x="137" y="85"/>
                        <a:pt x="137" y="85"/>
                      </a:cubicBezTo>
                      <a:cubicBezTo>
                        <a:pt x="136" y="85"/>
                        <a:pt x="136" y="85"/>
                        <a:pt x="136" y="85"/>
                      </a:cubicBezTo>
                      <a:cubicBezTo>
                        <a:pt x="136" y="85"/>
                        <a:pt x="135" y="86"/>
                        <a:pt x="135" y="86"/>
                      </a:cubicBezTo>
                      <a:cubicBezTo>
                        <a:pt x="135" y="86"/>
                        <a:pt x="135" y="86"/>
                        <a:pt x="135" y="86"/>
                      </a:cubicBezTo>
                      <a:cubicBezTo>
                        <a:pt x="133" y="87"/>
                        <a:pt x="133" y="87"/>
                        <a:pt x="133" y="87"/>
                      </a:cubicBezTo>
                      <a:cubicBezTo>
                        <a:pt x="133" y="87"/>
                        <a:pt x="133" y="87"/>
                        <a:pt x="133" y="87"/>
                      </a:cubicBezTo>
                      <a:cubicBezTo>
                        <a:pt x="132" y="88"/>
                        <a:pt x="132" y="88"/>
                        <a:pt x="132" y="88"/>
                      </a:cubicBezTo>
                      <a:cubicBezTo>
                        <a:pt x="132" y="88"/>
                        <a:pt x="132" y="88"/>
                        <a:pt x="132" y="88"/>
                      </a:cubicBezTo>
                      <a:cubicBezTo>
                        <a:pt x="131" y="89"/>
                        <a:pt x="131" y="89"/>
                        <a:pt x="131" y="89"/>
                      </a:cubicBezTo>
                      <a:cubicBezTo>
                        <a:pt x="131" y="89"/>
                        <a:pt x="131" y="89"/>
                        <a:pt x="131" y="89"/>
                      </a:cubicBezTo>
                      <a:cubicBezTo>
                        <a:pt x="131" y="89"/>
                        <a:pt x="130" y="90"/>
                        <a:pt x="131" y="90"/>
                      </a:cubicBezTo>
                      <a:cubicBezTo>
                        <a:pt x="132" y="90"/>
                        <a:pt x="131" y="90"/>
                        <a:pt x="131" y="90"/>
                      </a:cubicBezTo>
                      <a:cubicBezTo>
                        <a:pt x="130" y="91"/>
                        <a:pt x="130" y="91"/>
                        <a:pt x="130" y="91"/>
                      </a:cubicBezTo>
                      <a:cubicBezTo>
                        <a:pt x="130" y="91"/>
                        <a:pt x="130" y="91"/>
                        <a:pt x="130" y="91"/>
                      </a:cubicBezTo>
                      <a:cubicBezTo>
                        <a:pt x="129" y="91"/>
                        <a:pt x="129" y="91"/>
                        <a:pt x="129" y="91"/>
                      </a:cubicBezTo>
                      <a:cubicBezTo>
                        <a:pt x="129" y="91"/>
                        <a:pt x="130" y="92"/>
                        <a:pt x="130" y="92"/>
                      </a:cubicBezTo>
                      <a:cubicBezTo>
                        <a:pt x="130" y="92"/>
                        <a:pt x="131" y="92"/>
                        <a:pt x="131" y="92"/>
                      </a:cubicBezTo>
                      <a:cubicBezTo>
                        <a:pt x="133" y="92"/>
                        <a:pt x="133" y="92"/>
                        <a:pt x="133" y="92"/>
                      </a:cubicBezTo>
                      <a:cubicBezTo>
                        <a:pt x="133" y="92"/>
                        <a:pt x="133" y="92"/>
                        <a:pt x="132" y="92"/>
                      </a:cubicBezTo>
                      <a:cubicBezTo>
                        <a:pt x="132" y="92"/>
                        <a:pt x="132" y="92"/>
                        <a:pt x="132" y="92"/>
                      </a:cubicBezTo>
                      <a:cubicBezTo>
                        <a:pt x="132" y="92"/>
                        <a:pt x="132" y="93"/>
                        <a:pt x="132" y="93"/>
                      </a:cubicBezTo>
                      <a:cubicBezTo>
                        <a:pt x="131" y="93"/>
                        <a:pt x="131" y="93"/>
                        <a:pt x="131" y="93"/>
                      </a:cubicBezTo>
                      <a:cubicBezTo>
                        <a:pt x="130" y="93"/>
                        <a:pt x="130" y="93"/>
                        <a:pt x="130" y="93"/>
                      </a:cubicBezTo>
                      <a:cubicBezTo>
                        <a:pt x="130" y="93"/>
                        <a:pt x="129" y="93"/>
                        <a:pt x="129" y="93"/>
                      </a:cubicBezTo>
                      <a:cubicBezTo>
                        <a:pt x="129" y="93"/>
                        <a:pt x="129" y="93"/>
                        <a:pt x="129" y="93"/>
                      </a:cubicBezTo>
                      <a:cubicBezTo>
                        <a:pt x="129" y="94"/>
                        <a:pt x="129" y="94"/>
                        <a:pt x="129" y="94"/>
                      </a:cubicBezTo>
                      <a:cubicBezTo>
                        <a:pt x="129" y="95"/>
                        <a:pt x="129" y="95"/>
                        <a:pt x="129" y="95"/>
                      </a:cubicBezTo>
                      <a:cubicBezTo>
                        <a:pt x="129" y="95"/>
                        <a:pt x="129" y="95"/>
                        <a:pt x="129" y="95"/>
                      </a:cubicBezTo>
                      <a:cubicBezTo>
                        <a:pt x="128" y="95"/>
                        <a:pt x="128" y="95"/>
                        <a:pt x="128" y="95"/>
                      </a:cubicBezTo>
                      <a:cubicBezTo>
                        <a:pt x="128" y="95"/>
                        <a:pt x="128" y="95"/>
                        <a:pt x="128" y="95"/>
                      </a:cubicBezTo>
                      <a:cubicBezTo>
                        <a:pt x="127" y="95"/>
                        <a:pt x="128" y="95"/>
                        <a:pt x="128" y="95"/>
                      </a:cubicBezTo>
                      <a:cubicBezTo>
                        <a:pt x="127" y="96"/>
                        <a:pt x="127" y="96"/>
                        <a:pt x="127" y="96"/>
                      </a:cubicBezTo>
                      <a:cubicBezTo>
                        <a:pt x="127" y="96"/>
                        <a:pt x="127" y="96"/>
                        <a:pt x="127" y="96"/>
                      </a:cubicBezTo>
                      <a:cubicBezTo>
                        <a:pt x="126" y="96"/>
                        <a:pt x="126" y="96"/>
                        <a:pt x="126" y="96"/>
                      </a:cubicBezTo>
                      <a:cubicBezTo>
                        <a:pt x="127" y="97"/>
                        <a:pt x="127" y="97"/>
                        <a:pt x="127" y="97"/>
                      </a:cubicBezTo>
                      <a:cubicBezTo>
                        <a:pt x="127" y="97"/>
                        <a:pt x="127" y="97"/>
                        <a:pt x="127" y="97"/>
                      </a:cubicBezTo>
                      <a:cubicBezTo>
                        <a:pt x="128" y="97"/>
                        <a:pt x="127" y="98"/>
                        <a:pt x="127" y="98"/>
                      </a:cubicBezTo>
                      <a:cubicBezTo>
                        <a:pt x="127" y="98"/>
                        <a:pt x="127" y="98"/>
                        <a:pt x="127" y="98"/>
                      </a:cubicBezTo>
                      <a:cubicBezTo>
                        <a:pt x="126" y="98"/>
                        <a:pt x="126" y="98"/>
                        <a:pt x="126" y="98"/>
                      </a:cubicBezTo>
                      <a:cubicBezTo>
                        <a:pt x="126" y="98"/>
                        <a:pt x="126" y="98"/>
                        <a:pt x="126" y="98"/>
                      </a:cubicBezTo>
                      <a:cubicBezTo>
                        <a:pt x="125" y="98"/>
                        <a:pt x="125" y="98"/>
                        <a:pt x="125" y="98"/>
                      </a:cubicBezTo>
                      <a:cubicBezTo>
                        <a:pt x="126" y="99"/>
                        <a:pt x="126" y="99"/>
                        <a:pt x="126" y="99"/>
                      </a:cubicBezTo>
                      <a:cubicBezTo>
                        <a:pt x="126" y="99"/>
                        <a:pt x="126" y="99"/>
                        <a:pt x="126" y="99"/>
                      </a:cubicBezTo>
                      <a:cubicBezTo>
                        <a:pt x="126" y="99"/>
                        <a:pt x="126" y="99"/>
                        <a:pt x="126" y="99"/>
                      </a:cubicBezTo>
                      <a:cubicBezTo>
                        <a:pt x="127" y="99"/>
                        <a:pt x="127" y="99"/>
                        <a:pt x="127" y="99"/>
                      </a:cubicBezTo>
                      <a:cubicBezTo>
                        <a:pt x="128" y="99"/>
                        <a:pt x="128" y="99"/>
                        <a:pt x="128" y="99"/>
                      </a:cubicBezTo>
                      <a:cubicBezTo>
                        <a:pt x="127" y="100"/>
                        <a:pt x="127" y="100"/>
                        <a:pt x="127" y="100"/>
                      </a:cubicBezTo>
                      <a:cubicBezTo>
                        <a:pt x="127" y="100"/>
                        <a:pt x="127" y="100"/>
                        <a:pt x="127" y="100"/>
                      </a:cubicBezTo>
                      <a:cubicBezTo>
                        <a:pt x="126" y="100"/>
                        <a:pt x="126" y="100"/>
                        <a:pt x="126" y="100"/>
                      </a:cubicBezTo>
                      <a:cubicBezTo>
                        <a:pt x="125" y="100"/>
                        <a:pt x="125" y="100"/>
                        <a:pt x="125" y="100"/>
                      </a:cubicBezTo>
                      <a:cubicBezTo>
                        <a:pt x="123" y="101"/>
                        <a:pt x="123" y="101"/>
                        <a:pt x="123" y="101"/>
                      </a:cubicBezTo>
                      <a:cubicBezTo>
                        <a:pt x="123" y="101"/>
                        <a:pt x="123" y="101"/>
                        <a:pt x="123" y="101"/>
                      </a:cubicBezTo>
                      <a:cubicBezTo>
                        <a:pt x="123" y="101"/>
                        <a:pt x="123" y="101"/>
                        <a:pt x="123" y="102"/>
                      </a:cubicBezTo>
                      <a:cubicBezTo>
                        <a:pt x="123" y="102"/>
                        <a:pt x="124" y="102"/>
                        <a:pt x="124" y="102"/>
                      </a:cubicBezTo>
                      <a:cubicBezTo>
                        <a:pt x="123" y="102"/>
                        <a:pt x="123" y="102"/>
                        <a:pt x="123" y="102"/>
                      </a:cubicBezTo>
                      <a:cubicBezTo>
                        <a:pt x="122" y="103"/>
                        <a:pt x="122" y="103"/>
                        <a:pt x="122" y="103"/>
                      </a:cubicBezTo>
                      <a:cubicBezTo>
                        <a:pt x="122" y="103"/>
                        <a:pt x="122" y="103"/>
                        <a:pt x="122" y="103"/>
                      </a:cubicBezTo>
                      <a:cubicBezTo>
                        <a:pt x="123" y="104"/>
                        <a:pt x="123" y="104"/>
                        <a:pt x="123" y="104"/>
                      </a:cubicBezTo>
                      <a:cubicBezTo>
                        <a:pt x="123" y="104"/>
                        <a:pt x="123" y="104"/>
                        <a:pt x="123" y="104"/>
                      </a:cubicBezTo>
                      <a:cubicBezTo>
                        <a:pt x="123" y="104"/>
                        <a:pt x="123" y="104"/>
                        <a:pt x="123" y="104"/>
                      </a:cubicBezTo>
                      <a:cubicBezTo>
                        <a:pt x="122" y="105"/>
                        <a:pt x="122" y="105"/>
                        <a:pt x="122" y="105"/>
                      </a:cubicBezTo>
                      <a:cubicBezTo>
                        <a:pt x="122" y="105"/>
                        <a:pt x="122" y="105"/>
                        <a:pt x="122" y="105"/>
                      </a:cubicBezTo>
                      <a:cubicBezTo>
                        <a:pt x="121" y="105"/>
                        <a:pt x="121" y="105"/>
                        <a:pt x="121" y="105"/>
                      </a:cubicBezTo>
                      <a:cubicBezTo>
                        <a:pt x="121" y="104"/>
                        <a:pt x="121" y="104"/>
                        <a:pt x="121" y="104"/>
                      </a:cubicBezTo>
                      <a:cubicBezTo>
                        <a:pt x="121" y="104"/>
                        <a:pt x="121" y="104"/>
                        <a:pt x="121" y="104"/>
                      </a:cubicBezTo>
                      <a:cubicBezTo>
                        <a:pt x="120" y="104"/>
                        <a:pt x="120" y="104"/>
                        <a:pt x="120" y="104"/>
                      </a:cubicBezTo>
                      <a:cubicBezTo>
                        <a:pt x="119" y="105"/>
                        <a:pt x="119" y="105"/>
                        <a:pt x="119" y="105"/>
                      </a:cubicBezTo>
                      <a:cubicBezTo>
                        <a:pt x="119" y="105"/>
                        <a:pt x="119" y="105"/>
                        <a:pt x="119" y="105"/>
                      </a:cubicBezTo>
                      <a:cubicBezTo>
                        <a:pt x="118" y="106"/>
                        <a:pt x="118" y="106"/>
                        <a:pt x="118" y="106"/>
                      </a:cubicBezTo>
                      <a:cubicBezTo>
                        <a:pt x="118" y="106"/>
                        <a:pt x="118" y="106"/>
                        <a:pt x="118" y="106"/>
                      </a:cubicBezTo>
                      <a:cubicBezTo>
                        <a:pt x="117" y="106"/>
                        <a:pt x="117" y="106"/>
                        <a:pt x="117" y="106"/>
                      </a:cubicBezTo>
                      <a:cubicBezTo>
                        <a:pt x="117" y="107"/>
                        <a:pt x="117" y="107"/>
                        <a:pt x="117" y="107"/>
                      </a:cubicBezTo>
                      <a:cubicBezTo>
                        <a:pt x="117" y="107"/>
                        <a:pt x="117" y="107"/>
                        <a:pt x="117" y="107"/>
                      </a:cubicBezTo>
                      <a:cubicBezTo>
                        <a:pt x="117" y="107"/>
                        <a:pt x="117" y="107"/>
                        <a:pt x="117" y="108"/>
                      </a:cubicBezTo>
                      <a:cubicBezTo>
                        <a:pt x="117" y="108"/>
                        <a:pt x="116" y="108"/>
                        <a:pt x="116" y="108"/>
                      </a:cubicBezTo>
                      <a:cubicBezTo>
                        <a:pt x="116" y="109"/>
                        <a:pt x="116" y="109"/>
                        <a:pt x="116" y="109"/>
                      </a:cubicBezTo>
                      <a:cubicBezTo>
                        <a:pt x="116" y="109"/>
                        <a:pt x="116" y="109"/>
                        <a:pt x="116" y="109"/>
                      </a:cubicBezTo>
                      <a:cubicBezTo>
                        <a:pt x="115" y="109"/>
                        <a:pt x="115" y="109"/>
                        <a:pt x="115" y="109"/>
                      </a:cubicBezTo>
                      <a:cubicBezTo>
                        <a:pt x="116" y="109"/>
                        <a:pt x="116" y="109"/>
                        <a:pt x="116" y="109"/>
                      </a:cubicBezTo>
                      <a:cubicBezTo>
                        <a:pt x="115" y="110"/>
                        <a:pt x="115" y="110"/>
                        <a:pt x="115" y="110"/>
                      </a:cubicBezTo>
                      <a:cubicBezTo>
                        <a:pt x="116" y="111"/>
                        <a:pt x="116" y="111"/>
                        <a:pt x="116" y="111"/>
                      </a:cubicBezTo>
                      <a:cubicBezTo>
                        <a:pt x="116" y="111"/>
                        <a:pt x="116" y="110"/>
                        <a:pt x="116" y="111"/>
                      </a:cubicBezTo>
                      <a:cubicBezTo>
                        <a:pt x="117" y="111"/>
                        <a:pt x="117" y="110"/>
                        <a:pt x="117" y="110"/>
                      </a:cubicBezTo>
                      <a:cubicBezTo>
                        <a:pt x="117" y="110"/>
                        <a:pt x="117" y="110"/>
                        <a:pt x="117" y="110"/>
                      </a:cubicBezTo>
                      <a:cubicBezTo>
                        <a:pt x="118" y="110"/>
                        <a:pt x="118" y="110"/>
                        <a:pt x="118" y="110"/>
                      </a:cubicBezTo>
                      <a:cubicBezTo>
                        <a:pt x="118" y="110"/>
                        <a:pt x="118" y="110"/>
                        <a:pt x="118" y="110"/>
                      </a:cubicBezTo>
                      <a:cubicBezTo>
                        <a:pt x="119" y="110"/>
                        <a:pt x="119" y="110"/>
                        <a:pt x="119" y="110"/>
                      </a:cubicBezTo>
                      <a:cubicBezTo>
                        <a:pt x="119" y="110"/>
                        <a:pt x="119" y="110"/>
                        <a:pt x="119" y="110"/>
                      </a:cubicBezTo>
                      <a:cubicBezTo>
                        <a:pt x="120" y="109"/>
                        <a:pt x="120" y="109"/>
                        <a:pt x="120" y="109"/>
                      </a:cubicBezTo>
                      <a:cubicBezTo>
                        <a:pt x="120" y="109"/>
                        <a:pt x="120" y="109"/>
                        <a:pt x="120" y="109"/>
                      </a:cubicBezTo>
                      <a:cubicBezTo>
                        <a:pt x="120" y="109"/>
                        <a:pt x="119" y="108"/>
                        <a:pt x="119" y="108"/>
                      </a:cubicBezTo>
                      <a:cubicBezTo>
                        <a:pt x="119" y="108"/>
                        <a:pt x="120" y="108"/>
                        <a:pt x="120" y="108"/>
                      </a:cubicBezTo>
                      <a:cubicBezTo>
                        <a:pt x="120" y="108"/>
                        <a:pt x="120" y="108"/>
                        <a:pt x="120" y="108"/>
                      </a:cubicBezTo>
                      <a:cubicBezTo>
                        <a:pt x="120" y="108"/>
                        <a:pt x="120" y="108"/>
                        <a:pt x="120" y="108"/>
                      </a:cubicBezTo>
                      <a:cubicBezTo>
                        <a:pt x="120" y="108"/>
                        <a:pt x="121" y="107"/>
                        <a:pt x="121" y="107"/>
                      </a:cubicBezTo>
                      <a:cubicBezTo>
                        <a:pt x="122" y="107"/>
                        <a:pt x="122" y="107"/>
                        <a:pt x="122" y="107"/>
                      </a:cubicBezTo>
                      <a:cubicBezTo>
                        <a:pt x="122" y="108"/>
                        <a:pt x="122" y="108"/>
                        <a:pt x="122" y="108"/>
                      </a:cubicBezTo>
                      <a:cubicBezTo>
                        <a:pt x="122" y="108"/>
                        <a:pt x="122" y="108"/>
                        <a:pt x="121" y="108"/>
                      </a:cubicBezTo>
                      <a:cubicBezTo>
                        <a:pt x="121" y="108"/>
                        <a:pt x="121" y="109"/>
                        <a:pt x="121" y="109"/>
                      </a:cubicBezTo>
                      <a:cubicBezTo>
                        <a:pt x="121" y="109"/>
                        <a:pt x="121" y="109"/>
                        <a:pt x="121" y="109"/>
                      </a:cubicBezTo>
                      <a:cubicBezTo>
                        <a:pt x="121" y="110"/>
                        <a:pt x="121" y="110"/>
                        <a:pt x="121" y="110"/>
                      </a:cubicBezTo>
                      <a:cubicBezTo>
                        <a:pt x="120" y="110"/>
                        <a:pt x="120" y="110"/>
                        <a:pt x="120" y="110"/>
                      </a:cubicBezTo>
                      <a:cubicBezTo>
                        <a:pt x="119" y="110"/>
                        <a:pt x="119" y="110"/>
                        <a:pt x="119" y="110"/>
                      </a:cubicBezTo>
                      <a:cubicBezTo>
                        <a:pt x="120" y="111"/>
                        <a:pt x="120" y="111"/>
                        <a:pt x="120" y="111"/>
                      </a:cubicBezTo>
                      <a:cubicBezTo>
                        <a:pt x="120" y="111"/>
                        <a:pt x="120" y="111"/>
                        <a:pt x="120" y="111"/>
                      </a:cubicBezTo>
                      <a:cubicBezTo>
                        <a:pt x="120" y="111"/>
                        <a:pt x="120" y="111"/>
                        <a:pt x="120" y="111"/>
                      </a:cubicBezTo>
                      <a:cubicBezTo>
                        <a:pt x="119" y="111"/>
                        <a:pt x="119" y="111"/>
                        <a:pt x="119" y="111"/>
                      </a:cubicBezTo>
                      <a:cubicBezTo>
                        <a:pt x="118" y="111"/>
                        <a:pt x="118" y="111"/>
                        <a:pt x="118" y="111"/>
                      </a:cubicBezTo>
                      <a:cubicBezTo>
                        <a:pt x="118" y="111"/>
                        <a:pt x="118" y="111"/>
                        <a:pt x="118" y="111"/>
                      </a:cubicBezTo>
                      <a:cubicBezTo>
                        <a:pt x="117" y="111"/>
                        <a:pt x="117" y="111"/>
                        <a:pt x="117" y="111"/>
                      </a:cubicBezTo>
                      <a:cubicBezTo>
                        <a:pt x="117" y="112"/>
                        <a:pt x="117" y="112"/>
                        <a:pt x="117" y="112"/>
                      </a:cubicBezTo>
                      <a:cubicBezTo>
                        <a:pt x="116" y="112"/>
                        <a:pt x="116" y="112"/>
                        <a:pt x="116" y="112"/>
                      </a:cubicBezTo>
                      <a:cubicBezTo>
                        <a:pt x="115" y="112"/>
                        <a:pt x="115" y="112"/>
                        <a:pt x="115" y="112"/>
                      </a:cubicBezTo>
                      <a:cubicBezTo>
                        <a:pt x="115" y="111"/>
                        <a:pt x="115" y="111"/>
                        <a:pt x="115" y="111"/>
                      </a:cubicBezTo>
                      <a:cubicBezTo>
                        <a:pt x="115" y="111"/>
                        <a:pt x="115" y="111"/>
                        <a:pt x="115" y="111"/>
                      </a:cubicBezTo>
                      <a:cubicBezTo>
                        <a:pt x="114" y="110"/>
                        <a:pt x="114" y="110"/>
                        <a:pt x="114" y="110"/>
                      </a:cubicBezTo>
                      <a:cubicBezTo>
                        <a:pt x="113" y="111"/>
                        <a:pt x="113" y="111"/>
                        <a:pt x="113" y="111"/>
                      </a:cubicBezTo>
                      <a:cubicBezTo>
                        <a:pt x="113" y="111"/>
                        <a:pt x="113" y="111"/>
                        <a:pt x="113" y="111"/>
                      </a:cubicBezTo>
                      <a:cubicBezTo>
                        <a:pt x="113" y="111"/>
                        <a:pt x="113" y="112"/>
                        <a:pt x="112" y="112"/>
                      </a:cubicBezTo>
                      <a:cubicBezTo>
                        <a:pt x="112" y="113"/>
                        <a:pt x="112" y="112"/>
                        <a:pt x="112" y="111"/>
                      </a:cubicBezTo>
                      <a:cubicBezTo>
                        <a:pt x="112" y="111"/>
                        <a:pt x="112" y="112"/>
                        <a:pt x="112" y="112"/>
                      </a:cubicBezTo>
                      <a:cubicBezTo>
                        <a:pt x="111" y="112"/>
                        <a:pt x="111" y="112"/>
                        <a:pt x="111" y="112"/>
                      </a:cubicBezTo>
                      <a:cubicBezTo>
                        <a:pt x="110" y="113"/>
                        <a:pt x="110" y="113"/>
                        <a:pt x="110" y="113"/>
                      </a:cubicBezTo>
                      <a:cubicBezTo>
                        <a:pt x="110" y="113"/>
                        <a:pt x="110" y="113"/>
                        <a:pt x="110" y="113"/>
                      </a:cubicBezTo>
                      <a:cubicBezTo>
                        <a:pt x="110" y="113"/>
                        <a:pt x="110" y="113"/>
                        <a:pt x="110" y="113"/>
                      </a:cubicBezTo>
                      <a:cubicBezTo>
                        <a:pt x="109" y="114"/>
                        <a:pt x="109" y="114"/>
                        <a:pt x="109" y="114"/>
                      </a:cubicBezTo>
                      <a:cubicBezTo>
                        <a:pt x="110" y="114"/>
                        <a:pt x="110" y="114"/>
                        <a:pt x="110" y="114"/>
                      </a:cubicBezTo>
                      <a:cubicBezTo>
                        <a:pt x="111" y="115"/>
                        <a:pt x="111" y="115"/>
                        <a:pt x="111" y="115"/>
                      </a:cubicBezTo>
                      <a:cubicBezTo>
                        <a:pt x="110" y="115"/>
                        <a:pt x="110" y="115"/>
                        <a:pt x="110" y="115"/>
                      </a:cubicBezTo>
                      <a:cubicBezTo>
                        <a:pt x="109" y="115"/>
                        <a:pt x="109" y="115"/>
                        <a:pt x="109" y="115"/>
                      </a:cubicBezTo>
                      <a:cubicBezTo>
                        <a:pt x="108" y="114"/>
                        <a:pt x="108" y="114"/>
                        <a:pt x="108" y="114"/>
                      </a:cubicBezTo>
                      <a:cubicBezTo>
                        <a:pt x="108" y="114"/>
                        <a:pt x="108" y="114"/>
                        <a:pt x="108" y="114"/>
                      </a:cubicBezTo>
                      <a:cubicBezTo>
                        <a:pt x="109" y="115"/>
                        <a:pt x="109" y="115"/>
                        <a:pt x="109" y="115"/>
                      </a:cubicBezTo>
                      <a:cubicBezTo>
                        <a:pt x="109" y="116"/>
                        <a:pt x="109" y="116"/>
                        <a:pt x="109" y="116"/>
                      </a:cubicBezTo>
                      <a:cubicBezTo>
                        <a:pt x="109" y="116"/>
                        <a:pt x="109" y="116"/>
                        <a:pt x="109" y="116"/>
                      </a:cubicBezTo>
                      <a:cubicBezTo>
                        <a:pt x="109" y="116"/>
                        <a:pt x="109" y="116"/>
                        <a:pt x="109" y="116"/>
                      </a:cubicBezTo>
                      <a:cubicBezTo>
                        <a:pt x="109" y="116"/>
                        <a:pt x="109" y="116"/>
                        <a:pt x="109" y="116"/>
                      </a:cubicBezTo>
                      <a:cubicBezTo>
                        <a:pt x="108" y="115"/>
                        <a:pt x="108" y="115"/>
                        <a:pt x="108" y="115"/>
                      </a:cubicBezTo>
                      <a:cubicBezTo>
                        <a:pt x="108" y="115"/>
                        <a:pt x="108" y="115"/>
                        <a:pt x="108" y="115"/>
                      </a:cubicBezTo>
                      <a:cubicBezTo>
                        <a:pt x="108" y="115"/>
                        <a:pt x="108" y="115"/>
                        <a:pt x="107" y="115"/>
                      </a:cubicBezTo>
                      <a:cubicBezTo>
                        <a:pt x="106" y="114"/>
                        <a:pt x="107" y="114"/>
                        <a:pt x="107" y="114"/>
                      </a:cubicBezTo>
                      <a:cubicBezTo>
                        <a:pt x="106" y="114"/>
                        <a:pt x="106" y="114"/>
                        <a:pt x="106" y="114"/>
                      </a:cubicBezTo>
                      <a:cubicBezTo>
                        <a:pt x="106" y="115"/>
                        <a:pt x="106" y="115"/>
                        <a:pt x="106" y="115"/>
                      </a:cubicBezTo>
                      <a:cubicBezTo>
                        <a:pt x="105" y="115"/>
                        <a:pt x="105" y="115"/>
                        <a:pt x="105" y="115"/>
                      </a:cubicBezTo>
                      <a:cubicBezTo>
                        <a:pt x="105" y="115"/>
                        <a:pt x="104" y="115"/>
                        <a:pt x="104" y="115"/>
                      </a:cubicBezTo>
                      <a:cubicBezTo>
                        <a:pt x="103" y="115"/>
                        <a:pt x="103" y="115"/>
                        <a:pt x="103" y="115"/>
                      </a:cubicBezTo>
                      <a:cubicBezTo>
                        <a:pt x="104" y="116"/>
                        <a:pt x="104" y="116"/>
                        <a:pt x="104" y="116"/>
                      </a:cubicBezTo>
                      <a:cubicBezTo>
                        <a:pt x="104" y="116"/>
                        <a:pt x="104" y="116"/>
                        <a:pt x="105" y="116"/>
                      </a:cubicBezTo>
                      <a:cubicBezTo>
                        <a:pt x="105" y="116"/>
                        <a:pt x="105" y="116"/>
                        <a:pt x="106" y="116"/>
                      </a:cubicBezTo>
                      <a:cubicBezTo>
                        <a:pt x="106" y="116"/>
                        <a:pt x="106" y="116"/>
                        <a:pt x="106" y="116"/>
                      </a:cubicBezTo>
                      <a:cubicBezTo>
                        <a:pt x="106" y="117"/>
                        <a:pt x="106" y="117"/>
                        <a:pt x="106" y="117"/>
                      </a:cubicBezTo>
                      <a:cubicBezTo>
                        <a:pt x="105" y="117"/>
                        <a:pt x="105" y="117"/>
                        <a:pt x="105" y="117"/>
                      </a:cubicBezTo>
                      <a:cubicBezTo>
                        <a:pt x="105" y="117"/>
                        <a:pt x="105" y="117"/>
                        <a:pt x="105" y="117"/>
                      </a:cubicBezTo>
                      <a:cubicBezTo>
                        <a:pt x="104" y="117"/>
                        <a:pt x="104" y="117"/>
                        <a:pt x="104" y="117"/>
                      </a:cubicBezTo>
                      <a:cubicBezTo>
                        <a:pt x="103" y="117"/>
                        <a:pt x="103" y="117"/>
                        <a:pt x="103" y="117"/>
                      </a:cubicBezTo>
                      <a:cubicBezTo>
                        <a:pt x="102" y="117"/>
                        <a:pt x="102" y="117"/>
                        <a:pt x="102" y="117"/>
                      </a:cubicBezTo>
                      <a:cubicBezTo>
                        <a:pt x="101" y="117"/>
                        <a:pt x="101" y="117"/>
                        <a:pt x="101" y="117"/>
                      </a:cubicBezTo>
                      <a:cubicBezTo>
                        <a:pt x="102" y="118"/>
                        <a:pt x="102" y="118"/>
                        <a:pt x="102" y="118"/>
                      </a:cubicBezTo>
                      <a:cubicBezTo>
                        <a:pt x="102" y="118"/>
                        <a:pt x="102" y="118"/>
                        <a:pt x="103" y="118"/>
                      </a:cubicBezTo>
                      <a:cubicBezTo>
                        <a:pt x="103" y="118"/>
                        <a:pt x="103" y="118"/>
                        <a:pt x="103" y="118"/>
                      </a:cubicBezTo>
                      <a:cubicBezTo>
                        <a:pt x="104" y="119"/>
                        <a:pt x="104" y="119"/>
                        <a:pt x="104" y="119"/>
                      </a:cubicBezTo>
                      <a:cubicBezTo>
                        <a:pt x="104" y="119"/>
                        <a:pt x="104" y="119"/>
                        <a:pt x="104" y="119"/>
                      </a:cubicBezTo>
                      <a:cubicBezTo>
                        <a:pt x="104" y="120"/>
                        <a:pt x="104" y="120"/>
                        <a:pt x="104" y="120"/>
                      </a:cubicBezTo>
                      <a:cubicBezTo>
                        <a:pt x="104" y="119"/>
                        <a:pt x="104" y="119"/>
                        <a:pt x="104" y="119"/>
                      </a:cubicBezTo>
                      <a:cubicBezTo>
                        <a:pt x="104" y="119"/>
                        <a:pt x="103" y="118"/>
                        <a:pt x="102" y="118"/>
                      </a:cubicBezTo>
                      <a:cubicBezTo>
                        <a:pt x="100" y="118"/>
                        <a:pt x="102" y="118"/>
                        <a:pt x="101" y="118"/>
                      </a:cubicBezTo>
                      <a:cubicBezTo>
                        <a:pt x="101" y="118"/>
                        <a:pt x="101" y="118"/>
                        <a:pt x="101" y="118"/>
                      </a:cubicBezTo>
                      <a:cubicBezTo>
                        <a:pt x="101" y="119"/>
                        <a:pt x="101" y="119"/>
                        <a:pt x="101" y="119"/>
                      </a:cubicBezTo>
                      <a:cubicBezTo>
                        <a:pt x="101" y="119"/>
                        <a:pt x="101" y="119"/>
                        <a:pt x="101" y="119"/>
                      </a:cubicBezTo>
                      <a:cubicBezTo>
                        <a:pt x="101" y="119"/>
                        <a:pt x="101" y="119"/>
                        <a:pt x="101" y="119"/>
                      </a:cubicBezTo>
                      <a:cubicBezTo>
                        <a:pt x="100" y="119"/>
                        <a:pt x="100" y="119"/>
                        <a:pt x="100" y="119"/>
                      </a:cubicBezTo>
                      <a:cubicBezTo>
                        <a:pt x="99" y="119"/>
                        <a:pt x="99" y="119"/>
                        <a:pt x="99" y="119"/>
                      </a:cubicBezTo>
                      <a:cubicBezTo>
                        <a:pt x="99" y="119"/>
                        <a:pt x="99" y="120"/>
                        <a:pt x="100" y="120"/>
                      </a:cubicBezTo>
                      <a:cubicBezTo>
                        <a:pt x="101" y="121"/>
                        <a:pt x="100" y="120"/>
                        <a:pt x="100" y="120"/>
                      </a:cubicBezTo>
                      <a:cubicBezTo>
                        <a:pt x="99" y="120"/>
                        <a:pt x="99" y="120"/>
                        <a:pt x="99" y="120"/>
                      </a:cubicBezTo>
                      <a:cubicBezTo>
                        <a:pt x="97" y="120"/>
                        <a:pt x="97" y="120"/>
                        <a:pt x="97" y="120"/>
                      </a:cubicBezTo>
                      <a:cubicBezTo>
                        <a:pt x="97" y="120"/>
                        <a:pt x="97" y="120"/>
                        <a:pt x="97" y="120"/>
                      </a:cubicBezTo>
                      <a:cubicBezTo>
                        <a:pt x="97" y="121"/>
                        <a:pt x="97" y="121"/>
                        <a:pt x="97" y="121"/>
                      </a:cubicBezTo>
                      <a:cubicBezTo>
                        <a:pt x="97" y="121"/>
                        <a:pt x="97" y="121"/>
                        <a:pt x="97" y="121"/>
                      </a:cubicBezTo>
                      <a:cubicBezTo>
                        <a:pt x="98" y="121"/>
                        <a:pt x="98" y="121"/>
                        <a:pt x="98" y="122"/>
                      </a:cubicBezTo>
                      <a:cubicBezTo>
                        <a:pt x="99" y="122"/>
                        <a:pt x="99" y="122"/>
                        <a:pt x="99" y="122"/>
                      </a:cubicBezTo>
                      <a:cubicBezTo>
                        <a:pt x="98" y="122"/>
                        <a:pt x="98" y="122"/>
                        <a:pt x="98" y="122"/>
                      </a:cubicBezTo>
                      <a:cubicBezTo>
                        <a:pt x="97" y="122"/>
                        <a:pt x="97" y="122"/>
                        <a:pt x="97" y="122"/>
                      </a:cubicBezTo>
                      <a:cubicBezTo>
                        <a:pt x="95" y="122"/>
                        <a:pt x="95" y="122"/>
                        <a:pt x="95" y="122"/>
                      </a:cubicBezTo>
                      <a:cubicBezTo>
                        <a:pt x="95" y="123"/>
                        <a:pt x="95" y="123"/>
                        <a:pt x="95" y="123"/>
                      </a:cubicBezTo>
                      <a:cubicBezTo>
                        <a:pt x="96" y="124"/>
                        <a:pt x="96" y="124"/>
                        <a:pt x="96" y="124"/>
                      </a:cubicBezTo>
                      <a:cubicBezTo>
                        <a:pt x="96" y="124"/>
                        <a:pt x="96" y="124"/>
                        <a:pt x="96" y="124"/>
                      </a:cubicBezTo>
                      <a:cubicBezTo>
                        <a:pt x="96" y="124"/>
                        <a:pt x="96" y="125"/>
                        <a:pt x="97" y="125"/>
                      </a:cubicBezTo>
                      <a:cubicBezTo>
                        <a:pt x="98" y="125"/>
                        <a:pt x="97" y="125"/>
                        <a:pt x="97" y="125"/>
                      </a:cubicBezTo>
                      <a:cubicBezTo>
                        <a:pt x="97" y="125"/>
                        <a:pt x="96" y="125"/>
                        <a:pt x="96" y="125"/>
                      </a:cubicBezTo>
                      <a:cubicBezTo>
                        <a:pt x="95" y="126"/>
                        <a:pt x="95" y="126"/>
                        <a:pt x="95" y="126"/>
                      </a:cubicBezTo>
                      <a:cubicBezTo>
                        <a:pt x="97" y="126"/>
                        <a:pt x="97" y="126"/>
                        <a:pt x="97" y="126"/>
                      </a:cubicBezTo>
                      <a:cubicBezTo>
                        <a:pt x="98" y="126"/>
                        <a:pt x="98" y="126"/>
                        <a:pt x="98" y="126"/>
                      </a:cubicBezTo>
                      <a:cubicBezTo>
                        <a:pt x="98" y="126"/>
                        <a:pt x="99" y="126"/>
                        <a:pt x="99" y="126"/>
                      </a:cubicBezTo>
                      <a:cubicBezTo>
                        <a:pt x="100" y="126"/>
                        <a:pt x="100" y="126"/>
                        <a:pt x="100" y="126"/>
                      </a:cubicBezTo>
                      <a:cubicBezTo>
                        <a:pt x="100" y="126"/>
                        <a:pt x="100" y="126"/>
                        <a:pt x="100" y="126"/>
                      </a:cubicBezTo>
                      <a:cubicBezTo>
                        <a:pt x="101" y="126"/>
                        <a:pt x="101" y="126"/>
                        <a:pt x="101" y="126"/>
                      </a:cubicBezTo>
                      <a:cubicBezTo>
                        <a:pt x="102" y="126"/>
                        <a:pt x="102" y="126"/>
                        <a:pt x="102" y="126"/>
                      </a:cubicBezTo>
                      <a:cubicBezTo>
                        <a:pt x="102" y="126"/>
                        <a:pt x="102" y="126"/>
                        <a:pt x="102" y="126"/>
                      </a:cubicBezTo>
                      <a:cubicBezTo>
                        <a:pt x="103" y="126"/>
                        <a:pt x="103" y="126"/>
                        <a:pt x="103" y="126"/>
                      </a:cubicBezTo>
                      <a:cubicBezTo>
                        <a:pt x="104" y="126"/>
                        <a:pt x="104" y="126"/>
                        <a:pt x="104" y="126"/>
                      </a:cubicBezTo>
                      <a:cubicBezTo>
                        <a:pt x="104" y="126"/>
                        <a:pt x="104" y="125"/>
                        <a:pt x="105" y="126"/>
                      </a:cubicBezTo>
                      <a:cubicBezTo>
                        <a:pt x="106" y="127"/>
                        <a:pt x="105" y="127"/>
                        <a:pt x="105" y="127"/>
                      </a:cubicBezTo>
                      <a:cubicBezTo>
                        <a:pt x="105" y="127"/>
                        <a:pt x="105" y="127"/>
                        <a:pt x="105" y="127"/>
                      </a:cubicBezTo>
                      <a:cubicBezTo>
                        <a:pt x="104" y="127"/>
                        <a:pt x="104" y="127"/>
                        <a:pt x="104" y="127"/>
                      </a:cubicBezTo>
                      <a:cubicBezTo>
                        <a:pt x="103" y="128"/>
                        <a:pt x="103" y="128"/>
                        <a:pt x="103" y="128"/>
                      </a:cubicBezTo>
                      <a:cubicBezTo>
                        <a:pt x="103" y="127"/>
                        <a:pt x="103" y="127"/>
                        <a:pt x="103" y="127"/>
                      </a:cubicBezTo>
                      <a:cubicBezTo>
                        <a:pt x="102" y="127"/>
                        <a:pt x="102" y="127"/>
                        <a:pt x="102" y="127"/>
                      </a:cubicBezTo>
                      <a:cubicBezTo>
                        <a:pt x="101" y="127"/>
                        <a:pt x="101" y="127"/>
                        <a:pt x="101" y="127"/>
                      </a:cubicBezTo>
                      <a:cubicBezTo>
                        <a:pt x="101" y="127"/>
                        <a:pt x="101" y="127"/>
                        <a:pt x="101" y="127"/>
                      </a:cubicBezTo>
                      <a:cubicBezTo>
                        <a:pt x="101" y="127"/>
                        <a:pt x="101" y="127"/>
                        <a:pt x="101" y="127"/>
                      </a:cubicBezTo>
                      <a:cubicBezTo>
                        <a:pt x="100" y="127"/>
                        <a:pt x="100" y="127"/>
                        <a:pt x="100" y="127"/>
                      </a:cubicBezTo>
                      <a:cubicBezTo>
                        <a:pt x="99" y="127"/>
                        <a:pt x="99" y="127"/>
                        <a:pt x="99" y="127"/>
                      </a:cubicBezTo>
                      <a:cubicBezTo>
                        <a:pt x="97" y="127"/>
                        <a:pt x="97" y="127"/>
                        <a:pt x="97" y="127"/>
                      </a:cubicBezTo>
                      <a:cubicBezTo>
                        <a:pt x="97" y="127"/>
                        <a:pt x="97" y="128"/>
                        <a:pt x="97" y="128"/>
                      </a:cubicBezTo>
                      <a:cubicBezTo>
                        <a:pt x="96" y="128"/>
                        <a:pt x="96" y="128"/>
                        <a:pt x="96" y="128"/>
                      </a:cubicBezTo>
                      <a:cubicBezTo>
                        <a:pt x="96" y="128"/>
                        <a:pt x="96" y="128"/>
                        <a:pt x="96" y="128"/>
                      </a:cubicBezTo>
                      <a:cubicBezTo>
                        <a:pt x="96" y="129"/>
                        <a:pt x="96" y="129"/>
                        <a:pt x="96" y="129"/>
                      </a:cubicBezTo>
                      <a:cubicBezTo>
                        <a:pt x="96" y="129"/>
                        <a:pt x="96" y="129"/>
                        <a:pt x="97" y="129"/>
                      </a:cubicBezTo>
                      <a:cubicBezTo>
                        <a:pt x="97" y="129"/>
                        <a:pt x="97" y="129"/>
                        <a:pt x="97" y="129"/>
                      </a:cubicBezTo>
                      <a:cubicBezTo>
                        <a:pt x="97" y="129"/>
                        <a:pt x="97" y="129"/>
                        <a:pt x="98" y="129"/>
                      </a:cubicBezTo>
                      <a:cubicBezTo>
                        <a:pt x="98" y="129"/>
                        <a:pt x="97" y="130"/>
                        <a:pt x="97" y="130"/>
                      </a:cubicBezTo>
                      <a:cubicBezTo>
                        <a:pt x="97" y="130"/>
                        <a:pt x="97" y="130"/>
                        <a:pt x="97" y="130"/>
                      </a:cubicBezTo>
                      <a:cubicBezTo>
                        <a:pt x="98" y="130"/>
                        <a:pt x="98" y="130"/>
                        <a:pt x="98" y="130"/>
                      </a:cubicBezTo>
                      <a:cubicBezTo>
                        <a:pt x="97" y="131"/>
                        <a:pt x="97" y="131"/>
                        <a:pt x="97" y="131"/>
                      </a:cubicBezTo>
                      <a:cubicBezTo>
                        <a:pt x="97" y="131"/>
                        <a:pt x="97" y="131"/>
                        <a:pt x="97" y="131"/>
                      </a:cubicBezTo>
                      <a:cubicBezTo>
                        <a:pt x="95" y="131"/>
                        <a:pt x="95" y="131"/>
                        <a:pt x="95" y="131"/>
                      </a:cubicBezTo>
                      <a:cubicBezTo>
                        <a:pt x="95" y="132"/>
                        <a:pt x="95" y="132"/>
                        <a:pt x="95" y="132"/>
                      </a:cubicBezTo>
                      <a:cubicBezTo>
                        <a:pt x="96" y="133"/>
                        <a:pt x="96" y="133"/>
                        <a:pt x="96" y="133"/>
                      </a:cubicBezTo>
                      <a:cubicBezTo>
                        <a:pt x="96" y="132"/>
                        <a:pt x="96" y="132"/>
                        <a:pt x="96" y="132"/>
                      </a:cubicBezTo>
                      <a:cubicBezTo>
                        <a:pt x="97" y="132"/>
                        <a:pt x="97" y="132"/>
                        <a:pt x="97" y="132"/>
                      </a:cubicBezTo>
                      <a:cubicBezTo>
                        <a:pt x="97" y="132"/>
                        <a:pt x="97" y="132"/>
                        <a:pt x="97" y="132"/>
                      </a:cubicBezTo>
                      <a:cubicBezTo>
                        <a:pt x="97" y="132"/>
                        <a:pt x="98" y="133"/>
                        <a:pt x="98" y="133"/>
                      </a:cubicBezTo>
                      <a:cubicBezTo>
                        <a:pt x="99" y="134"/>
                        <a:pt x="98" y="133"/>
                        <a:pt x="98" y="133"/>
                      </a:cubicBezTo>
                      <a:cubicBezTo>
                        <a:pt x="98" y="133"/>
                        <a:pt x="99" y="133"/>
                        <a:pt x="99" y="133"/>
                      </a:cubicBezTo>
                      <a:cubicBezTo>
                        <a:pt x="99" y="132"/>
                        <a:pt x="99" y="132"/>
                        <a:pt x="99" y="132"/>
                      </a:cubicBezTo>
                      <a:cubicBezTo>
                        <a:pt x="100" y="132"/>
                        <a:pt x="100" y="132"/>
                        <a:pt x="100" y="132"/>
                      </a:cubicBezTo>
                      <a:cubicBezTo>
                        <a:pt x="100" y="131"/>
                        <a:pt x="100" y="131"/>
                        <a:pt x="100" y="131"/>
                      </a:cubicBezTo>
                      <a:cubicBezTo>
                        <a:pt x="101" y="131"/>
                        <a:pt x="101" y="131"/>
                        <a:pt x="101" y="131"/>
                      </a:cubicBezTo>
                      <a:cubicBezTo>
                        <a:pt x="101" y="131"/>
                        <a:pt x="102" y="131"/>
                        <a:pt x="102" y="132"/>
                      </a:cubicBezTo>
                      <a:cubicBezTo>
                        <a:pt x="101" y="132"/>
                        <a:pt x="101" y="132"/>
                        <a:pt x="101" y="132"/>
                      </a:cubicBezTo>
                      <a:cubicBezTo>
                        <a:pt x="101" y="132"/>
                        <a:pt x="101" y="132"/>
                        <a:pt x="101" y="132"/>
                      </a:cubicBezTo>
                      <a:cubicBezTo>
                        <a:pt x="101" y="132"/>
                        <a:pt x="101" y="132"/>
                        <a:pt x="101" y="132"/>
                      </a:cubicBezTo>
                      <a:cubicBezTo>
                        <a:pt x="100" y="132"/>
                        <a:pt x="100" y="132"/>
                        <a:pt x="100" y="132"/>
                      </a:cubicBezTo>
                      <a:cubicBezTo>
                        <a:pt x="100" y="132"/>
                        <a:pt x="100" y="132"/>
                        <a:pt x="100" y="132"/>
                      </a:cubicBezTo>
                      <a:cubicBezTo>
                        <a:pt x="100" y="133"/>
                        <a:pt x="100" y="133"/>
                        <a:pt x="100" y="133"/>
                      </a:cubicBezTo>
                      <a:cubicBezTo>
                        <a:pt x="99" y="133"/>
                        <a:pt x="99" y="133"/>
                        <a:pt x="99" y="133"/>
                      </a:cubicBezTo>
                      <a:cubicBezTo>
                        <a:pt x="98" y="134"/>
                        <a:pt x="98" y="134"/>
                        <a:pt x="98" y="134"/>
                      </a:cubicBezTo>
                      <a:cubicBezTo>
                        <a:pt x="98" y="134"/>
                        <a:pt x="98" y="134"/>
                        <a:pt x="98" y="134"/>
                      </a:cubicBezTo>
                      <a:cubicBezTo>
                        <a:pt x="98" y="135"/>
                        <a:pt x="98" y="135"/>
                        <a:pt x="98" y="135"/>
                      </a:cubicBezTo>
                      <a:cubicBezTo>
                        <a:pt x="98" y="135"/>
                        <a:pt x="99" y="135"/>
                        <a:pt x="99" y="135"/>
                      </a:cubicBezTo>
                      <a:cubicBezTo>
                        <a:pt x="99" y="135"/>
                        <a:pt x="100" y="135"/>
                        <a:pt x="100" y="135"/>
                      </a:cubicBezTo>
                      <a:cubicBezTo>
                        <a:pt x="99" y="136"/>
                        <a:pt x="99" y="136"/>
                        <a:pt x="99" y="136"/>
                      </a:cubicBezTo>
                      <a:cubicBezTo>
                        <a:pt x="99" y="136"/>
                        <a:pt x="99" y="136"/>
                        <a:pt x="99" y="136"/>
                      </a:cubicBezTo>
                      <a:cubicBezTo>
                        <a:pt x="98" y="136"/>
                        <a:pt x="98" y="136"/>
                        <a:pt x="98" y="136"/>
                      </a:cubicBezTo>
                      <a:cubicBezTo>
                        <a:pt x="98" y="137"/>
                        <a:pt x="98" y="137"/>
                        <a:pt x="98" y="137"/>
                      </a:cubicBezTo>
                      <a:cubicBezTo>
                        <a:pt x="97" y="137"/>
                        <a:pt x="97" y="137"/>
                        <a:pt x="97" y="137"/>
                      </a:cubicBezTo>
                      <a:cubicBezTo>
                        <a:pt x="96" y="137"/>
                        <a:pt x="96" y="137"/>
                        <a:pt x="96" y="137"/>
                      </a:cubicBezTo>
                      <a:cubicBezTo>
                        <a:pt x="96" y="138"/>
                        <a:pt x="96" y="138"/>
                        <a:pt x="96" y="138"/>
                      </a:cubicBezTo>
                      <a:cubicBezTo>
                        <a:pt x="96" y="138"/>
                        <a:pt x="96" y="138"/>
                        <a:pt x="96" y="138"/>
                      </a:cubicBezTo>
                      <a:cubicBezTo>
                        <a:pt x="96" y="138"/>
                        <a:pt x="96" y="138"/>
                        <a:pt x="96" y="138"/>
                      </a:cubicBezTo>
                      <a:cubicBezTo>
                        <a:pt x="97" y="138"/>
                        <a:pt x="97" y="138"/>
                        <a:pt x="97" y="138"/>
                      </a:cubicBezTo>
                      <a:cubicBezTo>
                        <a:pt x="97" y="138"/>
                        <a:pt x="97" y="138"/>
                        <a:pt x="97" y="138"/>
                      </a:cubicBezTo>
                      <a:cubicBezTo>
                        <a:pt x="98" y="138"/>
                        <a:pt x="98" y="138"/>
                        <a:pt x="98" y="138"/>
                      </a:cubicBezTo>
                      <a:cubicBezTo>
                        <a:pt x="98" y="138"/>
                        <a:pt x="98" y="137"/>
                        <a:pt x="98" y="137"/>
                      </a:cubicBezTo>
                      <a:cubicBezTo>
                        <a:pt x="98" y="137"/>
                        <a:pt x="99" y="137"/>
                        <a:pt x="99" y="137"/>
                      </a:cubicBezTo>
                      <a:cubicBezTo>
                        <a:pt x="100" y="137"/>
                        <a:pt x="100" y="137"/>
                        <a:pt x="100" y="137"/>
                      </a:cubicBezTo>
                      <a:cubicBezTo>
                        <a:pt x="100" y="137"/>
                        <a:pt x="100" y="137"/>
                        <a:pt x="100" y="137"/>
                      </a:cubicBezTo>
                      <a:cubicBezTo>
                        <a:pt x="101" y="137"/>
                        <a:pt x="101" y="137"/>
                        <a:pt x="101" y="137"/>
                      </a:cubicBezTo>
                      <a:cubicBezTo>
                        <a:pt x="100" y="137"/>
                        <a:pt x="100" y="137"/>
                        <a:pt x="100" y="137"/>
                      </a:cubicBezTo>
                      <a:cubicBezTo>
                        <a:pt x="100" y="137"/>
                        <a:pt x="100" y="137"/>
                        <a:pt x="100" y="137"/>
                      </a:cubicBezTo>
                      <a:cubicBezTo>
                        <a:pt x="100" y="138"/>
                        <a:pt x="100" y="138"/>
                        <a:pt x="100" y="138"/>
                      </a:cubicBezTo>
                      <a:cubicBezTo>
                        <a:pt x="100" y="139"/>
                        <a:pt x="100" y="139"/>
                        <a:pt x="100" y="139"/>
                      </a:cubicBezTo>
                      <a:cubicBezTo>
                        <a:pt x="100" y="139"/>
                        <a:pt x="100" y="139"/>
                        <a:pt x="100" y="139"/>
                      </a:cubicBezTo>
                      <a:cubicBezTo>
                        <a:pt x="99" y="139"/>
                        <a:pt x="99" y="139"/>
                        <a:pt x="99" y="139"/>
                      </a:cubicBezTo>
                      <a:cubicBezTo>
                        <a:pt x="99" y="140"/>
                        <a:pt x="99" y="140"/>
                        <a:pt x="99" y="140"/>
                      </a:cubicBezTo>
                      <a:cubicBezTo>
                        <a:pt x="100" y="140"/>
                        <a:pt x="100" y="140"/>
                        <a:pt x="100" y="140"/>
                      </a:cubicBezTo>
                      <a:cubicBezTo>
                        <a:pt x="100" y="140"/>
                        <a:pt x="100" y="140"/>
                        <a:pt x="100" y="140"/>
                      </a:cubicBezTo>
                      <a:cubicBezTo>
                        <a:pt x="101" y="140"/>
                        <a:pt x="101" y="140"/>
                        <a:pt x="101" y="140"/>
                      </a:cubicBezTo>
                      <a:cubicBezTo>
                        <a:pt x="100" y="140"/>
                        <a:pt x="100" y="140"/>
                        <a:pt x="100" y="140"/>
                      </a:cubicBezTo>
                      <a:cubicBezTo>
                        <a:pt x="100" y="140"/>
                        <a:pt x="100" y="140"/>
                        <a:pt x="100" y="140"/>
                      </a:cubicBezTo>
                      <a:cubicBezTo>
                        <a:pt x="100" y="141"/>
                        <a:pt x="100" y="141"/>
                        <a:pt x="100" y="141"/>
                      </a:cubicBezTo>
                      <a:cubicBezTo>
                        <a:pt x="99" y="141"/>
                        <a:pt x="99" y="141"/>
                        <a:pt x="99" y="141"/>
                      </a:cubicBezTo>
                      <a:cubicBezTo>
                        <a:pt x="98" y="140"/>
                        <a:pt x="98" y="140"/>
                        <a:pt x="98" y="140"/>
                      </a:cubicBezTo>
                      <a:cubicBezTo>
                        <a:pt x="98" y="140"/>
                        <a:pt x="98" y="140"/>
                        <a:pt x="98" y="140"/>
                      </a:cubicBezTo>
                      <a:cubicBezTo>
                        <a:pt x="98" y="141"/>
                        <a:pt x="98" y="141"/>
                        <a:pt x="98" y="141"/>
                      </a:cubicBezTo>
                      <a:cubicBezTo>
                        <a:pt x="97" y="141"/>
                        <a:pt x="97" y="141"/>
                        <a:pt x="97" y="141"/>
                      </a:cubicBezTo>
                      <a:cubicBezTo>
                        <a:pt x="97" y="142"/>
                        <a:pt x="97" y="142"/>
                        <a:pt x="97" y="142"/>
                      </a:cubicBezTo>
                      <a:cubicBezTo>
                        <a:pt x="98" y="142"/>
                        <a:pt x="98" y="142"/>
                        <a:pt x="98" y="142"/>
                      </a:cubicBezTo>
                      <a:cubicBezTo>
                        <a:pt x="98" y="143"/>
                        <a:pt x="98" y="143"/>
                        <a:pt x="98" y="143"/>
                      </a:cubicBezTo>
                      <a:cubicBezTo>
                        <a:pt x="98" y="143"/>
                        <a:pt x="98" y="143"/>
                        <a:pt x="98" y="143"/>
                      </a:cubicBezTo>
                      <a:cubicBezTo>
                        <a:pt x="99" y="144"/>
                        <a:pt x="99" y="144"/>
                        <a:pt x="99" y="144"/>
                      </a:cubicBezTo>
                      <a:cubicBezTo>
                        <a:pt x="100" y="144"/>
                        <a:pt x="100" y="144"/>
                        <a:pt x="100" y="144"/>
                      </a:cubicBezTo>
                      <a:cubicBezTo>
                        <a:pt x="100" y="145"/>
                        <a:pt x="100" y="145"/>
                        <a:pt x="100" y="145"/>
                      </a:cubicBezTo>
                      <a:cubicBezTo>
                        <a:pt x="101" y="145"/>
                        <a:pt x="101" y="145"/>
                        <a:pt x="101" y="145"/>
                      </a:cubicBezTo>
                      <a:cubicBezTo>
                        <a:pt x="102" y="145"/>
                        <a:pt x="102" y="145"/>
                        <a:pt x="102" y="145"/>
                      </a:cubicBezTo>
                      <a:cubicBezTo>
                        <a:pt x="102" y="145"/>
                        <a:pt x="102" y="145"/>
                        <a:pt x="102" y="145"/>
                      </a:cubicBezTo>
                      <a:cubicBezTo>
                        <a:pt x="102" y="145"/>
                        <a:pt x="103" y="145"/>
                        <a:pt x="102" y="145"/>
                      </a:cubicBezTo>
                      <a:cubicBezTo>
                        <a:pt x="102" y="145"/>
                        <a:pt x="102" y="145"/>
                        <a:pt x="102" y="145"/>
                      </a:cubicBezTo>
                      <a:cubicBezTo>
                        <a:pt x="102" y="146"/>
                        <a:pt x="102" y="146"/>
                        <a:pt x="102" y="146"/>
                      </a:cubicBezTo>
                      <a:cubicBezTo>
                        <a:pt x="102" y="146"/>
                        <a:pt x="102" y="146"/>
                        <a:pt x="102" y="146"/>
                      </a:cubicBezTo>
                      <a:cubicBezTo>
                        <a:pt x="103" y="146"/>
                        <a:pt x="103" y="146"/>
                        <a:pt x="103" y="146"/>
                      </a:cubicBezTo>
                      <a:cubicBezTo>
                        <a:pt x="104" y="146"/>
                        <a:pt x="104" y="146"/>
                        <a:pt x="104" y="146"/>
                      </a:cubicBezTo>
                      <a:cubicBezTo>
                        <a:pt x="105" y="146"/>
                        <a:pt x="105" y="146"/>
                        <a:pt x="105" y="146"/>
                      </a:cubicBezTo>
                      <a:cubicBezTo>
                        <a:pt x="106" y="146"/>
                        <a:pt x="106" y="146"/>
                        <a:pt x="106" y="146"/>
                      </a:cubicBezTo>
                      <a:cubicBezTo>
                        <a:pt x="107" y="146"/>
                        <a:pt x="107" y="146"/>
                        <a:pt x="107" y="146"/>
                      </a:cubicBezTo>
                      <a:cubicBezTo>
                        <a:pt x="107" y="146"/>
                        <a:pt x="107" y="146"/>
                        <a:pt x="107" y="146"/>
                      </a:cubicBezTo>
                      <a:cubicBezTo>
                        <a:pt x="108" y="146"/>
                        <a:pt x="108" y="146"/>
                        <a:pt x="108" y="146"/>
                      </a:cubicBezTo>
                      <a:cubicBezTo>
                        <a:pt x="108" y="145"/>
                        <a:pt x="108" y="145"/>
                        <a:pt x="108" y="145"/>
                      </a:cubicBezTo>
                      <a:cubicBezTo>
                        <a:pt x="108" y="145"/>
                        <a:pt x="108" y="145"/>
                        <a:pt x="108" y="145"/>
                      </a:cubicBezTo>
                      <a:cubicBezTo>
                        <a:pt x="109" y="145"/>
                        <a:pt x="109" y="145"/>
                        <a:pt x="109" y="145"/>
                      </a:cubicBezTo>
                      <a:cubicBezTo>
                        <a:pt x="110" y="145"/>
                        <a:pt x="110" y="145"/>
                        <a:pt x="110" y="145"/>
                      </a:cubicBezTo>
                      <a:cubicBezTo>
                        <a:pt x="110" y="145"/>
                        <a:pt x="110" y="145"/>
                        <a:pt x="110" y="145"/>
                      </a:cubicBezTo>
                      <a:cubicBezTo>
                        <a:pt x="111" y="144"/>
                        <a:pt x="111" y="144"/>
                        <a:pt x="111" y="144"/>
                      </a:cubicBezTo>
                      <a:cubicBezTo>
                        <a:pt x="111" y="144"/>
                        <a:pt x="111" y="144"/>
                        <a:pt x="111" y="144"/>
                      </a:cubicBezTo>
                      <a:cubicBezTo>
                        <a:pt x="112" y="143"/>
                        <a:pt x="112" y="143"/>
                        <a:pt x="112" y="143"/>
                      </a:cubicBezTo>
                      <a:cubicBezTo>
                        <a:pt x="113" y="142"/>
                        <a:pt x="113" y="142"/>
                        <a:pt x="113" y="142"/>
                      </a:cubicBezTo>
                      <a:cubicBezTo>
                        <a:pt x="113" y="141"/>
                        <a:pt x="113" y="141"/>
                        <a:pt x="113" y="141"/>
                      </a:cubicBezTo>
                      <a:cubicBezTo>
                        <a:pt x="114" y="141"/>
                        <a:pt x="114" y="141"/>
                        <a:pt x="114" y="141"/>
                      </a:cubicBezTo>
                      <a:cubicBezTo>
                        <a:pt x="114" y="141"/>
                        <a:pt x="114" y="141"/>
                        <a:pt x="114" y="141"/>
                      </a:cubicBezTo>
                      <a:cubicBezTo>
                        <a:pt x="114" y="140"/>
                        <a:pt x="114" y="140"/>
                        <a:pt x="114" y="140"/>
                      </a:cubicBezTo>
                      <a:cubicBezTo>
                        <a:pt x="115" y="140"/>
                        <a:pt x="115" y="140"/>
                        <a:pt x="115" y="140"/>
                      </a:cubicBezTo>
                      <a:cubicBezTo>
                        <a:pt x="115" y="140"/>
                        <a:pt x="115" y="140"/>
                        <a:pt x="115" y="140"/>
                      </a:cubicBezTo>
                      <a:cubicBezTo>
                        <a:pt x="115" y="140"/>
                        <a:pt x="115" y="140"/>
                        <a:pt x="116" y="140"/>
                      </a:cubicBezTo>
                      <a:cubicBezTo>
                        <a:pt x="116" y="140"/>
                        <a:pt x="116" y="140"/>
                        <a:pt x="116" y="140"/>
                      </a:cubicBezTo>
                      <a:cubicBezTo>
                        <a:pt x="117" y="140"/>
                        <a:pt x="117" y="140"/>
                        <a:pt x="117" y="140"/>
                      </a:cubicBezTo>
                      <a:cubicBezTo>
                        <a:pt x="117" y="139"/>
                        <a:pt x="117" y="139"/>
                        <a:pt x="117" y="139"/>
                      </a:cubicBezTo>
                      <a:cubicBezTo>
                        <a:pt x="117" y="139"/>
                        <a:pt x="117" y="139"/>
                        <a:pt x="117" y="139"/>
                      </a:cubicBezTo>
                      <a:cubicBezTo>
                        <a:pt x="117" y="138"/>
                        <a:pt x="117" y="138"/>
                        <a:pt x="117" y="138"/>
                      </a:cubicBezTo>
                      <a:cubicBezTo>
                        <a:pt x="118" y="138"/>
                        <a:pt x="118" y="138"/>
                        <a:pt x="118" y="138"/>
                      </a:cubicBezTo>
                      <a:cubicBezTo>
                        <a:pt x="118" y="138"/>
                        <a:pt x="118" y="138"/>
                        <a:pt x="118" y="138"/>
                      </a:cubicBezTo>
                      <a:cubicBezTo>
                        <a:pt x="118" y="138"/>
                        <a:pt x="118" y="138"/>
                        <a:pt x="117" y="137"/>
                      </a:cubicBezTo>
                      <a:cubicBezTo>
                        <a:pt x="117" y="137"/>
                        <a:pt x="117" y="137"/>
                        <a:pt x="117" y="137"/>
                      </a:cubicBezTo>
                      <a:cubicBezTo>
                        <a:pt x="118" y="136"/>
                        <a:pt x="118" y="136"/>
                        <a:pt x="118" y="136"/>
                      </a:cubicBezTo>
                      <a:cubicBezTo>
                        <a:pt x="118" y="136"/>
                        <a:pt x="118" y="136"/>
                        <a:pt x="118" y="136"/>
                      </a:cubicBezTo>
                      <a:cubicBezTo>
                        <a:pt x="118" y="135"/>
                        <a:pt x="118" y="135"/>
                        <a:pt x="118" y="135"/>
                      </a:cubicBezTo>
                      <a:cubicBezTo>
                        <a:pt x="119" y="135"/>
                        <a:pt x="119" y="135"/>
                        <a:pt x="119" y="135"/>
                      </a:cubicBezTo>
                      <a:cubicBezTo>
                        <a:pt x="119" y="135"/>
                        <a:pt x="119" y="135"/>
                        <a:pt x="119" y="135"/>
                      </a:cubicBezTo>
                      <a:cubicBezTo>
                        <a:pt x="119" y="135"/>
                        <a:pt x="119" y="135"/>
                        <a:pt x="119" y="135"/>
                      </a:cubicBezTo>
                      <a:cubicBezTo>
                        <a:pt x="119" y="136"/>
                        <a:pt x="119" y="136"/>
                        <a:pt x="119" y="136"/>
                      </a:cubicBezTo>
                      <a:cubicBezTo>
                        <a:pt x="119" y="136"/>
                        <a:pt x="119" y="136"/>
                        <a:pt x="119" y="136"/>
                      </a:cubicBezTo>
                      <a:cubicBezTo>
                        <a:pt x="119" y="137"/>
                        <a:pt x="119" y="137"/>
                        <a:pt x="119" y="137"/>
                      </a:cubicBezTo>
                      <a:cubicBezTo>
                        <a:pt x="119" y="137"/>
                        <a:pt x="119" y="137"/>
                        <a:pt x="119" y="137"/>
                      </a:cubicBezTo>
                      <a:cubicBezTo>
                        <a:pt x="119" y="137"/>
                        <a:pt x="119" y="137"/>
                        <a:pt x="119" y="137"/>
                      </a:cubicBezTo>
                      <a:cubicBezTo>
                        <a:pt x="119" y="138"/>
                        <a:pt x="119" y="138"/>
                        <a:pt x="119" y="138"/>
                      </a:cubicBezTo>
                      <a:cubicBezTo>
                        <a:pt x="119" y="139"/>
                        <a:pt x="119" y="139"/>
                        <a:pt x="119" y="139"/>
                      </a:cubicBezTo>
                      <a:cubicBezTo>
                        <a:pt x="121" y="139"/>
                        <a:pt x="121" y="139"/>
                        <a:pt x="121" y="139"/>
                      </a:cubicBezTo>
                      <a:cubicBezTo>
                        <a:pt x="121" y="140"/>
                        <a:pt x="121" y="140"/>
                        <a:pt x="121" y="140"/>
                      </a:cubicBezTo>
                      <a:cubicBezTo>
                        <a:pt x="121" y="140"/>
                        <a:pt x="121" y="140"/>
                        <a:pt x="121" y="140"/>
                      </a:cubicBezTo>
                      <a:cubicBezTo>
                        <a:pt x="121" y="141"/>
                        <a:pt x="121" y="141"/>
                        <a:pt x="121" y="141"/>
                      </a:cubicBezTo>
                      <a:cubicBezTo>
                        <a:pt x="121" y="141"/>
                        <a:pt x="121" y="141"/>
                        <a:pt x="121" y="141"/>
                      </a:cubicBezTo>
                      <a:cubicBezTo>
                        <a:pt x="121" y="141"/>
                        <a:pt x="121" y="141"/>
                        <a:pt x="121" y="141"/>
                      </a:cubicBezTo>
                      <a:cubicBezTo>
                        <a:pt x="121" y="142"/>
                        <a:pt x="121" y="142"/>
                        <a:pt x="121" y="142"/>
                      </a:cubicBezTo>
                      <a:cubicBezTo>
                        <a:pt x="121" y="142"/>
                        <a:pt x="121" y="142"/>
                        <a:pt x="121" y="142"/>
                      </a:cubicBezTo>
                      <a:cubicBezTo>
                        <a:pt x="121" y="142"/>
                        <a:pt x="121" y="142"/>
                        <a:pt x="121" y="142"/>
                      </a:cubicBezTo>
                      <a:cubicBezTo>
                        <a:pt x="121" y="143"/>
                        <a:pt x="121" y="143"/>
                        <a:pt x="121" y="143"/>
                      </a:cubicBezTo>
                      <a:cubicBezTo>
                        <a:pt x="121" y="143"/>
                        <a:pt x="121" y="143"/>
                        <a:pt x="121" y="143"/>
                      </a:cubicBezTo>
                      <a:cubicBezTo>
                        <a:pt x="121" y="143"/>
                        <a:pt x="122" y="144"/>
                        <a:pt x="122" y="144"/>
                      </a:cubicBezTo>
                      <a:cubicBezTo>
                        <a:pt x="122" y="144"/>
                        <a:pt x="122" y="144"/>
                        <a:pt x="122" y="144"/>
                      </a:cubicBezTo>
                      <a:cubicBezTo>
                        <a:pt x="122" y="144"/>
                        <a:pt x="122" y="144"/>
                        <a:pt x="122" y="144"/>
                      </a:cubicBezTo>
                      <a:cubicBezTo>
                        <a:pt x="122" y="145"/>
                        <a:pt x="122" y="145"/>
                        <a:pt x="122" y="145"/>
                      </a:cubicBezTo>
                      <a:cubicBezTo>
                        <a:pt x="123" y="145"/>
                        <a:pt x="123" y="145"/>
                        <a:pt x="123" y="145"/>
                      </a:cubicBezTo>
                      <a:cubicBezTo>
                        <a:pt x="123" y="145"/>
                        <a:pt x="123" y="145"/>
                        <a:pt x="123" y="145"/>
                      </a:cubicBezTo>
                      <a:cubicBezTo>
                        <a:pt x="123" y="146"/>
                        <a:pt x="123" y="146"/>
                        <a:pt x="123" y="146"/>
                      </a:cubicBezTo>
                      <a:cubicBezTo>
                        <a:pt x="123" y="146"/>
                        <a:pt x="123" y="146"/>
                        <a:pt x="123" y="146"/>
                      </a:cubicBezTo>
                      <a:cubicBezTo>
                        <a:pt x="123" y="147"/>
                        <a:pt x="123" y="147"/>
                        <a:pt x="123" y="147"/>
                      </a:cubicBezTo>
                      <a:cubicBezTo>
                        <a:pt x="123" y="147"/>
                        <a:pt x="123" y="147"/>
                        <a:pt x="123" y="147"/>
                      </a:cubicBezTo>
                      <a:cubicBezTo>
                        <a:pt x="124" y="148"/>
                        <a:pt x="124" y="148"/>
                        <a:pt x="124" y="148"/>
                      </a:cubicBezTo>
                      <a:cubicBezTo>
                        <a:pt x="124" y="149"/>
                        <a:pt x="124" y="149"/>
                        <a:pt x="124" y="149"/>
                      </a:cubicBezTo>
                      <a:cubicBezTo>
                        <a:pt x="124" y="149"/>
                        <a:pt x="124" y="149"/>
                        <a:pt x="124" y="149"/>
                      </a:cubicBezTo>
                      <a:cubicBezTo>
                        <a:pt x="124" y="149"/>
                        <a:pt x="124" y="149"/>
                        <a:pt x="124" y="149"/>
                      </a:cubicBezTo>
                      <a:cubicBezTo>
                        <a:pt x="125" y="150"/>
                        <a:pt x="125" y="150"/>
                        <a:pt x="125" y="150"/>
                      </a:cubicBezTo>
                      <a:cubicBezTo>
                        <a:pt x="125" y="150"/>
                        <a:pt x="125" y="150"/>
                        <a:pt x="125" y="150"/>
                      </a:cubicBezTo>
                      <a:cubicBezTo>
                        <a:pt x="125" y="150"/>
                        <a:pt x="125" y="150"/>
                        <a:pt x="125" y="150"/>
                      </a:cubicBezTo>
                      <a:cubicBezTo>
                        <a:pt x="125" y="151"/>
                        <a:pt x="125" y="151"/>
                        <a:pt x="125" y="151"/>
                      </a:cubicBezTo>
                      <a:cubicBezTo>
                        <a:pt x="125" y="151"/>
                        <a:pt x="125" y="151"/>
                        <a:pt x="125" y="152"/>
                      </a:cubicBezTo>
                      <a:cubicBezTo>
                        <a:pt x="125" y="152"/>
                        <a:pt x="126" y="152"/>
                        <a:pt x="126" y="152"/>
                      </a:cubicBezTo>
                      <a:cubicBezTo>
                        <a:pt x="126" y="152"/>
                        <a:pt x="126" y="152"/>
                        <a:pt x="126" y="152"/>
                      </a:cubicBezTo>
                      <a:cubicBezTo>
                        <a:pt x="126" y="152"/>
                        <a:pt x="126" y="153"/>
                        <a:pt x="126" y="153"/>
                      </a:cubicBezTo>
                      <a:cubicBezTo>
                        <a:pt x="126" y="153"/>
                        <a:pt x="127" y="154"/>
                        <a:pt x="127" y="154"/>
                      </a:cubicBezTo>
                      <a:cubicBezTo>
                        <a:pt x="127" y="154"/>
                        <a:pt x="127" y="154"/>
                        <a:pt x="128" y="154"/>
                      </a:cubicBezTo>
                      <a:cubicBezTo>
                        <a:pt x="128" y="154"/>
                        <a:pt x="128" y="155"/>
                        <a:pt x="128" y="155"/>
                      </a:cubicBezTo>
                      <a:cubicBezTo>
                        <a:pt x="128" y="155"/>
                        <a:pt x="128" y="155"/>
                        <a:pt x="128" y="155"/>
                      </a:cubicBezTo>
                      <a:cubicBezTo>
                        <a:pt x="128" y="156"/>
                        <a:pt x="128" y="156"/>
                        <a:pt x="128" y="156"/>
                      </a:cubicBezTo>
                      <a:cubicBezTo>
                        <a:pt x="128" y="156"/>
                        <a:pt x="128" y="156"/>
                        <a:pt x="128" y="156"/>
                      </a:cubicBezTo>
                      <a:cubicBezTo>
                        <a:pt x="127" y="156"/>
                        <a:pt x="127" y="156"/>
                        <a:pt x="127" y="156"/>
                      </a:cubicBezTo>
                      <a:cubicBezTo>
                        <a:pt x="127" y="157"/>
                        <a:pt x="127" y="157"/>
                        <a:pt x="127" y="157"/>
                      </a:cubicBezTo>
                      <a:cubicBezTo>
                        <a:pt x="127" y="157"/>
                        <a:pt x="127" y="157"/>
                        <a:pt x="127" y="158"/>
                      </a:cubicBezTo>
                      <a:cubicBezTo>
                        <a:pt x="127" y="158"/>
                        <a:pt x="127" y="158"/>
                        <a:pt x="127" y="158"/>
                      </a:cubicBezTo>
                      <a:cubicBezTo>
                        <a:pt x="127" y="158"/>
                        <a:pt x="127" y="159"/>
                        <a:pt x="127" y="159"/>
                      </a:cubicBezTo>
                      <a:cubicBezTo>
                        <a:pt x="127" y="159"/>
                        <a:pt x="127" y="159"/>
                        <a:pt x="127" y="159"/>
                      </a:cubicBezTo>
                      <a:cubicBezTo>
                        <a:pt x="128" y="160"/>
                        <a:pt x="128" y="160"/>
                        <a:pt x="128" y="160"/>
                      </a:cubicBezTo>
                      <a:cubicBezTo>
                        <a:pt x="128" y="160"/>
                        <a:pt x="128" y="160"/>
                        <a:pt x="128" y="160"/>
                      </a:cubicBezTo>
                      <a:cubicBezTo>
                        <a:pt x="128" y="160"/>
                        <a:pt x="129" y="160"/>
                        <a:pt x="129" y="160"/>
                      </a:cubicBezTo>
                      <a:cubicBezTo>
                        <a:pt x="129" y="162"/>
                        <a:pt x="129" y="162"/>
                        <a:pt x="129" y="162"/>
                      </a:cubicBezTo>
                      <a:cubicBezTo>
                        <a:pt x="129" y="162"/>
                        <a:pt x="129" y="162"/>
                        <a:pt x="129" y="162"/>
                      </a:cubicBezTo>
                      <a:cubicBezTo>
                        <a:pt x="129" y="162"/>
                        <a:pt x="130" y="162"/>
                        <a:pt x="130" y="162"/>
                      </a:cubicBezTo>
                      <a:cubicBezTo>
                        <a:pt x="130" y="163"/>
                        <a:pt x="130" y="162"/>
                        <a:pt x="130" y="162"/>
                      </a:cubicBezTo>
                      <a:cubicBezTo>
                        <a:pt x="131" y="162"/>
                        <a:pt x="131" y="162"/>
                        <a:pt x="131" y="162"/>
                      </a:cubicBezTo>
                      <a:cubicBezTo>
                        <a:pt x="131" y="162"/>
                        <a:pt x="131" y="162"/>
                        <a:pt x="131" y="162"/>
                      </a:cubicBezTo>
                      <a:cubicBezTo>
                        <a:pt x="132" y="162"/>
                        <a:pt x="132" y="162"/>
                        <a:pt x="132" y="162"/>
                      </a:cubicBezTo>
                      <a:cubicBezTo>
                        <a:pt x="133" y="162"/>
                        <a:pt x="133" y="162"/>
                        <a:pt x="133" y="162"/>
                      </a:cubicBezTo>
                      <a:cubicBezTo>
                        <a:pt x="133" y="162"/>
                        <a:pt x="133" y="162"/>
                        <a:pt x="133" y="162"/>
                      </a:cubicBezTo>
                      <a:cubicBezTo>
                        <a:pt x="133" y="162"/>
                        <a:pt x="133" y="162"/>
                        <a:pt x="133" y="162"/>
                      </a:cubicBezTo>
                      <a:cubicBezTo>
                        <a:pt x="134" y="162"/>
                        <a:pt x="134" y="162"/>
                        <a:pt x="134" y="162"/>
                      </a:cubicBezTo>
                      <a:cubicBezTo>
                        <a:pt x="134" y="161"/>
                        <a:pt x="134" y="161"/>
                        <a:pt x="134" y="161"/>
                      </a:cubicBezTo>
                      <a:cubicBezTo>
                        <a:pt x="134" y="161"/>
                        <a:pt x="134" y="161"/>
                        <a:pt x="134" y="161"/>
                      </a:cubicBezTo>
                      <a:cubicBezTo>
                        <a:pt x="134" y="161"/>
                        <a:pt x="134" y="161"/>
                        <a:pt x="134" y="161"/>
                      </a:cubicBezTo>
                      <a:cubicBezTo>
                        <a:pt x="134" y="160"/>
                        <a:pt x="134" y="160"/>
                        <a:pt x="134" y="160"/>
                      </a:cubicBezTo>
                      <a:cubicBezTo>
                        <a:pt x="134" y="160"/>
                        <a:pt x="134" y="160"/>
                        <a:pt x="134" y="160"/>
                      </a:cubicBezTo>
                      <a:cubicBezTo>
                        <a:pt x="134" y="160"/>
                        <a:pt x="134" y="160"/>
                        <a:pt x="134" y="160"/>
                      </a:cubicBezTo>
                      <a:cubicBezTo>
                        <a:pt x="134" y="160"/>
                        <a:pt x="134" y="159"/>
                        <a:pt x="135" y="159"/>
                      </a:cubicBezTo>
                      <a:cubicBezTo>
                        <a:pt x="135" y="159"/>
                        <a:pt x="135" y="159"/>
                        <a:pt x="135" y="159"/>
                      </a:cubicBezTo>
                      <a:cubicBezTo>
                        <a:pt x="135" y="158"/>
                        <a:pt x="135" y="158"/>
                        <a:pt x="135" y="158"/>
                      </a:cubicBezTo>
                      <a:cubicBezTo>
                        <a:pt x="135" y="158"/>
                        <a:pt x="135" y="158"/>
                        <a:pt x="135" y="158"/>
                      </a:cubicBezTo>
                      <a:cubicBezTo>
                        <a:pt x="136" y="158"/>
                        <a:pt x="136" y="158"/>
                        <a:pt x="136" y="158"/>
                      </a:cubicBezTo>
                      <a:cubicBezTo>
                        <a:pt x="136" y="158"/>
                        <a:pt x="136" y="158"/>
                        <a:pt x="136" y="158"/>
                      </a:cubicBezTo>
                      <a:cubicBezTo>
                        <a:pt x="136" y="158"/>
                        <a:pt x="136" y="158"/>
                        <a:pt x="136" y="158"/>
                      </a:cubicBezTo>
                      <a:cubicBezTo>
                        <a:pt x="137" y="158"/>
                        <a:pt x="137" y="158"/>
                        <a:pt x="137" y="158"/>
                      </a:cubicBezTo>
                      <a:cubicBezTo>
                        <a:pt x="137" y="158"/>
                        <a:pt x="137" y="158"/>
                        <a:pt x="137" y="158"/>
                      </a:cubicBezTo>
                      <a:cubicBezTo>
                        <a:pt x="137" y="157"/>
                        <a:pt x="137" y="157"/>
                        <a:pt x="137" y="157"/>
                      </a:cubicBezTo>
                      <a:cubicBezTo>
                        <a:pt x="137" y="157"/>
                        <a:pt x="137" y="157"/>
                        <a:pt x="138" y="157"/>
                      </a:cubicBezTo>
                      <a:cubicBezTo>
                        <a:pt x="139" y="157"/>
                        <a:pt x="139" y="157"/>
                        <a:pt x="139" y="157"/>
                      </a:cubicBezTo>
                      <a:cubicBezTo>
                        <a:pt x="139" y="157"/>
                        <a:pt x="139" y="157"/>
                        <a:pt x="139" y="157"/>
                      </a:cubicBezTo>
                      <a:cubicBezTo>
                        <a:pt x="139" y="157"/>
                        <a:pt x="139" y="157"/>
                        <a:pt x="139" y="157"/>
                      </a:cubicBezTo>
                      <a:cubicBezTo>
                        <a:pt x="140" y="157"/>
                        <a:pt x="140" y="157"/>
                        <a:pt x="140" y="157"/>
                      </a:cubicBezTo>
                      <a:cubicBezTo>
                        <a:pt x="140" y="158"/>
                        <a:pt x="140" y="158"/>
                        <a:pt x="140" y="158"/>
                      </a:cubicBezTo>
                      <a:cubicBezTo>
                        <a:pt x="141" y="158"/>
                        <a:pt x="141" y="158"/>
                        <a:pt x="141" y="158"/>
                      </a:cubicBezTo>
                      <a:cubicBezTo>
                        <a:pt x="141" y="157"/>
                        <a:pt x="141" y="157"/>
                        <a:pt x="141" y="157"/>
                      </a:cubicBezTo>
                      <a:cubicBezTo>
                        <a:pt x="141" y="157"/>
                        <a:pt x="141" y="157"/>
                        <a:pt x="141" y="157"/>
                      </a:cubicBezTo>
                      <a:cubicBezTo>
                        <a:pt x="142" y="156"/>
                        <a:pt x="142" y="156"/>
                        <a:pt x="142" y="156"/>
                      </a:cubicBezTo>
                      <a:cubicBezTo>
                        <a:pt x="142" y="156"/>
                        <a:pt x="142" y="156"/>
                        <a:pt x="142" y="156"/>
                      </a:cubicBezTo>
                      <a:cubicBezTo>
                        <a:pt x="142" y="155"/>
                        <a:pt x="142" y="155"/>
                        <a:pt x="142" y="155"/>
                      </a:cubicBezTo>
                      <a:cubicBezTo>
                        <a:pt x="143" y="155"/>
                        <a:pt x="143" y="155"/>
                        <a:pt x="143" y="155"/>
                      </a:cubicBezTo>
                      <a:cubicBezTo>
                        <a:pt x="143" y="155"/>
                        <a:pt x="143" y="155"/>
                        <a:pt x="143" y="155"/>
                      </a:cubicBezTo>
                      <a:cubicBezTo>
                        <a:pt x="143" y="154"/>
                        <a:pt x="143" y="154"/>
                        <a:pt x="143" y="154"/>
                      </a:cubicBezTo>
                      <a:cubicBezTo>
                        <a:pt x="143" y="154"/>
                        <a:pt x="143" y="154"/>
                        <a:pt x="143" y="154"/>
                      </a:cubicBezTo>
                      <a:cubicBezTo>
                        <a:pt x="144" y="153"/>
                        <a:pt x="144" y="153"/>
                        <a:pt x="143" y="153"/>
                      </a:cubicBezTo>
                      <a:cubicBezTo>
                        <a:pt x="143" y="153"/>
                        <a:pt x="144" y="153"/>
                        <a:pt x="144" y="153"/>
                      </a:cubicBezTo>
                      <a:cubicBezTo>
                        <a:pt x="144" y="152"/>
                        <a:pt x="144" y="152"/>
                        <a:pt x="144" y="152"/>
                      </a:cubicBezTo>
                      <a:cubicBezTo>
                        <a:pt x="144" y="151"/>
                        <a:pt x="144" y="151"/>
                        <a:pt x="144" y="151"/>
                      </a:cubicBezTo>
                      <a:cubicBezTo>
                        <a:pt x="144" y="151"/>
                        <a:pt x="144" y="151"/>
                        <a:pt x="144" y="151"/>
                      </a:cubicBezTo>
                      <a:cubicBezTo>
                        <a:pt x="144" y="150"/>
                        <a:pt x="144" y="150"/>
                        <a:pt x="144" y="150"/>
                      </a:cubicBezTo>
                      <a:cubicBezTo>
                        <a:pt x="144" y="150"/>
                        <a:pt x="144" y="150"/>
                        <a:pt x="144" y="150"/>
                      </a:cubicBezTo>
                      <a:cubicBezTo>
                        <a:pt x="144" y="150"/>
                        <a:pt x="144" y="150"/>
                        <a:pt x="144" y="150"/>
                      </a:cubicBezTo>
                      <a:cubicBezTo>
                        <a:pt x="144" y="150"/>
                        <a:pt x="144" y="149"/>
                        <a:pt x="144" y="149"/>
                      </a:cubicBezTo>
                      <a:cubicBezTo>
                        <a:pt x="144" y="149"/>
                        <a:pt x="144" y="149"/>
                        <a:pt x="144" y="149"/>
                      </a:cubicBezTo>
                      <a:cubicBezTo>
                        <a:pt x="144" y="149"/>
                        <a:pt x="144" y="148"/>
                        <a:pt x="144" y="148"/>
                      </a:cubicBezTo>
                      <a:cubicBezTo>
                        <a:pt x="144" y="148"/>
                        <a:pt x="144" y="148"/>
                        <a:pt x="144" y="148"/>
                      </a:cubicBezTo>
                      <a:cubicBezTo>
                        <a:pt x="144" y="147"/>
                        <a:pt x="144" y="147"/>
                        <a:pt x="144" y="147"/>
                      </a:cubicBezTo>
                      <a:cubicBezTo>
                        <a:pt x="144" y="147"/>
                        <a:pt x="144" y="147"/>
                        <a:pt x="144" y="147"/>
                      </a:cubicBezTo>
                      <a:cubicBezTo>
                        <a:pt x="144" y="147"/>
                        <a:pt x="144" y="147"/>
                        <a:pt x="144" y="147"/>
                      </a:cubicBezTo>
                      <a:cubicBezTo>
                        <a:pt x="144" y="146"/>
                        <a:pt x="144" y="146"/>
                        <a:pt x="144" y="146"/>
                      </a:cubicBezTo>
                      <a:cubicBezTo>
                        <a:pt x="144" y="146"/>
                        <a:pt x="144" y="146"/>
                        <a:pt x="144" y="146"/>
                      </a:cubicBezTo>
                      <a:cubicBezTo>
                        <a:pt x="144" y="145"/>
                        <a:pt x="144" y="145"/>
                        <a:pt x="144" y="145"/>
                      </a:cubicBezTo>
                      <a:cubicBezTo>
                        <a:pt x="144" y="145"/>
                        <a:pt x="145" y="145"/>
                        <a:pt x="145" y="145"/>
                      </a:cubicBezTo>
                      <a:cubicBezTo>
                        <a:pt x="145" y="145"/>
                        <a:pt x="144" y="144"/>
                        <a:pt x="144" y="144"/>
                      </a:cubicBezTo>
                      <a:cubicBezTo>
                        <a:pt x="144" y="144"/>
                        <a:pt x="144" y="144"/>
                        <a:pt x="144" y="144"/>
                      </a:cubicBezTo>
                      <a:cubicBezTo>
                        <a:pt x="145" y="144"/>
                        <a:pt x="145" y="143"/>
                        <a:pt x="145" y="143"/>
                      </a:cubicBezTo>
                      <a:cubicBezTo>
                        <a:pt x="145" y="143"/>
                        <a:pt x="145" y="143"/>
                        <a:pt x="145" y="143"/>
                      </a:cubicBezTo>
                      <a:cubicBezTo>
                        <a:pt x="144" y="143"/>
                        <a:pt x="144" y="143"/>
                        <a:pt x="144" y="143"/>
                      </a:cubicBezTo>
                      <a:cubicBezTo>
                        <a:pt x="144" y="143"/>
                        <a:pt x="145" y="142"/>
                        <a:pt x="145" y="142"/>
                      </a:cubicBezTo>
                      <a:cubicBezTo>
                        <a:pt x="146" y="143"/>
                        <a:pt x="146" y="142"/>
                        <a:pt x="146" y="142"/>
                      </a:cubicBezTo>
                      <a:cubicBezTo>
                        <a:pt x="146" y="142"/>
                        <a:pt x="146" y="142"/>
                        <a:pt x="146" y="142"/>
                      </a:cubicBezTo>
                      <a:cubicBezTo>
                        <a:pt x="146" y="142"/>
                        <a:pt x="146" y="142"/>
                        <a:pt x="146" y="142"/>
                      </a:cubicBezTo>
                      <a:cubicBezTo>
                        <a:pt x="146" y="142"/>
                        <a:pt x="146" y="142"/>
                        <a:pt x="146" y="142"/>
                      </a:cubicBezTo>
                      <a:cubicBezTo>
                        <a:pt x="146" y="142"/>
                        <a:pt x="147" y="142"/>
                        <a:pt x="147" y="142"/>
                      </a:cubicBezTo>
                      <a:cubicBezTo>
                        <a:pt x="147" y="142"/>
                        <a:pt x="148" y="142"/>
                        <a:pt x="148" y="142"/>
                      </a:cubicBezTo>
                      <a:cubicBezTo>
                        <a:pt x="148" y="141"/>
                        <a:pt x="148" y="141"/>
                        <a:pt x="148" y="141"/>
                      </a:cubicBezTo>
                      <a:cubicBezTo>
                        <a:pt x="148" y="141"/>
                        <a:pt x="148" y="141"/>
                        <a:pt x="148" y="141"/>
                      </a:cubicBezTo>
                      <a:cubicBezTo>
                        <a:pt x="148" y="141"/>
                        <a:pt x="148" y="140"/>
                        <a:pt x="148" y="140"/>
                      </a:cubicBezTo>
                      <a:cubicBezTo>
                        <a:pt x="149" y="140"/>
                        <a:pt x="149" y="140"/>
                        <a:pt x="149" y="140"/>
                      </a:cubicBezTo>
                      <a:cubicBezTo>
                        <a:pt x="149" y="140"/>
                        <a:pt x="149" y="140"/>
                        <a:pt x="149" y="140"/>
                      </a:cubicBezTo>
                      <a:cubicBezTo>
                        <a:pt x="149" y="141"/>
                        <a:pt x="149" y="141"/>
                        <a:pt x="149" y="141"/>
                      </a:cubicBezTo>
                      <a:cubicBezTo>
                        <a:pt x="149" y="141"/>
                        <a:pt x="149" y="141"/>
                        <a:pt x="149" y="141"/>
                      </a:cubicBezTo>
                      <a:cubicBezTo>
                        <a:pt x="150" y="141"/>
                        <a:pt x="150" y="141"/>
                        <a:pt x="150" y="141"/>
                      </a:cubicBezTo>
                      <a:cubicBezTo>
                        <a:pt x="150" y="140"/>
                        <a:pt x="150" y="140"/>
                        <a:pt x="150" y="140"/>
                      </a:cubicBezTo>
                      <a:cubicBezTo>
                        <a:pt x="150" y="140"/>
                        <a:pt x="150" y="140"/>
                        <a:pt x="150" y="140"/>
                      </a:cubicBezTo>
                      <a:cubicBezTo>
                        <a:pt x="151" y="140"/>
                        <a:pt x="151" y="140"/>
                        <a:pt x="151" y="140"/>
                      </a:cubicBezTo>
                      <a:cubicBezTo>
                        <a:pt x="151" y="139"/>
                        <a:pt x="151" y="139"/>
                        <a:pt x="151" y="139"/>
                      </a:cubicBezTo>
                      <a:cubicBezTo>
                        <a:pt x="151" y="139"/>
                        <a:pt x="151" y="139"/>
                        <a:pt x="151" y="139"/>
                      </a:cubicBezTo>
                      <a:cubicBezTo>
                        <a:pt x="151" y="138"/>
                        <a:pt x="151" y="138"/>
                        <a:pt x="151" y="138"/>
                      </a:cubicBezTo>
                      <a:cubicBezTo>
                        <a:pt x="151" y="138"/>
                        <a:pt x="151" y="138"/>
                        <a:pt x="151" y="138"/>
                      </a:cubicBezTo>
                      <a:cubicBezTo>
                        <a:pt x="151" y="138"/>
                        <a:pt x="151" y="138"/>
                        <a:pt x="151" y="138"/>
                      </a:cubicBezTo>
                      <a:cubicBezTo>
                        <a:pt x="151" y="138"/>
                        <a:pt x="151" y="138"/>
                        <a:pt x="151" y="138"/>
                      </a:cubicBezTo>
                      <a:cubicBezTo>
                        <a:pt x="151" y="138"/>
                        <a:pt x="151" y="138"/>
                        <a:pt x="152" y="139"/>
                      </a:cubicBezTo>
                      <a:cubicBezTo>
                        <a:pt x="152" y="139"/>
                        <a:pt x="152" y="139"/>
                        <a:pt x="152" y="139"/>
                      </a:cubicBezTo>
                      <a:cubicBezTo>
                        <a:pt x="152" y="138"/>
                        <a:pt x="152" y="138"/>
                        <a:pt x="152" y="138"/>
                      </a:cubicBezTo>
                      <a:cubicBezTo>
                        <a:pt x="152" y="138"/>
                        <a:pt x="152" y="138"/>
                        <a:pt x="152" y="138"/>
                      </a:cubicBezTo>
                      <a:cubicBezTo>
                        <a:pt x="152" y="138"/>
                        <a:pt x="152" y="138"/>
                        <a:pt x="152" y="138"/>
                      </a:cubicBezTo>
                      <a:cubicBezTo>
                        <a:pt x="152" y="137"/>
                        <a:pt x="152" y="137"/>
                        <a:pt x="152" y="137"/>
                      </a:cubicBezTo>
                      <a:cubicBezTo>
                        <a:pt x="152" y="137"/>
                        <a:pt x="152" y="137"/>
                        <a:pt x="152" y="137"/>
                      </a:cubicBezTo>
                      <a:cubicBezTo>
                        <a:pt x="152" y="137"/>
                        <a:pt x="152" y="136"/>
                        <a:pt x="152" y="136"/>
                      </a:cubicBezTo>
                      <a:cubicBezTo>
                        <a:pt x="153" y="136"/>
                        <a:pt x="153" y="136"/>
                        <a:pt x="153" y="136"/>
                      </a:cubicBezTo>
                      <a:cubicBezTo>
                        <a:pt x="154" y="136"/>
                        <a:pt x="154" y="136"/>
                        <a:pt x="154" y="136"/>
                      </a:cubicBezTo>
                      <a:cubicBezTo>
                        <a:pt x="154" y="135"/>
                        <a:pt x="154" y="135"/>
                        <a:pt x="154" y="135"/>
                      </a:cubicBezTo>
                      <a:cubicBezTo>
                        <a:pt x="154" y="135"/>
                        <a:pt x="154" y="135"/>
                        <a:pt x="154" y="135"/>
                      </a:cubicBezTo>
                      <a:cubicBezTo>
                        <a:pt x="154" y="134"/>
                        <a:pt x="154" y="134"/>
                        <a:pt x="154" y="134"/>
                      </a:cubicBezTo>
                      <a:cubicBezTo>
                        <a:pt x="153" y="134"/>
                        <a:pt x="153" y="134"/>
                        <a:pt x="153" y="134"/>
                      </a:cubicBezTo>
                      <a:cubicBezTo>
                        <a:pt x="153" y="133"/>
                        <a:pt x="153" y="133"/>
                        <a:pt x="153" y="133"/>
                      </a:cubicBezTo>
                      <a:cubicBezTo>
                        <a:pt x="152" y="133"/>
                        <a:pt x="152" y="133"/>
                        <a:pt x="152" y="133"/>
                      </a:cubicBezTo>
                      <a:cubicBezTo>
                        <a:pt x="152" y="132"/>
                        <a:pt x="152" y="132"/>
                        <a:pt x="152" y="132"/>
                      </a:cubicBezTo>
                      <a:cubicBezTo>
                        <a:pt x="151" y="132"/>
                        <a:pt x="151" y="132"/>
                        <a:pt x="151" y="132"/>
                      </a:cubicBezTo>
                      <a:cubicBezTo>
                        <a:pt x="152" y="132"/>
                        <a:pt x="152" y="132"/>
                        <a:pt x="152" y="132"/>
                      </a:cubicBezTo>
                      <a:cubicBezTo>
                        <a:pt x="150" y="131"/>
                        <a:pt x="150" y="131"/>
                        <a:pt x="150" y="131"/>
                      </a:cubicBezTo>
                      <a:cubicBezTo>
                        <a:pt x="150" y="131"/>
                        <a:pt x="150" y="131"/>
                        <a:pt x="150" y="131"/>
                      </a:cubicBezTo>
                      <a:cubicBezTo>
                        <a:pt x="150" y="131"/>
                        <a:pt x="150" y="131"/>
                        <a:pt x="150" y="131"/>
                      </a:cubicBezTo>
                      <a:cubicBezTo>
                        <a:pt x="149" y="131"/>
                        <a:pt x="149" y="131"/>
                        <a:pt x="149" y="131"/>
                      </a:cubicBezTo>
                      <a:cubicBezTo>
                        <a:pt x="149" y="130"/>
                        <a:pt x="149" y="130"/>
                        <a:pt x="149" y="130"/>
                      </a:cubicBezTo>
                      <a:cubicBezTo>
                        <a:pt x="148" y="130"/>
                        <a:pt x="148" y="130"/>
                        <a:pt x="148" y="130"/>
                      </a:cubicBezTo>
                      <a:cubicBezTo>
                        <a:pt x="148" y="130"/>
                        <a:pt x="148" y="130"/>
                        <a:pt x="148" y="130"/>
                      </a:cubicBezTo>
                      <a:cubicBezTo>
                        <a:pt x="148" y="130"/>
                        <a:pt x="147" y="130"/>
                        <a:pt x="147" y="129"/>
                      </a:cubicBezTo>
                      <a:cubicBezTo>
                        <a:pt x="147" y="129"/>
                        <a:pt x="147" y="129"/>
                        <a:pt x="147" y="129"/>
                      </a:cubicBezTo>
                      <a:cubicBezTo>
                        <a:pt x="147" y="129"/>
                        <a:pt x="147" y="129"/>
                        <a:pt x="147" y="129"/>
                      </a:cubicBezTo>
                      <a:cubicBezTo>
                        <a:pt x="147" y="128"/>
                        <a:pt x="147" y="128"/>
                        <a:pt x="147" y="128"/>
                      </a:cubicBezTo>
                      <a:cubicBezTo>
                        <a:pt x="147" y="127"/>
                        <a:pt x="147" y="127"/>
                        <a:pt x="147" y="127"/>
                      </a:cubicBezTo>
                      <a:cubicBezTo>
                        <a:pt x="147" y="127"/>
                        <a:pt x="147" y="127"/>
                        <a:pt x="147" y="127"/>
                      </a:cubicBezTo>
                      <a:cubicBezTo>
                        <a:pt x="147" y="126"/>
                        <a:pt x="147" y="126"/>
                        <a:pt x="147" y="126"/>
                      </a:cubicBezTo>
                      <a:cubicBezTo>
                        <a:pt x="146" y="126"/>
                        <a:pt x="146" y="126"/>
                        <a:pt x="146" y="126"/>
                      </a:cubicBezTo>
                      <a:cubicBezTo>
                        <a:pt x="146" y="125"/>
                        <a:pt x="146" y="125"/>
                        <a:pt x="146" y="125"/>
                      </a:cubicBezTo>
                      <a:cubicBezTo>
                        <a:pt x="146" y="125"/>
                        <a:pt x="146" y="125"/>
                        <a:pt x="146" y="125"/>
                      </a:cubicBezTo>
                      <a:cubicBezTo>
                        <a:pt x="146" y="124"/>
                        <a:pt x="146" y="124"/>
                        <a:pt x="146" y="124"/>
                      </a:cubicBezTo>
                      <a:cubicBezTo>
                        <a:pt x="146" y="124"/>
                        <a:pt x="146" y="123"/>
                        <a:pt x="146" y="123"/>
                      </a:cubicBezTo>
                      <a:cubicBezTo>
                        <a:pt x="146" y="123"/>
                        <a:pt x="147" y="123"/>
                        <a:pt x="147" y="123"/>
                      </a:cubicBezTo>
                      <a:cubicBezTo>
                        <a:pt x="147" y="122"/>
                        <a:pt x="147" y="122"/>
                        <a:pt x="147" y="122"/>
                      </a:cubicBezTo>
                      <a:cubicBezTo>
                        <a:pt x="147" y="122"/>
                        <a:pt x="147" y="122"/>
                        <a:pt x="147" y="122"/>
                      </a:cubicBezTo>
                      <a:cubicBezTo>
                        <a:pt x="147" y="121"/>
                        <a:pt x="147" y="121"/>
                        <a:pt x="147" y="121"/>
                      </a:cubicBezTo>
                      <a:cubicBezTo>
                        <a:pt x="147" y="121"/>
                        <a:pt x="147" y="121"/>
                        <a:pt x="147" y="121"/>
                      </a:cubicBezTo>
                      <a:cubicBezTo>
                        <a:pt x="148" y="120"/>
                        <a:pt x="148" y="120"/>
                        <a:pt x="148" y="120"/>
                      </a:cubicBezTo>
                      <a:cubicBezTo>
                        <a:pt x="148" y="120"/>
                        <a:pt x="148" y="120"/>
                        <a:pt x="148" y="120"/>
                      </a:cubicBezTo>
                      <a:cubicBezTo>
                        <a:pt x="148" y="119"/>
                        <a:pt x="148" y="119"/>
                        <a:pt x="148" y="119"/>
                      </a:cubicBezTo>
                      <a:cubicBezTo>
                        <a:pt x="148" y="119"/>
                        <a:pt x="148" y="119"/>
                        <a:pt x="148" y="119"/>
                      </a:cubicBezTo>
                      <a:cubicBezTo>
                        <a:pt x="147" y="119"/>
                        <a:pt x="148" y="118"/>
                        <a:pt x="148" y="118"/>
                      </a:cubicBezTo>
                      <a:cubicBezTo>
                        <a:pt x="148" y="118"/>
                        <a:pt x="148" y="118"/>
                        <a:pt x="148" y="118"/>
                      </a:cubicBezTo>
                      <a:cubicBezTo>
                        <a:pt x="148" y="117"/>
                        <a:pt x="148" y="117"/>
                        <a:pt x="148" y="117"/>
                      </a:cubicBezTo>
                      <a:cubicBezTo>
                        <a:pt x="148" y="118"/>
                        <a:pt x="148" y="118"/>
                        <a:pt x="148" y="118"/>
                      </a:cubicBezTo>
                      <a:cubicBezTo>
                        <a:pt x="148" y="118"/>
                        <a:pt x="148" y="118"/>
                        <a:pt x="148" y="118"/>
                      </a:cubicBezTo>
                      <a:cubicBezTo>
                        <a:pt x="148" y="118"/>
                        <a:pt x="149" y="118"/>
                        <a:pt x="149" y="118"/>
                      </a:cubicBezTo>
                      <a:cubicBezTo>
                        <a:pt x="149" y="118"/>
                        <a:pt x="149" y="117"/>
                        <a:pt x="149" y="117"/>
                      </a:cubicBezTo>
                      <a:cubicBezTo>
                        <a:pt x="149" y="117"/>
                        <a:pt x="150" y="117"/>
                        <a:pt x="150" y="117"/>
                      </a:cubicBezTo>
                      <a:cubicBezTo>
                        <a:pt x="150" y="116"/>
                        <a:pt x="150" y="116"/>
                        <a:pt x="150" y="116"/>
                      </a:cubicBezTo>
                      <a:cubicBezTo>
                        <a:pt x="150" y="116"/>
                        <a:pt x="150" y="116"/>
                        <a:pt x="150" y="116"/>
                      </a:cubicBezTo>
                      <a:cubicBezTo>
                        <a:pt x="150" y="115"/>
                        <a:pt x="150" y="115"/>
                        <a:pt x="150" y="115"/>
                      </a:cubicBezTo>
                      <a:cubicBezTo>
                        <a:pt x="150" y="115"/>
                        <a:pt x="150" y="115"/>
                        <a:pt x="150" y="115"/>
                      </a:cubicBezTo>
                      <a:cubicBezTo>
                        <a:pt x="150" y="115"/>
                        <a:pt x="150" y="115"/>
                        <a:pt x="150" y="115"/>
                      </a:cubicBezTo>
                      <a:cubicBezTo>
                        <a:pt x="150" y="115"/>
                        <a:pt x="150" y="115"/>
                        <a:pt x="150" y="115"/>
                      </a:cubicBezTo>
                      <a:cubicBezTo>
                        <a:pt x="151" y="115"/>
                        <a:pt x="151" y="115"/>
                        <a:pt x="151" y="115"/>
                      </a:cubicBezTo>
                      <a:cubicBezTo>
                        <a:pt x="152" y="115"/>
                        <a:pt x="152" y="115"/>
                        <a:pt x="152" y="115"/>
                      </a:cubicBezTo>
                      <a:cubicBezTo>
                        <a:pt x="152" y="114"/>
                        <a:pt x="152" y="114"/>
                        <a:pt x="152" y="114"/>
                      </a:cubicBezTo>
                      <a:cubicBezTo>
                        <a:pt x="153" y="114"/>
                        <a:pt x="153" y="114"/>
                        <a:pt x="153" y="114"/>
                      </a:cubicBezTo>
                      <a:cubicBezTo>
                        <a:pt x="153" y="114"/>
                        <a:pt x="153" y="114"/>
                        <a:pt x="153" y="114"/>
                      </a:cubicBezTo>
                      <a:cubicBezTo>
                        <a:pt x="153" y="113"/>
                        <a:pt x="153" y="113"/>
                        <a:pt x="153" y="113"/>
                      </a:cubicBezTo>
                      <a:cubicBezTo>
                        <a:pt x="153" y="113"/>
                        <a:pt x="153" y="113"/>
                        <a:pt x="153" y="113"/>
                      </a:cubicBezTo>
                      <a:cubicBezTo>
                        <a:pt x="154" y="113"/>
                        <a:pt x="154" y="113"/>
                        <a:pt x="154" y="113"/>
                      </a:cubicBezTo>
                      <a:cubicBezTo>
                        <a:pt x="155" y="113"/>
                        <a:pt x="155" y="113"/>
                        <a:pt x="155" y="113"/>
                      </a:cubicBezTo>
                      <a:cubicBezTo>
                        <a:pt x="155" y="112"/>
                        <a:pt x="155" y="112"/>
                        <a:pt x="155" y="112"/>
                      </a:cubicBezTo>
                      <a:cubicBezTo>
                        <a:pt x="156" y="112"/>
                        <a:pt x="156" y="112"/>
                        <a:pt x="156" y="112"/>
                      </a:cubicBezTo>
                      <a:cubicBezTo>
                        <a:pt x="156" y="111"/>
                        <a:pt x="156" y="111"/>
                        <a:pt x="156" y="111"/>
                      </a:cubicBezTo>
                      <a:cubicBezTo>
                        <a:pt x="157" y="111"/>
                        <a:pt x="157" y="111"/>
                        <a:pt x="157" y="111"/>
                      </a:cubicBezTo>
                      <a:cubicBezTo>
                        <a:pt x="157" y="111"/>
                        <a:pt x="157" y="111"/>
                        <a:pt x="157" y="111"/>
                      </a:cubicBezTo>
                      <a:cubicBezTo>
                        <a:pt x="158" y="111"/>
                        <a:pt x="158" y="111"/>
                        <a:pt x="158" y="111"/>
                      </a:cubicBezTo>
                      <a:cubicBezTo>
                        <a:pt x="158" y="110"/>
                        <a:pt x="158" y="110"/>
                        <a:pt x="158" y="110"/>
                      </a:cubicBezTo>
                      <a:cubicBezTo>
                        <a:pt x="159" y="110"/>
                        <a:pt x="159" y="110"/>
                        <a:pt x="159" y="110"/>
                      </a:cubicBezTo>
                      <a:cubicBezTo>
                        <a:pt x="159" y="110"/>
                        <a:pt x="159" y="110"/>
                        <a:pt x="159" y="110"/>
                      </a:cubicBezTo>
                      <a:cubicBezTo>
                        <a:pt x="160" y="109"/>
                        <a:pt x="160" y="109"/>
                        <a:pt x="160" y="109"/>
                      </a:cubicBezTo>
                      <a:cubicBezTo>
                        <a:pt x="160" y="109"/>
                        <a:pt x="160" y="109"/>
                        <a:pt x="160" y="109"/>
                      </a:cubicBezTo>
                      <a:cubicBezTo>
                        <a:pt x="161" y="109"/>
                        <a:pt x="161" y="109"/>
                        <a:pt x="161" y="109"/>
                      </a:cubicBezTo>
                      <a:cubicBezTo>
                        <a:pt x="162" y="109"/>
                        <a:pt x="162" y="109"/>
                        <a:pt x="162" y="109"/>
                      </a:cubicBezTo>
                      <a:cubicBezTo>
                        <a:pt x="162" y="108"/>
                        <a:pt x="162" y="108"/>
                        <a:pt x="162" y="108"/>
                      </a:cubicBezTo>
                      <a:cubicBezTo>
                        <a:pt x="162" y="108"/>
                        <a:pt x="162" y="108"/>
                        <a:pt x="162" y="108"/>
                      </a:cubicBezTo>
                      <a:cubicBezTo>
                        <a:pt x="162" y="108"/>
                        <a:pt x="162" y="108"/>
                        <a:pt x="162" y="108"/>
                      </a:cubicBezTo>
                      <a:cubicBezTo>
                        <a:pt x="162" y="107"/>
                        <a:pt x="162" y="107"/>
                        <a:pt x="162" y="107"/>
                      </a:cubicBezTo>
                      <a:cubicBezTo>
                        <a:pt x="163" y="107"/>
                        <a:pt x="163" y="107"/>
                        <a:pt x="163" y="107"/>
                      </a:cubicBezTo>
                      <a:cubicBezTo>
                        <a:pt x="163" y="107"/>
                        <a:pt x="163" y="107"/>
                        <a:pt x="163" y="107"/>
                      </a:cubicBezTo>
                      <a:cubicBezTo>
                        <a:pt x="163" y="106"/>
                        <a:pt x="163" y="106"/>
                        <a:pt x="163" y="106"/>
                      </a:cubicBezTo>
                      <a:cubicBezTo>
                        <a:pt x="164" y="106"/>
                        <a:pt x="164" y="106"/>
                        <a:pt x="164" y="106"/>
                      </a:cubicBezTo>
                      <a:cubicBezTo>
                        <a:pt x="164" y="105"/>
                        <a:pt x="164" y="105"/>
                        <a:pt x="164" y="105"/>
                      </a:cubicBezTo>
                      <a:cubicBezTo>
                        <a:pt x="165" y="105"/>
                        <a:pt x="165" y="105"/>
                        <a:pt x="165" y="105"/>
                      </a:cubicBezTo>
                      <a:cubicBezTo>
                        <a:pt x="165" y="104"/>
                        <a:pt x="165" y="104"/>
                        <a:pt x="165" y="104"/>
                      </a:cubicBezTo>
                      <a:cubicBezTo>
                        <a:pt x="165" y="104"/>
                        <a:pt x="165" y="104"/>
                        <a:pt x="165" y="104"/>
                      </a:cubicBezTo>
                      <a:cubicBezTo>
                        <a:pt x="165" y="104"/>
                        <a:pt x="165" y="104"/>
                        <a:pt x="165" y="104"/>
                      </a:cubicBezTo>
                      <a:cubicBezTo>
                        <a:pt x="165" y="103"/>
                        <a:pt x="165" y="103"/>
                        <a:pt x="165" y="103"/>
                      </a:cubicBezTo>
                      <a:cubicBezTo>
                        <a:pt x="164" y="103"/>
                        <a:pt x="164" y="103"/>
                        <a:pt x="164" y="103"/>
                      </a:cubicBezTo>
                      <a:cubicBezTo>
                        <a:pt x="164" y="103"/>
                        <a:pt x="164" y="103"/>
                        <a:pt x="164" y="103"/>
                      </a:cubicBezTo>
                      <a:cubicBezTo>
                        <a:pt x="164" y="102"/>
                        <a:pt x="164" y="102"/>
                        <a:pt x="164" y="102"/>
                      </a:cubicBezTo>
                      <a:cubicBezTo>
                        <a:pt x="164" y="102"/>
                        <a:pt x="164" y="102"/>
                        <a:pt x="164" y="102"/>
                      </a:cubicBezTo>
                      <a:cubicBezTo>
                        <a:pt x="164" y="101"/>
                        <a:pt x="164" y="101"/>
                        <a:pt x="164" y="101"/>
                      </a:cubicBezTo>
                      <a:cubicBezTo>
                        <a:pt x="164" y="101"/>
                        <a:pt x="164" y="101"/>
                        <a:pt x="164" y="101"/>
                      </a:cubicBezTo>
                      <a:cubicBezTo>
                        <a:pt x="165" y="101"/>
                        <a:pt x="165" y="101"/>
                        <a:pt x="165" y="101"/>
                      </a:cubicBezTo>
                      <a:cubicBezTo>
                        <a:pt x="165" y="101"/>
                        <a:pt x="165" y="100"/>
                        <a:pt x="165" y="100"/>
                      </a:cubicBezTo>
                      <a:cubicBezTo>
                        <a:pt x="165" y="99"/>
                        <a:pt x="165" y="99"/>
                        <a:pt x="165" y="99"/>
                      </a:cubicBezTo>
                      <a:cubicBezTo>
                        <a:pt x="166" y="99"/>
                        <a:pt x="166" y="99"/>
                        <a:pt x="166" y="99"/>
                      </a:cubicBezTo>
                      <a:cubicBezTo>
                        <a:pt x="165" y="98"/>
                        <a:pt x="165" y="98"/>
                        <a:pt x="165" y="98"/>
                      </a:cubicBezTo>
                      <a:cubicBezTo>
                        <a:pt x="166" y="98"/>
                        <a:pt x="166" y="98"/>
                        <a:pt x="166" y="98"/>
                      </a:cubicBezTo>
                      <a:cubicBezTo>
                        <a:pt x="166" y="98"/>
                        <a:pt x="166" y="98"/>
                        <a:pt x="166" y="98"/>
                      </a:cubicBezTo>
                      <a:cubicBezTo>
                        <a:pt x="167" y="98"/>
                        <a:pt x="167" y="98"/>
                        <a:pt x="167" y="98"/>
                      </a:cubicBezTo>
                      <a:cubicBezTo>
                        <a:pt x="167" y="97"/>
                        <a:pt x="167" y="97"/>
                        <a:pt x="167" y="97"/>
                      </a:cubicBezTo>
                      <a:cubicBezTo>
                        <a:pt x="167" y="97"/>
                        <a:pt x="167" y="97"/>
                        <a:pt x="167" y="97"/>
                      </a:cubicBezTo>
                      <a:cubicBezTo>
                        <a:pt x="168" y="97"/>
                        <a:pt x="168" y="97"/>
                        <a:pt x="168" y="97"/>
                      </a:cubicBezTo>
                      <a:cubicBezTo>
                        <a:pt x="168" y="97"/>
                        <a:pt x="168" y="97"/>
                        <a:pt x="168" y="97"/>
                      </a:cubicBezTo>
                      <a:cubicBezTo>
                        <a:pt x="168" y="96"/>
                        <a:pt x="168" y="96"/>
                        <a:pt x="168" y="96"/>
                      </a:cubicBezTo>
                      <a:cubicBezTo>
                        <a:pt x="169" y="95"/>
                        <a:pt x="169" y="95"/>
                        <a:pt x="169" y="95"/>
                      </a:cubicBezTo>
                      <a:cubicBezTo>
                        <a:pt x="169" y="95"/>
                        <a:pt x="169" y="95"/>
                        <a:pt x="169" y="95"/>
                      </a:cubicBezTo>
                      <a:cubicBezTo>
                        <a:pt x="169" y="95"/>
                        <a:pt x="170" y="96"/>
                        <a:pt x="170" y="96"/>
                      </a:cubicBezTo>
                      <a:cubicBezTo>
                        <a:pt x="170" y="96"/>
                        <a:pt x="170" y="95"/>
                        <a:pt x="170" y="95"/>
                      </a:cubicBezTo>
                      <a:cubicBezTo>
                        <a:pt x="170" y="95"/>
                        <a:pt x="170" y="95"/>
                        <a:pt x="170" y="95"/>
                      </a:cubicBezTo>
                      <a:cubicBezTo>
                        <a:pt x="171" y="95"/>
                        <a:pt x="171" y="95"/>
                        <a:pt x="171" y="95"/>
                      </a:cubicBezTo>
                      <a:cubicBezTo>
                        <a:pt x="171" y="95"/>
                        <a:pt x="171" y="95"/>
                        <a:pt x="171" y="95"/>
                      </a:cubicBezTo>
                      <a:cubicBezTo>
                        <a:pt x="171" y="96"/>
                        <a:pt x="171" y="96"/>
                        <a:pt x="171" y="96"/>
                      </a:cubicBezTo>
                      <a:cubicBezTo>
                        <a:pt x="172" y="95"/>
                        <a:pt x="172" y="95"/>
                        <a:pt x="172" y="95"/>
                      </a:cubicBezTo>
                      <a:cubicBezTo>
                        <a:pt x="173" y="95"/>
                        <a:pt x="173" y="95"/>
                        <a:pt x="173" y="95"/>
                      </a:cubicBezTo>
                      <a:cubicBezTo>
                        <a:pt x="173" y="95"/>
                        <a:pt x="173" y="95"/>
                        <a:pt x="173" y="95"/>
                      </a:cubicBezTo>
                      <a:cubicBezTo>
                        <a:pt x="174" y="95"/>
                        <a:pt x="174" y="95"/>
                        <a:pt x="174" y="95"/>
                      </a:cubicBezTo>
                      <a:cubicBezTo>
                        <a:pt x="175" y="95"/>
                        <a:pt x="175" y="95"/>
                        <a:pt x="175" y="95"/>
                      </a:cubicBezTo>
                      <a:cubicBezTo>
                        <a:pt x="176" y="95"/>
                        <a:pt x="176" y="95"/>
                        <a:pt x="176" y="95"/>
                      </a:cubicBezTo>
                      <a:cubicBezTo>
                        <a:pt x="176" y="95"/>
                        <a:pt x="176" y="95"/>
                        <a:pt x="176" y="95"/>
                      </a:cubicBezTo>
                      <a:cubicBezTo>
                        <a:pt x="177" y="95"/>
                        <a:pt x="177" y="95"/>
                        <a:pt x="177" y="95"/>
                      </a:cubicBezTo>
                      <a:cubicBezTo>
                        <a:pt x="177" y="95"/>
                        <a:pt x="177" y="95"/>
                        <a:pt x="177" y="95"/>
                      </a:cubicBezTo>
                      <a:cubicBezTo>
                        <a:pt x="177" y="95"/>
                        <a:pt x="177" y="95"/>
                        <a:pt x="177" y="95"/>
                      </a:cubicBezTo>
                      <a:cubicBezTo>
                        <a:pt x="178" y="95"/>
                        <a:pt x="178" y="95"/>
                        <a:pt x="178" y="95"/>
                      </a:cubicBezTo>
                      <a:cubicBezTo>
                        <a:pt x="178" y="96"/>
                        <a:pt x="178" y="96"/>
                        <a:pt x="178" y="96"/>
                      </a:cubicBezTo>
                      <a:cubicBezTo>
                        <a:pt x="178" y="96"/>
                        <a:pt x="178" y="96"/>
                        <a:pt x="178" y="96"/>
                      </a:cubicBezTo>
                      <a:cubicBezTo>
                        <a:pt x="179" y="96"/>
                        <a:pt x="179" y="96"/>
                        <a:pt x="179" y="96"/>
                      </a:cubicBezTo>
                      <a:cubicBezTo>
                        <a:pt x="179" y="96"/>
                        <a:pt x="179" y="96"/>
                        <a:pt x="179" y="96"/>
                      </a:cubicBezTo>
                      <a:cubicBezTo>
                        <a:pt x="179" y="96"/>
                        <a:pt x="179" y="96"/>
                        <a:pt x="179" y="96"/>
                      </a:cubicBezTo>
                      <a:cubicBezTo>
                        <a:pt x="180" y="97"/>
                        <a:pt x="180" y="97"/>
                        <a:pt x="180" y="97"/>
                      </a:cubicBezTo>
                      <a:cubicBezTo>
                        <a:pt x="180" y="97"/>
                        <a:pt x="180" y="97"/>
                        <a:pt x="180" y="97"/>
                      </a:cubicBezTo>
                      <a:cubicBezTo>
                        <a:pt x="181" y="97"/>
                        <a:pt x="181" y="97"/>
                        <a:pt x="181" y="97"/>
                      </a:cubicBezTo>
                      <a:cubicBezTo>
                        <a:pt x="181" y="98"/>
                        <a:pt x="181" y="98"/>
                        <a:pt x="181" y="98"/>
                      </a:cubicBezTo>
                      <a:cubicBezTo>
                        <a:pt x="181" y="98"/>
                        <a:pt x="181" y="98"/>
                        <a:pt x="181" y="98"/>
                      </a:cubicBezTo>
                      <a:cubicBezTo>
                        <a:pt x="181" y="98"/>
                        <a:pt x="181" y="98"/>
                        <a:pt x="181" y="98"/>
                      </a:cubicBezTo>
                      <a:cubicBezTo>
                        <a:pt x="181" y="99"/>
                        <a:pt x="181" y="99"/>
                        <a:pt x="181" y="99"/>
                      </a:cubicBezTo>
                      <a:cubicBezTo>
                        <a:pt x="181" y="99"/>
                        <a:pt x="181" y="99"/>
                        <a:pt x="181" y="99"/>
                      </a:cubicBezTo>
                      <a:cubicBezTo>
                        <a:pt x="181" y="100"/>
                        <a:pt x="181" y="100"/>
                        <a:pt x="181" y="100"/>
                      </a:cubicBezTo>
                      <a:cubicBezTo>
                        <a:pt x="181" y="100"/>
                        <a:pt x="181" y="100"/>
                        <a:pt x="181" y="100"/>
                      </a:cubicBezTo>
                      <a:cubicBezTo>
                        <a:pt x="181" y="100"/>
                        <a:pt x="181" y="100"/>
                        <a:pt x="181" y="100"/>
                      </a:cubicBezTo>
                      <a:cubicBezTo>
                        <a:pt x="181" y="100"/>
                        <a:pt x="181" y="101"/>
                        <a:pt x="181" y="101"/>
                      </a:cubicBezTo>
                      <a:cubicBezTo>
                        <a:pt x="181" y="101"/>
                        <a:pt x="181" y="101"/>
                        <a:pt x="181" y="101"/>
                      </a:cubicBezTo>
                      <a:cubicBezTo>
                        <a:pt x="181" y="101"/>
                        <a:pt x="181" y="101"/>
                        <a:pt x="181" y="101"/>
                      </a:cubicBezTo>
                      <a:cubicBezTo>
                        <a:pt x="181" y="102"/>
                        <a:pt x="181" y="102"/>
                        <a:pt x="181" y="102"/>
                      </a:cubicBezTo>
                      <a:cubicBezTo>
                        <a:pt x="180" y="102"/>
                        <a:pt x="180" y="102"/>
                        <a:pt x="180" y="102"/>
                      </a:cubicBezTo>
                      <a:cubicBezTo>
                        <a:pt x="180" y="102"/>
                        <a:pt x="180" y="102"/>
                        <a:pt x="180" y="102"/>
                      </a:cubicBezTo>
                      <a:cubicBezTo>
                        <a:pt x="179" y="102"/>
                        <a:pt x="179" y="102"/>
                        <a:pt x="179" y="102"/>
                      </a:cubicBezTo>
                      <a:cubicBezTo>
                        <a:pt x="179" y="102"/>
                        <a:pt x="179" y="102"/>
                        <a:pt x="179" y="102"/>
                      </a:cubicBezTo>
                      <a:cubicBezTo>
                        <a:pt x="179" y="102"/>
                        <a:pt x="179" y="102"/>
                        <a:pt x="179" y="102"/>
                      </a:cubicBezTo>
                      <a:cubicBezTo>
                        <a:pt x="178" y="102"/>
                        <a:pt x="178" y="102"/>
                        <a:pt x="178" y="102"/>
                      </a:cubicBezTo>
                      <a:cubicBezTo>
                        <a:pt x="177" y="103"/>
                        <a:pt x="177" y="103"/>
                        <a:pt x="177" y="103"/>
                      </a:cubicBezTo>
                      <a:cubicBezTo>
                        <a:pt x="177" y="103"/>
                        <a:pt x="177" y="103"/>
                        <a:pt x="177" y="104"/>
                      </a:cubicBezTo>
                      <a:cubicBezTo>
                        <a:pt x="177" y="104"/>
                        <a:pt x="177" y="104"/>
                        <a:pt x="177" y="104"/>
                      </a:cubicBezTo>
                      <a:cubicBezTo>
                        <a:pt x="177" y="104"/>
                        <a:pt x="177" y="104"/>
                        <a:pt x="177" y="104"/>
                      </a:cubicBezTo>
                      <a:cubicBezTo>
                        <a:pt x="176" y="105"/>
                        <a:pt x="176" y="105"/>
                        <a:pt x="176" y="105"/>
                      </a:cubicBezTo>
                      <a:cubicBezTo>
                        <a:pt x="176" y="105"/>
                        <a:pt x="176" y="105"/>
                        <a:pt x="176" y="105"/>
                      </a:cubicBezTo>
                      <a:cubicBezTo>
                        <a:pt x="176" y="105"/>
                        <a:pt x="176" y="105"/>
                        <a:pt x="176" y="105"/>
                      </a:cubicBezTo>
                      <a:cubicBezTo>
                        <a:pt x="175" y="106"/>
                        <a:pt x="175" y="106"/>
                        <a:pt x="175" y="106"/>
                      </a:cubicBezTo>
                      <a:cubicBezTo>
                        <a:pt x="175" y="106"/>
                        <a:pt x="175" y="106"/>
                        <a:pt x="175" y="106"/>
                      </a:cubicBezTo>
                      <a:cubicBezTo>
                        <a:pt x="174" y="106"/>
                        <a:pt x="174" y="106"/>
                        <a:pt x="174" y="106"/>
                      </a:cubicBezTo>
                      <a:cubicBezTo>
                        <a:pt x="174" y="107"/>
                        <a:pt x="174" y="107"/>
                        <a:pt x="174" y="107"/>
                      </a:cubicBezTo>
                      <a:cubicBezTo>
                        <a:pt x="174" y="107"/>
                        <a:pt x="174" y="107"/>
                        <a:pt x="174" y="107"/>
                      </a:cubicBezTo>
                      <a:cubicBezTo>
                        <a:pt x="173" y="107"/>
                        <a:pt x="173" y="107"/>
                        <a:pt x="173" y="107"/>
                      </a:cubicBezTo>
                      <a:cubicBezTo>
                        <a:pt x="173" y="108"/>
                        <a:pt x="173" y="108"/>
                        <a:pt x="173" y="108"/>
                      </a:cubicBezTo>
                      <a:cubicBezTo>
                        <a:pt x="173" y="108"/>
                        <a:pt x="173" y="108"/>
                        <a:pt x="173" y="108"/>
                      </a:cubicBezTo>
                      <a:cubicBezTo>
                        <a:pt x="173" y="108"/>
                        <a:pt x="173" y="108"/>
                        <a:pt x="173" y="108"/>
                      </a:cubicBezTo>
                      <a:cubicBezTo>
                        <a:pt x="173" y="108"/>
                        <a:pt x="173" y="108"/>
                        <a:pt x="172" y="108"/>
                      </a:cubicBezTo>
                      <a:cubicBezTo>
                        <a:pt x="171" y="109"/>
                        <a:pt x="171" y="109"/>
                        <a:pt x="171" y="109"/>
                      </a:cubicBezTo>
                      <a:cubicBezTo>
                        <a:pt x="171" y="109"/>
                        <a:pt x="172" y="108"/>
                        <a:pt x="171" y="109"/>
                      </a:cubicBezTo>
                      <a:cubicBezTo>
                        <a:pt x="171" y="110"/>
                        <a:pt x="171" y="110"/>
                        <a:pt x="171" y="110"/>
                      </a:cubicBezTo>
                      <a:cubicBezTo>
                        <a:pt x="171" y="110"/>
                        <a:pt x="170" y="110"/>
                        <a:pt x="170" y="110"/>
                      </a:cubicBezTo>
                      <a:cubicBezTo>
                        <a:pt x="169" y="110"/>
                        <a:pt x="169" y="110"/>
                        <a:pt x="169" y="110"/>
                      </a:cubicBezTo>
                      <a:cubicBezTo>
                        <a:pt x="169" y="110"/>
                        <a:pt x="169" y="110"/>
                        <a:pt x="169" y="110"/>
                      </a:cubicBezTo>
                      <a:cubicBezTo>
                        <a:pt x="169" y="110"/>
                        <a:pt x="169" y="110"/>
                        <a:pt x="169" y="110"/>
                      </a:cubicBezTo>
                      <a:cubicBezTo>
                        <a:pt x="169" y="111"/>
                        <a:pt x="169" y="111"/>
                        <a:pt x="169" y="111"/>
                      </a:cubicBezTo>
                      <a:cubicBezTo>
                        <a:pt x="169" y="111"/>
                        <a:pt x="169" y="111"/>
                        <a:pt x="169" y="111"/>
                      </a:cubicBezTo>
                      <a:cubicBezTo>
                        <a:pt x="169" y="112"/>
                        <a:pt x="169" y="112"/>
                        <a:pt x="169" y="112"/>
                      </a:cubicBezTo>
                      <a:cubicBezTo>
                        <a:pt x="169" y="112"/>
                        <a:pt x="169" y="112"/>
                        <a:pt x="169" y="112"/>
                      </a:cubicBezTo>
                      <a:cubicBezTo>
                        <a:pt x="168" y="112"/>
                        <a:pt x="168" y="112"/>
                        <a:pt x="168" y="112"/>
                      </a:cubicBezTo>
                      <a:cubicBezTo>
                        <a:pt x="168" y="113"/>
                        <a:pt x="168" y="113"/>
                        <a:pt x="168" y="113"/>
                      </a:cubicBezTo>
                      <a:cubicBezTo>
                        <a:pt x="167" y="113"/>
                        <a:pt x="167" y="113"/>
                        <a:pt x="167" y="113"/>
                      </a:cubicBezTo>
                      <a:cubicBezTo>
                        <a:pt x="167" y="113"/>
                        <a:pt x="167" y="113"/>
                        <a:pt x="167" y="113"/>
                      </a:cubicBezTo>
                      <a:cubicBezTo>
                        <a:pt x="167" y="113"/>
                        <a:pt x="167" y="113"/>
                        <a:pt x="167" y="113"/>
                      </a:cubicBezTo>
                      <a:cubicBezTo>
                        <a:pt x="166" y="113"/>
                        <a:pt x="166" y="113"/>
                        <a:pt x="166" y="113"/>
                      </a:cubicBezTo>
                      <a:cubicBezTo>
                        <a:pt x="166" y="113"/>
                        <a:pt x="166" y="113"/>
                        <a:pt x="166" y="113"/>
                      </a:cubicBezTo>
                      <a:cubicBezTo>
                        <a:pt x="166" y="113"/>
                        <a:pt x="166" y="113"/>
                        <a:pt x="166" y="113"/>
                      </a:cubicBezTo>
                      <a:cubicBezTo>
                        <a:pt x="166" y="113"/>
                        <a:pt x="165" y="112"/>
                        <a:pt x="165" y="113"/>
                      </a:cubicBezTo>
                      <a:cubicBezTo>
                        <a:pt x="165" y="113"/>
                        <a:pt x="165" y="113"/>
                        <a:pt x="165" y="113"/>
                      </a:cubicBezTo>
                      <a:cubicBezTo>
                        <a:pt x="165" y="114"/>
                        <a:pt x="165" y="114"/>
                        <a:pt x="165" y="114"/>
                      </a:cubicBezTo>
                      <a:cubicBezTo>
                        <a:pt x="165" y="114"/>
                        <a:pt x="165" y="114"/>
                        <a:pt x="165" y="114"/>
                      </a:cubicBezTo>
                      <a:cubicBezTo>
                        <a:pt x="165" y="115"/>
                        <a:pt x="165" y="115"/>
                        <a:pt x="165" y="115"/>
                      </a:cubicBezTo>
                      <a:cubicBezTo>
                        <a:pt x="164" y="115"/>
                        <a:pt x="164" y="115"/>
                        <a:pt x="164" y="115"/>
                      </a:cubicBezTo>
                      <a:cubicBezTo>
                        <a:pt x="164" y="115"/>
                        <a:pt x="164" y="115"/>
                        <a:pt x="164" y="115"/>
                      </a:cubicBezTo>
                      <a:cubicBezTo>
                        <a:pt x="164" y="116"/>
                        <a:pt x="164" y="116"/>
                        <a:pt x="164" y="116"/>
                      </a:cubicBezTo>
                      <a:cubicBezTo>
                        <a:pt x="164" y="116"/>
                        <a:pt x="164" y="116"/>
                        <a:pt x="164" y="116"/>
                      </a:cubicBezTo>
                      <a:cubicBezTo>
                        <a:pt x="164" y="117"/>
                        <a:pt x="164" y="117"/>
                        <a:pt x="164" y="117"/>
                      </a:cubicBezTo>
                      <a:cubicBezTo>
                        <a:pt x="164" y="117"/>
                        <a:pt x="164" y="117"/>
                        <a:pt x="164" y="117"/>
                      </a:cubicBezTo>
                      <a:cubicBezTo>
                        <a:pt x="164" y="118"/>
                        <a:pt x="164" y="118"/>
                        <a:pt x="164" y="118"/>
                      </a:cubicBezTo>
                      <a:cubicBezTo>
                        <a:pt x="164" y="118"/>
                        <a:pt x="164" y="118"/>
                        <a:pt x="164" y="118"/>
                      </a:cubicBezTo>
                      <a:cubicBezTo>
                        <a:pt x="164" y="118"/>
                        <a:pt x="164" y="118"/>
                        <a:pt x="164" y="118"/>
                      </a:cubicBezTo>
                      <a:cubicBezTo>
                        <a:pt x="164" y="119"/>
                        <a:pt x="164" y="119"/>
                        <a:pt x="164" y="119"/>
                      </a:cubicBezTo>
                      <a:cubicBezTo>
                        <a:pt x="164" y="119"/>
                        <a:pt x="164" y="119"/>
                        <a:pt x="164" y="119"/>
                      </a:cubicBezTo>
                      <a:cubicBezTo>
                        <a:pt x="164" y="119"/>
                        <a:pt x="164" y="119"/>
                        <a:pt x="164" y="119"/>
                      </a:cubicBezTo>
                      <a:cubicBezTo>
                        <a:pt x="164" y="120"/>
                        <a:pt x="164" y="120"/>
                        <a:pt x="164" y="120"/>
                      </a:cubicBezTo>
                      <a:cubicBezTo>
                        <a:pt x="164" y="121"/>
                        <a:pt x="164" y="121"/>
                        <a:pt x="164" y="121"/>
                      </a:cubicBezTo>
                      <a:cubicBezTo>
                        <a:pt x="164" y="122"/>
                        <a:pt x="164" y="122"/>
                        <a:pt x="164" y="122"/>
                      </a:cubicBezTo>
                      <a:cubicBezTo>
                        <a:pt x="165" y="122"/>
                        <a:pt x="165" y="122"/>
                        <a:pt x="165" y="122"/>
                      </a:cubicBezTo>
                      <a:cubicBezTo>
                        <a:pt x="165" y="122"/>
                        <a:pt x="165" y="122"/>
                        <a:pt x="165" y="122"/>
                      </a:cubicBezTo>
                      <a:cubicBezTo>
                        <a:pt x="165" y="123"/>
                        <a:pt x="165" y="123"/>
                        <a:pt x="165" y="123"/>
                      </a:cubicBezTo>
                      <a:cubicBezTo>
                        <a:pt x="165" y="123"/>
                        <a:pt x="165" y="123"/>
                        <a:pt x="165" y="123"/>
                      </a:cubicBezTo>
                      <a:cubicBezTo>
                        <a:pt x="165" y="124"/>
                        <a:pt x="165" y="124"/>
                        <a:pt x="165" y="124"/>
                      </a:cubicBezTo>
                      <a:cubicBezTo>
                        <a:pt x="165" y="124"/>
                        <a:pt x="165" y="124"/>
                        <a:pt x="165" y="124"/>
                      </a:cubicBezTo>
                      <a:cubicBezTo>
                        <a:pt x="165" y="124"/>
                        <a:pt x="165" y="124"/>
                        <a:pt x="165" y="124"/>
                      </a:cubicBezTo>
                      <a:cubicBezTo>
                        <a:pt x="165" y="124"/>
                        <a:pt x="165" y="125"/>
                        <a:pt x="165" y="125"/>
                      </a:cubicBezTo>
                      <a:cubicBezTo>
                        <a:pt x="165" y="125"/>
                        <a:pt x="165" y="125"/>
                        <a:pt x="165" y="125"/>
                      </a:cubicBezTo>
                      <a:cubicBezTo>
                        <a:pt x="165" y="126"/>
                        <a:pt x="165" y="126"/>
                        <a:pt x="165" y="126"/>
                      </a:cubicBezTo>
                      <a:cubicBezTo>
                        <a:pt x="165" y="126"/>
                        <a:pt x="165" y="126"/>
                        <a:pt x="165" y="126"/>
                      </a:cubicBezTo>
                      <a:cubicBezTo>
                        <a:pt x="165" y="126"/>
                        <a:pt x="165" y="127"/>
                        <a:pt x="165" y="127"/>
                      </a:cubicBezTo>
                      <a:cubicBezTo>
                        <a:pt x="165" y="127"/>
                        <a:pt x="165" y="127"/>
                        <a:pt x="165" y="127"/>
                      </a:cubicBezTo>
                      <a:cubicBezTo>
                        <a:pt x="165" y="128"/>
                        <a:pt x="165" y="128"/>
                        <a:pt x="165" y="128"/>
                      </a:cubicBezTo>
                      <a:cubicBezTo>
                        <a:pt x="164" y="128"/>
                        <a:pt x="164" y="128"/>
                        <a:pt x="164" y="128"/>
                      </a:cubicBezTo>
                      <a:cubicBezTo>
                        <a:pt x="164" y="129"/>
                        <a:pt x="164" y="129"/>
                        <a:pt x="164" y="129"/>
                      </a:cubicBezTo>
                      <a:cubicBezTo>
                        <a:pt x="165" y="129"/>
                        <a:pt x="165" y="129"/>
                        <a:pt x="165" y="129"/>
                      </a:cubicBezTo>
                      <a:cubicBezTo>
                        <a:pt x="165" y="130"/>
                        <a:pt x="165" y="130"/>
                        <a:pt x="165" y="130"/>
                      </a:cubicBezTo>
                      <a:cubicBezTo>
                        <a:pt x="166" y="130"/>
                        <a:pt x="166" y="130"/>
                        <a:pt x="166" y="130"/>
                      </a:cubicBezTo>
                      <a:cubicBezTo>
                        <a:pt x="166" y="130"/>
                        <a:pt x="166" y="130"/>
                        <a:pt x="166" y="130"/>
                      </a:cubicBezTo>
                      <a:cubicBezTo>
                        <a:pt x="166" y="131"/>
                        <a:pt x="166" y="131"/>
                        <a:pt x="166" y="131"/>
                      </a:cubicBezTo>
                      <a:cubicBezTo>
                        <a:pt x="167" y="131"/>
                        <a:pt x="167" y="131"/>
                        <a:pt x="167" y="131"/>
                      </a:cubicBezTo>
                      <a:cubicBezTo>
                        <a:pt x="167" y="131"/>
                        <a:pt x="167" y="131"/>
                        <a:pt x="167" y="131"/>
                      </a:cubicBezTo>
                      <a:cubicBezTo>
                        <a:pt x="168" y="131"/>
                        <a:pt x="168" y="131"/>
                        <a:pt x="168" y="131"/>
                      </a:cubicBezTo>
                      <a:cubicBezTo>
                        <a:pt x="168" y="131"/>
                        <a:pt x="168" y="131"/>
                        <a:pt x="168" y="131"/>
                      </a:cubicBezTo>
                      <a:cubicBezTo>
                        <a:pt x="169" y="131"/>
                        <a:pt x="169" y="131"/>
                        <a:pt x="169" y="131"/>
                      </a:cubicBezTo>
                      <a:cubicBezTo>
                        <a:pt x="169" y="131"/>
                        <a:pt x="169" y="131"/>
                        <a:pt x="169" y="131"/>
                      </a:cubicBezTo>
                      <a:cubicBezTo>
                        <a:pt x="169" y="131"/>
                        <a:pt x="169" y="131"/>
                        <a:pt x="169" y="132"/>
                      </a:cubicBezTo>
                      <a:cubicBezTo>
                        <a:pt x="169" y="132"/>
                        <a:pt x="169" y="132"/>
                        <a:pt x="169" y="132"/>
                      </a:cubicBezTo>
                      <a:cubicBezTo>
                        <a:pt x="170" y="132"/>
                        <a:pt x="170" y="132"/>
                        <a:pt x="170" y="132"/>
                      </a:cubicBezTo>
                      <a:cubicBezTo>
                        <a:pt x="171" y="132"/>
                        <a:pt x="171" y="132"/>
                        <a:pt x="171" y="132"/>
                      </a:cubicBezTo>
                      <a:cubicBezTo>
                        <a:pt x="171" y="132"/>
                        <a:pt x="171" y="132"/>
                        <a:pt x="171" y="132"/>
                      </a:cubicBezTo>
                      <a:cubicBezTo>
                        <a:pt x="171" y="133"/>
                        <a:pt x="171" y="133"/>
                        <a:pt x="171" y="133"/>
                      </a:cubicBezTo>
                      <a:cubicBezTo>
                        <a:pt x="171" y="133"/>
                        <a:pt x="171" y="133"/>
                        <a:pt x="171" y="133"/>
                      </a:cubicBezTo>
                      <a:cubicBezTo>
                        <a:pt x="171" y="133"/>
                        <a:pt x="171" y="133"/>
                        <a:pt x="171" y="133"/>
                      </a:cubicBezTo>
                      <a:cubicBezTo>
                        <a:pt x="172" y="134"/>
                        <a:pt x="172" y="134"/>
                        <a:pt x="172" y="134"/>
                      </a:cubicBezTo>
                      <a:cubicBezTo>
                        <a:pt x="172" y="134"/>
                        <a:pt x="172" y="134"/>
                        <a:pt x="172" y="134"/>
                      </a:cubicBezTo>
                      <a:cubicBezTo>
                        <a:pt x="173" y="134"/>
                        <a:pt x="173" y="134"/>
                        <a:pt x="173" y="134"/>
                      </a:cubicBezTo>
                      <a:cubicBezTo>
                        <a:pt x="174" y="134"/>
                        <a:pt x="174" y="134"/>
                        <a:pt x="174" y="134"/>
                      </a:cubicBezTo>
                      <a:cubicBezTo>
                        <a:pt x="175" y="134"/>
                        <a:pt x="175" y="134"/>
                        <a:pt x="175" y="134"/>
                      </a:cubicBezTo>
                      <a:cubicBezTo>
                        <a:pt x="176" y="134"/>
                        <a:pt x="176" y="134"/>
                        <a:pt x="176" y="134"/>
                      </a:cubicBezTo>
                      <a:cubicBezTo>
                        <a:pt x="177" y="134"/>
                        <a:pt x="177" y="134"/>
                        <a:pt x="177" y="134"/>
                      </a:cubicBezTo>
                      <a:cubicBezTo>
                        <a:pt x="177" y="134"/>
                        <a:pt x="177" y="134"/>
                        <a:pt x="177" y="134"/>
                      </a:cubicBezTo>
                      <a:cubicBezTo>
                        <a:pt x="178" y="134"/>
                        <a:pt x="178" y="134"/>
                        <a:pt x="178" y="134"/>
                      </a:cubicBezTo>
                      <a:cubicBezTo>
                        <a:pt x="178" y="134"/>
                        <a:pt x="178" y="133"/>
                        <a:pt x="178" y="133"/>
                      </a:cubicBezTo>
                      <a:cubicBezTo>
                        <a:pt x="178" y="133"/>
                        <a:pt x="179" y="133"/>
                        <a:pt x="179" y="133"/>
                      </a:cubicBezTo>
                      <a:cubicBezTo>
                        <a:pt x="180" y="133"/>
                        <a:pt x="180" y="133"/>
                        <a:pt x="180" y="133"/>
                      </a:cubicBezTo>
                      <a:cubicBezTo>
                        <a:pt x="180" y="133"/>
                        <a:pt x="180" y="133"/>
                        <a:pt x="180" y="133"/>
                      </a:cubicBezTo>
                      <a:cubicBezTo>
                        <a:pt x="180" y="133"/>
                        <a:pt x="181" y="133"/>
                        <a:pt x="181" y="132"/>
                      </a:cubicBezTo>
                      <a:cubicBezTo>
                        <a:pt x="181" y="132"/>
                        <a:pt x="181" y="132"/>
                        <a:pt x="181" y="132"/>
                      </a:cubicBezTo>
                      <a:cubicBezTo>
                        <a:pt x="181" y="132"/>
                        <a:pt x="181" y="132"/>
                        <a:pt x="182" y="132"/>
                      </a:cubicBezTo>
                      <a:cubicBezTo>
                        <a:pt x="182" y="132"/>
                        <a:pt x="182" y="132"/>
                        <a:pt x="182" y="132"/>
                      </a:cubicBezTo>
                      <a:cubicBezTo>
                        <a:pt x="183" y="132"/>
                        <a:pt x="183" y="132"/>
                        <a:pt x="183" y="132"/>
                      </a:cubicBezTo>
                      <a:cubicBezTo>
                        <a:pt x="183" y="132"/>
                        <a:pt x="183" y="132"/>
                        <a:pt x="183" y="132"/>
                      </a:cubicBezTo>
                      <a:cubicBezTo>
                        <a:pt x="184" y="132"/>
                        <a:pt x="184" y="132"/>
                        <a:pt x="184" y="132"/>
                      </a:cubicBezTo>
                      <a:cubicBezTo>
                        <a:pt x="184" y="131"/>
                        <a:pt x="184" y="131"/>
                        <a:pt x="184" y="131"/>
                      </a:cubicBezTo>
                      <a:cubicBezTo>
                        <a:pt x="185" y="131"/>
                        <a:pt x="185" y="131"/>
                        <a:pt x="185" y="131"/>
                      </a:cubicBezTo>
                      <a:cubicBezTo>
                        <a:pt x="186" y="131"/>
                        <a:pt x="186" y="131"/>
                        <a:pt x="186" y="131"/>
                      </a:cubicBezTo>
                      <a:cubicBezTo>
                        <a:pt x="186" y="131"/>
                        <a:pt x="186" y="131"/>
                        <a:pt x="186" y="131"/>
                      </a:cubicBezTo>
                      <a:cubicBezTo>
                        <a:pt x="187" y="131"/>
                        <a:pt x="187" y="131"/>
                        <a:pt x="187" y="131"/>
                      </a:cubicBezTo>
                      <a:cubicBezTo>
                        <a:pt x="187" y="131"/>
                        <a:pt x="187" y="131"/>
                        <a:pt x="187" y="131"/>
                      </a:cubicBezTo>
                      <a:cubicBezTo>
                        <a:pt x="188" y="131"/>
                        <a:pt x="188" y="131"/>
                        <a:pt x="188" y="131"/>
                      </a:cubicBezTo>
                      <a:cubicBezTo>
                        <a:pt x="189" y="131"/>
                        <a:pt x="189" y="131"/>
                        <a:pt x="189" y="131"/>
                      </a:cubicBezTo>
                      <a:cubicBezTo>
                        <a:pt x="189" y="131"/>
                        <a:pt x="189" y="131"/>
                        <a:pt x="189" y="131"/>
                      </a:cubicBezTo>
                      <a:cubicBezTo>
                        <a:pt x="190" y="131"/>
                        <a:pt x="190" y="131"/>
                        <a:pt x="190" y="131"/>
                      </a:cubicBezTo>
                      <a:cubicBezTo>
                        <a:pt x="190" y="131"/>
                        <a:pt x="190" y="131"/>
                        <a:pt x="190" y="131"/>
                      </a:cubicBezTo>
                      <a:cubicBezTo>
                        <a:pt x="191" y="131"/>
                        <a:pt x="191" y="131"/>
                        <a:pt x="191" y="131"/>
                      </a:cubicBezTo>
                      <a:cubicBezTo>
                        <a:pt x="191" y="131"/>
                        <a:pt x="191" y="131"/>
                        <a:pt x="191" y="131"/>
                      </a:cubicBezTo>
                      <a:cubicBezTo>
                        <a:pt x="192" y="131"/>
                        <a:pt x="192" y="131"/>
                        <a:pt x="192" y="131"/>
                      </a:cubicBezTo>
                      <a:cubicBezTo>
                        <a:pt x="192" y="131"/>
                        <a:pt x="192" y="131"/>
                        <a:pt x="192" y="131"/>
                      </a:cubicBezTo>
                      <a:cubicBezTo>
                        <a:pt x="193" y="131"/>
                        <a:pt x="193" y="131"/>
                        <a:pt x="193" y="131"/>
                      </a:cubicBezTo>
                      <a:cubicBezTo>
                        <a:pt x="193" y="131"/>
                        <a:pt x="193" y="131"/>
                        <a:pt x="193" y="131"/>
                      </a:cubicBezTo>
                      <a:cubicBezTo>
                        <a:pt x="194" y="130"/>
                        <a:pt x="194" y="130"/>
                        <a:pt x="194" y="130"/>
                      </a:cubicBezTo>
                      <a:cubicBezTo>
                        <a:pt x="194" y="130"/>
                        <a:pt x="194" y="130"/>
                        <a:pt x="194" y="130"/>
                      </a:cubicBezTo>
                      <a:cubicBezTo>
                        <a:pt x="194" y="129"/>
                        <a:pt x="194" y="129"/>
                        <a:pt x="194" y="129"/>
                      </a:cubicBezTo>
                      <a:cubicBezTo>
                        <a:pt x="195" y="129"/>
                        <a:pt x="195" y="129"/>
                        <a:pt x="195" y="129"/>
                      </a:cubicBezTo>
                      <a:cubicBezTo>
                        <a:pt x="195" y="129"/>
                        <a:pt x="195" y="129"/>
                        <a:pt x="195" y="129"/>
                      </a:cubicBezTo>
                      <a:cubicBezTo>
                        <a:pt x="195" y="130"/>
                        <a:pt x="195" y="130"/>
                        <a:pt x="195" y="130"/>
                      </a:cubicBezTo>
                      <a:cubicBezTo>
                        <a:pt x="195" y="130"/>
                        <a:pt x="195" y="130"/>
                        <a:pt x="195" y="130"/>
                      </a:cubicBezTo>
                      <a:cubicBezTo>
                        <a:pt x="195" y="131"/>
                        <a:pt x="195" y="131"/>
                        <a:pt x="195" y="131"/>
                      </a:cubicBezTo>
                      <a:cubicBezTo>
                        <a:pt x="195" y="131"/>
                        <a:pt x="195" y="131"/>
                        <a:pt x="195" y="131"/>
                      </a:cubicBezTo>
                      <a:cubicBezTo>
                        <a:pt x="195" y="131"/>
                        <a:pt x="195" y="131"/>
                        <a:pt x="195" y="131"/>
                      </a:cubicBezTo>
                      <a:cubicBezTo>
                        <a:pt x="195" y="131"/>
                        <a:pt x="195" y="132"/>
                        <a:pt x="195" y="132"/>
                      </a:cubicBezTo>
                      <a:cubicBezTo>
                        <a:pt x="196" y="132"/>
                        <a:pt x="196" y="132"/>
                        <a:pt x="196" y="132"/>
                      </a:cubicBezTo>
                      <a:cubicBezTo>
                        <a:pt x="196" y="132"/>
                        <a:pt x="196" y="132"/>
                        <a:pt x="196" y="132"/>
                      </a:cubicBezTo>
                      <a:cubicBezTo>
                        <a:pt x="197" y="132"/>
                        <a:pt x="197" y="132"/>
                        <a:pt x="197" y="132"/>
                      </a:cubicBezTo>
                      <a:cubicBezTo>
                        <a:pt x="197" y="133"/>
                        <a:pt x="197" y="133"/>
                        <a:pt x="197" y="133"/>
                      </a:cubicBezTo>
                      <a:cubicBezTo>
                        <a:pt x="197" y="133"/>
                        <a:pt x="197" y="133"/>
                        <a:pt x="197" y="133"/>
                      </a:cubicBezTo>
                      <a:cubicBezTo>
                        <a:pt x="198" y="133"/>
                        <a:pt x="198" y="133"/>
                        <a:pt x="198" y="133"/>
                      </a:cubicBezTo>
                      <a:cubicBezTo>
                        <a:pt x="199" y="133"/>
                        <a:pt x="199" y="133"/>
                        <a:pt x="199" y="133"/>
                      </a:cubicBezTo>
                      <a:cubicBezTo>
                        <a:pt x="200" y="133"/>
                        <a:pt x="200" y="133"/>
                        <a:pt x="200" y="133"/>
                      </a:cubicBezTo>
                      <a:cubicBezTo>
                        <a:pt x="200" y="133"/>
                        <a:pt x="200" y="133"/>
                        <a:pt x="200" y="133"/>
                      </a:cubicBezTo>
                      <a:cubicBezTo>
                        <a:pt x="201" y="133"/>
                        <a:pt x="201" y="133"/>
                        <a:pt x="201" y="133"/>
                      </a:cubicBezTo>
                      <a:cubicBezTo>
                        <a:pt x="201" y="134"/>
                        <a:pt x="201" y="134"/>
                        <a:pt x="201" y="134"/>
                      </a:cubicBezTo>
                      <a:cubicBezTo>
                        <a:pt x="201" y="134"/>
                        <a:pt x="201" y="134"/>
                        <a:pt x="201" y="134"/>
                      </a:cubicBezTo>
                      <a:cubicBezTo>
                        <a:pt x="201" y="134"/>
                        <a:pt x="202" y="134"/>
                        <a:pt x="202" y="135"/>
                      </a:cubicBezTo>
                      <a:cubicBezTo>
                        <a:pt x="202" y="135"/>
                        <a:pt x="201" y="135"/>
                        <a:pt x="201" y="135"/>
                      </a:cubicBezTo>
                      <a:cubicBezTo>
                        <a:pt x="201" y="135"/>
                        <a:pt x="201" y="135"/>
                        <a:pt x="201" y="135"/>
                      </a:cubicBezTo>
                      <a:cubicBezTo>
                        <a:pt x="200" y="134"/>
                        <a:pt x="200" y="134"/>
                        <a:pt x="200" y="134"/>
                      </a:cubicBezTo>
                      <a:cubicBezTo>
                        <a:pt x="200" y="134"/>
                        <a:pt x="200" y="134"/>
                        <a:pt x="200" y="134"/>
                      </a:cubicBezTo>
                      <a:cubicBezTo>
                        <a:pt x="199" y="134"/>
                        <a:pt x="199" y="134"/>
                        <a:pt x="199" y="134"/>
                      </a:cubicBezTo>
                      <a:cubicBezTo>
                        <a:pt x="197" y="134"/>
                        <a:pt x="197" y="134"/>
                        <a:pt x="197" y="134"/>
                      </a:cubicBezTo>
                      <a:cubicBezTo>
                        <a:pt x="197" y="134"/>
                        <a:pt x="197" y="134"/>
                        <a:pt x="197" y="134"/>
                      </a:cubicBezTo>
                      <a:cubicBezTo>
                        <a:pt x="197" y="135"/>
                        <a:pt x="197" y="135"/>
                        <a:pt x="197" y="135"/>
                      </a:cubicBezTo>
                      <a:cubicBezTo>
                        <a:pt x="196" y="135"/>
                        <a:pt x="196" y="135"/>
                        <a:pt x="196" y="135"/>
                      </a:cubicBezTo>
                      <a:cubicBezTo>
                        <a:pt x="196" y="135"/>
                        <a:pt x="196" y="135"/>
                        <a:pt x="196" y="135"/>
                      </a:cubicBezTo>
                      <a:cubicBezTo>
                        <a:pt x="195" y="135"/>
                        <a:pt x="195" y="135"/>
                        <a:pt x="195" y="135"/>
                      </a:cubicBezTo>
                      <a:cubicBezTo>
                        <a:pt x="194" y="135"/>
                        <a:pt x="194" y="135"/>
                        <a:pt x="194" y="135"/>
                      </a:cubicBezTo>
                      <a:cubicBezTo>
                        <a:pt x="194" y="135"/>
                        <a:pt x="194" y="135"/>
                        <a:pt x="194" y="135"/>
                      </a:cubicBezTo>
                      <a:cubicBezTo>
                        <a:pt x="194" y="136"/>
                        <a:pt x="194" y="136"/>
                        <a:pt x="194" y="136"/>
                      </a:cubicBezTo>
                      <a:cubicBezTo>
                        <a:pt x="194" y="136"/>
                        <a:pt x="194" y="136"/>
                        <a:pt x="194" y="136"/>
                      </a:cubicBezTo>
                      <a:cubicBezTo>
                        <a:pt x="193" y="136"/>
                        <a:pt x="193" y="136"/>
                        <a:pt x="193" y="136"/>
                      </a:cubicBezTo>
                      <a:cubicBezTo>
                        <a:pt x="193" y="136"/>
                        <a:pt x="193" y="136"/>
                        <a:pt x="193" y="136"/>
                      </a:cubicBezTo>
                      <a:cubicBezTo>
                        <a:pt x="193" y="136"/>
                        <a:pt x="193" y="136"/>
                        <a:pt x="193" y="136"/>
                      </a:cubicBezTo>
                      <a:cubicBezTo>
                        <a:pt x="193" y="137"/>
                        <a:pt x="193" y="137"/>
                        <a:pt x="193" y="137"/>
                      </a:cubicBezTo>
                      <a:cubicBezTo>
                        <a:pt x="192" y="137"/>
                        <a:pt x="192" y="137"/>
                        <a:pt x="192" y="137"/>
                      </a:cubicBezTo>
                      <a:cubicBezTo>
                        <a:pt x="192" y="137"/>
                        <a:pt x="192" y="137"/>
                        <a:pt x="192" y="137"/>
                      </a:cubicBezTo>
                      <a:cubicBezTo>
                        <a:pt x="192" y="137"/>
                        <a:pt x="192" y="137"/>
                        <a:pt x="192" y="137"/>
                      </a:cubicBezTo>
                      <a:cubicBezTo>
                        <a:pt x="191" y="137"/>
                        <a:pt x="191" y="137"/>
                        <a:pt x="191" y="137"/>
                      </a:cubicBezTo>
                      <a:cubicBezTo>
                        <a:pt x="191" y="137"/>
                        <a:pt x="191" y="137"/>
                        <a:pt x="191" y="137"/>
                      </a:cubicBezTo>
                      <a:cubicBezTo>
                        <a:pt x="189" y="137"/>
                        <a:pt x="189" y="137"/>
                        <a:pt x="189" y="137"/>
                      </a:cubicBezTo>
                      <a:cubicBezTo>
                        <a:pt x="189" y="137"/>
                        <a:pt x="189" y="137"/>
                        <a:pt x="189" y="137"/>
                      </a:cubicBezTo>
                      <a:cubicBezTo>
                        <a:pt x="187" y="137"/>
                        <a:pt x="187" y="137"/>
                        <a:pt x="187" y="137"/>
                      </a:cubicBezTo>
                      <a:cubicBezTo>
                        <a:pt x="187" y="137"/>
                        <a:pt x="187" y="137"/>
                        <a:pt x="187" y="137"/>
                      </a:cubicBezTo>
                      <a:cubicBezTo>
                        <a:pt x="186" y="137"/>
                        <a:pt x="186" y="137"/>
                        <a:pt x="186" y="137"/>
                      </a:cubicBezTo>
                      <a:cubicBezTo>
                        <a:pt x="186" y="137"/>
                        <a:pt x="186" y="137"/>
                        <a:pt x="186" y="137"/>
                      </a:cubicBezTo>
                      <a:cubicBezTo>
                        <a:pt x="186" y="137"/>
                        <a:pt x="186" y="137"/>
                        <a:pt x="186" y="137"/>
                      </a:cubicBezTo>
                      <a:cubicBezTo>
                        <a:pt x="185" y="137"/>
                        <a:pt x="185" y="137"/>
                        <a:pt x="185" y="137"/>
                      </a:cubicBezTo>
                      <a:cubicBezTo>
                        <a:pt x="184" y="136"/>
                        <a:pt x="184" y="136"/>
                        <a:pt x="184" y="136"/>
                      </a:cubicBezTo>
                      <a:cubicBezTo>
                        <a:pt x="184" y="136"/>
                        <a:pt x="184" y="136"/>
                        <a:pt x="184" y="136"/>
                      </a:cubicBezTo>
                      <a:cubicBezTo>
                        <a:pt x="184" y="136"/>
                        <a:pt x="184" y="136"/>
                        <a:pt x="184" y="136"/>
                      </a:cubicBezTo>
                      <a:cubicBezTo>
                        <a:pt x="183" y="137"/>
                        <a:pt x="183" y="137"/>
                        <a:pt x="183" y="137"/>
                      </a:cubicBezTo>
                      <a:cubicBezTo>
                        <a:pt x="182" y="137"/>
                        <a:pt x="182" y="137"/>
                        <a:pt x="182" y="137"/>
                      </a:cubicBezTo>
                      <a:cubicBezTo>
                        <a:pt x="182" y="136"/>
                        <a:pt x="182" y="136"/>
                        <a:pt x="182" y="136"/>
                      </a:cubicBezTo>
                      <a:cubicBezTo>
                        <a:pt x="182" y="136"/>
                        <a:pt x="182" y="137"/>
                        <a:pt x="182" y="137"/>
                      </a:cubicBezTo>
                      <a:cubicBezTo>
                        <a:pt x="182" y="137"/>
                        <a:pt x="181" y="137"/>
                        <a:pt x="181" y="137"/>
                      </a:cubicBezTo>
                      <a:cubicBezTo>
                        <a:pt x="181" y="137"/>
                        <a:pt x="181" y="137"/>
                        <a:pt x="181" y="137"/>
                      </a:cubicBezTo>
                      <a:cubicBezTo>
                        <a:pt x="180" y="137"/>
                        <a:pt x="180" y="137"/>
                        <a:pt x="180" y="137"/>
                      </a:cubicBezTo>
                      <a:cubicBezTo>
                        <a:pt x="179" y="137"/>
                        <a:pt x="179" y="137"/>
                        <a:pt x="179" y="137"/>
                      </a:cubicBezTo>
                      <a:cubicBezTo>
                        <a:pt x="179" y="137"/>
                        <a:pt x="179" y="137"/>
                        <a:pt x="179" y="137"/>
                      </a:cubicBezTo>
                      <a:cubicBezTo>
                        <a:pt x="178" y="137"/>
                        <a:pt x="178" y="137"/>
                        <a:pt x="178" y="137"/>
                      </a:cubicBezTo>
                      <a:cubicBezTo>
                        <a:pt x="177" y="137"/>
                        <a:pt x="177" y="137"/>
                        <a:pt x="177" y="137"/>
                      </a:cubicBezTo>
                      <a:cubicBezTo>
                        <a:pt x="177" y="137"/>
                        <a:pt x="177" y="137"/>
                        <a:pt x="177" y="137"/>
                      </a:cubicBezTo>
                      <a:cubicBezTo>
                        <a:pt x="177" y="138"/>
                        <a:pt x="177" y="138"/>
                        <a:pt x="177" y="138"/>
                      </a:cubicBezTo>
                      <a:cubicBezTo>
                        <a:pt x="176" y="138"/>
                        <a:pt x="176" y="138"/>
                        <a:pt x="176" y="138"/>
                      </a:cubicBezTo>
                      <a:cubicBezTo>
                        <a:pt x="176" y="138"/>
                        <a:pt x="176" y="138"/>
                        <a:pt x="176" y="138"/>
                      </a:cubicBezTo>
                      <a:cubicBezTo>
                        <a:pt x="174" y="139"/>
                        <a:pt x="174" y="139"/>
                        <a:pt x="174" y="139"/>
                      </a:cubicBezTo>
                      <a:cubicBezTo>
                        <a:pt x="174" y="139"/>
                        <a:pt x="174" y="139"/>
                        <a:pt x="174" y="139"/>
                      </a:cubicBezTo>
                      <a:cubicBezTo>
                        <a:pt x="173" y="139"/>
                        <a:pt x="173" y="139"/>
                        <a:pt x="173" y="139"/>
                      </a:cubicBezTo>
                      <a:cubicBezTo>
                        <a:pt x="173" y="140"/>
                        <a:pt x="173" y="140"/>
                        <a:pt x="173" y="140"/>
                      </a:cubicBezTo>
                      <a:cubicBezTo>
                        <a:pt x="174" y="141"/>
                        <a:pt x="174" y="141"/>
                        <a:pt x="174" y="141"/>
                      </a:cubicBezTo>
                      <a:cubicBezTo>
                        <a:pt x="174" y="141"/>
                        <a:pt x="174" y="141"/>
                        <a:pt x="174" y="141"/>
                      </a:cubicBezTo>
                      <a:cubicBezTo>
                        <a:pt x="174" y="142"/>
                        <a:pt x="174" y="142"/>
                        <a:pt x="174" y="142"/>
                      </a:cubicBezTo>
                      <a:cubicBezTo>
                        <a:pt x="174" y="142"/>
                        <a:pt x="174" y="142"/>
                        <a:pt x="174" y="142"/>
                      </a:cubicBezTo>
                      <a:cubicBezTo>
                        <a:pt x="174" y="142"/>
                        <a:pt x="174" y="142"/>
                        <a:pt x="174" y="142"/>
                      </a:cubicBezTo>
                      <a:cubicBezTo>
                        <a:pt x="174" y="143"/>
                        <a:pt x="174" y="143"/>
                        <a:pt x="174" y="143"/>
                      </a:cubicBezTo>
                      <a:cubicBezTo>
                        <a:pt x="174" y="143"/>
                        <a:pt x="174" y="143"/>
                        <a:pt x="174" y="143"/>
                      </a:cubicBezTo>
                      <a:cubicBezTo>
                        <a:pt x="174" y="144"/>
                        <a:pt x="174" y="144"/>
                        <a:pt x="174" y="144"/>
                      </a:cubicBezTo>
                      <a:cubicBezTo>
                        <a:pt x="174" y="144"/>
                        <a:pt x="174" y="144"/>
                        <a:pt x="174" y="144"/>
                      </a:cubicBezTo>
                      <a:cubicBezTo>
                        <a:pt x="175" y="145"/>
                        <a:pt x="175" y="144"/>
                        <a:pt x="175" y="144"/>
                      </a:cubicBezTo>
                      <a:cubicBezTo>
                        <a:pt x="176" y="144"/>
                        <a:pt x="176" y="144"/>
                        <a:pt x="176" y="144"/>
                      </a:cubicBezTo>
                      <a:cubicBezTo>
                        <a:pt x="176" y="145"/>
                        <a:pt x="176" y="145"/>
                        <a:pt x="176" y="145"/>
                      </a:cubicBezTo>
                      <a:cubicBezTo>
                        <a:pt x="176" y="145"/>
                        <a:pt x="176" y="145"/>
                        <a:pt x="176" y="144"/>
                      </a:cubicBezTo>
                      <a:cubicBezTo>
                        <a:pt x="177" y="144"/>
                        <a:pt x="177" y="144"/>
                        <a:pt x="177" y="144"/>
                      </a:cubicBezTo>
                      <a:cubicBezTo>
                        <a:pt x="177" y="144"/>
                        <a:pt x="177" y="144"/>
                        <a:pt x="177" y="144"/>
                      </a:cubicBezTo>
                      <a:cubicBezTo>
                        <a:pt x="177" y="144"/>
                        <a:pt x="177" y="144"/>
                        <a:pt x="177" y="144"/>
                      </a:cubicBezTo>
                      <a:cubicBezTo>
                        <a:pt x="178" y="145"/>
                        <a:pt x="178" y="145"/>
                        <a:pt x="178" y="145"/>
                      </a:cubicBezTo>
                      <a:cubicBezTo>
                        <a:pt x="178" y="145"/>
                        <a:pt x="178" y="145"/>
                        <a:pt x="178" y="145"/>
                      </a:cubicBezTo>
                      <a:cubicBezTo>
                        <a:pt x="178" y="145"/>
                        <a:pt x="178" y="145"/>
                        <a:pt x="178" y="145"/>
                      </a:cubicBezTo>
                      <a:cubicBezTo>
                        <a:pt x="178" y="145"/>
                        <a:pt x="178" y="146"/>
                        <a:pt x="177" y="146"/>
                      </a:cubicBezTo>
                      <a:cubicBezTo>
                        <a:pt x="177" y="146"/>
                        <a:pt x="177" y="146"/>
                        <a:pt x="177" y="146"/>
                      </a:cubicBezTo>
                      <a:cubicBezTo>
                        <a:pt x="177" y="147"/>
                        <a:pt x="177" y="147"/>
                        <a:pt x="177" y="147"/>
                      </a:cubicBezTo>
                      <a:cubicBezTo>
                        <a:pt x="177" y="147"/>
                        <a:pt x="177" y="147"/>
                        <a:pt x="177" y="147"/>
                      </a:cubicBezTo>
                      <a:cubicBezTo>
                        <a:pt x="177" y="147"/>
                        <a:pt x="177" y="147"/>
                        <a:pt x="177" y="147"/>
                      </a:cubicBezTo>
                      <a:cubicBezTo>
                        <a:pt x="177" y="147"/>
                        <a:pt x="177" y="147"/>
                        <a:pt x="177" y="147"/>
                      </a:cubicBezTo>
                      <a:cubicBezTo>
                        <a:pt x="177" y="148"/>
                        <a:pt x="177" y="148"/>
                        <a:pt x="177" y="148"/>
                      </a:cubicBezTo>
                      <a:cubicBezTo>
                        <a:pt x="177" y="149"/>
                        <a:pt x="177" y="149"/>
                        <a:pt x="177" y="149"/>
                      </a:cubicBezTo>
                      <a:cubicBezTo>
                        <a:pt x="177" y="149"/>
                        <a:pt x="177" y="149"/>
                        <a:pt x="177" y="149"/>
                      </a:cubicBezTo>
                      <a:cubicBezTo>
                        <a:pt x="177" y="150"/>
                        <a:pt x="177" y="150"/>
                        <a:pt x="177" y="150"/>
                      </a:cubicBezTo>
                      <a:cubicBezTo>
                        <a:pt x="177" y="150"/>
                        <a:pt x="177" y="150"/>
                        <a:pt x="177" y="150"/>
                      </a:cubicBezTo>
                      <a:cubicBezTo>
                        <a:pt x="177" y="151"/>
                        <a:pt x="177" y="151"/>
                        <a:pt x="177" y="151"/>
                      </a:cubicBezTo>
                      <a:cubicBezTo>
                        <a:pt x="177" y="151"/>
                        <a:pt x="177" y="151"/>
                        <a:pt x="177" y="151"/>
                      </a:cubicBezTo>
                      <a:cubicBezTo>
                        <a:pt x="176" y="152"/>
                        <a:pt x="176" y="152"/>
                        <a:pt x="176" y="152"/>
                      </a:cubicBezTo>
                      <a:cubicBezTo>
                        <a:pt x="176" y="152"/>
                        <a:pt x="176" y="152"/>
                        <a:pt x="176" y="152"/>
                      </a:cubicBezTo>
                      <a:cubicBezTo>
                        <a:pt x="175" y="152"/>
                        <a:pt x="175" y="152"/>
                        <a:pt x="175" y="152"/>
                      </a:cubicBezTo>
                      <a:cubicBezTo>
                        <a:pt x="175" y="152"/>
                        <a:pt x="175" y="152"/>
                        <a:pt x="175" y="152"/>
                      </a:cubicBezTo>
                      <a:cubicBezTo>
                        <a:pt x="174" y="152"/>
                        <a:pt x="174" y="152"/>
                        <a:pt x="174" y="152"/>
                      </a:cubicBezTo>
                      <a:cubicBezTo>
                        <a:pt x="173" y="152"/>
                        <a:pt x="173" y="152"/>
                        <a:pt x="173" y="152"/>
                      </a:cubicBezTo>
                      <a:cubicBezTo>
                        <a:pt x="173" y="152"/>
                        <a:pt x="173" y="152"/>
                        <a:pt x="173" y="152"/>
                      </a:cubicBezTo>
                      <a:cubicBezTo>
                        <a:pt x="173" y="152"/>
                        <a:pt x="172" y="152"/>
                        <a:pt x="172" y="152"/>
                      </a:cubicBezTo>
                      <a:cubicBezTo>
                        <a:pt x="172" y="151"/>
                        <a:pt x="172" y="151"/>
                        <a:pt x="172" y="151"/>
                      </a:cubicBezTo>
                      <a:cubicBezTo>
                        <a:pt x="172" y="151"/>
                        <a:pt x="172" y="151"/>
                        <a:pt x="172" y="151"/>
                      </a:cubicBezTo>
                      <a:cubicBezTo>
                        <a:pt x="171" y="150"/>
                        <a:pt x="171" y="150"/>
                        <a:pt x="171" y="150"/>
                      </a:cubicBezTo>
                      <a:cubicBezTo>
                        <a:pt x="171" y="150"/>
                        <a:pt x="171" y="150"/>
                        <a:pt x="171" y="150"/>
                      </a:cubicBezTo>
                      <a:cubicBezTo>
                        <a:pt x="171" y="150"/>
                        <a:pt x="170" y="149"/>
                        <a:pt x="170" y="149"/>
                      </a:cubicBezTo>
                      <a:cubicBezTo>
                        <a:pt x="170" y="149"/>
                        <a:pt x="170" y="149"/>
                        <a:pt x="170" y="149"/>
                      </a:cubicBezTo>
                      <a:cubicBezTo>
                        <a:pt x="170" y="149"/>
                        <a:pt x="170" y="149"/>
                        <a:pt x="170" y="149"/>
                      </a:cubicBezTo>
                      <a:cubicBezTo>
                        <a:pt x="169" y="148"/>
                        <a:pt x="169" y="148"/>
                        <a:pt x="169" y="148"/>
                      </a:cubicBezTo>
                      <a:cubicBezTo>
                        <a:pt x="169" y="148"/>
                        <a:pt x="169" y="148"/>
                        <a:pt x="169" y="148"/>
                      </a:cubicBezTo>
                      <a:cubicBezTo>
                        <a:pt x="169" y="148"/>
                        <a:pt x="169" y="148"/>
                        <a:pt x="169" y="148"/>
                      </a:cubicBezTo>
                      <a:cubicBezTo>
                        <a:pt x="168" y="148"/>
                        <a:pt x="168" y="148"/>
                        <a:pt x="168" y="148"/>
                      </a:cubicBezTo>
                      <a:cubicBezTo>
                        <a:pt x="168" y="148"/>
                        <a:pt x="168" y="148"/>
                        <a:pt x="168" y="148"/>
                      </a:cubicBezTo>
                      <a:cubicBezTo>
                        <a:pt x="167" y="148"/>
                        <a:pt x="167" y="148"/>
                        <a:pt x="167" y="148"/>
                      </a:cubicBezTo>
                      <a:cubicBezTo>
                        <a:pt x="167" y="149"/>
                        <a:pt x="167" y="149"/>
                        <a:pt x="167" y="149"/>
                      </a:cubicBezTo>
                      <a:cubicBezTo>
                        <a:pt x="166" y="149"/>
                        <a:pt x="166" y="149"/>
                        <a:pt x="166" y="149"/>
                      </a:cubicBezTo>
                      <a:cubicBezTo>
                        <a:pt x="166" y="149"/>
                        <a:pt x="166" y="149"/>
                        <a:pt x="166" y="149"/>
                      </a:cubicBezTo>
                      <a:cubicBezTo>
                        <a:pt x="165" y="150"/>
                        <a:pt x="165" y="150"/>
                        <a:pt x="165" y="150"/>
                      </a:cubicBezTo>
                      <a:cubicBezTo>
                        <a:pt x="165" y="150"/>
                        <a:pt x="165" y="149"/>
                        <a:pt x="165" y="150"/>
                      </a:cubicBezTo>
                      <a:cubicBezTo>
                        <a:pt x="165" y="150"/>
                        <a:pt x="165" y="150"/>
                        <a:pt x="165" y="150"/>
                      </a:cubicBezTo>
                      <a:cubicBezTo>
                        <a:pt x="164" y="151"/>
                        <a:pt x="164" y="151"/>
                        <a:pt x="164" y="151"/>
                      </a:cubicBezTo>
                      <a:cubicBezTo>
                        <a:pt x="164" y="151"/>
                        <a:pt x="164" y="151"/>
                        <a:pt x="164" y="151"/>
                      </a:cubicBezTo>
                      <a:cubicBezTo>
                        <a:pt x="164" y="152"/>
                        <a:pt x="164" y="152"/>
                        <a:pt x="164" y="152"/>
                      </a:cubicBezTo>
                      <a:cubicBezTo>
                        <a:pt x="164" y="152"/>
                        <a:pt x="164" y="152"/>
                        <a:pt x="164" y="152"/>
                      </a:cubicBezTo>
                      <a:cubicBezTo>
                        <a:pt x="164" y="153"/>
                        <a:pt x="164" y="153"/>
                        <a:pt x="164" y="153"/>
                      </a:cubicBezTo>
                      <a:cubicBezTo>
                        <a:pt x="163" y="153"/>
                        <a:pt x="163" y="153"/>
                        <a:pt x="163" y="153"/>
                      </a:cubicBezTo>
                      <a:cubicBezTo>
                        <a:pt x="163" y="154"/>
                        <a:pt x="163" y="154"/>
                        <a:pt x="163" y="154"/>
                      </a:cubicBezTo>
                      <a:cubicBezTo>
                        <a:pt x="163" y="154"/>
                        <a:pt x="163" y="154"/>
                        <a:pt x="163" y="154"/>
                      </a:cubicBezTo>
                      <a:cubicBezTo>
                        <a:pt x="162" y="155"/>
                        <a:pt x="162" y="155"/>
                        <a:pt x="162" y="155"/>
                      </a:cubicBezTo>
                      <a:cubicBezTo>
                        <a:pt x="163" y="155"/>
                        <a:pt x="163" y="155"/>
                        <a:pt x="163" y="155"/>
                      </a:cubicBezTo>
                      <a:cubicBezTo>
                        <a:pt x="163" y="156"/>
                        <a:pt x="163" y="156"/>
                        <a:pt x="163" y="156"/>
                      </a:cubicBezTo>
                      <a:cubicBezTo>
                        <a:pt x="163" y="157"/>
                        <a:pt x="163" y="157"/>
                        <a:pt x="163" y="157"/>
                      </a:cubicBezTo>
                      <a:cubicBezTo>
                        <a:pt x="163" y="157"/>
                        <a:pt x="163" y="157"/>
                        <a:pt x="163" y="157"/>
                      </a:cubicBezTo>
                      <a:cubicBezTo>
                        <a:pt x="163" y="157"/>
                        <a:pt x="163" y="157"/>
                        <a:pt x="163" y="157"/>
                      </a:cubicBezTo>
                      <a:cubicBezTo>
                        <a:pt x="163" y="158"/>
                        <a:pt x="163" y="158"/>
                        <a:pt x="163" y="158"/>
                      </a:cubicBezTo>
                      <a:cubicBezTo>
                        <a:pt x="163" y="158"/>
                        <a:pt x="163" y="158"/>
                        <a:pt x="163" y="158"/>
                      </a:cubicBezTo>
                      <a:cubicBezTo>
                        <a:pt x="163" y="159"/>
                        <a:pt x="163" y="159"/>
                        <a:pt x="163" y="159"/>
                      </a:cubicBezTo>
                      <a:cubicBezTo>
                        <a:pt x="163" y="159"/>
                        <a:pt x="163" y="159"/>
                        <a:pt x="163" y="159"/>
                      </a:cubicBezTo>
                      <a:cubicBezTo>
                        <a:pt x="163" y="159"/>
                        <a:pt x="163" y="159"/>
                        <a:pt x="163" y="159"/>
                      </a:cubicBezTo>
                      <a:cubicBezTo>
                        <a:pt x="163" y="160"/>
                        <a:pt x="163" y="160"/>
                        <a:pt x="163" y="160"/>
                      </a:cubicBezTo>
                      <a:cubicBezTo>
                        <a:pt x="163" y="160"/>
                        <a:pt x="163" y="160"/>
                        <a:pt x="163" y="160"/>
                      </a:cubicBezTo>
                      <a:cubicBezTo>
                        <a:pt x="163" y="160"/>
                        <a:pt x="163" y="160"/>
                        <a:pt x="163" y="160"/>
                      </a:cubicBezTo>
                      <a:cubicBezTo>
                        <a:pt x="163" y="161"/>
                        <a:pt x="163" y="161"/>
                        <a:pt x="163" y="161"/>
                      </a:cubicBezTo>
                      <a:cubicBezTo>
                        <a:pt x="164" y="161"/>
                        <a:pt x="164" y="161"/>
                        <a:pt x="164" y="161"/>
                      </a:cubicBezTo>
                      <a:cubicBezTo>
                        <a:pt x="163" y="162"/>
                        <a:pt x="163" y="162"/>
                        <a:pt x="163" y="162"/>
                      </a:cubicBezTo>
                      <a:cubicBezTo>
                        <a:pt x="164" y="162"/>
                        <a:pt x="164" y="162"/>
                        <a:pt x="164" y="162"/>
                      </a:cubicBezTo>
                      <a:cubicBezTo>
                        <a:pt x="164" y="162"/>
                        <a:pt x="164" y="162"/>
                        <a:pt x="164" y="162"/>
                      </a:cubicBezTo>
                      <a:cubicBezTo>
                        <a:pt x="164" y="163"/>
                        <a:pt x="164" y="163"/>
                        <a:pt x="164" y="163"/>
                      </a:cubicBezTo>
                      <a:cubicBezTo>
                        <a:pt x="163" y="163"/>
                        <a:pt x="163" y="163"/>
                        <a:pt x="163" y="163"/>
                      </a:cubicBezTo>
                      <a:cubicBezTo>
                        <a:pt x="163" y="163"/>
                        <a:pt x="163" y="163"/>
                        <a:pt x="163" y="163"/>
                      </a:cubicBezTo>
                      <a:cubicBezTo>
                        <a:pt x="163" y="164"/>
                        <a:pt x="163" y="164"/>
                        <a:pt x="163" y="164"/>
                      </a:cubicBezTo>
                      <a:cubicBezTo>
                        <a:pt x="163" y="164"/>
                        <a:pt x="163" y="164"/>
                        <a:pt x="163" y="164"/>
                      </a:cubicBezTo>
                      <a:cubicBezTo>
                        <a:pt x="163" y="164"/>
                        <a:pt x="163" y="164"/>
                        <a:pt x="162" y="164"/>
                      </a:cubicBezTo>
                      <a:cubicBezTo>
                        <a:pt x="162" y="165"/>
                        <a:pt x="162" y="165"/>
                        <a:pt x="162" y="165"/>
                      </a:cubicBezTo>
                      <a:cubicBezTo>
                        <a:pt x="161" y="165"/>
                        <a:pt x="161" y="165"/>
                        <a:pt x="161" y="165"/>
                      </a:cubicBezTo>
                      <a:cubicBezTo>
                        <a:pt x="160" y="165"/>
                        <a:pt x="160" y="165"/>
                        <a:pt x="160" y="165"/>
                      </a:cubicBezTo>
                      <a:cubicBezTo>
                        <a:pt x="160" y="165"/>
                        <a:pt x="160" y="165"/>
                        <a:pt x="159" y="165"/>
                      </a:cubicBezTo>
                      <a:cubicBezTo>
                        <a:pt x="159" y="165"/>
                        <a:pt x="159" y="165"/>
                        <a:pt x="159" y="165"/>
                      </a:cubicBezTo>
                      <a:cubicBezTo>
                        <a:pt x="159" y="165"/>
                        <a:pt x="159" y="165"/>
                        <a:pt x="159" y="165"/>
                      </a:cubicBezTo>
                      <a:cubicBezTo>
                        <a:pt x="159" y="166"/>
                        <a:pt x="159" y="166"/>
                        <a:pt x="159" y="166"/>
                      </a:cubicBezTo>
                      <a:cubicBezTo>
                        <a:pt x="159" y="167"/>
                        <a:pt x="159" y="167"/>
                        <a:pt x="159" y="167"/>
                      </a:cubicBezTo>
                      <a:cubicBezTo>
                        <a:pt x="159" y="167"/>
                        <a:pt x="159" y="167"/>
                        <a:pt x="159" y="167"/>
                      </a:cubicBezTo>
                      <a:cubicBezTo>
                        <a:pt x="158" y="167"/>
                        <a:pt x="158" y="167"/>
                        <a:pt x="158" y="167"/>
                      </a:cubicBezTo>
                      <a:cubicBezTo>
                        <a:pt x="157" y="168"/>
                        <a:pt x="157" y="168"/>
                        <a:pt x="157" y="168"/>
                      </a:cubicBezTo>
                      <a:cubicBezTo>
                        <a:pt x="157" y="168"/>
                        <a:pt x="157" y="168"/>
                        <a:pt x="157" y="168"/>
                      </a:cubicBezTo>
                      <a:cubicBezTo>
                        <a:pt x="156" y="168"/>
                        <a:pt x="156" y="168"/>
                        <a:pt x="156" y="168"/>
                      </a:cubicBezTo>
                      <a:cubicBezTo>
                        <a:pt x="156" y="168"/>
                        <a:pt x="155" y="168"/>
                        <a:pt x="155" y="168"/>
                      </a:cubicBezTo>
                      <a:cubicBezTo>
                        <a:pt x="155" y="168"/>
                        <a:pt x="154" y="168"/>
                        <a:pt x="153" y="168"/>
                      </a:cubicBezTo>
                      <a:cubicBezTo>
                        <a:pt x="153" y="168"/>
                        <a:pt x="153" y="168"/>
                        <a:pt x="153" y="168"/>
                      </a:cubicBezTo>
                      <a:cubicBezTo>
                        <a:pt x="152" y="167"/>
                        <a:pt x="152" y="167"/>
                        <a:pt x="152" y="167"/>
                      </a:cubicBezTo>
                      <a:cubicBezTo>
                        <a:pt x="152" y="167"/>
                        <a:pt x="152" y="167"/>
                        <a:pt x="152" y="167"/>
                      </a:cubicBezTo>
                      <a:cubicBezTo>
                        <a:pt x="152" y="166"/>
                        <a:pt x="152" y="166"/>
                        <a:pt x="152" y="166"/>
                      </a:cubicBezTo>
                      <a:cubicBezTo>
                        <a:pt x="151" y="166"/>
                        <a:pt x="151" y="166"/>
                        <a:pt x="151" y="166"/>
                      </a:cubicBezTo>
                      <a:cubicBezTo>
                        <a:pt x="151" y="166"/>
                        <a:pt x="151" y="166"/>
                        <a:pt x="151" y="166"/>
                      </a:cubicBezTo>
                      <a:cubicBezTo>
                        <a:pt x="151" y="166"/>
                        <a:pt x="150" y="166"/>
                        <a:pt x="150" y="166"/>
                      </a:cubicBezTo>
                      <a:cubicBezTo>
                        <a:pt x="149" y="166"/>
                        <a:pt x="149" y="166"/>
                        <a:pt x="149" y="166"/>
                      </a:cubicBezTo>
                      <a:cubicBezTo>
                        <a:pt x="148" y="166"/>
                        <a:pt x="148" y="166"/>
                        <a:pt x="148" y="166"/>
                      </a:cubicBezTo>
                      <a:cubicBezTo>
                        <a:pt x="148" y="166"/>
                        <a:pt x="148" y="166"/>
                        <a:pt x="148" y="166"/>
                      </a:cubicBezTo>
                      <a:cubicBezTo>
                        <a:pt x="147" y="166"/>
                        <a:pt x="147" y="166"/>
                        <a:pt x="147" y="166"/>
                      </a:cubicBezTo>
                      <a:cubicBezTo>
                        <a:pt x="146" y="166"/>
                        <a:pt x="146" y="166"/>
                        <a:pt x="146" y="166"/>
                      </a:cubicBezTo>
                      <a:cubicBezTo>
                        <a:pt x="146" y="167"/>
                        <a:pt x="146" y="167"/>
                        <a:pt x="146" y="167"/>
                      </a:cubicBezTo>
                      <a:cubicBezTo>
                        <a:pt x="145" y="167"/>
                        <a:pt x="145" y="167"/>
                        <a:pt x="145" y="167"/>
                      </a:cubicBezTo>
                      <a:cubicBezTo>
                        <a:pt x="145" y="167"/>
                        <a:pt x="145" y="167"/>
                        <a:pt x="145" y="167"/>
                      </a:cubicBezTo>
                      <a:cubicBezTo>
                        <a:pt x="144" y="167"/>
                        <a:pt x="144" y="167"/>
                        <a:pt x="144" y="167"/>
                      </a:cubicBezTo>
                      <a:cubicBezTo>
                        <a:pt x="143" y="168"/>
                        <a:pt x="143" y="168"/>
                        <a:pt x="143" y="168"/>
                      </a:cubicBezTo>
                      <a:cubicBezTo>
                        <a:pt x="143" y="168"/>
                        <a:pt x="143" y="168"/>
                        <a:pt x="143" y="168"/>
                      </a:cubicBezTo>
                      <a:cubicBezTo>
                        <a:pt x="142" y="168"/>
                        <a:pt x="142" y="168"/>
                        <a:pt x="142" y="168"/>
                      </a:cubicBezTo>
                      <a:cubicBezTo>
                        <a:pt x="142" y="169"/>
                        <a:pt x="142" y="169"/>
                        <a:pt x="142" y="169"/>
                      </a:cubicBezTo>
                      <a:cubicBezTo>
                        <a:pt x="141" y="169"/>
                        <a:pt x="141" y="169"/>
                        <a:pt x="141" y="169"/>
                      </a:cubicBezTo>
                      <a:cubicBezTo>
                        <a:pt x="141" y="169"/>
                        <a:pt x="141" y="169"/>
                        <a:pt x="141" y="169"/>
                      </a:cubicBezTo>
                      <a:cubicBezTo>
                        <a:pt x="140" y="169"/>
                        <a:pt x="140" y="169"/>
                        <a:pt x="140" y="169"/>
                      </a:cubicBezTo>
                      <a:cubicBezTo>
                        <a:pt x="140" y="169"/>
                        <a:pt x="140" y="169"/>
                        <a:pt x="140" y="169"/>
                      </a:cubicBezTo>
                      <a:cubicBezTo>
                        <a:pt x="139" y="169"/>
                        <a:pt x="139" y="169"/>
                        <a:pt x="139" y="169"/>
                      </a:cubicBezTo>
                      <a:cubicBezTo>
                        <a:pt x="138" y="170"/>
                        <a:pt x="138" y="170"/>
                        <a:pt x="138" y="170"/>
                      </a:cubicBezTo>
                      <a:cubicBezTo>
                        <a:pt x="138" y="170"/>
                        <a:pt x="138" y="170"/>
                        <a:pt x="138" y="170"/>
                      </a:cubicBezTo>
                      <a:cubicBezTo>
                        <a:pt x="137" y="170"/>
                        <a:pt x="137" y="170"/>
                        <a:pt x="137" y="170"/>
                      </a:cubicBezTo>
                      <a:cubicBezTo>
                        <a:pt x="137" y="170"/>
                        <a:pt x="137" y="170"/>
                        <a:pt x="137" y="170"/>
                      </a:cubicBezTo>
                      <a:cubicBezTo>
                        <a:pt x="136" y="170"/>
                        <a:pt x="136" y="170"/>
                        <a:pt x="136" y="170"/>
                      </a:cubicBezTo>
                      <a:cubicBezTo>
                        <a:pt x="136" y="171"/>
                        <a:pt x="136" y="171"/>
                        <a:pt x="136" y="171"/>
                      </a:cubicBezTo>
                      <a:cubicBezTo>
                        <a:pt x="135" y="171"/>
                        <a:pt x="135" y="171"/>
                        <a:pt x="135" y="171"/>
                      </a:cubicBezTo>
                      <a:cubicBezTo>
                        <a:pt x="135" y="171"/>
                        <a:pt x="135" y="171"/>
                        <a:pt x="135" y="171"/>
                      </a:cubicBezTo>
                      <a:cubicBezTo>
                        <a:pt x="134" y="172"/>
                        <a:pt x="134" y="172"/>
                        <a:pt x="134" y="172"/>
                      </a:cubicBezTo>
                      <a:cubicBezTo>
                        <a:pt x="134" y="172"/>
                        <a:pt x="134" y="172"/>
                        <a:pt x="134" y="172"/>
                      </a:cubicBezTo>
                      <a:cubicBezTo>
                        <a:pt x="133" y="171"/>
                        <a:pt x="133" y="171"/>
                        <a:pt x="133" y="171"/>
                      </a:cubicBezTo>
                      <a:cubicBezTo>
                        <a:pt x="133" y="171"/>
                        <a:pt x="133" y="171"/>
                        <a:pt x="133" y="171"/>
                      </a:cubicBezTo>
                      <a:cubicBezTo>
                        <a:pt x="132" y="170"/>
                        <a:pt x="132" y="170"/>
                        <a:pt x="132" y="170"/>
                      </a:cubicBezTo>
                      <a:cubicBezTo>
                        <a:pt x="131" y="170"/>
                        <a:pt x="131" y="170"/>
                        <a:pt x="131" y="170"/>
                      </a:cubicBezTo>
                      <a:cubicBezTo>
                        <a:pt x="131" y="170"/>
                        <a:pt x="131" y="170"/>
                        <a:pt x="131" y="170"/>
                      </a:cubicBezTo>
                      <a:cubicBezTo>
                        <a:pt x="130" y="169"/>
                        <a:pt x="130" y="169"/>
                        <a:pt x="130" y="169"/>
                      </a:cubicBezTo>
                      <a:cubicBezTo>
                        <a:pt x="129" y="169"/>
                        <a:pt x="129" y="169"/>
                        <a:pt x="129" y="169"/>
                      </a:cubicBezTo>
                      <a:cubicBezTo>
                        <a:pt x="129" y="169"/>
                        <a:pt x="129" y="169"/>
                        <a:pt x="129" y="169"/>
                      </a:cubicBezTo>
                      <a:cubicBezTo>
                        <a:pt x="128" y="168"/>
                        <a:pt x="128" y="168"/>
                        <a:pt x="128" y="168"/>
                      </a:cubicBezTo>
                      <a:cubicBezTo>
                        <a:pt x="127" y="168"/>
                        <a:pt x="127" y="168"/>
                        <a:pt x="127" y="168"/>
                      </a:cubicBezTo>
                      <a:cubicBezTo>
                        <a:pt x="126" y="168"/>
                        <a:pt x="126" y="168"/>
                        <a:pt x="126" y="168"/>
                      </a:cubicBezTo>
                      <a:cubicBezTo>
                        <a:pt x="126" y="169"/>
                        <a:pt x="126" y="169"/>
                        <a:pt x="126" y="169"/>
                      </a:cubicBezTo>
                      <a:cubicBezTo>
                        <a:pt x="125" y="170"/>
                        <a:pt x="125" y="170"/>
                        <a:pt x="125" y="170"/>
                      </a:cubicBezTo>
                      <a:cubicBezTo>
                        <a:pt x="125" y="170"/>
                        <a:pt x="125" y="170"/>
                        <a:pt x="125" y="170"/>
                      </a:cubicBezTo>
                      <a:cubicBezTo>
                        <a:pt x="124" y="170"/>
                        <a:pt x="124" y="170"/>
                        <a:pt x="124" y="170"/>
                      </a:cubicBezTo>
                      <a:cubicBezTo>
                        <a:pt x="124" y="170"/>
                        <a:pt x="124" y="170"/>
                        <a:pt x="124" y="170"/>
                      </a:cubicBezTo>
                      <a:cubicBezTo>
                        <a:pt x="124" y="170"/>
                        <a:pt x="123" y="170"/>
                        <a:pt x="123" y="170"/>
                      </a:cubicBezTo>
                      <a:cubicBezTo>
                        <a:pt x="123" y="170"/>
                        <a:pt x="123" y="170"/>
                        <a:pt x="123" y="170"/>
                      </a:cubicBezTo>
                      <a:cubicBezTo>
                        <a:pt x="123" y="170"/>
                        <a:pt x="123" y="170"/>
                        <a:pt x="123" y="170"/>
                      </a:cubicBezTo>
                      <a:cubicBezTo>
                        <a:pt x="123" y="170"/>
                        <a:pt x="123" y="170"/>
                        <a:pt x="123" y="170"/>
                      </a:cubicBezTo>
                      <a:cubicBezTo>
                        <a:pt x="122" y="171"/>
                        <a:pt x="122" y="171"/>
                        <a:pt x="122" y="171"/>
                      </a:cubicBezTo>
                      <a:cubicBezTo>
                        <a:pt x="122" y="171"/>
                        <a:pt x="122" y="171"/>
                        <a:pt x="122" y="171"/>
                      </a:cubicBezTo>
                      <a:cubicBezTo>
                        <a:pt x="122" y="171"/>
                        <a:pt x="122" y="171"/>
                        <a:pt x="122" y="171"/>
                      </a:cubicBezTo>
                      <a:cubicBezTo>
                        <a:pt x="121" y="171"/>
                        <a:pt x="121" y="171"/>
                        <a:pt x="121" y="171"/>
                      </a:cubicBezTo>
                      <a:cubicBezTo>
                        <a:pt x="120" y="171"/>
                        <a:pt x="120" y="171"/>
                        <a:pt x="120" y="171"/>
                      </a:cubicBezTo>
                      <a:cubicBezTo>
                        <a:pt x="120" y="171"/>
                        <a:pt x="120" y="171"/>
                        <a:pt x="120" y="171"/>
                      </a:cubicBezTo>
                      <a:cubicBezTo>
                        <a:pt x="120" y="172"/>
                        <a:pt x="120" y="172"/>
                        <a:pt x="120" y="172"/>
                      </a:cubicBezTo>
                      <a:cubicBezTo>
                        <a:pt x="120" y="172"/>
                        <a:pt x="120" y="172"/>
                        <a:pt x="120" y="172"/>
                      </a:cubicBezTo>
                      <a:cubicBezTo>
                        <a:pt x="120" y="172"/>
                        <a:pt x="120" y="172"/>
                        <a:pt x="120" y="172"/>
                      </a:cubicBezTo>
                      <a:cubicBezTo>
                        <a:pt x="119" y="172"/>
                        <a:pt x="119" y="172"/>
                        <a:pt x="119" y="172"/>
                      </a:cubicBezTo>
                      <a:cubicBezTo>
                        <a:pt x="119" y="172"/>
                        <a:pt x="119" y="172"/>
                        <a:pt x="119" y="172"/>
                      </a:cubicBezTo>
                      <a:cubicBezTo>
                        <a:pt x="119" y="172"/>
                        <a:pt x="119" y="172"/>
                        <a:pt x="119" y="172"/>
                      </a:cubicBezTo>
                      <a:cubicBezTo>
                        <a:pt x="118" y="172"/>
                        <a:pt x="118" y="172"/>
                        <a:pt x="118" y="172"/>
                      </a:cubicBezTo>
                      <a:cubicBezTo>
                        <a:pt x="118" y="172"/>
                        <a:pt x="118" y="172"/>
                        <a:pt x="118" y="172"/>
                      </a:cubicBezTo>
                      <a:cubicBezTo>
                        <a:pt x="117" y="172"/>
                        <a:pt x="117" y="172"/>
                        <a:pt x="117" y="172"/>
                      </a:cubicBezTo>
                      <a:cubicBezTo>
                        <a:pt x="118" y="172"/>
                        <a:pt x="118" y="172"/>
                        <a:pt x="118" y="172"/>
                      </a:cubicBezTo>
                      <a:cubicBezTo>
                        <a:pt x="118" y="171"/>
                        <a:pt x="118" y="171"/>
                        <a:pt x="118" y="171"/>
                      </a:cubicBezTo>
                      <a:cubicBezTo>
                        <a:pt x="118" y="171"/>
                        <a:pt x="118" y="171"/>
                        <a:pt x="118" y="171"/>
                      </a:cubicBezTo>
                      <a:cubicBezTo>
                        <a:pt x="118" y="171"/>
                        <a:pt x="118" y="171"/>
                        <a:pt x="118" y="171"/>
                      </a:cubicBezTo>
                      <a:cubicBezTo>
                        <a:pt x="118" y="170"/>
                        <a:pt x="118" y="170"/>
                        <a:pt x="118" y="170"/>
                      </a:cubicBezTo>
                      <a:cubicBezTo>
                        <a:pt x="118" y="170"/>
                        <a:pt x="118" y="170"/>
                        <a:pt x="118" y="170"/>
                      </a:cubicBezTo>
                      <a:cubicBezTo>
                        <a:pt x="118" y="170"/>
                        <a:pt x="118" y="170"/>
                        <a:pt x="118" y="170"/>
                      </a:cubicBezTo>
                      <a:cubicBezTo>
                        <a:pt x="117" y="170"/>
                        <a:pt x="117" y="170"/>
                        <a:pt x="117" y="170"/>
                      </a:cubicBezTo>
                      <a:cubicBezTo>
                        <a:pt x="117" y="170"/>
                        <a:pt x="117" y="170"/>
                        <a:pt x="117" y="170"/>
                      </a:cubicBezTo>
                      <a:cubicBezTo>
                        <a:pt x="117" y="170"/>
                        <a:pt x="117" y="170"/>
                        <a:pt x="117" y="170"/>
                      </a:cubicBezTo>
                      <a:cubicBezTo>
                        <a:pt x="116" y="170"/>
                        <a:pt x="116" y="170"/>
                        <a:pt x="116" y="170"/>
                      </a:cubicBezTo>
                      <a:cubicBezTo>
                        <a:pt x="115" y="170"/>
                        <a:pt x="115" y="170"/>
                        <a:pt x="115" y="170"/>
                      </a:cubicBezTo>
                      <a:cubicBezTo>
                        <a:pt x="115" y="170"/>
                        <a:pt x="115" y="170"/>
                        <a:pt x="115" y="170"/>
                      </a:cubicBezTo>
                      <a:cubicBezTo>
                        <a:pt x="115" y="169"/>
                        <a:pt x="115" y="169"/>
                        <a:pt x="115" y="169"/>
                      </a:cubicBezTo>
                      <a:cubicBezTo>
                        <a:pt x="115" y="169"/>
                        <a:pt x="115" y="169"/>
                        <a:pt x="115" y="169"/>
                      </a:cubicBezTo>
                      <a:cubicBezTo>
                        <a:pt x="114" y="169"/>
                        <a:pt x="114" y="169"/>
                        <a:pt x="114" y="169"/>
                      </a:cubicBezTo>
                      <a:cubicBezTo>
                        <a:pt x="114" y="169"/>
                        <a:pt x="114" y="169"/>
                        <a:pt x="114" y="169"/>
                      </a:cubicBezTo>
                      <a:cubicBezTo>
                        <a:pt x="114" y="169"/>
                        <a:pt x="114" y="169"/>
                        <a:pt x="114" y="169"/>
                      </a:cubicBezTo>
                      <a:cubicBezTo>
                        <a:pt x="114" y="168"/>
                        <a:pt x="114" y="168"/>
                        <a:pt x="114" y="168"/>
                      </a:cubicBezTo>
                      <a:cubicBezTo>
                        <a:pt x="114" y="168"/>
                        <a:pt x="114" y="168"/>
                        <a:pt x="114" y="168"/>
                      </a:cubicBezTo>
                      <a:cubicBezTo>
                        <a:pt x="114" y="168"/>
                        <a:pt x="114" y="168"/>
                        <a:pt x="114" y="168"/>
                      </a:cubicBezTo>
                      <a:cubicBezTo>
                        <a:pt x="114" y="168"/>
                        <a:pt x="114" y="168"/>
                        <a:pt x="114" y="168"/>
                      </a:cubicBezTo>
                      <a:cubicBezTo>
                        <a:pt x="114" y="167"/>
                        <a:pt x="114" y="167"/>
                        <a:pt x="114" y="167"/>
                      </a:cubicBezTo>
                      <a:cubicBezTo>
                        <a:pt x="114" y="167"/>
                        <a:pt x="114" y="167"/>
                        <a:pt x="114" y="167"/>
                      </a:cubicBezTo>
                      <a:cubicBezTo>
                        <a:pt x="114" y="167"/>
                        <a:pt x="114" y="167"/>
                        <a:pt x="114" y="167"/>
                      </a:cubicBezTo>
                      <a:cubicBezTo>
                        <a:pt x="114" y="167"/>
                        <a:pt x="114" y="167"/>
                        <a:pt x="114" y="167"/>
                      </a:cubicBezTo>
                      <a:cubicBezTo>
                        <a:pt x="114" y="167"/>
                        <a:pt x="114" y="167"/>
                        <a:pt x="114" y="167"/>
                      </a:cubicBezTo>
                      <a:cubicBezTo>
                        <a:pt x="114" y="167"/>
                        <a:pt x="114" y="167"/>
                        <a:pt x="114" y="167"/>
                      </a:cubicBezTo>
                      <a:cubicBezTo>
                        <a:pt x="114" y="167"/>
                        <a:pt x="114" y="167"/>
                        <a:pt x="114" y="167"/>
                      </a:cubicBezTo>
                      <a:cubicBezTo>
                        <a:pt x="114" y="167"/>
                        <a:pt x="114" y="167"/>
                        <a:pt x="114" y="167"/>
                      </a:cubicBezTo>
                      <a:cubicBezTo>
                        <a:pt x="114" y="167"/>
                        <a:pt x="114" y="167"/>
                        <a:pt x="114" y="167"/>
                      </a:cubicBezTo>
                      <a:cubicBezTo>
                        <a:pt x="114" y="167"/>
                        <a:pt x="114" y="167"/>
                        <a:pt x="114" y="167"/>
                      </a:cubicBezTo>
                      <a:cubicBezTo>
                        <a:pt x="114" y="167"/>
                        <a:pt x="114" y="167"/>
                        <a:pt x="114" y="167"/>
                      </a:cubicBezTo>
                      <a:cubicBezTo>
                        <a:pt x="114" y="167"/>
                        <a:pt x="114" y="167"/>
                        <a:pt x="114" y="167"/>
                      </a:cubicBezTo>
                      <a:cubicBezTo>
                        <a:pt x="114" y="167"/>
                        <a:pt x="114" y="167"/>
                        <a:pt x="114" y="167"/>
                      </a:cubicBezTo>
                      <a:cubicBezTo>
                        <a:pt x="114" y="168"/>
                        <a:pt x="114" y="168"/>
                        <a:pt x="114" y="168"/>
                      </a:cubicBezTo>
                      <a:cubicBezTo>
                        <a:pt x="114" y="168"/>
                        <a:pt x="114" y="168"/>
                        <a:pt x="114" y="168"/>
                      </a:cubicBezTo>
                      <a:cubicBezTo>
                        <a:pt x="114" y="168"/>
                        <a:pt x="114" y="168"/>
                        <a:pt x="114" y="168"/>
                      </a:cubicBezTo>
                      <a:cubicBezTo>
                        <a:pt x="114" y="168"/>
                        <a:pt x="114" y="168"/>
                        <a:pt x="114" y="168"/>
                      </a:cubicBezTo>
                      <a:cubicBezTo>
                        <a:pt x="114" y="168"/>
                        <a:pt x="114" y="168"/>
                        <a:pt x="114" y="167"/>
                      </a:cubicBezTo>
                      <a:cubicBezTo>
                        <a:pt x="114" y="167"/>
                        <a:pt x="114" y="167"/>
                        <a:pt x="114" y="167"/>
                      </a:cubicBezTo>
                      <a:cubicBezTo>
                        <a:pt x="114" y="167"/>
                        <a:pt x="114" y="167"/>
                        <a:pt x="114" y="167"/>
                      </a:cubicBezTo>
                      <a:cubicBezTo>
                        <a:pt x="114" y="167"/>
                        <a:pt x="114" y="167"/>
                        <a:pt x="114" y="167"/>
                      </a:cubicBezTo>
                      <a:cubicBezTo>
                        <a:pt x="114" y="167"/>
                        <a:pt x="114" y="167"/>
                        <a:pt x="114" y="167"/>
                      </a:cubicBezTo>
                      <a:cubicBezTo>
                        <a:pt x="114" y="167"/>
                        <a:pt x="114" y="167"/>
                        <a:pt x="114" y="167"/>
                      </a:cubicBezTo>
                      <a:cubicBezTo>
                        <a:pt x="114" y="167"/>
                        <a:pt x="114" y="167"/>
                        <a:pt x="114" y="167"/>
                      </a:cubicBezTo>
                      <a:cubicBezTo>
                        <a:pt x="115" y="167"/>
                        <a:pt x="115" y="167"/>
                        <a:pt x="115" y="167"/>
                      </a:cubicBezTo>
                      <a:cubicBezTo>
                        <a:pt x="115" y="167"/>
                        <a:pt x="115" y="167"/>
                        <a:pt x="115" y="167"/>
                      </a:cubicBezTo>
                      <a:cubicBezTo>
                        <a:pt x="115" y="167"/>
                        <a:pt x="115" y="167"/>
                        <a:pt x="115" y="167"/>
                      </a:cubicBezTo>
                      <a:cubicBezTo>
                        <a:pt x="115" y="167"/>
                        <a:pt x="115" y="167"/>
                        <a:pt x="115" y="167"/>
                      </a:cubicBezTo>
                      <a:cubicBezTo>
                        <a:pt x="115" y="167"/>
                        <a:pt x="115" y="167"/>
                        <a:pt x="115" y="167"/>
                      </a:cubicBezTo>
                      <a:cubicBezTo>
                        <a:pt x="115" y="167"/>
                        <a:pt x="115" y="167"/>
                        <a:pt x="115" y="167"/>
                      </a:cubicBezTo>
                      <a:cubicBezTo>
                        <a:pt x="115" y="167"/>
                        <a:pt x="115" y="167"/>
                        <a:pt x="115" y="167"/>
                      </a:cubicBezTo>
                      <a:cubicBezTo>
                        <a:pt x="115" y="167"/>
                        <a:pt x="115" y="167"/>
                        <a:pt x="115" y="167"/>
                      </a:cubicBezTo>
                      <a:cubicBezTo>
                        <a:pt x="115" y="167"/>
                        <a:pt x="115" y="167"/>
                        <a:pt x="115" y="167"/>
                      </a:cubicBezTo>
                      <a:cubicBezTo>
                        <a:pt x="115" y="167"/>
                        <a:pt x="115" y="167"/>
                        <a:pt x="115" y="167"/>
                      </a:cubicBezTo>
                      <a:cubicBezTo>
                        <a:pt x="115" y="167"/>
                        <a:pt x="115" y="167"/>
                        <a:pt x="115" y="167"/>
                      </a:cubicBezTo>
                      <a:cubicBezTo>
                        <a:pt x="115" y="167"/>
                        <a:pt x="115" y="167"/>
                        <a:pt x="115" y="167"/>
                      </a:cubicBezTo>
                      <a:cubicBezTo>
                        <a:pt x="115" y="167"/>
                        <a:pt x="115" y="167"/>
                        <a:pt x="115" y="167"/>
                      </a:cubicBezTo>
                      <a:cubicBezTo>
                        <a:pt x="115" y="167"/>
                        <a:pt x="115" y="167"/>
                        <a:pt x="115" y="167"/>
                      </a:cubicBezTo>
                      <a:cubicBezTo>
                        <a:pt x="115" y="167"/>
                        <a:pt x="115" y="167"/>
                        <a:pt x="115" y="167"/>
                      </a:cubicBezTo>
                      <a:cubicBezTo>
                        <a:pt x="115" y="167"/>
                        <a:pt x="115" y="167"/>
                        <a:pt x="115" y="167"/>
                      </a:cubicBezTo>
                      <a:cubicBezTo>
                        <a:pt x="116" y="167"/>
                        <a:pt x="116" y="167"/>
                        <a:pt x="116" y="167"/>
                      </a:cubicBezTo>
                      <a:cubicBezTo>
                        <a:pt x="116" y="167"/>
                        <a:pt x="116" y="167"/>
                        <a:pt x="116" y="167"/>
                      </a:cubicBezTo>
                      <a:cubicBezTo>
                        <a:pt x="116" y="167"/>
                        <a:pt x="116" y="167"/>
                        <a:pt x="116" y="167"/>
                      </a:cubicBezTo>
                      <a:cubicBezTo>
                        <a:pt x="116" y="167"/>
                        <a:pt x="116" y="167"/>
                        <a:pt x="116" y="167"/>
                      </a:cubicBezTo>
                      <a:cubicBezTo>
                        <a:pt x="116" y="167"/>
                        <a:pt x="116" y="167"/>
                        <a:pt x="116" y="167"/>
                      </a:cubicBezTo>
                      <a:cubicBezTo>
                        <a:pt x="115" y="167"/>
                        <a:pt x="115" y="167"/>
                        <a:pt x="115" y="167"/>
                      </a:cubicBezTo>
                      <a:cubicBezTo>
                        <a:pt x="115" y="167"/>
                        <a:pt x="115" y="167"/>
                        <a:pt x="115" y="167"/>
                      </a:cubicBezTo>
                      <a:cubicBezTo>
                        <a:pt x="115" y="166"/>
                        <a:pt x="115" y="166"/>
                        <a:pt x="115" y="166"/>
                      </a:cubicBezTo>
                      <a:cubicBezTo>
                        <a:pt x="115" y="166"/>
                        <a:pt x="115" y="166"/>
                        <a:pt x="115" y="166"/>
                      </a:cubicBezTo>
                      <a:cubicBezTo>
                        <a:pt x="115" y="166"/>
                        <a:pt x="115" y="166"/>
                        <a:pt x="115" y="166"/>
                      </a:cubicBezTo>
                      <a:cubicBezTo>
                        <a:pt x="115" y="166"/>
                        <a:pt x="115" y="166"/>
                        <a:pt x="115" y="166"/>
                      </a:cubicBezTo>
                      <a:cubicBezTo>
                        <a:pt x="115" y="166"/>
                        <a:pt x="115" y="166"/>
                        <a:pt x="115" y="166"/>
                      </a:cubicBezTo>
                      <a:cubicBezTo>
                        <a:pt x="114" y="166"/>
                        <a:pt x="114" y="166"/>
                        <a:pt x="114" y="166"/>
                      </a:cubicBezTo>
                      <a:cubicBezTo>
                        <a:pt x="114" y="166"/>
                        <a:pt x="114" y="166"/>
                        <a:pt x="114" y="166"/>
                      </a:cubicBezTo>
                      <a:cubicBezTo>
                        <a:pt x="114" y="166"/>
                        <a:pt x="114" y="166"/>
                        <a:pt x="114" y="166"/>
                      </a:cubicBezTo>
                      <a:cubicBezTo>
                        <a:pt x="114" y="166"/>
                        <a:pt x="114" y="166"/>
                        <a:pt x="114" y="166"/>
                      </a:cubicBezTo>
                      <a:cubicBezTo>
                        <a:pt x="114" y="166"/>
                        <a:pt x="114" y="166"/>
                        <a:pt x="114" y="166"/>
                      </a:cubicBezTo>
                      <a:cubicBezTo>
                        <a:pt x="114" y="166"/>
                        <a:pt x="114" y="166"/>
                        <a:pt x="114" y="166"/>
                      </a:cubicBezTo>
                      <a:cubicBezTo>
                        <a:pt x="114" y="166"/>
                        <a:pt x="114" y="166"/>
                        <a:pt x="114" y="166"/>
                      </a:cubicBezTo>
                      <a:cubicBezTo>
                        <a:pt x="114" y="166"/>
                        <a:pt x="114" y="166"/>
                        <a:pt x="114" y="166"/>
                      </a:cubicBezTo>
                      <a:cubicBezTo>
                        <a:pt x="114" y="166"/>
                        <a:pt x="114" y="166"/>
                        <a:pt x="114" y="166"/>
                      </a:cubicBezTo>
                      <a:cubicBezTo>
                        <a:pt x="114" y="166"/>
                        <a:pt x="114" y="166"/>
                        <a:pt x="114" y="166"/>
                      </a:cubicBezTo>
                      <a:cubicBezTo>
                        <a:pt x="114" y="167"/>
                        <a:pt x="114" y="167"/>
                        <a:pt x="114" y="167"/>
                      </a:cubicBezTo>
                      <a:cubicBezTo>
                        <a:pt x="114" y="167"/>
                        <a:pt x="115" y="167"/>
                        <a:pt x="115" y="167"/>
                      </a:cubicBezTo>
                      <a:cubicBezTo>
                        <a:pt x="115" y="167"/>
                        <a:pt x="115" y="167"/>
                        <a:pt x="115" y="167"/>
                      </a:cubicBezTo>
                      <a:cubicBezTo>
                        <a:pt x="115" y="167"/>
                        <a:pt x="115" y="167"/>
                        <a:pt x="115" y="167"/>
                      </a:cubicBezTo>
                      <a:cubicBezTo>
                        <a:pt x="115" y="167"/>
                        <a:pt x="115" y="167"/>
                        <a:pt x="115" y="167"/>
                      </a:cubicBezTo>
                      <a:cubicBezTo>
                        <a:pt x="115" y="167"/>
                        <a:pt x="115" y="167"/>
                        <a:pt x="115" y="167"/>
                      </a:cubicBezTo>
                      <a:cubicBezTo>
                        <a:pt x="115" y="167"/>
                        <a:pt x="115" y="167"/>
                        <a:pt x="115" y="167"/>
                      </a:cubicBezTo>
                      <a:cubicBezTo>
                        <a:pt x="115" y="167"/>
                        <a:pt x="115" y="167"/>
                        <a:pt x="115" y="167"/>
                      </a:cubicBezTo>
                      <a:cubicBezTo>
                        <a:pt x="114" y="167"/>
                        <a:pt x="114" y="167"/>
                        <a:pt x="114" y="167"/>
                      </a:cubicBezTo>
                      <a:cubicBezTo>
                        <a:pt x="114" y="167"/>
                        <a:pt x="114" y="167"/>
                        <a:pt x="114" y="167"/>
                      </a:cubicBezTo>
                      <a:cubicBezTo>
                        <a:pt x="114" y="167"/>
                        <a:pt x="114" y="167"/>
                        <a:pt x="114" y="167"/>
                      </a:cubicBezTo>
                      <a:cubicBezTo>
                        <a:pt x="114" y="167"/>
                        <a:pt x="114" y="167"/>
                        <a:pt x="114" y="167"/>
                      </a:cubicBezTo>
                      <a:cubicBezTo>
                        <a:pt x="114" y="167"/>
                        <a:pt x="114" y="167"/>
                        <a:pt x="114" y="167"/>
                      </a:cubicBezTo>
                      <a:cubicBezTo>
                        <a:pt x="114" y="167"/>
                        <a:pt x="114" y="167"/>
                        <a:pt x="114" y="167"/>
                      </a:cubicBezTo>
                      <a:cubicBezTo>
                        <a:pt x="114" y="167"/>
                        <a:pt x="114" y="167"/>
                        <a:pt x="114" y="167"/>
                      </a:cubicBezTo>
                      <a:cubicBezTo>
                        <a:pt x="114" y="167"/>
                        <a:pt x="114" y="167"/>
                        <a:pt x="114" y="167"/>
                      </a:cubicBezTo>
                      <a:cubicBezTo>
                        <a:pt x="114" y="167"/>
                        <a:pt x="114" y="167"/>
                        <a:pt x="114" y="167"/>
                      </a:cubicBezTo>
                      <a:cubicBezTo>
                        <a:pt x="114" y="166"/>
                        <a:pt x="114" y="166"/>
                        <a:pt x="114" y="166"/>
                      </a:cubicBezTo>
                      <a:cubicBezTo>
                        <a:pt x="114" y="166"/>
                        <a:pt x="114" y="166"/>
                        <a:pt x="114" y="166"/>
                      </a:cubicBezTo>
                      <a:cubicBezTo>
                        <a:pt x="114" y="166"/>
                        <a:pt x="114" y="166"/>
                        <a:pt x="114" y="166"/>
                      </a:cubicBezTo>
                      <a:cubicBezTo>
                        <a:pt x="114" y="166"/>
                        <a:pt x="114" y="166"/>
                        <a:pt x="114" y="166"/>
                      </a:cubicBezTo>
                      <a:cubicBezTo>
                        <a:pt x="114" y="166"/>
                        <a:pt x="114" y="166"/>
                        <a:pt x="114" y="166"/>
                      </a:cubicBezTo>
                      <a:cubicBezTo>
                        <a:pt x="114" y="166"/>
                        <a:pt x="114" y="166"/>
                        <a:pt x="114" y="166"/>
                      </a:cubicBezTo>
                      <a:cubicBezTo>
                        <a:pt x="113" y="166"/>
                        <a:pt x="113" y="166"/>
                        <a:pt x="113" y="166"/>
                      </a:cubicBezTo>
                      <a:cubicBezTo>
                        <a:pt x="113" y="166"/>
                        <a:pt x="113" y="166"/>
                        <a:pt x="113" y="166"/>
                      </a:cubicBezTo>
                      <a:cubicBezTo>
                        <a:pt x="113" y="166"/>
                        <a:pt x="113" y="166"/>
                        <a:pt x="113" y="166"/>
                      </a:cubicBezTo>
                      <a:cubicBezTo>
                        <a:pt x="113" y="166"/>
                        <a:pt x="113" y="166"/>
                        <a:pt x="113" y="166"/>
                      </a:cubicBezTo>
                      <a:cubicBezTo>
                        <a:pt x="113" y="166"/>
                        <a:pt x="113" y="166"/>
                        <a:pt x="113" y="166"/>
                      </a:cubicBezTo>
                      <a:cubicBezTo>
                        <a:pt x="113" y="166"/>
                        <a:pt x="113" y="166"/>
                        <a:pt x="113" y="166"/>
                      </a:cubicBezTo>
                      <a:cubicBezTo>
                        <a:pt x="113" y="166"/>
                        <a:pt x="113" y="166"/>
                        <a:pt x="113" y="166"/>
                      </a:cubicBezTo>
                      <a:cubicBezTo>
                        <a:pt x="113" y="166"/>
                        <a:pt x="113" y="166"/>
                        <a:pt x="113" y="166"/>
                      </a:cubicBezTo>
                      <a:cubicBezTo>
                        <a:pt x="113" y="166"/>
                        <a:pt x="113" y="166"/>
                        <a:pt x="113" y="166"/>
                      </a:cubicBezTo>
                      <a:cubicBezTo>
                        <a:pt x="113" y="166"/>
                        <a:pt x="113" y="166"/>
                        <a:pt x="113" y="166"/>
                      </a:cubicBezTo>
                      <a:cubicBezTo>
                        <a:pt x="113" y="166"/>
                        <a:pt x="113" y="166"/>
                        <a:pt x="113" y="166"/>
                      </a:cubicBezTo>
                      <a:cubicBezTo>
                        <a:pt x="113" y="166"/>
                        <a:pt x="113" y="166"/>
                        <a:pt x="113" y="166"/>
                      </a:cubicBezTo>
                      <a:cubicBezTo>
                        <a:pt x="113" y="166"/>
                        <a:pt x="113" y="166"/>
                        <a:pt x="113" y="166"/>
                      </a:cubicBezTo>
                      <a:cubicBezTo>
                        <a:pt x="113" y="166"/>
                        <a:pt x="113" y="166"/>
                        <a:pt x="113" y="166"/>
                      </a:cubicBezTo>
                      <a:cubicBezTo>
                        <a:pt x="113" y="166"/>
                        <a:pt x="113" y="166"/>
                        <a:pt x="113" y="166"/>
                      </a:cubicBezTo>
                      <a:cubicBezTo>
                        <a:pt x="113" y="166"/>
                        <a:pt x="113" y="166"/>
                        <a:pt x="113" y="166"/>
                      </a:cubicBezTo>
                      <a:cubicBezTo>
                        <a:pt x="113" y="166"/>
                        <a:pt x="113" y="166"/>
                        <a:pt x="113" y="166"/>
                      </a:cubicBezTo>
                      <a:cubicBezTo>
                        <a:pt x="113" y="166"/>
                        <a:pt x="113" y="166"/>
                        <a:pt x="113" y="166"/>
                      </a:cubicBezTo>
                      <a:cubicBezTo>
                        <a:pt x="113" y="165"/>
                        <a:pt x="113" y="165"/>
                        <a:pt x="113" y="165"/>
                      </a:cubicBezTo>
                      <a:cubicBezTo>
                        <a:pt x="113" y="165"/>
                        <a:pt x="113" y="165"/>
                        <a:pt x="113" y="165"/>
                      </a:cubicBezTo>
                      <a:cubicBezTo>
                        <a:pt x="113" y="165"/>
                        <a:pt x="113" y="165"/>
                        <a:pt x="113" y="165"/>
                      </a:cubicBezTo>
                      <a:cubicBezTo>
                        <a:pt x="113" y="165"/>
                        <a:pt x="113" y="165"/>
                        <a:pt x="114" y="165"/>
                      </a:cubicBezTo>
                      <a:cubicBezTo>
                        <a:pt x="114" y="165"/>
                        <a:pt x="114" y="165"/>
                        <a:pt x="114" y="165"/>
                      </a:cubicBezTo>
                      <a:cubicBezTo>
                        <a:pt x="114" y="165"/>
                        <a:pt x="114" y="165"/>
                        <a:pt x="114" y="165"/>
                      </a:cubicBezTo>
                      <a:cubicBezTo>
                        <a:pt x="114" y="165"/>
                        <a:pt x="114" y="165"/>
                        <a:pt x="114" y="165"/>
                      </a:cubicBezTo>
                      <a:cubicBezTo>
                        <a:pt x="114" y="165"/>
                        <a:pt x="114" y="165"/>
                        <a:pt x="114" y="165"/>
                      </a:cubicBezTo>
                      <a:cubicBezTo>
                        <a:pt x="114" y="165"/>
                        <a:pt x="114" y="165"/>
                        <a:pt x="114" y="165"/>
                      </a:cubicBezTo>
                      <a:cubicBezTo>
                        <a:pt x="114" y="165"/>
                        <a:pt x="114" y="165"/>
                        <a:pt x="114" y="165"/>
                      </a:cubicBezTo>
                      <a:cubicBezTo>
                        <a:pt x="114" y="165"/>
                        <a:pt x="114" y="165"/>
                        <a:pt x="114" y="165"/>
                      </a:cubicBezTo>
                      <a:cubicBezTo>
                        <a:pt x="114" y="165"/>
                        <a:pt x="114" y="165"/>
                        <a:pt x="114" y="165"/>
                      </a:cubicBezTo>
                      <a:cubicBezTo>
                        <a:pt x="114" y="165"/>
                        <a:pt x="114" y="165"/>
                        <a:pt x="114" y="165"/>
                      </a:cubicBezTo>
                      <a:cubicBezTo>
                        <a:pt x="114" y="165"/>
                        <a:pt x="114" y="165"/>
                        <a:pt x="114" y="165"/>
                      </a:cubicBezTo>
                      <a:cubicBezTo>
                        <a:pt x="114" y="165"/>
                        <a:pt x="114" y="165"/>
                        <a:pt x="114" y="165"/>
                      </a:cubicBezTo>
                      <a:cubicBezTo>
                        <a:pt x="114" y="165"/>
                        <a:pt x="114" y="165"/>
                        <a:pt x="114" y="165"/>
                      </a:cubicBezTo>
                      <a:cubicBezTo>
                        <a:pt x="114" y="164"/>
                        <a:pt x="114" y="164"/>
                        <a:pt x="114" y="164"/>
                      </a:cubicBezTo>
                      <a:cubicBezTo>
                        <a:pt x="114" y="164"/>
                        <a:pt x="114" y="164"/>
                        <a:pt x="114" y="164"/>
                      </a:cubicBezTo>
                      <a:cubicBezTo>
                        <a:pt x="114" y="164"/>
                        <a:pt x="114" y="164"/>
                        <a:pt x="114" y="164"/>
                      </a:cubicBezTo>
                      <a:cubicBezTo>
                        <a:pt x="114" y="164"/>
                        <a:pt x="114" y="164"/>
                        <a:pt x="114" y="164"/>
                      </a:cubicBezTo>
                      <a:cubicBezTo>
                        <a:pt x="114" y="164"/>
                        <a:pt x="114" y="164"/>
                        <a:pt x="114" y="164"/>
                      </a:cubicBezTo>
                      <a:cubicBezTo>
                        <a:pt x="114" y="164"/>
                        <a:pt x="114" y="164"/>
                        <a:pt x="114" y="164"/>
                      </a:cubicBezTo>
                      <a:cubicBezTo>
                        <a:pt x="114" y="164"/>
                        <a:pt x="114" y="164"/>
                        <a:pt x="114" y="164"/>
                      </a:cubicBezTo>
                      <a:cubicBezTo>
                        <a:pt x="114" y="164"/>
                        <a:pt x="114" y="164"/>
                        <a:pt x="114" y="164"/>
                      </a:cubicBezTo>
                      <a:cubicBezTo>
                        <a:pt x="114" y="164"/>
                        <a:pt x="114" y="164"/>
                        <a:pt x="114" y="164"/>
                      </a:cubicBezTo>
                      <a:cubicBezTo>
                        <a:pt x="114" y="164"/>
                        <a:pt x="114" y="164"/>
                        <a:pt x="114" y="164"/>
                      </a:cubicBezTo>
                      <a:cubicBezTo>
                        <a:pt x="114" y="164"/>
                        <a:pt x="114" y="164"/>
                        <a:pt x="114" y="164"/>
                      </a:cubicBezTo>
                      <a:cubicBezTo>
                        <a:pt x="114" y="164"/>
                        <a:pt x="114" y="164"/>
                        <a:pt x="114" y="164"/>
                      </a:cubicBezTo>
                      <a:cubicBezTo>
                        <a:pt x="114" y="163"/>
                        <a:pt x="114" y="163"/>
                        <a:pt x="114" y="163"/>
                      </a:cubicBezTo>
                      <a:cubicBezTo>
                        <a:pt x="114" y="163"/>
                        <a:pt x="114" y="163"/>
                        <a:pt x="114" y="163"/>
                      </a:cubicBezTo>
                      <a:cubicBezTo>
                        <a:pt x="114" y="163"/>
                        <a:pt x="114" y="163"/>
                        <a:pt x="114" y="163"/>
                      </a:cubicBezTo>
                      <a:cubicBezTo>
                        <a:pt x="114" y="163"/>
                        <a:pt x="114" y="163"/>
                        <a:pt x="114" y="163"/>
                      </a:cubicBezTo>
                      <a:cubicBezTo>
                        <a:pt x="114" y="163"/>
                        <a:pt x="114" y="163"/>
                        <a:pt x="114" y="163"/>
                      </a:cubicBezTo>
                      <a:cubicBezTo>
                        <a:pt x="113" y="163"/>
                        <a:pt x="113" y="163"/>
                        <a:pt x="113" y="163"/>
                      </a:cubicBezTo>
                      <a:cubicBezTo>
                        <a:pt x="113" y="163"/>
                        <a:pt x="113" y="163"/>
                        <a:pt x="113" y="163"/>
                      </a:cubicBezTo>
                      <a:cubicBezTo>
                        <a:pt x="113" y="163"/>
                        <a:pt x="113" y="163"/>
                        <a:pt x="113" y="163"/>
                      </a:cubicBezTo>
                      <a:cubicBezTo>
                        <a:pt x="113" y="163"/>
                        <a:pt x="113" y="163"/>
                        <a:pt x="113" y="163"/>
                      </a:cubicBezTo>
                      <a:cubicBezTo>
                        <a:pt x="113" y="163"/>
                        <a:pt x="113" y="163"/>
                        <a:pt x="113" y="163"/>
                      </a:cubicBezTo>
                      <a:cubicBezTo>
                        <a:pt x="113" y="163"/>
                        <a:pt x="113" y="163"/>
                        <a:pt x="113" y="163"/>
                      </a:cubicBezTo>
                      <a:cubicBezTo>
                        <a:pt x="114" y="163"/>
                        <a:pt x="114" y="163"/>
                        <a:pt x="114" y="163"/>
                      </a:cubicBezTo>
                      <a:cubicBezTo>
                        <a:pt x="114" y="163"/>
                        <a:pt x="114" y="163"/>
                        <a:pt x="114" y="163"/>
                      </a:cubicBezTo>
                      <a:cubicBezTo>
                        <a:pt x="114" y="163"/>
                        <a:pt x="114" y="163"/>
                        <a:pt x="114" y="163"/>
                      </a:cubicBezTo>
                      <a:cubicBezTo>
                        <a:pt x="114" y="163"/>
                        <a:pt x="114" y="163"/>
                        <a:pt x="114" y="163"/>
                      </a:cubicBezTo>
                      <a:cubicBezTo>
                        <a:pt x="114" y="163"/>
                        <a:pt x="114" y="163"/>
                        <a:pt x="114" y="163"/>
                      </a:cubicBezTo>
                      <a:cubicBezTo>
                        <a:pt x="114" y="163"/>
                        <a:pt x="114" y="163"/>
                        <a:pt x="114" y="163"/>
                      </a:cubicBezTo>
                      <a:cubicBezTo>
                        <a:pt x="114" y="163"/>
                        <a:pt x="114" y="163"/>
                        <a:pt x="114" y="163"/>
                      </a:cubicBezTo>
                      <a:cubicBezTo>
                        <a:pt x="114" y="163"/>
                        <a:pt x="114" y="163"/>
                        <a:pt x="114" y="163"/>
                      </a:cubicBezTo>
                      <a:cubicBezTo>
                        <a:pt x="114" y="163"/>
                        <a:pt x="114" y="163"/>
                        <a:pt x="114" y="163"/>
                      </a:cubicBezTo>
                      <a:cubicBezTo>
                        <a:pt x="114" y="163"/>
                        <a:pt x="114" y="163"/>
                        <a:pt x="114" y="163"/>
                      </a:cubicBezTo>
                      <a:cubicBezTo>
                        <a:pt x="115" y="163"/>
                        <a:pt x="115" y="163"/>
                        <a:pt x="115" y="163"/>
                      </a:cubicBezTo>
                      <a:cubicBezTo>
                        <a:pt x="114" y="163"/>
                        <a:pt x="114" y="163"/>
                        <a:pt x="114" y="163"/>
                      </a:cubicBezTo>
                      <a:cubicBezTo>
                        <a:pt x="114" y="163"/>
                        <a:pt x="114" y="163"/>
                        <a:pt x="114" y="163"/>
                      </a:cubicBezTo>
                      <a:cubicBezTo>
                        <a:pt x="114" y="163"/>
                        <a:pt x="114" y="163"/>
                        <a:pt x="114" y="163"/>
                      </a:cubicBezTo>
                      <a:cubicBezTo>
                        <a:pt x="114" y="163"/>
                        <a:pt x="114" y="163"/>
                        <a:pt x="114" y="163"/>
                      </a:cubicBezTo>
                      <a:cubicBezTo>
                        <a:pt x="114" y="163"/>
                        <a:pt x="114" y="163"/>
                        <a:pt x="114" y="163"/>
                      </a:cubicBezTo>
                      <a:cubicBezTo>
                        <a:pt x="114" y="164"/>
                        <a:pt x="114" y="164"/>
                        <a:pt x="114" y="164"/>
                      </a:cubicBezTo>
                      <a:cubicBezTo>
                        <a:pt x="114" y="164"/>
                        <a:pt x="114" y="164"/>
                        <a:pt x="114" y="164"/>
                      </a:cubicBezTo>
                      <a:cubicBezTo>
                        <a:pt x="115" y="164"/>
                        <a:pt x="115" y="164"/>
                        <a:pt x="115" y="164"/>
                      </a:cubicBezTo>
                      <a:cubicBezTo>
                        <a:pt x="115" y="164"/>
                        <a:pt x="115" y="164"/>
                        <a:pt x="114" y="164"/>
                      </a:cubicBezTo>
                      <a:cubicBezTo>
                        <a:pt x="114" y="164"/>
                        <a:pt x="115" y="164"/>
                        <a:pt x="115" y="164"/>
                      </a:cubicBezTo>
                      <a:cubicBezTo>
                        <a:pt x="115" y="164"/>
                        <a:pt x="115" y="164"/>
                        <a:pt x="115" y="164"/>
                      </a:cubicBezTo>
                      <a:cubicBezTo>
                        <a:pt x="115" y="164"/>
                        <a:pt x="115" y="164"/>
                        <a:pt x="115" y="164"/>
                      </a:cubicBezTo>
                      <a:cubicBezTo>
                        <a:pt x="115" y="164"/>
                        <a:pt x="115" y="164"/>
                        <a:pt x="115" y="164"/>
                      </a:cubicBezTo>
                      <a:cubicBezTo>
                        <a:pt x="114" y="164"/>
                        <a:pt x="114" y="164"/>
                        <a:pt x="114" y="164"/>
                      </a:cubicBezTo>
                      <a:cubicBezTo>
                        <a:pt x="115" y="164"/>
                        <a:pt x="115" y="164"/>
                        <a:pt x="115" y="164"/>
                      </a:cubicBezTo>
                      <a:cubicBezTo>
                        <a:pt x="115" y="164"/>
                        <a:pt x="115" y="164"/>
                        <a:pt x="115" y="164"/>
                      </a:cubicBezTo>
                      <a:cubicBezTo>
                        <a:pt x="115" y="164"/>
                        <a:pt x="115" y="164"/>
                        <a:pt x="115" y="164"/>
                      </a:cubicBezTo>
                      <a:cubicBezTo>
                        <a:pt x="115" y="164"/>
                        <a:pt x="115" y="164"/>
                        <a:pt x="115" y="164"/>
                      </a:cubicBezTo>
                      <a:cubicBezTo>
                        <a:pt x="115" y="164"/>
                        <a:pt x="115" y="164"/>
                        <a:pt x="115" y="164"/>
                      </a:cubicBezTo>
                      <a:cubicBezTo>
                        <a:pt x="115" y="164"/>
                        <a:pt x="115" y="164"/>
                        <a:pt x="115" y="164"/>
                      </a:cubicBezTo>
                      <a:cubicBezTo>
                        <a:pt x="115" y="165"/>
                        <a:pt x="115" y="165"/>
                        <a:pt x="115" y="165"/>
                      </a:cubicBezTo>
                      <a:cubicBezTo>
                        <a:pt x="115" y="165"/>
                        <a:pt x="115" y="165"/>
                        <a:pt x="115" y="165"/>
                      </a:cubicBezTo>
                      <a:cubicBezTo>
                        <a:pt x="115" y="165"/>
                        <a:pt x="115" y="165"/>
                        <a:pt x="115" y="165"/>
                      </a:cubicBezTo>
                      <a:cubicBezTo>
                        <a:pt x="115" y="165"/>
                        <a:pt x="115" y="165"/>
                        <a:pt x="115" y="165"/>
                      </a:cubicBezTo>
                      <a:cubicBezTo>
                        <a:pt x="115" y="165"/>
                        <a:pt x="115" y="165"/>
                        <a:pt x="115" y="165"/>
                      </a:cubicBezTo>
                      <a:cubicBezTo>
                        <a:pt x="115" y="165"/>
                        <a:pt x="115" y="165"/>
                        <a:pt x="115" y="165"/>
                      </a:cubicBezTo>
                      <a:cubicBezTo>
                        <a:pt x="115" y="165"/>
                        <a:pt x="115" y="165"/>
                        <a:pt x="115" y="165"/>
                      </a:cubicBezTo>
                      <a:cubicBezTo>
                        <a:pt x="115" y="165"/>
                        <a:pt x="115" y="165"/>
                        <a:pt x="115" y="165"/>
                      </a:cubicBezTo>
                      <a:cubicBezTo>
                        <a:pt x="115" y="166"/>
                        <a:pt x="115" y="166"/>
                        <a:pt x="115" y="166"/>
                      </a:cubicBezTo>
                      <a:cubicBezTo>
                        <a:pt x="115" y="166"/>
                        <a:pt x="115" y="166"/>
                        <a:pt x="115" y="166"/>
                      </a:cubicBezTo>
                      <a:cubicBezTo>
                        <a:pt x="115" y="166"/>
                        <a:pt x="115" y="166"/>
                        <a:pt x="115" y="166"/>
                      </a:cubicBezTo>
                      <a:cubicBezTo>
                        <a:pt x="115" y="165"/>
                        <a:pt x="115" y="165"/>
                        <a:pt x="115" y="165"/>
                      </a:cubicBezTo>
                      <a:cubicBezTo>
                        <a:pt x="115" y="165"/>
                        <a:pt x="115" y="165"/>
                        <a:pt x="115" y="165"/>
                      </a:cubicBezTo>
                      <a:cubicBezTo>
                        <a:pt x="115" y="165"/>
                        <a:pt x="115" y="165"/>
                        <a:pt x="115" y="165"/>
                      </a:cubicBezTo>
                      <a:cubicBezTo>
                        <a:pt x="115" y="165"/>
                        <a:pt x="115" y="165"/>
                        <a:pt x="115" y="165"/>
                      </a:cubicBezTo>
                      <a:cubicBezTo>
                        <a:pt x="115" y="165"/>
                        <a:pt x="115" y="165"/>
                        <a:pt x="115" y="165"/>
                      </a:cubicBezTo>
                      <a:cubicBezTo>
                        <a:pt x="116" y="165"/>
                        <a:pt x="116" y="165"/>
                        <a:pt x="116" y="165"/>
                      </a:cubicBezTo>
                      <a:cubicBezTo>
                        <a:pt x="116" y="165"/>
                        <a:pt x="116" y="165"/>
                        <a:pt x="116" y="165"/>
                      </a:cubicBezTo>
                      <a:cubicBezTo>
                        <a:pt x="116" y="165"/>
                        <a:pt x="116" y="165"/>
                        <a:pt x="116" y="165"/>
                      </a:cubicBezTo>
                      <a:cubicBezTo>
                        <a:pt x="116" y="165"/>
                        <a:pt x="116" y="165"/>
                        <a:pt x="116" y="165"/>
                      </a:cubicBezTo>
                      <a:cubicBezTo>
                        <a:pt x="116" y="165"/>
                        <a:pt x="116" y="165"/>
                        <a:pt x="116" y="165"/>
                      </a:cubicBezTo>
                      <a:cubicBezTo>
                        <a:pt x="116" y="165"/>
                        <a:pt x="116" y="165"/>
                        <a:pt x="116" y="165"/>
                      </a:cubicBezTo>
                      <a:cubicBezTo>
                        <a:pt x="116" y="165"/>
                        <a:pt x="116" y="165"/>
                        <a:pt x="116" y="166"/>
                      </a:cubicBezTo>
                      <a:cubicBezTo>
                        <a:pt x="116" y="166"/>
                        <a:pt x="116" y="166"/>
                        <a:pt x="116" y="166"/>
                      </a:cubicBezTo>
                      <a:cubicBezTo>
                        <a:pt x="116" y="166"/>
                        <a:pt x="116" y="166"/>
                        <a:pt x="116" y="166"/>
                      </a:cubicBezTo>
                      <a:cubicBezTo>
                        <a:pt x="116" y="166"/>
                        <a:pt x="116" y="166"/>
                        <a:pt x="116" y="166"/>
                      </a:cubicBezTo>
                      <a:cubicBezTo>
                        <a:pt x="116" y="166"/>
                        <a:pt x="116" y="166"/>
                        <a:pt x="116" y="166"/>
                      </a:cubicBezTo>
                      <a:cubicBezTo>
                        <a:pt x="116" y="166"/>
                        <a:pt x="116" y="166"/>
                        <a:pt x="116" y="166"/>
                      </a:cubicBezTo>
                      <a:cubicBezTo>
                        <a:pt x="116" y="166"/>
                        <a:pt x="116" y="166"/>
                        <a:pt x="116" y="166"/>
                      </a:cubicBezTo>
                      <a:cubicBezTo>
                        <a:pt x="116" y="166"/>
                        <a:pt x="116" y="166"/>
                        <a:pt x="116" y="166"/>
                      </a:cubicBezTo>
                      <a:cubicBezTo>
                        <a:pt x="116" y="166"/>
                        <a:pt x="116" y="166"/>
                        <a:pt x="116" y="166"/>
                      </a:cubicBezTo>
                      <a:cubicBezTo>
                        <a:pt x="116" y="166"/>
                        <a:pt x="116" y="166"/>
                        <a:pt x="116" y="166"/>
                      </a:cubicBezTo>
                      <a:cubicBezTo>
                        <a:pt x="116" y="166"/>
                        <a:pt x="116" y="166"/>
                        <a:pt x="116" y="166"/>
                      </a:cubicBezTo>
                      <a:cubicBezTo>
                        <a:pt x="116" y="166"/>
                        <a:pt x="116" y="166"/>
                        <a:pt x="116" y="166"/>
                      </a:cubicBezTo>
                      <a:cubicBezTo>
                        <a:pt x="116" y="166"/>
                        <a:pt x="116" y="166"/>
                        <a:pt x="116" y="166"/>
                      </a:cubicBezTo>
                      <a:cubicBezTo>
                        <a:pt x="116" y="166"/>
                        <a:pt x="116" y="166"/>
                        <a:pt x="116" y="166"/>
                      </a:cubicBezTo>
                      <a:cubicBezTo>
                        <a:pt x="116" y="166"/>
                        <a:pt x="116" y="166"/>
                        <a:pt x="116" y="166"/>
                      </a:cubicBezTo>
                      <a:cubicBezTo>
                        <a:pt x="116" y="166"/>
                        <a:pt x="116" y="166"/>
                        <a:pt x="116" y="166"/>
                      </a:cubicBezTo>
                      <a:cubicBezTo>
                        <a:pt x="116" y="166"/>
                        <a:pt x="116" y="166"/>
                        <a:pt x="116" y="166"/>
                      </a:cubicBezTo>
                      <a:cubicBezTo>
                        <a:pt x="117" y="166"/>
                        <a:pt x="117" y="166"/>
                        <a:pt x="117" y="166"/>
                      </a:cubicBezTo>
                      <a:cubicBezTo>
                        <a:pt x="117" y="166"/>
                        <a:pt x="117" y="166"/>
                        <a:pt x="117" y="166"/>
                      </a:cubicBezTo>
                      <a:cubicBezTo>
                        <a:pt x="117" y="166"/>
                        <a:pt x="117" y="166"/>
                        <a:pt x="117" y="166"/>
                      </a:cubicBezTo>
                      <a:cubicBezTo>
                        <a:pt x="117" y="166"/>
                        <a:pt x="117" y="166"/>
                        <a:pt x="117" y="166"/>
                      </a:cubicBezTo>
                      <a:cubicBezTo>
                        <a:pt x="117" y="166"/>
                        <a:pt x="117" y="166"/>
                        <a:pt x="117" y="166"/>
                      </a:cubicBezTo>
                      <a:cubicBezTo>
                        <a:pt x="117" y="166"/>
                        <a:pt x="117" y="166"/>
                        <a:pt x="117" y="166"/>
                      </a:cubicBezTo>
                      <a:cubicBezTo>
                        <a:pt x="117" y="166"/>
                        <a:pt x="117" y="166"/>
                        <a:pt x="117" y="166"/>
                      </a:cubicBezTo>
                      <a:cubicBezTo>
                        <a:pt x="117" y="166"/>
                        <a:pt x="117" y="166"/>
                        <a:pt x="117" y="166"/>
                      </a:cubicBezTo>
                      <a:cubicBezTo>
                        <a:pt x="117" y="166"/>
                        <a:pt x="117" y="166"/>
                        <a:pt x="118" y="166"/>
                      </a:cubicBezTo>
                      <a:cubicBezTo>
                        <a:pt x="118" y="166"/>
                        <a:pt x="118" y="166"/>
                        <a:pt x="118" y="166"/>
                      </a:cubicBezTo>
                      <a:cubicBezTo>
                        <a:pt x="118" y="166"/>
                        <a:pt x="118" y="166"/>
                        <a:pt x="118" y="166"/>
                      </a:cubicBezTo>
                      <a:cubicBezTo>
                        <a:pt x="118" y="166"/>
                        <a:pt x="118" y="166"/>
                        <a:pt x="118" y="166"/>
                      </a:cubicBezTo>
                      <a:cubicBezTo>
                        <a:pt x="118" y="166"/>
                        <a:pt x="118" y="166"/>
                        <a:pt x="118" y="166"/>
                      </a:cubicBezTo>
                      <a:cubicBezTo>
                        <a:pt x="118" y="166"/>
                        <a:pt x="118" y="166"/>
                        <a:pt x="118" y="166"/>
                      </a:cubicBezTo>
                      <a:cubicBezTo>
                        <a:pt x="118" y="166"/>
                        <a:pt x="118" y="166"/>
                        <a:pt x="118" y="166"/>
                      </a:cubicBezTo>
                      <a:cubicBezTo>
                        <a:pt x="118" y="166"/>
                        <a:pt x="118" y="166"/>
                        <a:pt x="118" y="166"/>
                      </a:cubicBezTo>
                      <a:cubicBezTo>
                        <a:pt x="118" y="166"/>
                        <a:pt x="118" y="166"/>
                        <a:pt x="118" y="166"/>
                      </a:cubicBezTo>
                      <a:cubicBezTo>
                        <a:pt x="118" y="166"/>
                        <a:pt x="118" y="166"/>
                        <a:pt x="118" y="166"/>
                      </a:cubicBezTo>
                      <a:cubicBezTo>
                        <a:pt x="118" y="166"/>
                        <a:pt x="118" y="166"/>
                        <a:pt x="118" y="166"/>
                      </a:cubicBezTo>
                      <a:cubicBezTo>
                        <a:pt x="118" y="166"/>
                        <a:pt x="118" y="166"/>
                        <a:pt x="119" y="165"/>
                      </a:cubicBezTo>
                      <a:cubicBezTo>
                        <a:pt x="119" y="165"/>
                        <a:pt x="119" y="165"/>
                        <a:pt x="119" y="165"/>
                      </a:cubicBezTo>
                      <a:cubicBezTo>
                        <a:pt x="119" y="165"/>
                        <a:pt x="119" y="165"/>
                        <a:pt x="119" y="165"/>
                      </a:cubicBezTo>
                      <a:cubicBezTo>
                        <a:pt x="119" y="165"/>
                        <a:pt x="119" y="165"/>
                        <a:pt x="119" y="165"/>
                      </a:cubicBezTo>
                      <a:cubicBezTo>
                        <a:pt x="119" y="165"/>
                        <a:pt x="119" y="165"/>
                        <a:pt x="119" y="165"/>
                      </a:cubicBezTo>
                      <a:cubicBezTo>
                        <a:pt x="119" y="165"/>
                        <a:pt x="119" y="165"/>
                        <a:pt x="119" y="165"/>
                      </a:cubicBezTo>
                      <a:cubicBezTo>
                        <a:pt x="119" y="165"/>
                        <a:pt x="119" y="165"/>
                        <a:pt x="119" y="165"/>
                      </a:cubicBezTo>
                      <a:cubicBezTo>
                        <a:pt x="119" y="165"/>
                        <a:pt x="119" y="165"/>
                        <a:pt x="119" y="165"/>
                      </a:cubicBezTo>
                      <a:cubicBezTo>
                        <a:pt x="119" y="164"/>
                        <a:pt x="119" y="164"/>
                        <a:pt x="119" y="164"/>
                      </a:cubicBezTo>
                      <a:cubicBezTo>
                        <a:pt x="119" y="164"/>
                        <a:pt x="119" y="164"/>
                        <a:pt x="119" y="164"/>
                      </a:cubicBezTo>
                      <a:cubicBezTo>
                        <a:pt x="119" y="164"/>
                        <a:pt x="119" y="164"/>
                        <a:pt x="119" y="164"/>
                      </a:cubicBezTo>
                      <a:cubicBezTo>
                        <a:pt x="119" y="164"/>
                        <a:pt x="119" y="164"/>
                        <a:pt x="119" y="164"/>
                      </a:cubicBezTo>
                      <a:cubicBezTo>
                        <a:pt x="119" y="164"/>
                        <a:pt x="119" y="164"/>
                        <a:pt x="119" y="164"/>
                      </a:cubicBezTo>
                      <a:cubicBezTo>
                        <a:pt x="119" y="164"/>
                        <a:pt x="119" y="164"/>
                        <a:pt x="119" y="164"/>
                      </a:cubicBezTo>
                      <a:cubicBezTo>
                        <a:pt x="118" y="164"/>
                        <a:pt x="118" y="164"/>
                        <a:pt x="118" y="164"/>
                      </a:cubicBezTo>
                      <a:cubicBezTo>
                        <a:pt x="118" y="164"/>
                        <a:pt x="118" y="164"/>
                        <a:pt x="118" y="164"/>
                      </a:cubicBezTo>
                      <a:cubicBezTo>
                        <a:pt x="118" y="163"/>
                        <a:pt x="118" y="163"/>
                        <a:pt x="118" y="163"/>
                      </a:cubicBezTo>
                      <a:cubicBezTo>
                        <a:pt x="118" y="163"/>
                        <a:pt x="118" y="163"/>
                        <a:pt x="118" y="163"/>
                      </a:cubicBezTo>
                      <a:cubicBezTo>
                        <a:pt x="118" y="163"/>
                        <a:pt x="118" y="163"/>
                        <a:pt x="118" y="163"/>
                      </a:cubicBezTo>
                      <a:cubicBezTo>
                        <a:pt x="118" y="163"/>
                        <a:pt x="118" y="163"/>
                        <a:pt x="118" y="163"/>
                      </a:cubicBezTo>
                      <a:cubicBezTo>
                        <a:pt x="118" y="163"/>
                        <a:pt x="118" y="163"/>
                        <a:pt x="118" y="163"/>
                      </a:cubicBezTo>
                      <a:cubicBezTo>
                        <a:pt x="118" y="163"/>
                        <a:pt x="118" y="163"/>
                        <a:pt x="118" y="163"/>
                      </a:cubicBezTo>
                      <a:cubicBezTo>
                        <a:pt x="118" y="163"/>
                        <a:pt x="118" y="163"/>
                        <a:pt x="118" y="163"/>
                      </a:cubicBezTo>
                      <a:cubicBezTo>
                        <a:pt x="118" y="163"/>
                        <a:pt x="118" y="163"/>
                        <a:pt x="118" y="163"/>
                      </a:cubicBezTo>
                      <a:cubicBezTo>
                        <a:pt x="118" y="163"/>
                        <a:pt x="118" y="163"/>
                        <a:pt x="118" y="163"/>
                      </a:cubicBezTo>
                      <a:cubicBezTo>
                        <a:pt x="118" y="163"/>
                        <a:pt x="118" y="163"/>
                        <a:pt x="118" y="163"/>
                      </a:cubicBezTo>
                      <a:cubicBezTo>
                        <a:pt x="118" y="163"/>
                        <a:pt x="118" y="163"/>
                        <a:pt x="118" y="163"/>
                      </a:cubicBezTo>
                      <a:cubicBezTo>
                        <a:pt x="118" y="162"/>
                        <a:pt x="118" y="162"/>
                        <a:pt x="118" y="162"/>
                      </a:cubicBezTo>
                      <a:cubicBezTo>
                        <a:pt x="118" y="162"/>
                        <a:pt x="118" y="162"/>
                        <a:pt x="118" y="162"/>
                      </a:cubicBezTo>
                      <a:cubicBezTo>
                        <a:pt x="118" y="162"/>
                        <a:pt x="118" y="162"/>
                        <a:pt x="118" y="162"/>
                      </a:cubicBezTo>
                      <a:cubicBezTo>
                        <a:pt x="118" y="162"/>
                        <a:pt x="118" y="162"/>
                        <a:pt x="118" y="162"/>
                      </a:cubicBezTo>
                      <a:cubicBezTo>
                        <a:pt x="118" y="162"/>
                        <a:pt x="118" y="162"/>
                        <a:pt x="118" y="162"/>
                      </a:cubicBezTo>
                      <a:cubicBezTo>
                        <a:pt x="118" y="162"/>
                        <a:pt x="118" y="162"/>
                        <a:pt x="118" y="162"/>
                      </a:cubicBezTo>
                      <a:cubicBezTo>
                        <a:pt x="118" y="163"/>
                        <a:pt x="118" y="163"/>
                        <a:pt x="118" y="163"/>
                      </a:cubicBezTo>
                      <a:cubicBezTo>
                        <a:pt x="118" y="163"/>
                        <a:pt x="118" y="163"/>
                        <a:pt x="118" y="163"/>
                      </a:cubicBezTo>
                      <a:cubicBezTo>
                        <a:pt x="118" y="163"/>
                        <a:pt x="118" y="163"/>
                        <a:pt x="118" y="163"/>
                      </a:cubicBezTo>
                      <a:cubicBezTo>
                        <a:pt x="118" y="163"/>
                        <a:pt x="118" y="163"/>
                        <a:pt x="118" y="163"/>
                      </a:cubicBezTo>
                      <a:cubicBezTo>
                        <a:pt x="118" y="163"/>
                        <a:pt x="118" y="163"/>
                        <a:pt x="118" y="163"/>
                      </a:cubicBezTo>
                      <a:cubicBezTo>
                        <a:pt x="118" y="163"/>
                        <a:pt x="118" y="163"/>
                        <a:pt x="118" y="163"/>
                      </a:cubicBezTo>
                      <a:cubicBezTo>
                        <a:pt x="118" y="163"/>
                        <a:pt x="118" y="163"/>
                        <a:pt x="118" y="163"/>
                      </a:cubicBezTo>
                      <a:cubicBezTo>
                        <a:pt x="118" y="163"/>
                        <a:pt x="118" y="163"/>
                        <a:pt x="118" y="163"/>
                      </a:cubicBezTo>
                      <a:cubicBezTo>
                        <a:pt x="118" y="163"/>
                        <a:pt x="118" y="163"/>
                        <a:pt x="118" y="163"/>
                      </a:cubicBezTo>
                      <a:cubicBezTo>
                        <a:pt x="118" y="163"/>
                        <a:pt x="118" y="163"/>
                        <a:pt x="118" y="163"/>
                      </a:cubicBezTo>
                      <a:cubicBezTo>
                        <a:pt x="117" y="163"/>
                        <a:pt x="117" y="163"/>
                        <a:pt x="117" y="163"/>
                      </a:cubicBezTo>
                      <a:cubicBezTo>
                        <a:pt x="117" y="163"/>
                        <a:pt x="117" y="163"/>
                        <a:pt x="117" y="163"/>
                      </a:cubicBezTo>
                      <a:cubicBezTo>
                        <a:pt x="117" y="163"/>
                        <a:pt x="117" y="163"/>
                        <a:pt x="117" y="163"/>
                      </a:cubicBezTo>
                      <a:cubicBezTo>
                        <a:pt x="117" y="163"/>
                        <a:pt x="117" y="163"/>
                        <a:pt x="117" y="163"/>
                      </a:cubicBezTo>
                      <a:cubicBezTo>
                        <a:pt x="117" y="163"/>
                        <a:pt x="117" y="163"/>
                        <a:pt x="117" y="163"/>
                      </a:cubicBezTo>
                      <a:cubicBezTo>
                        <a:pt x="117" y="163"/>
                        <a:pt x="117" y="163"/>
                        <a:pt x="117" y="163"/>
                      </a:cubicBezTo>
                      <a:cubicBezTo>
                        <a:pt x="117" y="163"/>
                        <a:pt x="117" y="163"/>
                        <a:pt x="117" y="163"/>
                      </a:cubicBezTo>
                      <a:cubicBezTo>
                        <a:pt x="117" y="163"/>
                        <a:pt x="117" y="163"/>
                        <a:pt x="117" y="163"/>
                      </a:cubicBezTo>
                      <a:cubicBezTo>
                        <a:pt x="117" y="163"/>
                        <a:pt x="117" y="163"/>
                        <a:pt x="117" y="163"/>
                      </a:cubicBezTo>
                      <a:cubicBezTo>
                        <a:pt x="117" y="163"/>
                        <a:pt x="117" y="163"/>
                        <a:pt x="117" y="163"/>
                      </a:cubicBezTo>
                      <a:cubicBezTo>
                        <a:pt x="117" y="163"/>
                        <a:pt x="117" y="163"/>
                        <a:pt x="117" y="163"/>
                      </a:cubicBezTo>
                      <a:cubicBezTo>
                        <a:pt x="117" y="163"/>
                        <a:pt x="117" y="163"/>
                        <a:pt x="117" y="163"/>
                      </a:cubicBezTo>
                      <a:cubicBezTo>
                        <a:pt x="118" y="163"/>
                        <a:pt x="117" y="163"/>
                        <a:pt x="117" y="163"/>
                      </a:cubicBezTo>
                      <a:cubicBezTo>
                        <a:pt x="117" y="163"/>
                        <a:pt x="117" y="163"/>
                        <a:pt x="117" y="163"/>
                      </a:cubicBezTo>
                      <a:cubicBezTo>
                        <a:pt x="117" y="163"/>
                        <a:pt x="117" y="163"/>
                        <a:pt x="117" y="163"/>
                      </a:cubicBezTo>
                      <a:cubicBezTo>
                        <a:pt x="117" y="163"/>
                        <a:pt x="117" y="163"/>
                        <a:pt x="117" y="163"/>
                      </a:cubicBezTo>
                      <a:cubicBezTo>
                        <a:pt x="117" y="162"/>
                        <a:pt x="117" y="162"/>
                        <a:pt x="117" y="162"/>
                      </a:cubicBezTo>
                      <a:cubicBezTo>
                        <a:pt x="117" y="162"/>
                        <a:pt x="117" y="162"/>
                        <a:pt x="117" y="162"/>
                      </a:cubicBezTo>
                      <a:cubicBezTo>
                        <a:pt x="117" y="162"/>
                        <a:pt x="117" y="162"/>
                        <a:pt x="117" y="162"/>
                      </a:cubicBezTo>
                      <a:cubicBezTo>
                        <a:pt x="117" y="162"/>
                        <a:pt x="117" y="162"/>
                        <a:pt x="117" y="162"/>
                      </a:cubicBezTo>
                      <a:cubicBezTo>
                        <a:pt x="117" y="162"/>
                        <a:pt x="117" y="162"/>
                        <a:pt x="117" y="162"/>
                      </a:cubicBezTo>
                      <a:cubicBezTo>
                        <a:pt x="116" y="162"/>
                        <a:pt x="116" y="162"/>
                        <a:pt x="116" y="162"/>
                      </a:cubicBezTo>
                      <a:cubicBezTo>
                        <a:pt x="116" y="162"/>
                        <a:pt x="116" y="162"/>
                        <a:pt x="116" y="162"/>
                      </a:cubicBezTo>
                      <a:cubicBezTo>
                        <a:pt x="116" y="162"/>
                        <a:pt x="116" y="162"/>
                        <a:pt x="116" y="162"/>
                      </a:cubicBezTo>
                      <a:cubicBezTo>
                        <a:pt x="116" y="162"/>
                        <a:pt x="116" y="162"/>
                        <a:pt x="116" y="162"/>
                      </a:cubicBezTo>
                      <a:cubicBezTo>
                        <a:pt x="116" y="162"/>
                        <a:pt x="116" y="162"/>
                        <a:pt x="116" y="162"/>
                      </a:cubicBezTo>
                      <a:cubicBezTo>
                        <a:pt x="116" y="162"/>
                        <a:pt x="116" y="162"/>
                        <a:pt x="116" y="162"/>
                      </a:cubicBezTo>
                      <a:cubicBezTo>
                        <a:pt x="116" y="162"/>
                        <a:pt x="116" y="162"/>
                        <a:pt x="116" y="162"/>
                      </a:cubicBezTo>
                      <a:cubicBezTo>
                        <a:pt x="116" y="162"/>
                        <a:pt x="116" y="162"/>
                        <a:pt x="116" y="162"/>
                      </a:cubicBezTo>
                      <a:cubicBezTo>
                        <a:pt x="116" y="163"/>
                        <a:pt x="116" y="163"/>
                        <a:pt x="116" y="163"/>
                      </a:cubicBezTo>
                      <a:cubicBezTo>
                        <a:pt x="115" y="163"/>
                        <a:pt x="115" y="163"/>
                        <a:pt x="115" y="163"/>
                      </a:cubicBezTo>
                      <a:cubicBezTo>
                        <a:pt x="115" y="163"/>
                        <a:pt x="115" y="163"/>
                        <a:pt x="115" y="163"/>
                      </a:cubicBezTo>
                      <a:cubicBezTo>
                        <a:pt x="115" y="163"/>
                        <a:pt x="115" y="163"/>
                        <a:pt x="115" y="163"/>
                      </a:cubicBezTo>
                      <a:cubicBezTo>
                        <a:pt x="115" y="163"/>
                        <a:pt x="115" y="163"/>
                        <a:pt x="115" y="163"/>
                      </a:cubicBezTo>
                      <a:cubicBezTo>
                        <a:pt x="115" y="163"/>
                        <a:pt x="115" y="163"/>
                        <a:pt x="115" y="163"/>
                      </a:cubicBezTo>
                      <a:cubicBezTo>
                        <a:pt x="115" y="163"/>
                        <a:pt x="115" y="163"/>
                        <a:pt x="115" y="163"/>
                      </a:cubicBezTo>
                      <a:cubicBezTo>
                        <a:pt x="115" y="163"/>
                        <a:pt x="115" y="163"/>
                        <a:pt x="115" y="163"/>
                      </a:cubicBezTo>
                      <a:cubicBezTo>
                        <a:pt x="115" y="163"/>
                        <a:pt x="115" y="163"/>
                        <a:pt x="115" y="163"/>
                      </a:cubicBezTo>
                      <a:cubicBezTo>
                        <a:pt x="114" y="163"/>
                        <a:pt x="114" y="163"/>
                        <a:pt x="114" y="163"/>
                      </a:cubicBezTo>
                      <a:cubicBezTo>
                        <a:pt x="114" y="163"/>
                        <a:pt x="114" y="163"/>
                        <a:pt x="114" y="163"/>
                      </a:cubicBezTo>
                      <a:cubicBezTo>
                        <a:pt x="114" y="163"/>
                        <a:pt x="114" y="163"/>
                        <a:pt x="114" y="163"/>
                      </a:cubicBezTo>
                      <a:cubicBezTo>
                        <a:pt x="114" y="162"/>
                        <a:pt x="114" y="162"/>
                        <a:pt x="114" y="162"/>
                      </a:cubicBezTo>
                      <a:cubicBezTo>
                        <a:pt x="115" y="162"/>
                        <a:pt x="115" y="162"/>
                        <a:pt x="115" y="162"/>
                      </a:cubicBezTo>
                      <a:cubicBezTo>
                        <a:pt x="115" y="162"/>
                        <a:pt x="115" y="162"/>
                        <a:pt x="115" y="162"/>
                      </a:cubicBezTo>
                      <a:cubicBezTo>
                        <a:pt x="115" y="162"/>
                        <a:pt x="115" y="162"/>
                        <a:pt x="115" y="162"/>
                      </a:cubicBezTo>
                      <a:cubicBezTo>
                        <a:pt x="115" y="162"/>
                        <a:pt x="115" y="162"/>
                        <a:pt x="115" y="162"/>
                      </a:cubicBezTo>
                      <a:cubicBezTo>
                        <a:pt x="114" y="162"/>
                        <a:pt x="114" y="162"/>
                        <a:pt x="114" y="162"/>
                      </a:cubicBezTo>
                      <a:cubicBezTo>
                        <a:pt x="114" y="162"/>
                        <a:pt x="114" y="162"/>
                        <a:pt x="114" y="162"/>
                      </a:cubicBezTo>
                      <a:cubicBezTo>
                        <a:pt x="114" y="162"/>
                        <a:pt x="114" y="162"/>
                        <a:pt x="114" y="162"/>
                      </a:cubicBezTo>
                      <a:cubicBezTo>
                        <a:pt x="114" y="162"/>
                        <a:pt x="114" y="162"/>
                        <a:pt x="114" y="162"/>
                      </a:cubicBezTo>
                      <a:cubicBezTo>
                        <a:pt x="114" y="162"/>
                        <a:pt x="114" y="162"/>
                        <a:pt x="114" y="162"/>
                      </a:cubicBezTo>
                      <a:cubicBezTo>
                        <a:pt x="114" y="162"/>
                        <a:pt x="114" y="162"/>
                        <a:pt x="114" y="162"/>
                      </a:cubicBezTo>
                      <a:cubicBezTo>
                        <a:pt x="114" y="162"/>
                        <a:pt x="114" y="162"/>
                        <a:pt x="114" y="162"/>
                      </a:cubicBezTo>
                      <a:cubicBezTo>
                        <a:pt x="114" y="162"/>
                        <a:pt x="114" y="162"/>
                        <a:pt x="114" y="162"/>
                      </a:cubicBezTo>
                      <a:cubicBezTo>
                        <a:pt x="114" y="162"/>
                        <a:pt x="114" y="162"/>
                        <a:pt x="114" y="162"/>
                      </a:cubicBezTo>
                      <a:cubicBezTo>
                        <a:pt x="113" y="162"/>
                        <a:pt x="113" y="162"/>
                        <a:pt x="113" y="162"/>
                      </a:cubicBezTo>
                      <a:cubicBezTo>
                        <a:pt x="113" y="162"/>
                        <a:pt x="114" y="162"/>
                        <a:pt x="114" y="162"/>
                      </a:cubicBezTo>
                      <a:cubicBezTo>
                        <a:pt x="114" y="162"/>
                        <a:pt x="114" y="162"/>
                        <a:pt x="114" y="162"/>
                      </a:cubicBezTo>
                      <a:cubicBezTo>
                        <a:pt x="114" y="162"/>
                        <a:pt x="114" y="162"/>
                        <a:pt x="114" y="162"/>
                      </a:cubicBezTo>
                      <a:cubicBezTo>
                        <a:pt x="114" y="162"/>
                        <a:pt x="114" y="162"/>
                        <a:pt x="114" y="162"/>
                      </a:cubicBezTo>
                      <a:cubicBezTo>
                        <a:pt x="114" y="162"/>
                        <a:pt x="114" y="162"/>
                        <a:pt x="114" y="162"/>
                      </a:cubicBezTo>
                      <a:cubicBezTo>
                        <a:pt x="115" y="162"/>
                        <a:pt x="115" y="162"/>
                        <a:pt x="115" y="162"/>
                      </a:cubicBezTo>
                      <a:cubicBezTo>
                        <a:pt x="115" y="162"/>
                        <a:pt x="115" y="162"/>
                        <a:pt x="115" y="162"/>
                      </a:cubicBezTo>
                      <a:cubicBezTo>
                        <a:pt x="115" y="162"/>
                        <a:pt x="115" y="162"/>
                        <a:pt x="115" y="162"/>
                      </a:cubicBezTo>
                      <a:cubicBezTo>
                        <a:pt x="115" y="162"/>
                        <a:pt x="115" y="162"/>
                        <a:pt x="115" y="162"/>
                      </a:cubicBezTo>
                      <a:cubicBezTo>
                        <a:pt x="115" y="162"/>
                        <a:pt x="115" y="162"/>
                        <a:pt x="115" y="162"/>
                      </a:cubicBezTo>
                      <a:cubicBezTo>
                        <a:pt x="115" y="161"/>
                        <a:pt x="115" y="161"/>
                        <a:pt x="115" y="161"/>
                      </a:cubicBezTo>
                      <a:cubicBezTo>
                        <a:pt x="115" y="161"/>
                        <a:pt x="115" y="161"/>
                        <a:pt x="115" y="161"/>
                      </a:cubicBezTo>
                      <a:cubicBezTo>
                        <a:pt x="115" y="161"/>
                        <a:pt x="115" y="161"/>
                        <a:pt x="115" y="161"/>
                      </a:cubicBezTo>
                      <a:cubicBezTo>
                        <a:pt x="115" y="161"/>
                        <a:pt x="115" y="161"/>
                        <a:pt x="115" y="161"/>
                      </a:cubicBezTo>
                      <a:cubicBezTo>
                        <a:pt x="115" y="161"/>
                        <a:pt x="115" y="161"/>
                        <a:pt x="115" y="161"/>
                      </a:cubicBezTo>
                      <a:cubicBezTo>
                        <a:pt x="115" y="161"/>
                        <a:pt x="115" y="161"/>
                        <a:pt x="115" y="161"/>
                      </a:cubicBezTo>
                      <a:cubicBezTo>
                        <a:pt x="115" y="161"/>
                        <a:pt x="115" y="161"/>
                        <a:pt x="115" y="161"/>
                      </a:cubicBezTo>
                      <a:cubicBezTo>
                        <a:pt x="115" y="161"/>
                        <a:pt x="115" y="161"/>
                        <a:pt x="115" y="161"/>
                      </a:cubicBezTo>
                      <a:cubicBezTo>
                        <a:pt x="115" y="161"/>
                        <a:pt x="115" y="161"/>
                        <a:pt x="115" y="161"/>
                      </a:cubicBezTo>
                      <a:cubicBezTo>
                        <a:pt x="115" y="161"/>
                        <a:pt x="115" y="161"/>
                        <a:pt x="115" y="161"/>
                      </a:cubicBezTo>
                      <a:cubicBezTo>
                        <a:pt x="115" y="161"/>
                        <a:pt x="115" y="161"/>
                        <a:pt x="115" y="161"/>
                      </a:cubicBezTo>
                      <a:cubicBezTo>
                        <a:pt x="115" y="161"/>
                        <a:pt x="115" y="161"/>
                        <a:pt x="115" y="161"/>
                      </a:cubicBezTo>
                      <a:cubicBezTo>
                        <a:pt x="115" y="161"/>
                        <a:pt x="115" y="161"/>
                        <a:pt x="115" y="161"/>
                      </a:cubicBezTo>
                      <a:cubicBezTo>
                        <a:pt x="115" y="161"/>
                        <a:pt x="115" y="161"/>
                        <a:pt x="115" y="161"/>
                      </a:cubicBezTo>
                      <a:cubicBezTo>
                        <a:pt x="115" y="161"/>
                        <a:pt x="115" y="161"/>
                        <a:pt x="115" y="161"/>
                      </a:cubicBezTo>
                      <a:cubicBezTo>
                        <a:pt x="115" y="161"/>
                        <a:pt x="115" y="161"/>
                        <a:pt x="115" y="161"/>
                      </a:cubicBezTo>
                      <a:cubicBezTo>
                        <a:pt x="115" y="161"/>
                        <a:pt x="115" y="161"/>
                        <a:pt x="115" y="161"/>
                      </a:cubicBezTo>
                      <a:cubicBezTo>
                        <a:pt x="115" y="161"/>
                        <a:pt x="115" y="161"/>
                        <a:pt x="115" y="161"/>
                      </a:cubicBezTo>
                      <a:cubicBezTo>
                        <a:pt x="115" y="161"/>
                        <a:pt x="115" y="161"/>
                        <a:pt x="115" y="161"/>
                      </a:cubicBezTo>
                      <a:cubicBezTo>
                        <a:pt x="115" y="161"/>
                        <a:pt x="115" y="161"/>
                        <a:pt x="115" y="161"/>
                      </a:cubicBezTo>
                      <a:cubicBezTo>
                        <a:pt x="115" y="161"/>
                        <a:pt x="115" y="161"/>
                        <a:pt x="115" y="161"/>
                      </a:cubicBezTo>
                      <a:cubicBezTo>
                        <a:pt x="115" y="160"/>
                        <a:pt x="115" y="160"/>
                        <a:pt x="115" y="160"/>
                      </a:cubicBezTo>
                      <a:cubicBezTo>
                        <a:pt x="115" y="160"/>
                        <a:pt x="115" y="160"/>
                        <a:pt x="115" y="160"/>
                      </a:cubicBezTo>
                      <a:cubicBezTo>
                        <a:pt x="115" y="160"/>
                        <a:pt x="115" y="160"/>
                        <a:pt x="115" y="160"/>
                      </a:cubicBezTo>
                      <a:cubicBezTo>
                        <a:pt x="115" y="160"/>
                        <a:pt x="115" y="160"/>
                        <a:pt x="116" y="160"/>
                      </a:cubicBezTo>
                      <a:cubicBezTo>
                        <a:pt x="116" y="160"/>
                        <a:pt x="116" y="160"/>
                        <a:pt x="116" y="160"/>
                      </a:cubicBezTo>
                      <a:cubicBezTo>
                        <a:pt x="116" y="161"/>
                        <a:pt x="116" y="161"/>
                        <a:pt x="116" y="161"/>
                      </a:cubicBezTo>
                      <a:cubicBezTo>
                        <a:pt x="116" y="161"/>
                        <a:pt x="116" y="161"/>
                        <a:pt x="116" y="161"/>
                      </a:cubicBezTo>
                      <a:cubicBezTo>
                        <a:pt x="116" y="161"/>
                        <a:pt x="116" y="161"/>
                        <a:pt x="116" y="161"/>
                      </a:cubicBezTo>
                      <a:cubicBezTo>
                        <a:pt x="116" y="161"/>
                        <a:pt x="116" y="161"/>
                        <a:pt x="116" y="161"/>
                      </a:cubicBezTo>
                      <a:cubicBezTo>
                        <a:pt x="116" y="161"/>
                        <a:pt x="116" y="161"/>
                        <a:pt x="116" y="161"/>
                      </a:cubicBezTo>
                      <a:cubicBezTo>
                        <a:pt x="116" y="161"/>
                        <a:pt x="116" y="161"/>
                        <a:pt x="116" y="161"/>
                      </a:cubicBezTo>
                      <a:cubicBezTo>
                        <a:pt x="116" y="160"/>
                        <a:pt x="116" y="160"/>
                        <a:pt x="116" y="160"/>
                      </a:cubicBezTo>
                      <a:cubicBezTo>
                        <a:pt x="116" y="160"/>
                        <a:pt x="116" y="160"/>
                        <a:pt x="116" y="160"/>
                      </a:cubicBezTo>
                      <a:cubicBezTo>
                        <a:pt x="116" y="160"/>
                        <a:pt x="116" y="160"/>
                        <a:pt x="116" y="160"/>
                      </a:cubicBezTo>
                      <a:cubicBezTo>
                        <a:pt x="116" y="160"/>
                        <a:pt x="116" y="160"/>
                        <a:pt x="116" y="160"/>
                      </a:cubicBezTo>
                      <a:cubicBezTo>
                        <a:pt x="116" y="160"/>
                        <a:pt x="116" y="160"/>
                        <a:pt x="116" y="160"/>
                      </a:cubicBezTo>
                      <a:cubicBezTo>
                        <a:pt x="116" y="160"/>
                        <a:pt x="116" y="160"/>
                        <a:pt x="116" y="160"/>
                      </a:cubicBezTo>
                      <a:cubicBezTo>
                        <a:pt x="116" y="160"/>
                        <a:pt x="116" y="160"/>
                        <a:pt x="116" y="159"/>
                      </a:cubicBezTo>
                      <a:cubicBezTo>
                        <a:pt x="116" y="159"/>
                        <a:pt x="116" y="159"/>
                        <a:pt x="116" y="159"/>
                      </a:cubicBezTo>
                      <a:cubicBezTo>
                        <a:pt x="116" y="159"/>
                        <a:pt x="116" y="159"/>
                        <a:pt x="116" y="159"/>
                      </a:cubicBezTo>
                      <a:cubicBezTo>
                        <a:pt x="116" y="159"/>
                        <a:pt x="116" y="159"/>
                        <a:pt x="116" y="159"/>
                      </a:cubicBezTo>
                      <a:cubicBezTo>
                        <a:pt x="116" y="159"/>
                        <a:pt x="116" y="159"/>
                        <a:pt x="116" y="159"/>
                      </a:cubicBezTo>
                      <a:cubicBezTo>
                        <a:pt x="116" y="159"/>
                        <a:pt x="116" y="159"/>
                        <a:pt x="116" y="159"/>
                      </a:cubicBezTo>
                      <a:cubicBezTo>
                        <a:pt x="116" y="159"/>
                        <a:pt x="116" y="159"/>
                        <a:pt x="116" y="159"/>
                      </a:cubicBezTo>
                      <a:cubicBezTo>
                        <a:pt x="116" y="159"/>
                        <a:pt x="116" y="159"/>
                        <a:pt x="116" y="159"/>
                      </a:cubicBezTo>
                      <a:cubicBezTo>
                        <a:pt x="116" y="159"/>
                        <a:pt x="116" y="159"/>
                        <a:pt x="116" y="158"/>
                      </a:cubicBezTo>
                      <a:cubicBezTo>
                        <a:pt x="116" y="158"/>
                        <a:pt x="116" y="158"/>
                        <a:pt x="116" y="158"/>
                      </a:cubicBezTo>
                      <a:cubicBezTo>
                        <a:pt x="116" y="158"/>
                        <a:pt x="116" y="158"/>
                        <a:pt x="116" y="158"/>
                      </a:cubicBezTo>
                      <a:cubicBezTo>
                        <a:pt x="116" y="158"/>
                        <a:pt x="116" y="158"/>
                        <a:pt x="116" y="158"/>
                      </a:cubicBezTo>
                      <a:cubicBezTo>
                        <a:pt x="116" y="158"/>
                        <a:pt x="116" y="158"/>
                        <a:pt x="116" y="158"/>
                      </a:cubicBezTo>
                      <a:cubicBezTo>
                        <a:pt x="117" y="158"/>
                        <a:pt x="117" y="158"/>
                        <a:pt x="117" y="158"/>
                      </a:cubicBezTo>
                      <a:cubicBezTo>
                        <a:pt x="117" y="158"/>
                        <a:pt x="117" y="158"/>
                        <a:pt x="117" y="158"/>
                      </a:cubicBezTo>
                      <a:cubicBezTo>
                        <a:pt x="117" y="158"/>
                        <a:pt x="117" y="158"/>
                        <a:pt x="117" y="158"/>
                      </a:cubicBezTo>
                      <a:cubicBezTo>
                        <a:pt x="117" y="158"/>
                        <a:pt x="117" y="158"/>
                        <a:pt x="117" y="158"/>
                      </a:cubicBezTo>
                      <a:cubicBezTo>
                        <a:pt x="117" y="158"/>
                        <a:pt x="117" y="158"/>
                        <a:pt x="117" y="158"/>
                      </a:cubicBezTo>
                      <a:cubicBezTo>
                        <a:pt x="117" y="158"/>
                        <a:pt x="117" y="158"/>
                        <a:pt x="117" y="158"/>
                      </a:cubicBezTo>
                      <a:cubicBezTo>
                        <a:pt x="117" y="158"/>
                        <a:pt x="117" y="158"/>
                        <a:pt x="117" y="158"/>
                      </a:cubicBezTo>
                      <a:cubicBezTo>
                        <a:pt x="117" y="158"/>
                        <a:pt x="117" y="158"/>
                        <a:pt x="117" y="158"/>
                      </a:cubicBezTo>
                      <a:cubicBezTo>
                        <a:pt x="117" y="158"/>
                        <a:pt x="117" y="158"/>
                        <a:pt x="117" y="158"/>
                      </a:cubicBezTo>
                      <a:cubicBezTo>
                        <a:pt x="117" y="158"/>
                        <a:pt x="117" y="158"/>
                        <a:pt x="117" y="158"/>
                      </a:cubicBezTo>
                      <a:cubicBezTo>
                        <a:pt x="117" y="158"/>
                        <a:pt x="117" y="158"/>
                        <a:pt x="117" y="158"/>
                      </a:cubicBezTo>
                      <a:cubicBezTo>
                        <a:pt x="117" y="158"/>
                        <a:pt x="117" y="158"/>
                        <a:pt x="117" y="158"/>
                      </a:cubicBezTo>
                      <a:cubicBezTo>
                        <a:pt x="117" y="158"/>
                        <a:pt x="117" y="158"/>
                        <a:pt x="117" y="158"/>
                      </a:cubicBezTo>
                      <a:cubicBezTo>
                        <a:pt x="117" y="158"/>
                        <a:pt x="117" y="158"/>
                        <a:pt x="117" y="158"/>
                      </a:cubicBezTo>
                      <a:cubicBezTo>
                        <a:pt x="117" y="158"/>
                        <a:pt x="117" y="158"/>
                        <a:pt x="117" y="158"/>
                      </a:cubicBezTo>
                      <a:cubicBezTo>
                        <a:pt x="117" y="158"/>
                        <a:pt x="117" y="158"/>
                        <a:pt x="117" y="159"/>
                      </a:cubicBezTo>
                      <a:cubicBezTo>
                        <a:pt x="117" y="159"/>
                        <a:pt x="117" y="159"/>
                        <a:pt x="117" y="159"/>
                      </a:cubicBezTo>
                      <a:cubicBezTo>
                        <a:pt x="117" y="158"/>
                        <a:pt x="117" y="158"/>
                        <a:pt x="117" y="158"/>
                      </a:cubicBezTo>
                      <a:cubicBezTo>
                        <a:pt x="117" y="158"/>
                        <a:pt x="117" y="158"/>
                        <a:pt x="117" y="158"/>
                      </a:cubicBezTo>
                      <a:cubicBezTo>
                        <a:pt x="117" y="158"/>
                        <a:pt x="117" y="158"/>
                        <a:pt x="117" y="158"/>
                      </a:cubicBezTo>
                      <a:cubicBezTo>
                        <a:pt x="117" y="158"/>
                        <a:pt x="117" y="158"/>
                        <a:pt x="117" y="158"/>
                      </a:cubicBezTo>
                      <a:cubicBezTo>
                        <a:pt x="117" y="158"/>
                        <a:pt x="117" y="158"/>
                        <a:pt x="117" y="158"/>
                      </a:cubicBezTo>
                      <a:cubicBezTo>
                        <a:pt x="117" y="158"/>
                        <a:pt x="117" y="158"/>
                        <a:pt x="117" y="158"/>
                      </a:cubicBezTo>
                      <a:cubicBezTo>
                        <a:pt x="117" y="158"/>
                        <a:pt x="117" y="158"/>
                        <a:pt x="117" y="158"/>
                      </a:cubicBezTo>
                      <a:cubicBezTo>
                        <a:pt x="118" y="158"/>
                        <a:pt x="118" y="158"/>
                        <a:pt x="118" y="158"/>
                      </a:cubicBezTo>
                      <a:cubicBezTo>
                        <a:pt x="118" y="158"/>
                        <a:pt x="118" y="158"/>
                        <a:pt x="118" y="158"/>
                      </a:cubicBezTo>
                      <a:cubicBezTo>
                        <a:pt x="118" y="158"/>
                        <a:pt x="118" y="158"/>
                        <a:pt x="118" y="158"/>
                      </a:cubicBezTo>
                      <a:cubicBezTo>
                        <a:pt x="118" y="158"/>
                        <a:pt x="118" y="158"/>
                        <a:pt x="118" y="158"/>
                      </a:cubicBezTo>
                      <a:cubicBezTo>
                        <a:pt x="118" y="158"/>
                        <a:pt x="118" y="158"/>
                        <a:pt x="118" y="158"/>
                      </a:cubicBezTo>
                      <a:cubicBezTo>
                        <a:pt x="118" y="158"/>
                        <a:pt x="118" y="158"/>
                        <a:pt x="118" y="158"/>
                      </a:cubicBezTo>
                      <a:cubicBezTo>
                        <a:pt x="118" y="158"/>
                        <a:pt x="118" y="158"/>
                        <a:pt x="118" y="158"/>
                      </a:cubicBezTo>
                      <a:cubicBezTo>
                        <a:pt x="118" y="159"/>
                        <a:pt x="118" y="159"/>
                        <a:pt x="118" y="159"/>
                      </a:cubicBezTo>
                      <a:cubicBezTo>
                        <a:pt x="118" y="158"/>
                        <a:pt x="118" y="158"/>
                        <a:pt x="118" y="158"/>
                      </a:cubicBezTo>
                      <a:cubicBezTo>
                        <a:pt x="118" y="158"/>
                        <a:pt x="118" y="158"/>
                        <a:pt x="118" y="158"/>
                      </a:cubicBezTo>
                      <a:cubicBezTo>
                        <a:pt x="118" y="158"/>
                        <a:pt x="118" y="158"/>
                        <a:pt x="118" y="158"/>
                      </a:cubicBezTo>
                      <a:cubicBezTo>
                        <a:pt x="118" y="158"/>
                        <a:pt x="118" y="158"/>
                        <a:pt x="118" y="158"/>
                      </a:cubicBezTo>
                      <a:cubicBezTo>
                        <a:pt x="118" y="158"/>
                        <a:pt x="118" y="158"/>
                        <a:pt x="118" y="158"/>
                      </a:cubicBezTo>
                      <a:cubicBezTo>
                        <a:pt x="118" y="158"/>
                        <a:pt x="118" y="158"/>
                        <a:pt x="118" y="158"/>
                      </a:cubicBezTo>
                      <a:cubicBezTo>
                        <a:pt x="118" y="158"/>
                        <a:pt x="118" y="158"/>
                        <a:pt x="118" y="158"/>
                      </a:cubicBezTo>
                      <a:cubicBezTo>
                        <a:pt x="118" y="158"/>
                        <a:pt x="118" y="158"/>
                        <a:pt x="118" y="158"/>
                      </a:cubicBezTo>
                      <a:cubicBezTo>
                        <a:pt x="118" y="158"/>
                        <a:pt x="118" y="158"/>
                        <a:pt x="118" y="158"/>
                      </a:cubicBezTo>
                      <a:cubicBezTo>
                        <a:pt x="118" y="158"/>
                        <a:pt x="118" y="158"/>
                        <a:pt x="118" y="158"/>
                      </a:cubicBezTo>
                      <a:cubicBezTo>
                        <a:pt x="118" y="158"/>
                        <a:pt x="118" y="158"/>
                        <a:pt x="118" y="158"/>
                      </a:cubicBezTo>
                      <a:cubicBezTo>
                        <a:pt x="118" y="157"/>
                        <a:pt x="118" y="157"/>
                        <a:pt x="118" y="157"/>
                      </a:cubicBezTo>
                      <a:cubicBezTo>
                        <a:pt x="119" y="157"/>
                        <a:pt x="119" y="157"/>
                        <a:pt x="119" y="157"/>
                      </a:cubicBezTo>
                      <a:cubicBezTo>
                        <a:pt x="119" y="157"/>
                        <a:pt x="119" y="157"/>
                        <a:pt x="119" y="157"/>
                      </a:cubicBezTo>
                      <a:cubicBezTo>
                        <a:pt x="119" y="157"/>
                        <a:pt x="119" y="157"/>
                        <a:pt x="119" y="157"/>
                      </a:cubicBezTo>
                      <a:cubicBezTo>
                        <a:pt x="119" y="157"/>
                        <a:pt x="119" y="157"/>
                        <a:pt x="119" y="157"/>
                      </a:cubicBezTo>
                      <a:cubicBezTo>
                        <a:pt x="119" y="157"/>
                        <a:pt x="119" y="157"/>
                        <a:pt x="119" y="157"/>
                      </a:cubicBezTo>
                      <a:cubicBezTo>
                        <a:pt x="119" y="156"/>
                        <a:pt x="119" y="156"/>
                        <a:pt x="119" y="156"/>
                      </a:cubicBezTo>
                      <a:cubicBezTo>
                        <a:pt x="119" y="156"/>
                        <a:pt x="119" y="156"/>
                        <a:pt x="119" y="156"/>
                      </a:cubicBezTo>
                      <a:cubicBezTo>
                        <a:pt x="119" y="156"/>
                        <a:pt x="119" y="156"/>
                        <a:pt x="119" y="156"/>
                      </a:cubicBezTo>
                      <a:cubicBezTo>
                        <a:pt x="119" y="156"/>
                        <a:pt x="119" y="156"/>
                        <a:pt x="119" y="156"/>
                      </a:cubicBezTo>
                      <a:cubicBezTo>
                        <a:pt x="118" y="156"/>
                        <a:pt x="118" y="156"/>
                        <a:pt x="118" y="156"/>
                      </a:cubicBezTo>
                      <a:cubicBezTo>
                        <a:pt x="118" y="156"/>
                        <a:pt x="118" y="156"/>
                        <a:pt x="118" y="156"/>
                      </a:cubicBezTo>
                      <a:cubicBezTo>
                        <a:pt x="118" y="156"/>
                        <a:pt x="118" y="156"/>
                        <a:pt x="118" y="156"/>
                      </a:cubicBezTo>
                      <a:cubicBezTo>
                        <a:pt x="118" y="156"/>
                        <a:pt x="118" y="156"/>
                        <a:pt x="118" y="156"/>
                      </a:cubicBezTo>
                      <a:cubicBezTo>
                        <a:pt x="118" y="156"/>
                        <a:pt x="118" y="156"/>
                        <a:pt x="118" y="156"/>
                      </a:cubicBezTo>
                      <a:cubicBezTo>
                        <a:pt x="118" y="156"/>
                        <a:pt x="118" y="156"/>
                        <a:pt x="118" y="156"/>
                      </a:cubicBezTo>
                      <a:cubicBezTo>
                        <a:pt x="117" y="156"/>
                        <a:pt x="117" y="156"/>
                        <a:pt x="117" y="156"/>
                      </a:cubicBezTo>
                      <a:cubicBezTo>
                        <a:pt x="117" y="156"/>
                        <a:pt x="117" y="156"/>
                        <a:pt x="117" y="156"/>
                      </a:cubicBezTo>
                      <a:cubicBezTo>
                        <a:pt x="117" y="156"/>
                        <a:pt x="117" y="156"/>
                        <a:pt x="117" y="156"/>
                      </a:cubicBezTo>
                      <a:cubicBezTo>
                        <a:pt x="117" y="156"/>
                        <a:pt x="117" y="156"/>
                        <a:pt x="117" y="156"/>
                      </a:cubicBezTo>
                      <a:cubicBezTo>
                        <a:pt x="117" y="156"/>
                        <a:pt x="117" y="156"/>
                        <a:pt x="117" y="156"/>
                      </a:cubicBezTo>
                      <a:cubicBezTo>
                        <a:pt x="116" y="156"/>
                        <a:pt x="116" y="156"/>
                        <a:pt x="116" y="156"/>
                      </a:cubicBezTo>
                      <a:cubicBezTo>
                        <a:pt x="116" y="156"/>
                        <a:pt x="116" y="156"/>
                        <a:pt x="116" y="156"/>
                      </a:cubicBezTo>
                      <a:cubicBezTo>
                        <a:pt x="116" y="156"/>
                        <a:pt x="116" y="156"/>
                        <a:pt x="116" y="156"/>
                      </a:cubicBezTo>
                      <a:cubicBezTo>
                        <a:pt x="116" y="156"/>
                        <a:pt x="116" y="156"/>
                        <a:pt x="116" y="156"/>
                      </a:cubicBezTo>
                      <a:cubicBezTo>
                        <a:pt x="116" y="156"/>
                        <a:pt x="116" y="156"/>
                        <a:pt x="116" y="156"/>
                      </a:cubicBezTo>
                      <a:cubicBezTo>
                        <a:pt x="116" y="156"/>
                        <a:pt x="116" y="156"/>
                        <a:pt x="116" y="156"/>
                      </a:cubicBezTo>
                      <a:cubicBezTo>
                        <a:pt x="116" y="156"/>
                        <a:pt x="116" y="156"/>
                        <a:pt x="116" y="156"/>
                      </a:cubicBezTo>
                      <a:cubicBezTo>
                        <a:pt x="116" y="156"/>
                        <a:pt x="116" y="156"/>
                        <a:pt x="116" y="156"/>
                      </a:cubicBezTo>
                      <a:cubicBezTo>
                        <a:pt x="116" y="156"/>
                        <a:pt x="116" y="156"/>
                        <a:pt x="116" y="156"/>
                      </a:cubicBezTo>
                      <a:cubicBezTo>
                        <a:pt x="116" y="156"/>
                        <a:pt x="116" y="156"/>
                        <a:pt x="116" y="156"/>
                      </a:cubicBezTo>
                      <a:cubicBezTo>
                        <a:pt x="116" y="156"/>
                        <a:pt x="116" y="156"/>
                        <a:pt x="116" y="156"/>
                      </a:cubicBezTo>
                      <a:cubicBezTo>
                        <a:pt x="116" y="156"/>
                        <a:pt x="116" y="156"/>
                        <a:pt x="116" y="156"/>
                      </a:cubicBezTo>
                      <a:cubicBezTo>
                        <a:pt x="116" y="156"/>
                        <a:pt x="116" y="156"/>
                        <a:pt x="116" y="156"/>
                      </a:cubicBezTo>
                      <a:cubicBezTo>
                        <a:pt x="116" y="155"/>
                        <a:pt x="116" y="155"/>
                        <a:pt x="116" y="155"/>
                      </a:cubicBezTo>
                      <a:cubicBezTo>
                        <a:pt x="116" y="155"/>
                        <a:pt x="116" y="155"/>
                        <a:pt x="116" y="155"/>
                      </a:cubicBezTo>
                      <a:cubicBezTo>
                        <a:pt x="116" y="155"/>
                        <a:pt x="116" y="155"/>
                        <a:pt x="116" y="155"/>
                      </a:cubicBezTo>
                      <a:cubicBezTo>
                        <a:pt x="116" y="155"/>
                        <a:pt x="116" y="155"/>
                        <a:pt x="116" y="155"/>
                      </a:cubicBezTo>
                      <a:cubicBezTo>
                        <a:pt x="116" y="155"/>
                        <a:pt x="116" y="155"/>
                        <a:pt x="116" y="155"/>
                      </a:cubicBezTo>
                      <a:cubicBezTo>
                        <a:pt x="116" y="155"/>
                        <a:pt x="116" y="155"/>
                        <a:pt x="116" y="155"/>
                      </a:cubicBezTo>
                      <a:cubicBezTo>
                        <a:pt x="116" y="155"/>
                        <a:pt x="116" y="155"/>
                        <a:pt x="116" y="155"/>
                      </a:cubicBezTo>
                      <a:cubicBezTo>
                        <a:pt x="116" y="155"/>
                        <a:pt x="116" y="155"/>
                        <a:pt x="116" y="155"/>
                      </a:cubicBezTo>
                      <a:cubicBezTo>
                        <a:pt x="116" y="155"/>
                        <a:pt x="116" y="155"/>
                        <a:pt x="116" y="155"/>
                      </a:cubicBezTo>
                      <a:cubicBezTo>
                        <a:pt x="116" y="155"/>
                        <a:pt x="116" y="155"/>
                        <a:pt x="116" y="155"/>
                      </a:cubicBezTo>
                      <a:cubicBezTo>
                        <a:pt x="116" y="155"/>
                        <a:pt x="116" y="155"/>
                        <a:pt x="116" y="155"/>
                      </a:cubicBezTo>
                      <a:cubicBezTo>
                        <a:pt x="116" y="155"/>
                        <a:pt x="116" y="155"/>
                        <a:pt x="116" y="154"/>
                      </a:cubicBezTo>
                      <a:cubicBezTo>
                        <a:pt x="116" y="154"/>
                        <a:pt x="116" y="154"/>
                        <a:pt x="116" y="154"/>
                      </a:cubicBezTo>
                      <a:cubicBezTo>
                        <a:pt x="116" y="154"/>
                        <a:pt x="116" y="154"/>
                        <a:pt x="116" y="154"/>
                      </a:cubicBezTo>
                      <a:cubicBezTo>
                        <a:pt x="116" y="154"/>
                        <a:pt x="116" y="154"/>
                        <a:pt x="116" y="154"/>
                      </a:cubicBezTo>
                      <a:cubicBezTo>
                        <a:pt x="116" y="154"/>
                        <a:pt x="116" y="154"/>
                        <a:pt x="116" y="154"/>
                      </a:cubicBezTo>
                      <a:cubicBezTo>
                        <a:pt x="116" y="154"/>
                        <a:pt x="116" y="154"/>
                        <a:pt x="116" y="154"/>
                      </a:cubicBezTo>
                      <a:cubicBezTo>
                        <a:pt x="116" y="154"/>
                        <a:pt x="116" y="154"/>
                        <a:pt x="116" y="154"/>
                      </a:cubicBezTo>
                      <a:cubicBezTo>
                        <a:pt x="116" y="153"/>
                        <a:pt x="116" y="153"/>
                        <a:pt x="116" y="153"/>
                      </a:cubicBezTo>
                      <a:cubicBezTo>
                        <a:pt x="116" y="153"/>
                        <a:pt x="116" y="153"/>
                        <a:pt x="116" y="153"/>
                      </a:cubicBezTo>
                      <a:cubicBezTo>
                        <a:pt x="116" y="153"/>
                        <a:pt x="116" y="153"/>
                        <a:pt x="116" y="153"/>
                      </a:cubicBezTo>
                      <a:cubicBezTo>
                        <a:pt x="116" y="153"/>
                        <a:pt x="116" y="153"/>
                        <a:pt x="116" y="153"/>
                      </a:cubicBezTo>
                      <a:cubicBezTo>
                        <a:pt x="116" y="153"/>
                        <a:pt x="116" y="153"/>
                        <a:pt x="116" y="153"/>
                      </a:cubicBezTo>
                      <a:cubicBezTo>
                        <a:pt x="116" y="153"/>
                        <a:pt x="116" y="153"/>
                        <a:pt x="116" y="153"/>
                      </a:cubicBezTo>
                      <a:cubicBezTo>
                        <a:pt x="116" y="153"/>
                        <a:pt x="116" y="153"/>
                        <a:pt x="116" y="153"/>
                      </a:cubicBezTo>
                      <a:cubicBezTo>
                        <a:pt x="116" y="152"/>
                        <a:pt x="116" y="152"/>
                        <a:pt x="116" y="152"/>
                      </a:cubicBezTo>
                      <a:cubicBezTo>
                        <a:pt x="116" y="152"/>
                        <a:pt x="116" y="152"/>
                        <a:pt x="116" y="152"/>
                      </a:cubicBezTo>
                      <a:cubicBezTo>
                        <a:pt x="117" y="152"/>
                        <a:pt x="117" y="152"/>
                        <a:pt x="117" y="152"/>
                      </a:cubicBezTo>
                      <a:cubicBezTo>
                        <a:pt x="117" y="152"/>
                        <a:pt x="117" y="152"/>
                        <a:pt x="117" y="152"/>
                      </a:cubicBezTo>
                      <a:cubicBezTo>
                        <a:pt x="117" y="151"/>
                        <a:pt x="117" y="151"/>
                        <a:pt x="117" y="151"/>
                      </a:cubicBezTo>
                      <a:cubicBezTo>
                        <a:pt x="117" y="151"/>
                        <a:pt x="117" y="151"/>
                        <a:pt x="117" y="151"/>
                      </a:cubicBezTo>
                      <a:cubicBezTo>
                        <a:pt x="117" y="151"/>
                        <a:pt x="117" y="151"/>
                        <a:pt x="117" y="151"/>
                      </a:cubicBezTo>
                      <a:cubicBezTo>
                        <a:pt x="117" y="151"/>
                        <a:pt x="117" y="151"/>
                        <a:pt x="117" y="151"/>
                      </a:cubicBezTo>
                      <a:cubicBezTo>
                        <a:pt x="117" y="151"/>
                        <a:pt x="117" y="151"/>
                        <a:pt x="117" y="151"/>
                      </a:cubicBezTo>
                      <a:cubicBezTo>
                        <a:pt x="117" y="150"/>
                        <a:pt x="117" y="150"/>
                        <a:pt x="117" y="150"/>
                      </a:cubicBezTo>
                      <a:cubicBezTo>
                        <a:pt x="117" y="150"/>
                        <a:pt x="117" y="150"/>
                        <a:pt x="117" y="150"/>
                      </a:cubicBezTo>
                      <a:cubicBezTo>
                        <a:pt x="117" y="150"/>
                        <a:pt x="117" y="150"/>
                        <a:pt x="117" y="150"/>
                      </a:cubicBezTo>
                      <a:cubicBezTo>
                        <a:pt x="117" y="150"/>
                        <a:pt x="117" y="150"/>
                        <a:pt x="117" y="150"/>
                      </a:cubicBezTo>
                      <a:cubicBezTo>
                        <a:pt x="117" y="150"/>
                        <a:pt x="117" y="150"/>
                        <a:pt x="117" y="150"/>
                      </a:cubicBezTo>
                      <a:cubicBezTo>
                        <a:pt x="117" y="150"/>
                        <a:pt x="117" y="150"/>
                        <a:pt x="117" y="150"/>
                      </a:cubicBezTo>
                      <a:cubicBezTo>
                        <a:pt x="117" y="149"/>
                        <a:pt x="117" y="149"/>
                        <a:pt x="117" y="149"/>
                      </a:cubicBezTo>
                      <a:cubicBezTo>
                        <a:pt x="117" y="149"/>
                        <a:pt x="117" y="149"/>
                        <a:pt x="117" y="149"/>
                      </a:cubicBezTo>
                      <a:cubicBezTo>
                        <a:pt x="117" y="149"/>
                        <a:pt x="117" y="149"/>
                        <a:pt x="117" y="149"/>
                      </a:cubicBezTo>
                      <a:cubicBezTo>
                        <a:pt x="117" y="149"/>
                        <a:pt x="117" y="149"/>
                        <a:pt x="117" y="149"/>
                      </a:cubicBezTo>
                      <a:cubicBezTo>
                        <a:pt x="117" y="149"/>
                        <a:pt x="117" y="149"/>
                        <a:pt x="117" y="149"/>
                      </a:cubicBezTo>
                      <a:cubicBezTo>
                        <a:pt x="117" y="149"/>
                        <a:pt x="117" y="149"/>
                        <a:pt x="117" y="149"/>
                      </a:cubicBezTo>
                      <a:cubicBezTo>
                        <a:pt x="117" y="149"/>
                        <a:pt x="117" y="149"/>
                        <a:pt x="117" y="149"/>
                      </a:cubicBezTo>
                      <a:cubicBezTo>
                        <a:pt x="117" y="148"/>
                        <a:pt x="117" y="148"/>
                        <a:pt x="117" y="148"/>
                      </a:cubicBezTo>
                      <a:cubicBezTo>
                        <a:pt x="117" y="148"/>
                        <a:pt x="117" y="148"/>
                        <a:pt x="117" y="148"/>
                      </a:cubicBezTo>
                      <a:cubicBezTo>
                        <a:pt x="117" y="148"/>
                        <a:pt x="117" y="148"/>
                        <a:pt x="117" y="148"/>
                      </a:cubicBezTo>
                      <a:cubicBezTo>
                        <a:pt x="117" y="148"/>
                        <a:pt x="117" y="148"/>
                        <a:pt x="117" y="148"/>
                      </a:cubicBezTo>
                      <a:cubicBezTo>
                        <a:pt x="117" y="148"/>
                        <a:pt x="117" y="148"/>
                        <a:pt x="117" y="148"/>
                      </a:cubicBezTo>
                      <a:cubicBezTo>
                        <a:pt x="117" y="148"/>
                        <a:pt x="117" y="148"/>
                        <a:pt x="117" y="148"/>
                      </a:cubicBezTo>
                      <a:cubicBezTo>
                        <a:pt x="117" y="148"/>
                        <a:pt x="117" y="148"/>
                        <a:pt x="117" y="148"/>
                      </a:cubicBezTo>
                      <a:cubicBezTo>
                        <a:pt x="117" y="148"/>
                        <a:pt x="117" y="148"/>
                        <a:pt x="117" y="148"/>
                      </a:cubicBezTo>
                      <a:cubicBezTo>
                        <a:pt x="117" y="148"/>
                        <a:pt x="117" y="148"/>
                        <a:pt x="117" y="148"/>
                      </a:cubicBezTo>
                      <a:cubicBezTo>
                        <a:pt x="117" y="148"/>
                        <a:pt x="117" y="148"/>
                        <a:pt x="117" y="148"/>
                      </a:cubicBezTo>
                      <a:cubicBezTo>
                        <a:pt x="117" y="148"/>
                        <a:pt x="117" y="148"/>
                        <a:pt x="117" y="148"/>
                      </a:cubicBezTo>
                      <a:cubicBezTo>
                        <a:pt x="116" y="148"/>
                        <a:pt x="116" y="148"/>
                        <a:pt x="116" y="148"/>
                      </a:cubicBezTo>
                      <a:cubicBezTo>
                        <a:pt x="116" y="148"/>
                        <a:pt x="116" y="148"/>
                        <a:pt x="116" y="148"/>
                      </a:cubicBezTo>
                      <a:cubicBezTo>
                        <a:pt x="116" y="148"/>
                        <a:pt x="116" y="148"/>
                        <a:pt x="116" y="148"/>
                      </a:cubicBezTo>
                      <a:cubicBezTo>
                        <a:pt x="116" y="149"/>
                        <a:pt x="116" y="149"/>
                        <a:pt x="116" y="149"/>
                      </a:cubicBezTo>
                      <a:cubicBezTo>
                        <a:pt x="115" y="149"/>
                        <a:pt x="115" y="149"/>
                        <a:pt x="115" y="149"/>
                      </a:cubicBezTo>
                      <a:cubicBezTo>
                        <a:pt x="115" y="149"/>
                        <a:pt x="115" y="149"/>
                        <a:pt x="115" y="149"/>
                      </a:cubicBezTo>
                      <a:cubicBezTo>
                        <a:pt x="115" y="149"/>
                        <a:pt x="115" y="149"/>
                        <a:pt x="115" y="149"/>
                      </a:cubicBezTo>
                      <a:cubicBezTo>
                        <a:pt x="115" y="149"/>
                        <a:pt x="115" y="149"/>
                        <a:pt x="115" y="149"/>
                      </a:cubicBezTo>
                      <a:cubicBezTo>
                        <a:pt x="114" y="149"/>
                        <a:pt x="114" y="149"/>
                        <a:pt x="114" y="149"/>
                      </a:cubicBezTo>
                      <a:cubicBezTo>
                        <a:pt x="114" y="149"/>
                        <a:pt x="114" y="149"/>
                        <a:pt x="114" y="149"/>
                      </a:cubicBezTo>
                      <a:cubicBezTo>
                        <a:pt x="114" y="149"/>
                        <a:pt x="114" y="150"/>
                        <a:pt x="114" y="150"/>
                      </a:cubicBezTo>
                      <a:cubicBezTo>
                        <a:pt x="114" y="150"/>
                        <a:pt x="114" y="150"/>
                        <a:pt x="114" y="150"/>
                      </a:cubicBezTo>
                      <a:cubicBezTo>
                        <a:pt x="114" y="150"/>
                        <a:pt x="114" y="150"/>
                        <a:pt x="114" y="150"/>
                      </a:cubicBezTo>
                      <a:cubicBezTo>
                        <a:pt x="113" y="151"/>
                        <a:pt x="113" y="151"/>
                        <a:pt x="113" y="151"/>
                      </a:cubicBezTo>
                      <a:cubicBezTo>
                        <a:pt x="113" y="151"/>
                        <a:pt x="113" y="151"/>
                        <a:pt x="113" y="151"/>
                      </a:cubicBezTo>
                      <a:cubicBezTo>
                        <a:pt x="113" y="151"/>
                        <a:pt x="113" y="151"/>
                        <a:pt x="113" y="151"/>
                      </a:cubicBezTo>
                      <a:cubicBezTo>
                        <a:pt x="113" y="151"/>
                        <a:pt x="113" y="151"/>
                        <a:pt x="113" y="151"/>
                      </a:cubicBezTo>
                      <a:cubicBezTo>
                        <a:pt x="113" y="152"/>
                        <a:pt x="113" y="152"/>
                        <a:pt x="113" y="152"/>
                      </a:cubicBezTo>
                      <a:cubicBezTo>
                        <a:pt x="113" y="152"/>
                        <a:pt x="113" y="152"/>
                        <a:pt x="113" y="152"/>
                      </a:cubicBezTo>
                      <a:cubicBezTo>
                        <a:pt x="112" y="152"/>
                        <a:pt x="112" y="152"/>
                        <a:pt x="112" y="152"/>
                      </a:cubicBezTo>
                      <a:cubicBezTo>
                        <a:pt x="112" y="152"/>
                        <a:pt x="112" y="152"/>
                        <a:pt x="112" y="152"/>
                      </a:cubicBezTo>
                      <a:cubicBezTo>
                        <a:pt x="112" y="152"/>
                        <a:pt x="112" y="152"/>
                        <a:pt x="112" y="152"/>
                      </a:cubicBezTo>
                      <a:cubicBezTo>
                        <a:pt x="112" y="152"/>
                        <a:pt x="112" y="152"/>
                        <a:pt x="112" y="152"/>
                      </a:cubicBezTo>
                      <a:cubicBezTo>
                        <a:pt x="112" y="152"/>
                        <a:pt x="112" y="152"/>
                        <a:pt x="112" y="152"/>
                      </a:cubicBezTo>
                      <a:cubicBezTo>
                        <a:pt x="111" y="152"/>
                        <a:pt x="111" y="152"/>
                        <a:pt x="111" y="152"/>
                      </a:cubicBezTo>
                      <a:cubicBezTo>
                        <a:pt x="111" y="152"/>
                        <a:pt x="111" y="152"/>
                        <a:pt x="111" y="152"/>
                      </a:cubicBezTo>
                      <a:cubicBezTo>
                        <a:pt x="111" y="152"/>
                        <a:pt x="111" y="152"/>
                        <a:pt x="111" y="152"/>
                      </a:cubicBezTo>
                      <a:cubicBezTo>
                        <a:pt x="111" y="152"/>
                        <a:pt x="111" y="152"/>
                        <a:pt x="111" y="152"/>
                      </a:cubicBezTo>
                      <a:cubicBezTo>
                        <a:pt x="111" y="152"/>
                        <a:pt x="111" y="152"/>
                        <a:pt x="111" y="152"/>
                      </a:cubicBezTo>
                      <a:cubicBezTo>
                        <a:pt x="111" y="152"/>
                        <a:pt x="111" y="152"/>
                        <a:pt x="111" y="152"/>
                      </a:cubicBezTo>
                      <a:cubicBezTo>
                        <a:pt x="111" y="152"/>
                        <a:pt x="111" y="152"/>
                        <a:pt x="111" y="152"/>
                      </a:cubicBezTo>
                      <a:cubicBezTo>
                        <a:pt x="111" y="152"/>
                        <a:pt x="110" y="152"/>
                        <a:pt x="110" y="152"/>
                      </a:cubicBezTo>
                      <a:cubicBezTo>
                        <a:pt x="110" y="152"/>
                        <a:pt x="110" y="152"/>
                        <a:pt x="110" y="152"/>
                      </a:cubicBezTo>
                      <a:cubicBezTo>
                        <a:pt x="110" y="152"/>
                        <a:pt x="110" y="152"/>
                        <a:pt x="110" y="152"/>
                      </a:cubicBezTo>
                      <a:cubicBezTo>
                        <a:pt x="110" y="152"/>
                        <a:pt x="110" y="152"/>
                        <a:pt x="110" y="152"/>
                      </a:cubicBezTo>
                      <a:cubicBezTo>
                        <a:pt x="110" y="152"/>
                        <a:pt x="110" y="152"/>
                        <a:pt x="110" y="152"/>
                      </a:cubicBezTo>
                      <a:cubicBezTo>
                        <a:pt x="109" y="152"/>
                        <a:pt x="109" y="152"/>
                        <a:pt x="109" y="152"/>
                      </a:cubicBezTo>
                      <a:cubicBezTo>
                        <a:pt x="109" y="152"/>
                        <a:pt x="109" y="152"/>
                        <a:pt x="109" y="152"/>
                      </a:cubicBezTo>
                      <a:cubicBezTo>
                        <a:pt x="109" y="152"/>
                        <a:pt x="109" y="152"/>
                        <a:pt x="109" y="152"/>
                      </a:cubicBezTo>
                      <a:cubicBezTo>
                        <a:pt x="109" y="153"/>
                        <a:pt x="109" y="153"/>
                        <a:pt x="109" y="153"/>
                      </a:cubicBezTo>
                      <a:cubicBezTo>
                        <a:pt x="109" y="153"/>
                        <a:pt x="109" y="153"/>
                        <a:pt x="109" y="153"/>
                      </a:cubicBezTo>
                      <a:cubicBezTo>
                        <a:pt x="109" y="153"/>
                        <a:pt x="109" y="153"/>
                        <a:pt x="109" y="153"/>
                      </a:cubicBezTo>
                      <a:cubicBezTo>
                        <a:pt x="109" y="153"/>
                        <a:pt x="109" y="153"/>
                        <a:pt x="109" y="153"/>
                      </a:cubicBezTo>
                      <a:cubicBezTo>
                        <a:pt x="108" y="153"/>
                        <a:pt x="108" y="153"/>
                        <a:pt x="108" y="153"/>
                      </a:cubicBezTo>
                      <a:cubicBezTo>
                        <a:pt x="108" y="154"/>
                        <a:pt x="108" y="154"/>
                        <a:pt x="108" y="154"/>
                      </a:cubicBezTo>
                      <a:cubicBezTo>
                        <a:pt x="108" y="154"/>
                        <a:pt x="108" y="154"/>
                        <a:pt x="108" y="154"/>
                      </a:cubicBezTo>
                      <a:cubicBezTo>
                        <a:pt x="108" y="154"/>
                        <a:pt x="108" y="154"/>
                        <a:pt x="108" y="154"/>
                      </a:cubicBezTo>
                      <a:cubicBezTo>
                        <a:pt x="108" y="154"/>
                        <a:pt x="108" y="154"/>
                        <a:pt x="108" y="154"/>
                      </a:cubicBezTo>
                      <a:cubicBezTo>
                        <a:pt x="108" y="154"/>
                        <a:pt x="108" y="154"/>
                        <a:pt x="108" y="154"/>
                      </a:cubicBezTo>
                      <a:cubicBezTo>
                        <a:pt x="108" y="155"/>
                        <a:pt x="108" y="155"/>
                        <a:pt x="108" y="155"/>
                      </a:cubicBezTo>
                      <a:cubicBezTo>
                        <a:pt x="108" y="155"/>
                        <a:pt x="108" y="155"/>
                        <a:pt x="108" y="155"/>
                      </a:cubicBezTo>
                      <a:cubicBezTo>
                        <a:pt x="108" y="155"/>
                        <a:pt x="108" y="155"/>
                        <a:pt x="108" y="155"/>
                      </a:cubicBezTo>
                      <a:cubicBezTo>
                        <a:pt x="108" y="155"/>
                        <a:pt x="108" y="155"/>
                        <a:pt x="108" y="155"/>
                      </a:cubicBezTo>
                      <a:cubicBezTo>
                        <a:pt x="108" y="155"/>
                        <a:pt x="108" y="155"/>
                        <a:pt x="108" y="155"/>
                      </a:cubicBezTo>
                      <a:cubicBezTo>
                        <a:pt x="108" y="154"/>
                        <a:pt x="108" y="154"/>
                        <a:pt x="108" y="154"/>
                      </a:cubicBezTo>
                      <a:cubicBezTo>
                        <a:pt x="108" y="154"/>
                        <a:pt x="108" y="154"/>
                        <a:pt x="108" y="154"/>
                      </a:cubicBezTo>
                      <a:cubicBezTo>
                        <a:pt x="108" y="155"/>
                        <a:pt x="108" y="155"/>
                        <a:pt x="108" y="155"/>
                      </a:cubicBezTo>
                      <a:cubicBezTo>
                        <a:pt x="108" y="155"/>
                        <a:pt x="108" y="155"/>
                        <a:pt x="108" y="155"/>
                      </a:cubicBezTo>
                      <a:cubicBezTo>
                        <a:pt x="108" y="155"/>
                        <a:pt x="108" y="155"/>
                        <a:pt x="108" y="155"/>
                      </a:cubicBezTo>
                      <a:cubicBezTo>
                        <a:pt x="108" y="155"/>
                        <a:pt x="108" y="155"/>
                        <a:pt x="108" y="155"/>
                      </a:cubicBezTo>
                      <a:cubicBezTo>
                        <a:pt x="108" y="155"/>
                        <a:pt x="108" y="155"/>
                        <a:pt x="108" y="155"/>
                      </a:cubicBezTo>
                      <a:cubicBezTo>
                        <a:pt x="109" y="155"/>
                        <a:pt x="109" y="155"/>
                        <a:pt x="109" y="155"/>
                      </a:cubicBezTo>
                      <a:cubicBezTo>
                        <a:pt x="109" y="155"/>
                        <a:pt x="109" y="155"/>
                        <a:pt x="109" y="155"/>
                      </a:cubicBezTo>
                      <a:cubicBezTo>
                        <a:pt x="109" y="155"/>
                        <a:pt x="109" y="155"/>
                        <a:pt x="109" y="155"/>
                      </a:cubicBezTo>
                      <a:cubicBezTo>
                        <a:pt x="109" y="155"/>
                        <a:pt x="109" y="155"/>
                        <a:pt x="109" y="155"/>
                      </a:cubicBezTo>
                      <a:cubicBezTo>
                        <a:pt x="109" y="155"/>
                        <a:pt x="109" y="155"/>
                        <a:pt x="109" y="155"/>
                      </a:cubicBezTo>
                      <a:cubicBezTo>
                        <a:pt x="109" y="155"/>
                        <a:pt x="109" y="155"/>
                        <a:pt x="109" y="155"/>
                      </a:cubicBezTo>
                      <a:cubicBezTo>
                        <a:pt x="109" y="155"/>
                        <a:pt x="109" y="155"/>
                        <a:pt x="109" y="155"/>
                      </a:cubicBezTo>
                      <a:cubicBezTo>
                        <a:pt x="109" y="156"/>
                        <a:pt x="109" y="156"/>
                        <a:pt x="109" y="156"/>
                      </a:cubicBezTo>
                      <a:cubicBezTo>
                        <a:pt x="109" y="156"/>
                        <a:pt x="109" y="156"/>
                        <a:pt x="109" y="156"/>
                      </a:cubicBezTo>
                      <a:cubicBezTo>
                        <a:pt x="109" y="156"/>
                        <a:pt x="109" y="156"/>
                        <a:pt x="109" y="156"/>
                      </a:cubicBezTo>
                      <a:cubicBezTo>
                        <a:pt x="109" y="155"/>
                        <a:pt x="109" y="155"/>
                        <a:pt x="109" y="155"/>
                      </a:cubicBezTo>
                      <a:cubicBezTo>
                        <a:pt x="109" y="155"/>
                        <a:pt x="109" y="155"/>
                        <a:pt x="109" y="155"/>
                      </a:cubicBezTo>
                      <a:cubicBezTo>
                        <a:pt x="109" y="155"/>
                        <a:pt x="109" y="155"/>
                        <a:pt x="109" y="155"/>
                      </a:cubicBezTo>
                      <a:cubicBezTo>
                        <a:pt x="109" y="155"/>
                        <a:pt x="109" y="155"/>
                        <a:pt x="109" y="155"/>
                      </a:cubicBezTo>
                      <a:cubicBezTo>
                        <a:pt x="109" y="155"/>
                        <a:pt x="109" y="155"/>
                        <a:pt x="109" y="155"/>
                      </a:cubicBezTo>
                      <a:cubicBezTo>
                        <a:pt x="109" y="155"/>
                        <a:pt x="109" y="155"/>
                        <a:pt x="109" y="155"/>
                      </a:cubicBezTo>
                      <a:cubicBezTo>
                        <a:pt x="109" y="155"/>
                        <a:pt x="109" y="155"/>
                        <a:pt x="109" y="155"/>
                      </a:cubicBezTo>
                      <a:cubicBezTo>
                        <a:pt x="109" y="155"/>
                        <a:pt x="109" y="155"/>
                        <a:pt x="109" y="155"/>
                      </a:cubicBezTo>
                      <a:cubicBezTo>
                        <a:pt x="109" y="155"/>
                        <a:pt x="109" y="155"/>
                        <a:pt x="109" y="155"/>
                      </a:cubicBezTo>
                      <a:cubicBezTo>
                        <a:pt x="109" y="155"/>
                        <a:pt x="109" y="155"/>
                        <a:pt x="109" y="155"/>
                      </a:cubicBezTo>
                      <a:cubicBezTo>
                        <a:pt x="109" y="155"/>
                        <a:pt x="109" y="155"/>
                        <a:pt x="109" y="155"/>
                      </a:cubicBezTo>
                      <a:cubicBezTo>
                        <a:pt x="109" y="155"/>
                        <a:pt x="109" y="155"/>
                        <a:pt x="109" y="155"/>
                      </a:cubicBezTo>
                      <a:cubicBezTo>
                        <a:pt x="109" y="154"/>
                        <a:pt x="109" y="154"/>
                        <a:pt x="109" y="154"/>
                      </a:cubicBezTo>
                      <a:cubicBezTo>
                        <a:pt x="109" y="154"/>
                        <a:pt x="109" y="154"/>
                        <a:pt x="109" y="154"/>
                      </a:cubicBezTo>
                      <a:cubicBezTo>
                        <a:pt x="109" y="154"/>
                        <a:pt x="109" y="154"/>
                        <a:pt x="109" y="154"/>
                      </a:cubicBezTo>
                      <a:cubicBezTo>
                        <a:pt x="109" y="154"/>
                        <a:pt x="109" y="154"/>
                        <a:pt x="109" y="154"/>
                      </a:cubicBezTo>
                      <a:cubicBezTo>
                        <a:pt x="109" y="154"/>
                        <a:pt x="109" y="154"/>
                        <a:pt x="109" y="154"/>
                      </a:cubicBezTo>
                      <a:cubicBezTo>
                        <a:pt x="109" y="154"/>
                        <a:pt x="109" y="154"/>
                        <a:pt x="109" y="154"/>
                      </a:cubicBezTo>
                      <a:cubicBezTo>
                        <a:pt x="109" y="154"/>
                        <a:pt x="109" y="154"/>
                        <a:pt x="109" y="154"/>
                      </a:cubicBezTo>
                      <a:cubicBezTo>
                        <a:pt x="109" y="154"/>
                        <a:pt x="109" y="154"/>
                        <a:pt x="109" y="154"/>
                      </a:cubicBezTo>
                      <a:cubicBezTo>
                        <a:pt x="109" y="154"/>
                        <a:pt x="110" y="154"/>
                        <a:pt x="110" y="154"/>
                      </a:cubicBezTo>
                      <a:cubicBezTo>
                        <a:pt x="110" y="154"/>
                        <a:pt x="110" y="154"/>
                        <a:pt x="110" y="154"/>
                      </a:cubicBezTo>
                      <a:cubicBezTo>
                        <a:pt x="110" y="154"/>
                        <a:pt x="110" y="154"/>
                        <a:pt x="110" y="154"/>
                      </a:cubicBezTo>
                      <a:cubicBezTo>
                        <a:pt x="109" y="154"/>
                        <a:pt x="109" y="154"/>
                        <a:pt x="109" y="154"/>
                      </a:cubicBezTo>
                      <a:cubicBezTo>
                        <a:pt x="110" y="153"/>
                        <a:pt x="110" y="153"/>
                        <a:pt x="110" y="153"/>
                      </a:cubicBezTo>
                      <a:cubicBezTo>
                        <a:pt x="110" y="153"/>
                        <a:pt x="110" y="153"/>
                        <a:pt x="110" y="153"/>
                      </a:cubicBezTo>
                      <a:cubicBezTo>
                        <a:pt x="110" y="153"/>
                        <a:pt x="110" y="153"/>
                        <a:pt x="110" y="153"/>
                      </a:cubicBezTo>
                      <a:cubicBezTo>
                        <a:pt x="110" y="153"/>
                        <a:pt x="110" y="153"/>
                        <a:pt x="110" y="153"/>
                      </a:cubicBezTo>
                      <a:cubicBezTo>
                        <a:pt x="110" y="153"/>
                        <a:pt x="110" y="153"/>
                        <a:pt x="110" y="153"/>
                      </a:cubicBezTo>
                      <a:cubicBezTo>
                        <a:pt x="110" y="153"/>
                        <a:pt x="110" y="153"/>
                        <a:pt x="110" y="153"/>
                      </a:cubicBezTo>
                      <a:cubicBezTo>
                        <a:pt x="110" y="153"/>
                        <a:pt x="110" y="153"/>
                        <a:pt x="110" y="153"/>
                      </a:cubicBezTo>
                      <a:cubicBezTo>
                        <a:pt x="110" y="153"/>
                        <a:pt x="110" y="153"/>
                        <a:pt x="110" y="153"/>
                      </a:cubicBezTo>
                      <a:cubicBezTo>
                        <a:pt x="110" y="153"/>
                        <a:pt x="110" y="153"/>
                        <a:pt x="110" y="153"/>
                      </a:cubicBezTo>
                      <a:cubicBezTo>
                        <a:pt x="110" y="153"/>
                        <a:pt x="110" y="153"/>
                        <a:pt x="110" y="153"/>
                      </a:cubicBezTo>
                      <a:cubicBezTo>
                        <a:pt x="110" y="153"/>
                        <a:pt x="111" y="153"/>
                        <a:pt x="111" y="153"/>
                      </a:cubicBezTo>
                      <a:cubicBezTo>
                        <a:pt x="111" y="153"/>
                        <a:pt x="111" y="153"/>
                        <a:pt x="111" y="153"/>
                      </a:cubicBezTo>
                      <a:cubicBezTo>
                        <a:pt x="111" y="153"/>
                        <a:pt x="111" y="153"/>
                        <a:pt x="111" y="153"/>
                      </a:cubicBezTo>
                      <a:cubicBezTo>
                        <a:pt x="111" y="153"/>
                        <a:pt x="111" y="153"/>
                        <a:pt x="111" y="153"/>
                      </a:cubicBezTo>
                      <a:cubicBezTo>
                        <a:pt x="111" y="153"/>
                        <a:pt x="111" y="153"/>
                        <a:pt x="111" y="153"/>
                      </a:cubicBezTo>
                      <a:cubicBezTo>
                        <a:pt x="111" y="153"/>
                        <a:pt x="111" y="153"/>
                        <a:pt x="111" y="153"/>
                      </a:cubicBezTo>
                      <a:cubicBezTo>
                        <a:pt x="111" y="153"/>
                        <a:pt x="111" y="153"/>
                        <a:pt x="111" y="153"/>
                      </a:cubicBezTo>
                      <a:cubicBezTo>
                        <a:pt x="111" y="153"/>
                        <a:pt x="111" y="153"/>
                        <a:pt x="111" y="153"/>
                      </a:cubicBezTo>
                      <a:cubicBezTo>
                        <a:pt x="111" y="153"/>
                        <a:pt x="111" y="153"/>
                        <a:pt x="111" y="153"/>
                      </a:cubicBezTo>
                      <a:cubicBezTo>
                        <a:pt x="111" y="153"/>
                        <a:pt x="111" y="153"/>
                        <a:pt x="111" y="153"/>
                      </a:cubicBezTo>
                      <a:cubicBezTo>
                        <a:pt x="111" y="152"/>
                        <a:pt x="111" y="152"/>
                        <a:pt x="111" y="152"/>
                      </a:cubicBezTo>
                      <a:cubicBezTo>
                        <a:pt x="111" y="152"/>
                        <a:pt x="111" y="152"/>
                        <a:pt x="111" y="152"/>
                      </a:cubicBezTo>
                      <a:cubicBezTo>
                        <a:pt x="111" y="152"/>
                        <a:pt x="111" y="152"/>
                        <a:pt x="111" y="152"/>
                      </a:cubicBezTo>
                      <a:cubicBezTo>
                        <a:pt x="111" y="152"/>
                        <a:pt x="111" y="152"/>
                        <a:pt x="111" y="152"/>
                      </a:cubicBezTo>
                      <a:cubicBezTo>
                        <a:pt x="111" y="152"/>
                        <a:pt x="111" y="152"/>
                        <a:pt x="111" y="152"/>
                      </a:cubicBezTo>
                      <a:cubicBezTo>
                        <a:pt x="111" y="152"/>
                        <a:pt x="111" y="152"/>
                        <a:pt x="111" y="152"/>
                      </a:cubicBezTo>
                      <a:cubicBezTo>
                        <a:pt x="111" y="152"/>
                        <a:pt x="111" y="152"/>
                        <a:pt x="111" y="152"/>
                      </a:cubicBezTo>
                      <a:cubicBezTo>
                        <a:pt x="112" y="152"/>
                        <a:pt x="112" y="152"/>
                        <a:pt x="112" y="152"/>
                      </a:cubicBezTo>
                      <a:cubicBezTo>
                        <a:pt x="112" y="153"/>
                        <a:pt x="112" y="153"/>
                        <a:pt x="112" y="153"/>
                      </a:cubicBezTo>
                      <a:cubicBezTo>
                        <a:pt x="112" y="153"/>
                        <a:pt x="112" y="153"/>
                        <a:pt x="112" y="153"/>
                      </a:cubicBezTo>
                      <a:cubicBezTo>
                        <a:pt x="112" y="153"/>
                        <a:pt x="112" y="153"/>
                        <a:pt x="112" y="153"/>
                      </a:cubicBezTo>
                      <a:cubicBezTo>
                        <a:pt x="112" y="153"/>
                        <a:pt x="112" y="153"/>
                        <a:pt x="112" y="153"/>
                      </a:cubicBezTo>
                      <a:cubicBezTo>
                        <a:pt x="112" y="153"/>
                        <a:pt x="112" y="153"/>
                        <a:pt x="112" y="153"/>
                      </a:cubicBezTo>
                      <a:cubicBezTo>
                        <a:pt x="112" y="153"/>
                        <a:pt x="112" y="153"/>
                        <a:pt x="112" y="153"/>
                      </a:cubicBezTo>
                      <a:cubicBezTo>
                        <a:pt x="112" y="153"/>
                        <a:pt x="112" y="153"/>
                        <a:pt x="112" y="153"/>
                      </a:cubicBezTo>
                      <a:cubicBezTo>
                        <a:pt x="113" y="153"/>
                        <a:pt x="113" y="153"/>
                        <a:pt x="113" y="153"/>
                      </a:cubicBezTo>
                      <a:cubicBezTo>
                        <a:pt x="113" y="153"/>
                        <a:pt x="113" y="153"/>
                        <a:pt x="113" y="153"/>
                      </a:cubicBezTo>
                      <a:cubicBezTo>
                        <a:pt x="113" y="153"/>
                        <a:pt x="113" y="153"/>
                        <a:pt x="113" y="153"/>
                      </a:cubicBezTo>
                      <a:cubicBezTo>
                        <a:pt x="113" y="152"/>
                        <a:pt x="113" y="152"/>
                        <a:pt x="113" y="152"/>
                      </a:cubicBezTo>
                      <a:cubicBezTo>
                        <a:pt x="113" y="152"/>
                        <a:pt x="113" y="152"/>
                        <a:pt x="113" y="152"/>
                      </a:cubicBezTo>
                      <a:cubicBezTo>
                        <a:pt x="113" y="152"/>
                        <a:pt x="113" y="152"/>
                        <a:pt x="113" y="153"/>
                      </a:cubicBezTo>
                      <a:cubicBezTo>
                        <a:pt x="113" y="153"/>
                        <a:pt x="113" y="153"/>
                        <a:pt x="113" y="153"/>
                      </a:cubicBezTo>
                      <a:cubicBezTo>
                        <a:pt x="113" y="152"/>
                        <a:pt x="113" y="152"/>
                        <a:pt x="113" y="152"/>
                      </a:cubicBezTo>
                      <a:cubicBezTo>
                        <a:pt x="113" y="152"/>
                        <a:pt x="113" y="152"/>
                        <a:pt x="113" y="152"/>
                      </a:cubicBezTo>
                      <a:cubicBezTo>
                        <a:pt x="113" y="152"/>
                        <a:pt x="114" y="152"/>
                        <a:pt x="114" y="152"/>
                      </a:cubicBezTo>
                      <a:cubicBezTo>
                        <a:pt x="114" y="152"/>
                        <a:pt x="114" y="152"/>
                        <a:pt x="114" y="152"/>
                      </a:cubicBezTo>
                      <a:cubicBezTo>
                        <a:pt x="114" y="152"/>
                        <a:pt x="114" y="152"/>
                        <a:pt x="114" y="152"/>
                      </a:cubicBezTo>
                      <a:cubicBezTo>
                        <a:pt x="114" y="152"/>
                        <a:pt x="114" y="152"/>
                        <a:pt x="114" y="152"/>
                      </a:cubicBezTo>
                      <a:cubicBezTo>
                        <a:pt x="114" y="152"/>
                        <a:pt x="114" y="152"/>
                        <a:pt x="114" y="152"/>
                      </a:cubicBezTo>
                      <a:cubicBezTo>
                        <a:pt x="114" y="152"/>
                        <a:pt x="114" y="152"/>
                        <a:pt x="114" y="152"/>
                      </a:cubicBezTo>
                      <a:cubicBezTo>
                        <a:pt x="114" y="152"/>
                        <a:pt x="114" y="152"/>
                        <a:pt x="114" y="152"/>
                      </a:cubicBezTo>
                      <a:cubicBezTo>
                        <a:pt x="114" y="152"/>
                        <a:pt x="114" y="152"/>
                        <a:pt x="114" y="152"/>
                      </a:cubicBezTo>
                      <a:cubicBezTo>
                        <a:pt x="114" y="152"/>
                        <a:pt x="114" y="152"/>
                        <a:pt x="114" y="152"/>
                      </a:cubicBezTo>
                      <a:cubicBezTo>
                        <a:pt x="115" y="152"/>
                        <a:pt x="115" y="152"/>
                        <a:pt x="115" y="152"/>
                      </a:cubicBezTo>
                      <a:cubicBezTo>
                        <a:pt x="115" y="152"/>
                        <a:pt x="115" y="152"/>
                        <a:pt x="115" y="152"/>
                      </a:cubicBezTo>
                      <a:cubicBezTo>
                        <a:pt x="114" y="152"/>
                        <a:pt x="114" y="152"/>
                        <a:pt x="114" y="152"/>
                      </a:cubicBezTo>
                      <a:cubicBezTo>
                        <a:pt x="114" y="153"/>
                        <a:pt x="114" y="153"/>
                        <a:pt x="114" y="153"/>
                      </a:cubicBezTo>
                      <a:cubicBezTo>
                        <a:pt x="114" y="153"/>
                        <a:pt x="114" y="153"/>
                        <a:pt x="114" y="153"/>
                      </a:cubicBezTo>
                      <a:cubicBezTo>
                        <a:pt x="114" y="153"/>
                        <a:pt x="114" y="153"/>
                        <a:pt x="114" y="153"/>
                      </a:cubicBezTo>
                      <a:cubicBezTo>
                        <a:pt x="114" y="153"/>
                        <a:pt x="114" y="153"/>
                        <a:pt x="114" y="153"/>
                      </a:cubicBezTo>
                      <a:cubicBezTo>
                        <a:pt x="114" y="153"/>
                        <a:pt x="114" y="153"/>
                        <a:pt x="114" y="153"/>
                      </a:cubicBezTo>
                      <a:cubicBezTo>
                        <a:pt x="114" y="153"/>
                        <a:pt x="114" y="153"/>
                        <a:pt x="114" y="153"/>
                      </a:cubicBezTo>
                      <a:cubicBezTo>
                        <a:pt x="114" y="153"/>
                        <a:pt x="114" y="153"/>
                        <a:pt x="114" y="153"/>
                      </a:cubicBezTo>
                      <a:cubicBezTo>
                        <a:pt x="114" y="153"/>
                        <a:pt x="114" y="153"/>
                        <a:pt x="114" y="153"/>
                      </a:cubicBezTo>
                      <a:cubicBezTo>
                        <a:pt x="113" y="153"/>
                        <a:pt x="113" y="153"/>
                        <a:pt x="113" y="153"/>
                      </a:cubicBezTo>
                      <a:cubicBezTo>
                        <a:pt x="113" y="153"/>
                        <a:pt x="113" y="153"/>
                        <a:pt x="113" y="153"/>
                      </a:cubicBezTo>
                      <a:cubicBezTo>
                        <a:pt x="113" y="153"/>
                        <a:pt x="113" y="153"/>
                        <a:pt x="113" y="153"/>
                      </a:cubicBezTo>
                      <a:cubicBezTo>
                        <a:pt x="113" y="153"/>
                        <a:pt x="113" y="153"/>
                        <a:pt x="113" y="153"/>
                      </a:cubicBezTo>
                      <a:cubicBezTo>
                        <a:pt x="113" y="153"/>
                        <a:pt x="113" y="153"/>
                        <a:pt x="113" y="153"/>
                      </a:cubicBezTo>
                      <a:cubicBezTo>
                        <a:pt x="113" y="153"/>
                        <a:pt x="113" y="153"/>
                        <a:pt x="113" y="153"/>
                      </a:cubicBezTo>
                      <a:cubicBezTo>
                        <a:pt x="113" y="153"/>
                        <a:pt x="113" y="153"/>
                        <a:pt x="113" y="153"/>
                      </a:cubicBezTo>
                      <a:cubicBezTo>
                        <a:pt x="113" y="153"/>
                        <a:pt x="113" y="153"/>
                        <a:pt x="113" y="153"/>
                      </a:cubicBezTo>
                      <a:cubicBezTo>
                        <a:pt x="113" y="153"/>
                        <a:pt x="113" y="153"/>
                        <a:pt x="113" y="153"/>
                      </a:cubicBezTo>
                      <a:cubicBezTo>
                        <a:pt x="113" y="153"/>
                        <a:pt x="113" y="153"/>
                        <a:pt x="113" y="153"/>
                      </a:cubicBezTo>
                      <a:cubicBezTo>
                        <a:pt x="113" y="153"/>
                        <a:pt x="113" y="153"/>
                        <a:pt x="113" y="153"/>
                      </a:cubicBezTo>
                      <a:cubicBezTo>
                        <a:pt x="113" y="153"/>
                        <a:pt x="113" y="153"/>
                        <a:pt x="113" y="153"/>
                      </a:cubicBezTo>
                      <a:cubicBezTo>
                        <a:pt x="113" y="153"/>
                        <a:pt x="113" y="153"/>
                        <a:pt x="113" y="153"/>
                      </a:cubicBezTo>
                      <a:cubicBezTo>
                        <a:pt x="113" y="153"/>
                        <a:pt x="113" y="153"/>
                        <a:pt x="113" y="153"/>
                      </a:cubicBezTo>
                      <a:cubicBezTo>
                        <a:pt x="112" y="153"/>
                        <a:pt x="112" y="153"/>
                        <a:pt x="112" y="153"/>
                      </a:cubicBezTo>
                      <a:cubicBezTo>
                        <a:pt x="112" y="153"/>
                        <a:pt x="112" y="153"/>
                        <a:pt x="112" y="153"/>
                      </a:cubicBezTo>
                      <a:cubicBezTo>
                        <a:pt x="112" y="153"/>
                        <a:pt x="112" y="153"/>
                        <a:pt x="112" y="153"/>
                      </a:cubicBezTo>
                      <a:cubicBezTo>
                        <a:pt x="112" y="153"/>
                        <a:pt x="112" y="153"/>
                        <a:pt x="112" y="153"/>
                      </a:cubicBezTo>
                      <a:cubicBezTo>
                        <a:pt x="112" y="153"/>
                        <a:pt x="112" y="153"/>
                        <a:pt x="112" y="153"/>
                      </a:cubicBezTo>
                      <a:cubicBezTo>
                        <a:pt x="112" y="153"/>
                        <a:pt x="112" y="153"/>
                        <a:pt x="112" y="153"/>
                      </a:cubicBezTo>
                      <a:cubicBezTo>
                        <a:pt x="112" y="153"/>
                        <a:pt x="112" y="153"/>
                        <a:pt x="112" y="153"/>
                      </a:cubicBezTo>
                      <a:cubicBezTo>
                        <a:pt x="112" y="153"/>
                        <a:pt x="112" y="154"/>
                        <a:pt x="112" y="154"/>
                      </a:cubicBezTo>
                      <a:cubicBezTo>
                        <a:pt x="112" y="154"/>
                        <a:pt x="112" y="154"/>
                        <a:pt x="112" y="154"/>
                      </a:cubicBezTo>
                      <a:cubicBezTo>
                        <a:pt x="112" y="154"/>
                        <a:pt x="112" y="154"/>
                        <a:pt x="112" y="154"/>
                      </a:cubicBezTo>
                      <a:cubicBezTo>
                        <a:pt x="112" y="154"/>
                        <a:pt x="112" y="154"/>
                        <a:pt x="112" y="154"/>
                      </a:cubicBezTo>
                      <a:cubicBezTo>
                        <a:pt x="112" y="154"/>
                        <a:pt x="112" y="154"/>
                        <a:pt x="112" y="154"/>
                      </a:cubicBezTo>
                      <a:cubicBezTo>
                        <a:pt x="112" y="154"/>
                        <a:pt x="112" y="154"/>
                        <a:pt x="112" y="154"/>
                      </a:cubicBezTo>
                      <a:cubicBezTo>
                        <a:pt x="112" y="154"/>
                        <a:pt x="112" y="154"/>
                        <a:pt x="112" y="154"/>
                      </a:cubicBezTo>
                      <a:cubicBezTo>
                        <a:pt x="112" y="154"/>
                        <a:pt x="112" y="154"/>
                        <a:pt x="112" y="154"/>
                      </a:cubicBezTo>
                      <a:cubicBezTo>
                        <a:pt x="112" y="154"/>
                        <a:pt x="112" y="154"/>
                        <a:pt x="112" y="154"/>
                      </a:cubicBezTo>
                      <a:cubicBezTo>
                        <a:pt x="112" y="154"/>
                        <a:pt x="112" y="154"/>
                        <a:pt x="112" y="154"/>
                      </a:cubicBezTo>
                      <a:cubicBezTo>
                        <a:pt x="112" y="155"/>
                        <a:pt x="112" y="155"/>
                        <a:pt x="112" y="155"/>
                      </a:cubicBezTo>
                      <a:cubicBezTo>
                        <a:pt x="112" y="155"/>
                        <a:pt x="112" y="155"/>
                        <a:pt x="112" y="155"/>
                      </a:cubicBezTo>
                      <a:cubicBezTo>
                        <a:pt x="112" y="155"/>
                        <a:pt x="112" y="155"/>
                        <a:pt x="112" y="155"/>
                      </a:cubicBezTo>
                      <a:cubicBezTo>
                        <a:pt x="112" y="155"/>
                        <a:pt x="112" y="155"/>
                        <a:pt x="112" y="155"/>
                      </a:cubicBezTo>
                      <a:cubicBezTo>
                        <a:pt x="112" y="155"/>
                        <a:pt x="112" y="155"/>
                        <a:pt x="112" y="155"/>
                      </a:cubicBezTo>
                      <a:cubicBezTo>
                        <a:pt x="112" y="155"/>
                        <a:pt x="112" y="155"/>
                        <a:pt x="112" y="155"/>
                      </a:cubicBezTo>
                      <a:cubicBezTo>
                        <a:pt x="112" y="155"/>
                        <a:pt x="112" y="155"/>
                        <a:pt x="112" y="155"/>
                      </a:cubicBezTo>
                      <a:cubicBezTo>
                        <a:pt x="112" y="155"/>
                        <a:pt x="112" y="155"/>
                        <a:pt x="112" y="155"/>
                      </a:cubicBezTo>
                      <a:cubicBezTo>
                        <a:pt x="112" y="155"/>
                        <a:pt x="112" y="155"/>
                        <a:pt x="112" y="155"/>
                      </a:cubicBezTo>
                      <a:cubicBezTo>
                        <a:pt x="112" y="155"/>
                        <a:pt x="112" y="155"/>
                        <a:pt x="112" y="155"/>
                      </a:cubicBezTo>
                      <a:cubicBezTo>
                        <a:pt x="112" y="155"/>
                        <a:pt x="112" y="155"/>
                        <a:pt x="112" y="155"/>
                      </a:cubicBezTo>
                      <a:cubicBezTo>
                        <a:pt x="112" y="155"/>
                        <a:pt x="112" y="155"/>
                        <a:pt x="112" y="155"/>
                      </a:cubicBezTo>
                      <a:cubicBezTo>
                        <a:pt x="112" y="155"/>
                        <a:pt x="112" y="155"/>
                        <a:pt x="112" y="155"/>
                      </a:cubicBezTo>
                      <a:cubicBezTo>
                        <a:pt x="112" y="155"/>
                        <a:pt x="112" y="155"/>
                        <a:pt x="112" y="155"/>
                      </a:cubicBezTo>
                      <a:cubicBezTo>
                        <a:pt x="112" y="155"/>
                        <a:pt x="112" y="155"/>
                        <a:pt x="112" y="155"/>
                      </a:cubicBezTo>
                      <a:cubicBezTo>
                        <a:pt x="112" y="155"/>
                        <a:pt x="112" y="155"/>
                        <a:pt x="112" y="156"/>
                      </a:cubicBezTo>
                      <a:cubicBezTo>
                        <a:pt x="112" y="156"/>
                        <a:pt x="112" y="156"/>
                        <a:pt x="112" y="156"/>
                      </a:cubicBezTo>
                      <a:cubicBezTo>
                        <a:pt x="112" y="156"/>
                        <a:pt x="112" y="156"/>
                        <a:pt x="112" y="156"/>
                      </a:cubicBezTo>
                      <a:cubicBezTo>
                        <a:pt x="112" y="156"/>
                        <a:pt x="112" y="156"/>
                        <a:pt x="112" y="156"/>
                      </a:cubicBezTo>
                      <a:cubicBezTo>
                        <a:pt x="113" y="156"/>
                        <a:pt x="113" y="156"/>
                        <a:pt x="113" y="156"/>
                      </a:cubicBezTo>
                      <a:cubicBezTo>
                        <a:pt x="113" y="156"/>
                        <a:pt x="113" y="156"/>
                        <a:pt x="113" y="156"/>
                      </a:cubicBezTo>
                      <a:cubicBezTo>
                        <a:pt x="113" y="156"/>
                        <a:pt x="113" y="156"/>
                        <a:pt x="113" y="156"/>
                      </a:cubicBezTo>
                      <a:cubicBezTo>
                        <a:pt x="112" y="156"/>
                        <a:pt x="112" y="156"/>
                        <a:pt x="112" y="156"/>
                      </a:cubicBezTo>
                      <a:cubicBezTo>
                        <a:pt x="112" y="156"/>
                        <a:pt x="112" y="156"/>
                        <a:pt x="112" y="156"/>
                      </a:cubicBezTo>
                      <a:cubicBezTo>
                        <a:pt x="112" y="156"/>
                        <a:pt x="112" y="156"/>
                        <a:pt x="112" y="156"/>
                      </a:cubicBezTo>
                      <a:cubicBezTo>
                        <a:pt x="112" y="156"/>
                        <a:pt x="112" y="156"/>
                        <a:pt x="112" y="156"/>
                      </a:cubicBezTo>
                      <a:cubicBezTo>
                        <a:pt x="112" y="156"/>
                        <a:pt x="112" y="156"/>
                        <a:pt x="112" y="156"/>
                      </a:cubicBezTo>
                      <a:cubicBezTo>
                        <a:pt x="112" y="156"/>
                        <a:pt x="112" y="156"/>
                        <a:pt x="112" y="156"/>
                      </a:cubicBezTo>
                      <a:cubicBezTo>
                        <a:pt x="112" y="156"/>
                        <a:pt x="112" y="156"/>
                        <a:pt x="112" y="156"/>
                      </a:cubicBezTo>
                      <a:cubicBezTo>
                        <a:pt x="112" y="156"/>
                        <a:pt x="112" y="156"/>
                        <a:pt x="112" y="156"/>
                      </a:cubicBezTo>
                      <a:cubicBezTo>
                        <a:pt x="112" y="155"/>
                        <a:pt x="112" y="155"/>
                        <a:pt x="112" y="155"/>
                      </a:cubicBezTo>
                      <a:cubicBezTo>
                        <a:pt x="112" y="155"/>
                        <a:pt x="112" y="155"/>
                        <a:pt x="112" y="155"/>
                      </a:cubicBezTo>
                      <a:cubicBezTo>
                        <a:pt x="112" y="155"/>
                        <a:pt x="112" y="155"/>
                        <a:pt x="112" y="155"/>
                      </a:cubicBezTo>
                      <a:cubicBezTo>
                        <a:pt x="112" y="155"/>
                        <a:pt x="112" y="155"/>
                        <a:pt x="112" y="155"/>
                      </a:cubicBezTo>
                      <a:cubicBezTo>
                        <a:pt x="112" y="155"/>
                        <a:pt x="112" y="155"/>
                        <a:pt x="112" y="155"/>
                      </a:cubicBezTo>
                      <a:cubicBezTo>
                        <a:pt x="112" y="155"/>
                        <a:pt x="112" y="155"/>
                        <a:pt x="112" y="155"/>
                      </a:cubicBezTo>
                      <a:cubicBezTo>
                        <a:pt x="112" y="156"/>
                        <a:pt x="112" y="156"/>
                        <a:pt x="112" y="156"/>
                      </a:cubicBezTo>
                      <a:cubicBezTo>
                        <a:pt x="111" y="156"/>
                        <a:pt x="111" y="156"/>
                        <a:pt x="111" y="156"/>
                      </a:cubicBezTo>
                      <a:cubicBezTo>
                        <a:pt x="111" y="156"/>
                        <a:pt x="111" y="156"/>
                        <a:pt x="111" y="156"/>
                      </a:cubicBezTo>
                      <a:cubicBezTo>
                        <a:pt x="111" y="156"/>
                        <a:pt x="111" y="156"/>
                        <a:pt x="111" y="156"/>
                      </a:cubicBezTo>
                      <a:cubicBezTo>
                        <a:pt x="111" y="156"/>
                        <a:pt x="111" y="156"/>
                        <a:pt x="111" y="156"/>
                      </a:cubicBezTo>
                      <a:cubicBezTo>
                        <a:pt x="111" y="156"/>
                        <a:pt x="111" y="156"/>
                        <a:pt x="111" y="156"/>
                      </a:cubicBezTo>
                      <a:cubicBezTo>
                        <a:pt x="111" y="156"/>
                        <a:pt x="111" y="156"/>
                        <a:pt x="111" y="156"/>
                      </a:cubicBezTo>
                      <a:cubicBezTo>
                        <a:pt x="111" y="155"/>
                        <a:pt x="111" y="155"/>
                        <a:pt x="111" y="155"/>
                      </a:cubicBezTo>
                      <a:cubicBezTo>
                        <a:pt x="111" y="155"/>
                        <a:pt x="111" y="155"/>
                        <a:pt x="111" y="155"/>
                      </a:cubicBezTo>
                      <a:cubicBezTo>
                        <a:pt x="111" y="155"/>
                        <a:pt x="111" y="155"/>
                        <a:pt x="111" y="155"/>
                      </a:cubicBezTo>
                      <a:cubicBezTo>
                        <a:pt x="111" y="155"/>
                        <a:pt x="111" y="155"/>
                        <a:pt x="111" y="155"/>
                      </a:cubicBezTo>
                      <a:cubicBezTo>
                        <a:pt x="111" y="155"/>
                        <a:pt x="112" y="155"/>
                        <a:pt x="112" y="155"/>
                      </a:cubicBezTo>
                      <a:cubicBezTo>
                        <a:pt x="112" y="155"/>
                        <a:pt x="112" y="155"/>
                        <a:pt x="112" y="155"/>
                      </a:cubicBezTo>
                      <a:cubicBezTo>
                        <a:pt x="112" y="155"/>
                        <a:pt x="112" y="155"/>
                        <a:pt x="112" y="155"/>
                      </a:cubicBezTo>
                      <a:cubicBezTo>
                        <a:pt x="112" y="155"/>
                        <a:pt x="112" y="155"/>
                        <a:pt x="112" y="155"/>
                      </a:cubicBezTo>
                      <a:cubicBezTo>
                        <a:pt x="112" y="155"/>
                        <a:pt x="112" y="155"/>
                        <a:pt x="112" y="155"/>
                      </a:cubicBezTo>
                      <a:cubicBezTo>
                        <a:pt x="112" y="154"/>
                        <a:pt x="112" y="154"/>
                        <a:pt x="112" y="154"/>
                      </a:cubicBezTo>
                      <a:cubicBezTo>
                        <a:pt x="111" y="154"/>
                        <a:pt x="111" y="154"/>
                        <a:pt x="111" y="154"/>
                      </a:cubicBezTo>
                      <a:cubicBezTo>
                        <a:pt x="111" y="154"/>
                        <a:pt x="111" y="154"/>
                        <a:pt x="111" y="154"/>
                      </a:cubicBezTo>
                      <a:cubicBezTo>
                        <a:pt x="111" y="154"/>
                        <a:pt x="111" y="154"/>
                        <a:pt x="111" y="154"/>
                      </a:cubicBezTo>
                      <a:cubicBezTo>
                        <a:pt x="111" y="154"/>
                        <a:pt x="111" y="154"/>
                        <a:pt x="111" y="154"/>
                      </a:cubicBezTo>
                      <a:cubicBezTo>
                        <a:pt x="111" y="154"/>
                        <a:pt x="111" y="154"/>
                        <a:pt x="111" y="154"/>
                      </a:cubicBezTo>
                      <a:cubicBezTo>
                        <a:pt x="111" y="154"/>
                        <a:pt x="111" y="154"/>
                        <a:pt x="111" y="154"/>
                      </a:cubicBezTo>
                      <a:cubicBezTo>
                        <a:pt x="111" y="154"/>
                        <a:pt x="111" y="154"/>
                        <a:pt x="111" y="154"/>
                      </a:cubicBezTo>
                      <a:cubicBezTo>
                        <a:pt x="111" y="154"/>
                        <a:pt x="111" y="154"/>
                        <a:pt x="111" y="154"/>
                      </a:cubicBezTo>
                      <a:cubicBezTo>
                        <a:pt x="111" y="155"/>
                        <a:pt x="111" y="155"/>
                        <a:pt x="111" y="155"/>
                      </a:cubicBezTo>
                      <a:cubicBezTo>
                        <a:pt x="111" y="155"/>
                        <a:pt x="111" y="155"/>
                        <a:pt x="111" y="155"/>
                      </a:cubicBezTo>
                      <a:cubicBezTo>
                        <a:pt x="110" y="155"/>
                        <a:pt x="110" y="155"/>
                        <a:pt x="110" y="155"/>
                      </a:cubicBezTo>
                      <a:cubicBezTo>
                        <a:pt x="111" y="155"/>
                        <a:pt x="111" y="155"/>
                        <a:pt x="111" y="155"/>
                      </a:cubicBezTo>
                      <a:cubicBezTo>
                        <a:pt x="111" y="155"/>
                        <a:pt x="111" y="155"/>
                        <a:pt x="111" y="155"/>
                      </a:cubicBezTo>
                      <a:cubicBezTo>
                        <a:pt x="111" y="155"/>
                        <a:pt x="111" y="155"/>
                        <a:pt x="111" y="155"/>
                      </a:cubicBezTo>
                      <a:cubicBezTo>
                        <a:pt x="110" y="155"/>
                        <a:pt x="110" y="155"/>
                        <a:pt x="110" y="155"/>
                      </a:cubicBezTo>
                      <a:cubicBezTo>
                        <a:pt x="110" y="155"/>
                        <a:pt x="110" y="155"/>
                        <a:pt x="110" y="155"/>
                      </a:cubicBezTo>
                      <a:cubicBezTo>
                        <a:pt x="110" y="155"/>
                        <a:pt x="110" y="155"/>
                        <a:pt x="110" y="155"/>
                      </a:cubicBezTo>
                      <a:cubicBezTo>
                        <a:pt x="110" y="155"/>
                        <a:pt x="110" y="155"/>
                        <a:pt x="110" y="155"/>
                      </a:cubicBezTo>
                      <a:cubicBezTo>
                        <a:pt x="110" y="155"/>
                        <a:pt x="110" y="155"/>
                        <a:pt x="110" y="155"/>
                      </a:cubicBezTo>
                      <a:cubicBezTo>
                        <a:pt x="110" y="155"/>
                        <a:pt x="110" y="155"/>
                        <a:pt x="110" y="155"/>
                      </a:cubicBezTo>
                      <a:cubicBezTo>
                        <a:pt x="110" y="155"/>
                        <a:pt x="110" y="155"/>
                        <a:pt x="110" y="155"/>
                      </a:cubicBezTo>
                      <a:cubicBezTo>
                        <a:pt x="110" y="156"/>
                        <a:pt x="110" y="156"/>
                        <a:pt x="110" y="156"/>
                      </a:cubicBezTo>
                      <a:cubicBezTo>
                        <a:pt x="110" y="156"/>
                        <a:pt x="110" y="156"/>
                        <a:pt x="110" y="156"/>
                      </a:cubicBezTo>
                      <a:cubicBezTo>
                        <a:pt x="110" y="156"/>
                        <a:pt x="110" y="156"/>
                        <a:pt x="110" y="156"/>
                      </a:cubicBezTo>
                      <a:cubicBezTo>
                        <a:pt x="110" y="156"/>
                        <a:pt x="110" y="156"/>
                        <a:pt x="110" y="156"/>
                      </a:cubicBezTo>
                      <a:cubicBezTo>
                        <a:pt x="110" y="156"/>
                        <a:pt x="110" y="156"/>
                        <a:pt x="110" y="156"/>
                      </a:cubicBezTo>
                      <a:cubicBezTo>
                        <a:pt x="110" y="156"/>
                        <a:pt x="110" y="156"/>
                        <a:pt x="110" y="156"/>
                      </a:cubicBezTo>
                      <a:cubicBezTo>
                        <a:pt x="110" y="156"/>
                        <a:pt x="110" y="156"/>
                        <a:pt x="110" y="156"/>
                      </a:cubicBezTo>
                      <a:cubicBezTo>
                        <a:pt x="110" y="156"/>
                        <a:pt x="110" y="156"/>
                        <a:pt x="110" y="156"/>
                      </a:cubicBezTo>
                      <a:cubicBezTo>
                        <a:pt x="110" y="156"/>
                        <a:pt x="110" y="156"/>
                        <a:pt x="109" y="156"/>
                      </a:cubicBezTo>
                      <a:cubicBezTo>
                        <a:pt x="109" y="156"/>
                        <a:pt x="110" y="156"/>
                        <a:pt x="110" y="156"/>
                      </a:cubicBezTo>
                      <a:cubicBezTo>
                        <a:pt x="110" y="156"/>
                        <a:pt x="110" y="156"/>
                        <a:pt x="110" y="156"/>
                      </a:cubicBezTo>
                      <a:cubicBezTo>
                        <a:pt x="110" y="156"/>
                        <a:pt x="110" y="156"/>
                        <a:pt x="109" y="156"/>
                      </a:cubicBezTo>
                      <a:cubicBezTo>
                        <a:pt x="109" y="156"/>
                        <a:pt x="109" y="156"/>
                        <a:pt x="109" y="156"/>
                      </a:cubicBezTo>
                      <a:cubicBezTo>
                        <a:pt x="109" y="156"/>
                        <a:pt x="109" y="156"/>
                        <a:pt x="109" y="156"/>
                      </a:cubicBezTo>
                      <a:cubicBezTo>
                        <a:pt x="109" y="156"/>
                        <a:pt x="109" y="156"/>
                        <a:pt x="109" y="156"/>
                      </a:cubicBezTo>
                      <a:cubicBezTo>
                        <a:pt x="109" y="156"/>
                        <a:pt x="109" y="156"/>
                        <a:pt x="109" y="156"/>
                      </a:cubicBezTo>
                      <a:cubicBezTo>
                        <a:pt x="109" y="156"/>
                        <a:pt x="109" y="156"/>
                        <a:pt x="109" y="156"/>
                      </a:cubicBezTo>
                      <a:cubicBezTo>
                        <a:pt x="109" y="156"/>
                        <a:pt x="109" y="156"/>
                        <a:pt x="109" y="156"/>
                      </a:cubicBezTo>
                      <a:cubicBezTo>
                        <a:pt x="109" y="156"/>
                        <a:pt x="109" y="156"/>
                        <a:pt x="109" y="156"/>
                      </a:cubicBezTo>
                      <a:cubicBezTo>
                        <a:pt x="109" y="156"/>
                        <a:pt x="109" y="156"/>
                        <a:pt x="109" y="156"/>
                      </a:cubicBezTo>
                      <a:cubicBezTo>
                        <a:pt x="109" y="156"/>
                        <a:pt x="109" y="156"/>
                        <a:pt x="109" y="156"/>
                      </a:cubicBezTo>
                      <a:cubicBezTo>
                        <a:pt x="108" y="156"/>
                        <a:pt x="108" y="156"/>
                        <a:pt x="108" y="156"/>
                      </a:cubicBezTo>
                      <a:cubicBezTo>
                        <a:pt x="108" y="156"/>
                        <a:pt x="108" y="156"/>
                        <a:pt x="108" y="156"/>
                      </a:cubicBezTo>
                      <a:cubicBezTo>
                        <a:pt x="108" y="156"/>
                        <a:pt x="108" y="156"/>
                        <a:pt x="108" y="156"/>
                      </a:cubicBezTo>
                      <a:cubicBezTo>
                        <a:pt x="108" y="156"/>
                        <a:pt x="108" y="156"/>
                        <a:pt x="108" y="156"/>
                      </a:cubicBezTo>
                      <a:cubicBezTo>
                        <a:pt x="108" y="156"/>
                        <a:pt x="108" y="156"/>
                        <a:pt x="108" y="156"/>
                      </a:cubicBezTo>
                      <a:cubicBezTo>
                        <a:pt x="108" y="156"/>
                        <a:pt x="108" y="156"/>
                        <a:pt x="108" y="156"/>
                      </a:cubicBezTo>
                      <a:cubicBezTo>
                        <a:pt x="108" y="156"/>
                        <a:pt x="108" y="156"/>
                        <a:pt x="108" y="156"/>
                      </a:cubicBezTo>
                      <a:cubicBezTo>
                        <a:pt x="108" y="156"/>
                        <a:pt x="108" y="156"/>
                        <a:pt x="108" y="156"/>
                      </a:cubicBezTo>
                      <a:cubicBezTo>
                        <a:pt x="108" y="155"/>
                        <a:pt x="108" y="155"/>
                        <a:pt x="108" y="155"/>
                      </a:cubicBezTo>
                      <a:cubicBezTo>
                        <a:pt x="108" y="155"/>
                        <a:pt x="108" y="155"/>
                        <a:pt x="108" y="155"/>
                      </a:cubicBezTo>
                      <a:cubicBezTo>
                        <a:pt x="108" y="155"/>
                        <a:pt x="108" y="155"/>
                        <a:pt x="108" y="155"/>
                      </a:cubicBezTo>
                      <a:cubicBezTo>
                        <a:pt x="108" y="155"/>
                        <a:pt x="108" y="155"/>
                        <a:pt x="108" y="155"/>
                      </a:cubicBezTo>
                      <a:cubicBezTo>
                        <a:pt x="108" y="155"/>
                        <a:pt x="108" y="155"/>
                        <a:pt x="108" y="155"/>
                      </a:cubicBezTo>
                      <a:cubicBezTo>
                        <a:pt x="108" y="155"/>
                        <a:pt x="108" y="155"/>
                        <a:pt x="108" y="155"/>
                      </a:cubicBezTo>
                      <a:cubicBezTo>
                        <a:pt x="108" y="155"/>
                        <a:pt x="108" y="155"/>
                        <a:pt x="108" y="155"/>
                      </a:cubicBezTo>
                      <a:cubicBezTo>
                        <a:pt x="108" y="155"/>
                        <a:pt x="108" y="155"/>
                        <a:pt x="108" y="155"/>
                      </a:cubicBezTo>
                      <a:cubicBezTo>
                        <a:pt x="108" y="155"/>
                        <a:pt x="108" y="155"/>
                        <a:pt x="108" y="155"/>
                      </a:cubicBezTo>
                      <a:cubicBezTo>
                        <a:pt x="108" y="156"/>
                        <a:pt x="108" y="156"/>
                        <a:pt x="108" y="156"/>
                      </a:cubicBezTo>
                      <a:cubicBezTo>
                        <a:pt x="108" y="156"/>
                        <a:pt x="108" y="156"/>
                        <a:pt x="108" y="156"/>
                      </a:cubicBezTo>
                      <a:cubicBezTo>
                        <a:pt x="108" y="156"/>
                        <a:pt x="108" y="156"/>
                        <a:pt x="108" y="156"/>
                      </a:cubicBezTo>
                      <a:cubicBezTo>
                        <a:pt x="108" y="156"/>
                        <a:pt x="108" y="156"/>
                        <a:pt x="108" y="156"/>
                      </a:cubicBezTo>
                      <a:cubicBezTo>
                        <a:pt x="108" y="156"/>
                        <a:pt x="108" y="156"/>
                        <a:pt x="108" y="156"/>
                      </a:cubicBezTo>
                      <a:cubicBezTo>
                        <a:pt x="108" y="156"/>
                        <a:pt x="108" y="156"/>
                        <a:pt x="108" y="156"/>
                      </a:cubicBezTo>
                      <a:cubicBezTo>
                        <a:pt x="108" y="157"/>
                        <a:pt x="108" y="157"/>
                        <a:pt x="108" y="157"/>
                      </a:cubicBezTo>
                      <a:cubicBezTo>
                        <a:pt x="108" y="157"/>
                        <a:pt x="108" y="157"/>
                        <a:pt x="108" y="157"/>
                      </a:cubicBezTo>
                      <a:cubicBezTo>
                        <a:pt x="108" y="157"/>
                        <a:pt x="108" y="157"/>
                        <a:pt x="108" y="157"/>
                      </a:cubicBezTo>
                      <a:cubicBezTo>
                        <a:pt x="108" y="157"/>
                        <a:pt x="108" y="157"/>
                        <a:pt x="108" y="157"/>
                      </a:cubicBezTo>
                      <a:cubicBezTo>
                        <a:pt x="108" y="157"/>
                        <a:pt x="108" y="157"/>
                        <a:pt x="108" y="157"/>
                      </a:cubicBezTo>
                      <a:cubicBezTo>
                        <a:pt x="108" y="157"/>
                        <a:pt x="108" y="157"/>
                        <a:pt x="108" y="157"/>
                      </a:cubicBezTo>
                      <a:cubicBezTo>
                        <a:pt x="108" y="157"/>
                        <a:pt x="108" y="157"/>
                        <a:pt x="108" y="157"/>
                      </a:cubicBezTo>
                      <a:cubicBezTo>
                        <a:pt x="108" y="157"/>
                        <a:pt x="108" y="157"/>
                        <a:pt x="108" y="157"/>
                      </a:cubicBezTo>
                      <a:cubicBezTo>
                        <a:pt x="108" y="157"/>
                        <a:pt x="108" y="157"/>
                        <a:pt x="108" y="157"/>
                      </a:cubicBezTo>
                      <a:cubicBezTo>
                        <a:pt x="108" y="157"/>
                        <a:pt x="108" y="157"/>
                        <a:pt x="108" y="157"/>
                      </a:cubicBezTo>
                      <a:cubicBezTo>
                        <a:pt x="108" y="157"/>
                        <a:pt x="108" y="157"/>
                        <a:pt x="108" y="157"/>
                      </a:cubicBezTo>
                      <a:cubicBezTo>
                        <a:pt x="108" y="157"/>
                        <a:pt x="108" y="157"/>
                        <a:pt x="108" y="157"/>
                      </a:cubicBezTo>
                      <a:cubicBezTo>
                        <a:pt x="108" y="157"/>
                        <a:pt x="108" y="157"/>
                        <a:pt x="108" y="157"/>
                      </a:cubicBezTo>
                      <a:cubicBezTo>
                        <a:pt x="108" y="157"/>
                        <a:pt x="108" y="157"/>
                        <a:pt x="108" y="157"/>
                      </a:cubicBezTo>
                      <a:cubicBezTo>
                        <a:pt x="108" y="157"/>
                        <a:pt x="108" y="157"/>
                        <a:pt x="108" y="157"/>
                      </a:cubicBezTo>
                      <a:cubicBezTo>
                        <a:pt x="108" y="157"/>
                        <a:pt x="108" y="157"/>
                        <a:pt x="108" y="157"/>
                      </a:cubicBezTo>
                      <a:cubicBezTo>
                        <a:pt x="108" y="157"/>
                        <a:pt x="108" y="157"/>
                        <a:pt x="108" y="157"/>
                      </a:cubicBezTo>
                      <a:cubicBezTo>
                        <a:pt x="108" y="158"/>
                        <a:pt x="108" y="158"/>
                        <a:pt x="108" y="158"/>
                      </a:cubicBezTo>
                      <a:cubicBezTo>
                        <a:pt x="108" y="158"/>
                        <a:pt x="108" y="158"/>
                        <a:pt x="108" y="158"/>
                      </a:cubicBezTo>
                      <a:cubicBezTo>
                        <a:pt x="108" y="158"/>
                        <a:pt x="108" y="158"/>
                        <a:pt x="108" y="158"/>
                      </a:cubicBezTo>
                      <a:cubicBezTo>
                        <a:pt x="108" y="158"/>
                        <a:pt x="108" y="158"/>
                        <a:pt x="108" y="158"/>
                      </a:cubicBezTo>
                      <a:cubicBezTo>
                        <a:pt x="108" y="158"/>
                        <a:pt x="108" y="158"/>
                        <a:pt x="108" y="158"/>
                      </a:cubicBezTo>
                      <a:cubicBezTo>
                        <a:pt x="108" y="158"/>
                        <a:pt x="108" y="158"/>
                        <a:pt x="108" y="158"/>
                      </a:cubicBezTo>
                      <a:cubicBezTo>
                        <a:pt x="108" y="158"/>
                        <a:pt x="108" y="158"/>
                        <a:pt x="108" y="158"/>
                      </a:cubicBezTo>
                      <a:cubicBezTo>
                        <a:pt x="108" y="158"/>
                        <a:pt x="108" y="157"/>
                        <a:pt x="108" y="157"/>
                      </a:cubicBezTo>
                      <a:cubicBezTo>
                        <a:pt x="108" y="157"/>
                        <a:pt x="108" y="157"/>
                        <a:pt x="108" y="157"/>
                      </a:cubicBezTo>
                      <a:cubicBezTo>
                        <a:pt x="108" y="157"/>
                        <a:pt x="108" y="157"/>
                        <a:pt x="108" y="157"/>
                      </a:cubicBezTo>
                      <a:cubicBezTo>
                        <a:pt x="108" y="158"/>
                        <a:pt x="108" y="158"/>
                        <a:pt x="108" y="158"/>
                      </a:cubicBezTo>
                      <a:cubicBezTo>
                        <a:pt x="108" y="158"/>
                        <a:pt x="108" y="158"/>
                        <a:pt x="108" y="158"/>
                      </a:cubicBezTo>
                      <a:cubicBezTo>
                        <a:pt x="108" y="158"/>
                        <a:pt x="108" y="158"/>
                        <a:pt x="108" y="158"/>
                      </a:cubicBezTo>
                      <a:cubicBezTo>
                        <a:pt x="108" y="158"/>
                        <a:pt x="108" y="158"/>
                        <a:pt x="108" y="158"/>
                      </a:cubicBezTo>
                      <a:cubicBezTo>
                        <a:pt x="108" y="158"/>
                        <a:pt x="108" y="158"/>
                        <a:pt x="108" y="158"/>
                      </a:cubicBezTo>
                      <a:cubicBezTo>
                        <a:pt x="108" y="158"/>
                        <a:pt x="108" y="159"/>
                        <a:pt x="108" y="159"/>
                      </a:cubicBezTo>
                      <a:cubicBezTo>
                        <a:pt x="108" y="159"/>
                        <a:pt x="108" y="159"/>
                        <a:pt x="108" y="159"/>
                      </a:cubicBezTo>
                      <a:cubicBezTo>
                        <a:pt x="108" y="159"/>
                        <a:pt x="108" y="159"/>
                        <a:pt x="108" y="159"/>
                      </a:cubicBezTo>
                      <a:cubicBezTo>
                        <a:pt x="108" y="159"/>
                        <a:pt x="108" y="159"/>
                        <a:pt x="108" y="159"/>
                      </a:cubicBezTo>
                      <a:cubicBezTo>
                        <a:pt x="108" y="159"/>
                        <a:pt x="108" y="159"/>
                        <a:pt x="108" y="159"/>
                      </a:cubicBezTo>
                      <a:cubicBezTo>
                        <a:pt x="108" y="159"/>
                        <a:pt x="108" y="159"/>
                        <a:pt x="108" y="159"/>
                      </a:cubicBezTo>
                      <a:cubicBezTo>
                        <a:pt x="108" y="159"/>
                        <a:pt x="108" y="159"/>
                        <a:pt x="108" y="159"/>
                      </a:cubicBezTo>
                      <a:cubicBezTo>
                        <a:pt x="108" y="160"/>
                        <a:pt x="108" y="160"/>
                        <a:pt x="108" y="160"/>
                      </a:cubicBezTo>
                      <a:cubicBezTo>
                        <a:pt x="108" y="160"/>
                        <a:pt x="108" y="160"/>
                        <a:pt x="108" y="160"/>
                      </a:cubicBezTo>
                      <a:cubicBezTo>
                        <a:pt x="108" y="160"/>
                        <a:pt x="108" y="160"/>
                        <a:pt x="108" y="160"/>
                      </a:cubicBezTo>
                      <a:cubicBezTo>
                        <a:pt x="108" y="160"/>
                        <a:pt x="108" y="160"/>
                        <a:pt x="108" y="160"/>
                      </a:cubicBezTo>
                      <a:cubicBezTo>
                        <a:pt x="108" y="160"/>
                        <a:pt x="108" y="160"/>
                        <a:pt x="108" y="160"/>
                      </a:cubicBezTo>
                      <a:cubicBezTo>
                        <a:pt x="108" y="159"/>
                        <a:pt x="108" y="159"/>
                        <a:pt x="108" y="159"/>
                      </a:cubicBezTo>
                      <a:cubicBezTo>
                        <a:pt x="108" y="159"/>
                        <a:pt x="108" y="159"/>
                        <a:pt x="108" y="159"/>
                      </a:cubicBezTo>
                      <a:cubicBezTo>
                        <a:pt x="108" y="159"/>
                        <a:pt x="108" y="159"/>
                        <a:pt x="108" y="159"/>
                      </a:cubicBezTo>
                      <a:cubicBezTo>
                        <a:pt x="108" y="159"/>
                        <a:pt x="108" y="159"/>
                        <a:pt x="108" y="159"/>
                      </a:cubicBezTo>
                      <a:cubicBezTo>
                        <a:pt x="108" y="159"/>
                        <a:pt x="108" y="159"/>
                        <a:pt x="108" y="159"/>
                      </a:cubicBezTo>
                      <a:cubicBezTo>
                        <a:pt x="108" y="159"/>
                        <a:pt x="108" y="159"/>
                        <a:pt x="108" y="159"/>
                      </a:cubicBezTo>
                      <a:cubicBezTo>
                        <a:pt x="108" y="159"/>
                        <a:pt x="108" y="159"/>
                        <a:pt x="108" y="159"/>
                      </a:cubicBezTo>
                      <a:cubicBezTo>
                        <a:pt x="108" y="159"/>
                        <a:pt x="108" y="159"/>
                        <a:pt x="108" y="159"/>
                      </a:cubicBezTo>
                      <a:cubicBezTo>
                        <a:pt x="108" y="159"/>
                        <a:pt x="108" y="159"/>
                        <a:pt x="108" y="159"/>
                      </a:cubicBezTo>
                      <a:cubicBezTo>
                        <a:pt x="108" y="160"/>
                        <a:pt x="108" y="160"/>
                        <a:pt x="108" y="160"/>
                      </a:cubicBezTo>
                      <a:cubicBezTo>
                        <a:pt x="108" y="160"/>
                        <a:pt x="108" y="160"/>
                        <a:pt x="108" y="160"/>
                      </a:cubicBezTo>
                      <a:cubicBezTo>
                        <a:pt x="108" y="160"/>
                        <a:pt x="108" y="160"/>
                        <a:pt x="108" y="160"/>
                      </a:cubicBezTo>
                      <a:cubicBezTo>
                        <a:pt x="108" y="160"/>
                        <a:pt x="108" y="160"/>
                        <a:pt x="108" y="160"/>
                      </a:cubicBezTo>
                      <a:cubicBezTo>
                        <a:pt x="109" y="160"/>
                        <a:pt x="109" y="160"/>
                        <a:pt x="109" y="160"/>
                      </a:cubicBezTo>
                      <a:cubicBezTo>
                        <a:pt x="109" y="160"/>
                        <a:pt x="109" y="160"/>
                        <a:pt x="109" y="160"/>
                      </a:cubicBezTo>
                      <a:cubicBezTo>
                        <a:pt x="109" y="160"/>
                        <a:pt x="109" y="160"/>
                        <a:pt x="109" y="160"/>
                      </a:cubicBezTo>
                      <a:cubicBezTo>
                        <a:pt x="109" y="160"/>
                        <a:pt x="109" y="160"/>
                        <a:pt x="109" y="160"/>
                      </a:cubicBezTo>
                      <a:cubicBezTo>
                        <a:pt x="109" y="160"/>
                        <a:pt x="109" y="160"/>
                        <a:pt x="109" y="160"/>
                      </a:cubicBezTo>
                      <a:cubicBezTo>
                        <a:pt x="108" y="161"/>
                        <a:pt x="108" y="161"/>
                        <a:pt x="108" y="161"/>
                      </a:cubicBezTo>
                      <a:cubicBezTo>
                        <a:pt x="108" y="161"/>
                        <a:pt x="108" y="161"/>
                        <a:pt x="108" y="161"/>
                      </a:cubicBezTo>
                      <a:cubicBezTo>
                        <a:pt x="108" y="161"/>
                        <a:pt x="108" y="161"/>
                        <a:pt x="108" y="161"/>
                      </a:cubicBezTo>
                      <a:cubicBezTo>
                        <a:pt x="108" y="161"/>
                        <a:pt x="108" y="161"/>
                        <a:pt x="108" y="161"/>
                      </a:cubicBezTo>
                      <a:cubicBezTo>
                        <a:pt x="108" y="161"/>
                        <a:pt x="108" y="161"/>
                        <a:pt x="108" y="161"/>
                      </a:cubicBezTo>
                      <a:cubicBezTo>
                        <a:pt x="108" y="161"/>
                        <a:pt x="108" y="161"/>
                        <a:pt x="108" y="161"/>
                      </a:cubicBezTo>
                      <a:cubicBezTo>
                        <a:pt x="108" y="161"/>
                        <a:pt x="108" y="161"/>
                        <a:pt x="108" y="161"/>
                      </a:cubicBezTo>
                      <a:cubicBezTo>
                        <a:pt x="108" y="160"/>
                        <a:pt x="108" y="160"/>
                        <a:pt x="108" y="160"/>
                      </a:cubicBezTo>
                      <a:cubicBezTo>
                        <a:pt x="108" y="160"/>
                        <a:pt x="108" y="160"/>
                        <a:pt x="108" y="160"/>
                      </a:cubicBezTo>
                      <a:cubicBezTo>
                        <a:pt x="108" y="160"/>
                        <a:pt x="108" y="160"/>
                        <a:pt x="108" y="160"/>
                      </a:cubicBezTo>
                      <a:cubicBezTo>
                        <a:pt x="108" y="160"/>
                        <a:pt x="108" y="160"/>
                        <a:pt x="108" y="160"/>
                      </a:cubicBezTo>
                      <a:cubicBezTo>
                        <a:pt x="108" y="160"/>
                        <a:pt x="108" y="160"/>
                        <a:pt x="108" y="160"/>
                      </a:cubicBezTo>
                      <a:cubicBezTo>
                        <a:pt x="108" y="160"/>
                        <a:pt x="108" y="160"/>
                        <a:pt x="108" y="160"/>
                      </a:cubicBezTo>
                      <a:cubicBezTo>
                        <a:pt x="108" y="161"/>
                        <a:pt x="108" y="161"/>
                        <a:pt x="108" y="161"/>
                      </a:cubicBezTo>
                      <a:cubicBezTo>
                        <a:pt x="108" y="161"/>
                        <a:pt x="108" y="161"/>
                        <a:pt x="108" y="161"/>
                      </a:cubicBezTo>
                      <a:cubicBezTo>
                        <a:pt x="108" y="161"/>
                        <a:pt x="108" y="161"/>
                        <a:pt x="108" y="161"/>
                      </a:cubicBezTo>
                      <a:cubicBezTo>
                        <a:pt x="108" y="161"/>
                        <a:pt x="108" y="161"/>
                        <a:pt x="108" y="161"/>
                      </a:cubicBezTo>
                      <a:cubicBezTo>
                        <a:pt x="108" y="162"/>
                        <a:pt x="108" y="162"/>
                        <a:pt x="108" y="162"/>
                      </a:cubicBezTo>
                      <a:cubicBezTo>
                        <a:pt x="108" y="162"/>
                        <a:pt x="108" y="162"/>
                        <a:pt x="108" y="162"/>
                      </a:cubicBezTo>
                      <a:cubicBezTo>
                        <a:pt x="108" y="162"/>
                        <a:pt x="108" y="162"/>
                        <a:pt x="108" y="162"/>
                      </a:cubicBezTo>
                      <a:cubicBezTo>
                        <a:pt x="108" y="162"/>
                        <a:pt x="108" y="162"/>
                        <a:pt x="108" y="162"/>
                      </a:cubicBezTo>
                      <a:cubicBezTo>
                        <a:pt x="108" y="162"/>
                        <a:pt x="108" y="162"/>
                        <a:pt x="108" y="162"/>
                      </a:cubicBezTo>
                      <a:cubicBezTo>
                        <a:pt x="108" y="163"/>
                        <a:pt x="108" y="163"/>
                        <a:pt x="108" y="163"/>
                      </a:cubicBezTo>
                      <a:cubicBezTo>
                        <a:pt x="107" y="163"/>
                        <a:pt x="107" y="163"/>
                        <a:pt x="107" y="163"/>
                      </a:cubicBezTo>
                      <a:cubicBezTo>
                        <a:pt x="108" y="163"/>
                        <a:pt x="108" y="163"/>
                        <a:pt x="108" y="163"/>
                      </a:cubicBezTo>
                      <a:cubicBezTo>
                        <a:pt x="108" y="163"/>
                        <a:pt x="108" y="163"/>
                        <a:pt x="108" y="163"/>
                      </a:cubicBezTo>
                      <a:cubicBezTo>
                        <a:pt x="108" y="163"/>
                        <a:pt x="108" y="163"/>
                        <a:pt x="108" y="163"/>
                      </a:cubicBezTo>
                      <a:cubicBezTo>
                        <a:pt x="108" y="163"/>
                        <a:pt x="108" y="163"/>
                        <a:pt x="108" y="163"/>
                      </a:cubicBezTo>
                      <a:cubicBezTo>
                        <a:pt x="108" y="163"/>
                        <a:pt x="108" y="163"/>
                        <a:pt x="108" y="163"/>
                      </a:cubicBezTo>
                      <a:cubicBezTo>
                        <a:pt x="108" y="163"/>
                        <a:pt x="108" y="163"/>
                        <a:pt x="108" y="163"/>
                      </a:cubicBezTo>
                      <a:cubicBezTo>
                        <a:pt x="108" y="163"/>
                        <a:pt x="108" y="163"/>
                        <a:pt x="108" y="163"/>
                      </a:cubicBezTo>
                      <a:cubicBezTo>
                        <a:pt x="108" y="163"/>
                        <a:pt x="108" y="163"/>
                        <a:pt x="108" y="163"/>
                      </a:cubicBezTo>
                      <a:cubicBezTo>
                        <a:pt x="108" y="163"/>
                        <a:pt x="108" y="163"/>
                        <a:pt x="108" y="163"/>
                      </a:cubicBezTo>
                      <a:cubicBezTo>
                        <a:pt x="108" y="163"/>
                        <a:pt x="108" y="163"/>
                        <a:pt x="108" y="163"/>
                      </a:cubicBezTo>
                      <a:cubicBezTo>
                        <a:pt x="108" y="163"/>
                        <a:pt x="108" y="163"/>
                        <a:pt x="108" y="163"/>
                      </a:cubicBezTo>
                      <a:cubicBezTo>
                        <a:pt x="108" y="163"/>
                        <a:pt x="108" y="163"/>
                        <a:pt x="108" y="163"/>
                      </a:cubicBezTo>
                      <a:cubicBezTo>
                        <a:pt x="108" y="163"/>
                        <a:pt x="108" y="163"/>
                        <a:pt x="108" y="163"/>
                      </a:cubicBezTo>
                      <a:cubicBezTo>
                        <a:pt x="108" y="163"/>
                        <a:pt x="108" y="163"/>
                        <a:pt x="108" y="163"/>
                      </a:cubicBezTo>
                      <a:cubicBezTo>
                        <a:pt x="108" y="163"/>
                        <a:pt x="108" y="163"/>
                        <a:pt x="108" y="163"/>
                      </a:cubicBezTo>
                      <a:cubicBezTo>
                        <a:pt x="108" y="163"/>
                        <a:pt x="108" y="163"/>
                        <a:pt x="108" y="163"/>
                      </a:cubicBezTo>
                      <a:cubicBezTo>
                        <a:pt x="109" y="163"/>
                        <a:pt x="109" y="163"/>
                        <a:pt x="109" y="163"/>
                      </a:cubicBezTo>
                      <a:cubicBezTo>
                        <a:pt x="109" y="163"/>
                        <a:pt x="109" y="163"/>
                        <a:pt x="109" y="163"/>
                      </a:cubicBezTo>
                      <a:cubicBezTo>
                        <a:pt x="109" y="163"/>
                        <a:pt x="109" y="163"/>
                        <a:pt x="109" y="163"/>
                      </a:cubicBezTo>
                      <a:cubicBezTo>
                        <a:pt x="109" y="163"/>
                        <a:pt x="109" y="163"/>
                        <a:pt x="109" y="163"/>
                      </a:cubicBezTo>
                      <a:cubicBezTo>
                        <a:pt x="109" y="163"/>
                        <a:pt x="109" y="163"/>
                        <a:pt x="109" y="163"/>
                      </a:cubicBezTo>
                      <a:cubicBezTo>
                        <a:pt x="109" y="163"/>
                        <a:pt x="109" y="163"/>
                        <a:pt x="109" y="163"/>
                      </a:cubicBezTo>
                      <a:cubicBezTo>
                        <a:pt x="109" y="163"/>
                        <a:pt x="109" y="164"/>
                        <a:pt x="109" y="164"/>
                      </a:cubicBezTo>
                      <a:cubicBezTo>
                        <a:pt x="109" y="164"/>
                        <a:pt x="110" y="164"/>
                        <a:pt x="110" y="164"/>
                      </a:cubicBezTo>
                      <a:cubicBezTo>
                        <a:pt x="110" y="164"/>
                        <a:pt x="110" y="164"/>
                        <a:pt x="110" y="164"/>
                      </a:cubicBezTo>
                      <a:cubicBezTo>
                        <a:pt x="110" y="164"/>
                        <a:pt x="110" y="164"/>
                        <a:pt x="110" y="164"/>
                      </a:cubicBezTo>
                      <a:cubicBezTo>
                        <a:pt x="110" y="164"/>
                        <a:pt x="110" y="164"/>
                        <a:pt x="110" y="164"/>
                      </a:cubicBezTo>
                      <a:cubicBezTo>
                        <a:pt x="110" y="164"/>
                        <a:pt x="110" y="164"/>
                        <a:pt x="110" y="164"/>
                      </a:cubicBezTo>
                      <a:cubicBezTo>
                        <a:pt x="110" y="164"/>
                        <a:pt x="110" y="165"/>
                        <a:pt x="110" y="165"/>
                      </a:cubicBezTo>
                      <a:cubicBezTo>
                        <a:pt x="110" y="165"/>
                        <a:pt x="110" y="165"/>
                        <a:pt x="110" y="165"/>
                      </a:cubicBezTo>
                      <a:cubicBezTo>
                        <a:pt x="110" y="165"/>
                        <a:pt x="110" y="165"/>
                        <a:pt x="110" y="165"/>
                      </a:cubicBezTo>
                      <a:cubicBezTo>
                        <a:pt x="110" y="165"/>
                        <a:pt x="110" y="165"/>
                        <a:pt x="110" y="165"/>
                      </a:cubicBezTo>
                      <a:cubicBezTo>
                        <a:pt x="110" y="166"/>
                        <a:pt x="110" y="166"/>
                        <a:pt x="110" y="166"/>
                      </a:cubicBezTo>
                      <a:cubicBezTo>
                        <a:pt x="110" y="166"/>
                        <a:pt x="110" y="166"/>
                        <a:pt x="110" y="166"/>
                      </a:cubicBezTo>
                      <a:cubicBezTo>
                        <a:pt x="110" y="166"/>
                        <a:pt x="110" y="166"/>
                        <a:pt x="110" y="166"/>
                      </a:cubicBezTo>
                      <a:cubicBezTo>
                        <a:pt x="110" y="166"/>
                        <a:pt x="110" y="166"/>
                        <a:pt x="110" y="167"/>
                      </a:cubicBezTo>
                      <a:cubicBezTo>
                        <a:pt x="110" y="167"/>
                        <a:pt x="110" y="167"/>
                        <a:pt x="110" y="167"/>
                      </a:cubicBezTo>
                      <a:cubicBezTo>
                        <a:pt x="110" y="167"/>
                        <a:pt x="110" y="167"/>
                        <a:pt x="110" y="167"/>
                      </a:cubicBezTo>
                      <a:cubicBezTo>
                        <a:pt x="110" y="167"/>
                        <a:pt x="110" y="167"/>
                        <a:pt x="110" y="167"/>
                      </a:cubicBezTo>
                      <a:cubicBezTo>
                        <a:pt x="110" y="167"/>
                        <a:pt x="110" y="167"/>
                        <a:pt x="110" y="167"/>
                      </a:cubicBezTo>
                      <a:cubicBezTo>
                        <a:pt x="110" y="168"/>
                        <a:pt x="110" y="168"/>
                        <a:pt x="110" y="168"/>
                      </a:cubicBezTo>
                      <a:cubicBezTo>
                        <a:pt x="110" y="168"/>
                        <a:pt x="110" y="168"/>
                        <a:pt x="110" y="168"/>
                      </a:cubicBezTo>
                      <a:cubicBezTo>
                        <a:pt x="110" y="168"/>
                        <a:pt x="110" y="168"/>
                        <a:pt x="110" y="168"/>
                      </a:cubicBezTo>
                      <a:cubicBezTo>
                        <a:pt x="111" y="169"/>
                        <a:pt x="111" y="169"/>
                        <a:pt x="111" y="169"/>
                      </a:cubicBezTo>
                      <a:cubicBezTo>
                        <a:pt x="111" y="169"/>
                        <a:pt x="111" y="169"/>
                        <a:pt x="111" y="169"/>
                      </a:cubicBezTo>
                      <a:cubicBezTo>
                        <a:pt x="111" y="169"/>
                        <a:pt x="111" y="169"/>
                        <a:pt x="111" y="169"/>
                      </a:cubicBezTo>
                      <a:cubicBezTo>
                        <a:pt x="111" y="170"/>
                        <a:pt x="111" y="170"/>
                        <a:pt x="111" y="170"/>
                      </a:cubicBezTo>
                      <a:cubicBezTo>
                        <a:pt x="111" y="170"/>
                        <a:pt x="111" y="170"/>
                        <a:pt x="111" y="170"/>
                      </a:cubicBezTo>
                      <a:cubicBezTo>
                        <a:pt x="110" y="170"/>
                        <a:pt x="110" y="170"/>
                        <a:pt x="110" y="170"/>
                      </a:cubicBezTo>
                      <a:cubicBezTo>
                        <a:pt x="110" y="170"/>
                        <a:pt x="110" y="170"/>
                        <a:pt x="110" y="170"/>
                      </a:cubicBezTo>
                      <a:cubicBezTo>
                        <a:pt x="110" y="170"/>
                        <a:pt x="110" y="170"/>
                        <a:pt x="110" y="170"/>
                      </a:cubicBezTo>
                      <a:cubicBezTo>
                        <a:pt x="110" y="171"/>
                        <a:pt x="110" y="171"/>
                        <a:pt x="110" y="171"/>
                      </a:cubicBezTo>
                      <a:cubicBezTo>
                        <a:pt x="110" y="171"/>
                        <a:pt x="110" y="171"/>
                        <a:pt x="110" y="171"/>
                      </a:cubicBezTo>
                      <a:cubicBezTo>
                        <a:pt x="111" y="171"/>
                        <a:pt x="111" y="171"/>
                        <a:pt x="111" y="171"/>
                      </a:cubicBezTo>
                      <a:cubicBezTo>
                        <a:pt x="111" y="171"/>
                        <a:pt x="111" y="171"/>
                        <a:pt x="111" y="171"/>
                      </a:cubicBezTo>
                      <a:cubicBezTo>
                        <a:pt x="111" y="172"/>
                        <a:pt x="111" y="172"/>
                        <a:pt x="111" y="172"/>
                      </a:cubicBezTo>
                      <a:cubicBezTo>
                        <a:pt x="111" y="172"/>
                        <a:pt x="111" y="172"/>
                        <a:pt x="111" y="172"/>
                      </a:cubicBezTo>
                      <a:cubicBezTo>
                        <a:pt x="111" y="172"/>
                        <a:pt x="111" y="172"/>
                        <a:pt x="111" y="172"/>
                      </a:cubicBezTo>
                      <a:cubicBezTo>
                        <a:pt x="111" y="173"/>
                        <a:pt x="111" y="173"/>
                        <a:pt x="111" y="173"/>
                      </a:cubicBezTo>
                      <a:cubicBezTo>
                        <a:pt x="111" y="173"/>
                        <a:pt x="111" y="173"/>
                        <a:pt x="111" y="173"/>
                      </a:cubicBezTo>
                      <a:cubicBezTo>
                        <a:pt x="111" y="173"/>
                        <a:pt x="111" y="173"/>
                        <a:pt x="111" y="173"/>
                      </a:cubicBezTo>
                      <a:cubicBezTo>
                        <a:pt x="110" y="173"/>
                        <a:pt x="110" y="173"/>
                        <a:pt x="110" y="173"/>
                      </a:cubicBezTo>
                      <a:cubicBezTo>
                        <a:pt x="110" y="173"/>
                        <a:pt x="110" y="173"/>
                        <a:pt x="110" y="173"/>
                      </a:cubicBezTo>
                      <a:cubicBezTo>
                        <a:pt x="110" y="173"/>
                        <a:pt x="110" y="173"/>
                        <a:pt x="110" y="173"/>
                      </a:cubicBezTo>
                      <a:cubicBezTo>
                        <a:pt x="110" y="173"/>
                        <a:pt x="110" y="173"/>
                        <a:pt x="110" y="173"/>
                      </a:cubicBezTo>
                      <a:cubicBezTo>
                        <a:pt x="109" y="173"/>
                        <a:pt x="109" y="173"/>
                        <a:pt x="109" y="173"/>
                      </a:cubicBezTo>
                      <a:cubicBezTo>
                        <a:pt x="109" y="174"/>
                        <a:pt x="109" y="174"/>
                        <a:pt x="109" y="174"/>
                      </a:cubicBezTo>
                      <a:cubicBezTo>
                        <a:pt x="109" y="174"/>
                        <a:pt x="109" y="174"/>
                        <a:pt x="109" y="174"/>
                      </a:cubicBezTo>
                      <a:cubicBezTo>
                        <a:pt x="109" y="175"/>
                        <a:pt x="109" y="175"/>
                        <a:pt x="109" y="175"/>
                      </a:cubicBezTo>
                      <a:cubicBezTo>
                        <a:pt x="109" y="175"/>
                        <a:pt x="109" y="175"/>
                        <a:pt x="109" y="175"/>
                      </a:cubicBezTo>
                      <a:cubicBezTo>
                        <a:pt x="109" y="174"/>
                        <a:pt x="109" y="174"/>
                        <a:pt x="109" y="174"/>
                      </a:cubicBezTo>
                      <a:cubicBezTo>
                        <a:pt x="109" y="174"/>
                        <a:pt x="109" y="174"/>
                        <a:pt x="109" y="174"/>
                      </a:cubicBezTo>
                      <a:cubicBezTo>
                        <a:pt x="108" y="174"/>
                        <a:pt x="108" y="174"/>
                        <a:pt x="108" y="174"/>
                      </a:cubicBezTo>
                      <a:cubicBezTo>
                        <a:pt x="108" y="175"/>
                        <a:pt x="108" y="175"/>
                        <a:pt x="108" y="175"/>
                      </a:cubicBezTo>
                      <a:cubicBezTo>
                        <a:pt x="108" y="175"/>
                        <a:pt x="108" y="175"/>
                        <a:pt x="108" y="175"/>
                      </a:cubicBezTo>
                      <a:cubicBezTo>
                        <a:pt x="108" y="175"/>
                        <a:pt x="108" y="175"/>
                        <a:pt x="108" y="175"/>
                      </a:cubicBezTo>
                      <a:cubicBezTo>
                        <a:pt x="108" y="175"/>
                        <a:pt x="108" y="175"/>
                        <a:pt x="108" y="175"/>
                      </a:cubicBezTo>
                      <a:cubicBezTo>
                        <a:pt x="108" y="175"/>
                        <a:pt x="108" y="175"/>
                        <a:pt x="108" y="175"/>
                      </a:cubicBezTo>
                      <a:cubicBezTo>
                        <a:pt x="108" y="175"/>
                        <a:pt x="108" y="175"/>
                        <a:pt x="108" y="175"/>
                      </a:cubicBezTo>
                      <a:cubicBezTo>
                        <a:pt x="108" y="174"/>
                        <a:pt x="108" y="174"/>
                        <a:pt x="108" y="174"/>
                      </a:cubicBezTo>
                      <a:cubicBezTo>
                        <a:pt x="108" y="174"/>
                        <a:pt x="108" y="174"/>
                        <a:pt x="108" y="174"/>
                      </a:cubicBezTo>
                      <a:cubicBezTo>
                        <a:pt x="107" y="174"/>
                        <a:pt x="107" y="174"/>
                        <a:pt x="107" y="174"/>
                      </a:cubicBezTo>
                      <a:cubicBezTo>
                        <a:pt x="107" y="174"/>
                        <a:pt x="107" y="174"/>
                        <a:pt x="107" y="174"/>
                      </a:cubicBezTo>
                      <a:cubicBezTo>
                        <a:pt x="106" y="174"/>
                        <a:pt x="106" y="174"/>
                        <a:pt x="106" y="174"/>
                      </a:cubicBezTo>
                      <a:cubicBezTo>
                        <a:pt x="106" y="174"/>
                        <a:pt x="106" y="174"/>
                        <a:pt x="106" y="174"/>
                      </a:cubicBezTo>
                      <a:cubicBezTo>
                        <a:pt x="106" y="174"/>
                        <a:pt x="106" y="174"/>
                        <a:pt x="106" y="174"/>
                      </a:cubicBezTo>
                      <a:cubicBezTo>
                        <a:pt x="106" y="174"/>
                        <a:pt x="106" y="174"/>
                        <a:pt x="106" y="174"/>
                      </a:cubicBezTo>
                      <a:cubicBezTo>
                        <a:pt x="105" y="174"/>
                        <a:pt x="105" y="174"/>
                        <a:pt x="105" y="174"/>
                      </a:cubicBezTo>
                      <a:cubicBezTo>
                        <a:pt x="104" y="174"/>
                        <a:pt x="104" y="174"/>
                        <a:pt x="104" y="174"/>
                      </a:cubicBezTo>
                      <a:cubicBezTo>
                        <a:pt x="104" y="175"/>
                        <a:pt x="104" y="175"/>
                        <a:pt x="104" y="175"/>
                      </a:cubicBezTo>
                      <a:cubicBezTo>
                        <a:pt x="104" y="175"/>
                        <a:pt x="104" y="175"/>
                        <a:pt x="104" y="175"/>
                      </a:cubicBezTo>
                      <a:cubicBezTo>
                        <a:pt x="104" y="175"/>
                        <a:pt x="104" y="175"/>
                        <a:pt x="104" y="175"/>
                      </a:cubicBezTo>
                      <a:cubicBezTo>
                        <a:pt x="104" y="176"/>
                        <a:pt x="104" y="176"/>
                        <a:pt x="104" y="176"/>
                      </a:cubicBezTo>
                      <a:cubicBezTo>
                        <a:pt x="105" y="176"/>
                        <a:pt x="105" y="176"/>
                        <a:pt x="105" y="176"/>
                      </a:cubicBezTo>
                      <a:cubicBezTo>
                        <a:pt x="105" y="176"/>
                        <a:pt x="105" y="176"/>
                        <a:pt x="105" y="176"/>
                      </a:cubicBezTo>
                      <a:cubicBezTo>
                        <a:pt x="104" y="176"/>
                        <a:pt x="104" y="176"/>
                        <a:pt x="104" y="176"/>
                      </a:cubicBezTo>
                      <a:cubicBezTo>
                        <a:pt x="104" y="176"/>
                        <a:pt x="104" y="176"/>
                        <a:pt x="104" y="176"/>
                      </a:cubicBezTo>
                      <a:cubicBezTo>
                        <a:pt x="104" y="176"/>
                        <a:pt x="104" y="176"/>
                        <a:pt x="104" y="176"/>
                      </a:cubicBezTo>
                      <a:cubicBezTo>
                        <a:pt x="104" y="176"/>
                        <a:pt x="104" y="176"/>
                        <a:pt x="104" y="176"/>
                      </a:cubicBezTo>
                      <a:cubicBezTo>
                        <a:pt x="104" y="176"/>
                        <a:pt x="104" y="176"/>
                        <a:pt x="104" y="176"/>
                      </a:cubicBezTo>
                      <a:cubicBezTo>
                        <a:pt x="104" y="176"/>
                        <a:pt x="104" y="176"/>
                        <a:pt x="104" y="176"/>
                      </a:cubicBezTo>
                      <a:cubicBezTo>
                        <a:pt x="104" y="176"/>
                        <a:pt x="104" y="176"/>
                        <a:pt x="104" y="176"/>
                      </a:cubicBezTo>
                      <a:cubicBezTo>
                        <a:pt x="104" y="176"/>
                        <a:pt x="104" y="176"/>
                        <a:pt x="104" y="176"/>
                      </a:cubicBezTo>
                      <a:cubicBezTo>
                        <a:pt x="104" y="176"/>
                        <a:pt x="104" y="176"/>
                        <a:pt x="104" y="176"/>
                      </a:cubicBezTo>
                      <a:cubicBezTo>
                        <a:pt x="104" y="176"/>
                        <a:pt x="104" y="176"/>
                        <a:pt x="104" y="176"/>
                      </a:cubicBezTo>
                      <a:cubicBezTo>
                        <a:pt x="104" y="176"/>
                        <a:pt x="104" y="176"/>
                        <a:pt x="104" y="176"/>
                      </a:cubicBezTo>
                      <a:cubicBezTo>
                        <a:pt x="103" y="176"/>
                        <a:pt x="103" y="176"/>
                        <a:pt x="103" y="176"/>
                      </a:cubicBezTo>
                      <a:cubicBezTo>
                        <a:pt x="103" y="176"/>
                        <a:pt x="103" y="176"/>
                        <a:pt x="103" y="176"/>
                      </a:cubicBezTo>
                      <a:cubicBezTo>
                        <a:pt x="103" y="175"/>
                        <a:pt x="103" y="175"/>
                        <a:pt x="103" y="175"/>
                      </a:cubicBezTo>
                      <a:cubicBezTo>
                        <a:pt x="103" y="175"/>
                        <a:pt x="103" y="175"/>
                        <a:pt x="103" y="175"/>
                      </a:cubicBezTo>
                      <a:cubicBezTo>
                        <a:pt x="103" y="175"/>
                        <a:pt x="103" y="175"/>
                        <a:pt x="103" y="175"/>
                      </a:cubicBezTo>
                      <a:cubicBezTo>
                        <a:pt x="103" y="175"/>
                        <a:pt x="103" y="175"/>
                        <a:pt x="103" y="175"/>
                      </a:cubicBezTo>
                      <a:cubicBezTo>
                        <a:pt x="103" y="175"/>
                        <a:pt x="103" y="175"/>
                        <a:pt x="103" y="175"/>
                      </a:cubicBezTo>
                      <a:cubicBezTo>
                        <a:pt x="103" y="175"/>
                        <a:pt x="103" y="175"/>
                        <a:pt x="103" y="175"/>
                      </a:cubicBezTo>
                      <a:cubicBezTo>
                        <a:pt x="103" y="175"/>
                        <a:pt x="103" y="175"/>
                        <a:pt x="103" y="175"/>
                      </a:cubicBezTo>
                      <a:cubicBezTo>
                        <a:pt x="103" y="175"/>
                        <a:pt x="103" y="175"/>
                        <a:pt x="103" y="175"/>
                      </a:cubicBezTo>
                      <a:cubicBezTo>
                        <a:pt x="103" y="175"/>
                        <a:pt x="103" y="175"/>
                        <a:pt x="103" y="175"/>
                      </a:cubicBezTo>
                      <a:cubicBezTo>
                        <a:pt x="103" y="175"/>
                        <a:pt x="103" y="175"/>
                        <a:pt x="103" y="175"/>
                      </a:cubicBezTo>
                      <a:cubicBezTo>
                        <a:pt x="103" y="175"/>
                        <a:pt x="103" y="175"/>
                        <a:pt x="103" y="175"/>
                      </a:cubicBezTo>
                      <a:cubicBezTo>
                        <a:pt x="103" y="175"/>
                        <a:pt x="103" y="175"/>
                        <a:pt x="103" y="175"/>
                      </a:cubicBezTo>
                      <a:cubicBezTo>
                        <a:pt x="103" y="175"/>
                        <a:pt x="103" y="175"/>
                        <a:pt x="103" y="175"/>
                      </a:cubicBezTo>
                      <a:cubicBezTo>
                        <a:pt x="103" y="175"/>
                        <a:pt x="103" y="175"/>
                        <a:pt x="103" y="175"/>
                      </a:cubicBezTo>
                      <a:cubicBezTo>
                        <a:pt x="102" y="175"/>
                        <a:pt x="102" y="175"/>
                        <a:pt x="102" y="175"/>
                      </a:cubicBezTo>
                      <a:cubicBezTo>
                        <a:pt x="102" y="175"/>
                        <a:pt x="102" y="175"/>
                        <a:pt x="102" y="175"/>
                      </a:cubicBezTo>
                      <a:cubicBezTo>
                        <a:pt x="102" y="175"/>
                        <a:pt x="102" y="175"/>
                        <a:pt x="102" y="175"/>
                      </a:cubicBezTo>
                      <a:cubicBezTo>
                        <a:pt x="102" y="175"/>
                        <a:pt x="102" y="175"/>
                        <a:pt x="102" y="175"/>
                      </a:cubicBezTo>
                      <a:cubicBezTo>
                        <a:pt x="102" y="175"/>
                        <a:pt x="102" y="175"/>
                        <a:pt x="102" y="175"/>
                      </a:cubicBezTo>
                      <a:cubicBezTo>
                        <a:pt x="102" y="175"/>
                        <a:pt x="102" y="175"/>
                        <a:pt x="102"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1" y="175"/>
                        <a:pt x="101" y="175"/>
                        <a:pt x="101" y="175"/>
                      </a:cubicBezTo>
                      <a:cubicBezTo>
                        <a:pt x="100" y="175"/>
                        <a:pt x="100" y="175"/>
                        <a:pt x="100" y="175"/>
                      </a:cubicBezTo>
                      <a:cubicBezTo>
                        <a:pt x="100" y="175"/>
                        <a:pt x="100" y="175"/>
                        <a:pt x="100" y="175"/>
                      </a:cubicBezTo>
                      <a:cubicBezTo>
                        <a:pt x="100" y="175"/>
                        <a:pt x="100" y="175"/>
                        <a:pt x="100" y="175"/>
                      </a:cubicBezTo>
                      <a:cubicBezTo>
                        <a:pt x="100" y="175"/>
                        <a:pt x="100" y="175"/>
                        <a:pt x="100" y="175"/>
                      </a:cubicBezTo>
                      <a:cubicBezTo>
                        <a:pt x="100" y="175"/>
                        <a:pt x="100" y="175"/>
                        <a:pt x="100" y="175"/>
                      </a:cubicBezTo>
                      <a:cubicBezTo>
                        <a:pt x="100" y="175"/>
                        <a:pt x="100" y="175"/>
                        <a:pt x="100" y="175"/>
                      </a:cubicBezTo>
                      <a:cubicBezTo>
                        <a:pt x="100" y="175"/>
                        <a:pt x="100" y="175"/>
                        <a:pt x="100" y="175"/>
                      </a:cubicBezTo>
                      <a:cubicBezTo>
                        <a:pt x="100" y="175"/>
                        <a:pt x="100" y="175"/>
                        <a:pt x="100" y="175"/>
                      </a:cubicBezTo>
                      <a:cubicBezTo>
                        <a:pt x="99" y="175"/>
                        <a:pt x="99" y="175"/>
                        <a:pt x="99" y="175"/>
                      </a:cubicBezTo>
                      <a:cubicBezTo>
                        <a:pt x="99" y="175"/>
                        <a:pt x="99" y="175"/>
                        <a:pt x="99" y="175"/>
                      </a:cubicBezTo>
                      <a:cubicBezTo>
                        <a:pt x="99" y="175"/>
                        <a:pt x="99" y="175"/>
                        <a:pt x="99" y="175"/>
                      </a:cubicBezTo>
                      <a:cubicBezTo>
                        <a:pt x="99" y="175"/>
                        <a:pt x="99" y="175"/>
                        <a:pt x="99" y="175"/>
                      </a:cubicBezTo>
                      <a:cubicBezTo>
                        <a:pt x="99" y="175"/>
                        <a:pt x="99" y="175"/>
                        <a:pt x="99" y="175"/>
                      </a:cubicBezTo>
                      <a:cubicBezTo>
                        <a:pt x="99" y="175"/>
                        <a:pt x="99" y="175"/>
                        <a:pt x="99" y="175"/>
                      </a:cubicBezTo>
                      <a:cubicBezTo>
                        <a:pt x="99" y="175"/>
                        <a:pt x="99" y="175"/>
                        <a:pt x="99" y="175"/>
                      </a:cubicBezTo>
                      <a:cubicBezTo>
                        <a:pt x="99" y="175"/>
                        <a:pt x="98" y="176"/>
                        <a:pt x="98" y="176"/>
                      </a:cubicBezTo>
                      <a:cubicBezTo>
                        <a:pt x="98" y="176"/>
                        <a:pt x="98" y="176"/>
                        <a:pt x="98" y="176"/>
                      </a:cubicBezTo>
                      <a:cubicBezTo>
                        <a:pt x="98" y="176"/>
                        <a:pt x="98" y="176"/>
                        <a:pt x="98" y="176"/>
                      </a:cubicBezTo>
                      <a:cubicBezTo>
                        <a:pt x="98" y="176"/>
                        <a:pt x="98" y="176"/>
                        <a:pt x="98" y="176"/>
                      </a:cubicBezTo>
                      <a:cubicBezTo>
                        <a:pt x="98" y="176"/>
                        <a:pt x="98" y="176"/>
                        <a:pt x="98" y="176"/>
                      </a:cubicBezTo>
                      <a:cubicBezTo>
                        <a:pt x="98" y="176"/>
                        <a:pt x="98" y="176"/>
                        <a:pt x="98" y="176"/>
                      </a:cubicBezTo>
                      <a:cubicBezTo>
                        <a:pt x="98" y="176"/>
                        <a:pt x="98" y="176"/>
                        <a:pt x="98" y="176"/>
                      </a:cubicBezTo>
                      <a:cubicBezTo>
                        <a:pt x="98" y="176"/>
                        <a:pt x="98" y="176"/>
                        <a:pt x="98" y="176"/>
                      </a:cubicBezTo>
                      <a:cubicBezTo>
                        <a:pt x="98" y="176"/>
                        <a:pt x="98" y="176"/>
                        <a:pt x="98" y="176"/>
                      </a:cubicBezTo>
                      <a:cubicBezTo>
                        <a:pt x="98" y="176"/>
                        <a:pt x="98" y="176"/>
                        <a:pt x="98" y="176"/>
                      </a:cubicBezTo>
                      <a:cubicBezTo>
                        <a:pt x="98" y="176"/>
                        <a:pt x="98" y="176"/>
                        <a:pt x="98" y="176"/>
                      </a:cubicBezTo>
                      <a:cubicBezTo>
                        <a:pt x="98" y="176"/>
                        <a:pt x="98" y="176"/>
                        <a:pt x="98" y="176"/>
                      </a:cubicBezTo>
                      <a:cubicBezTo>
                        <a:pt x="98" y="176"/>
                        <a:pt x="98" y="176"/>
                        <a:pt x="98" y="176"/>
                      </a:cubicBezTo>
                      <a:cubicBezTo>
                        <a:pt x="98" y="177"/>
                        <a:pt x="98" y="176"/>
                        <a:pt x="98" y="177"/>
                      </a:cubicBezTo>
                      <a:cubicBezTo>
                        <a:pt x="98" y="177"/>
                        <a:pt x="98" y="177"/>
                        <a:pt x="98" y="177"/>
                      </a:cubicBezTo>
                      <a:cubicBezTo>
                        <a:pt x="98" y="177"/>
                        <a:pt x="98" y="177"/>
                        <a:pt x="98" y="177"/>
                      </a:cubicBezTo>
                      <a:cubicBezTo>
                        <a:pt x="98" y="177"/>
                        <a:pt x="98" y="177"/>
                        <a:pt x="98" y="177"/>
                      </a:cubicBezTo>
                      <a:cubicBezTo>
                        <a:pt x="98" y="177"/>
                        <a:pt x="98" y="177"/>
                        <a:pt x="98" y="177"/>
                      </a:cubicBezTo>
                      <a:cubicBezTo>
                        <a:pt x="98" y="177"/>
                        <a:pt x="98" y="177"/>
                        <a:pt x="98" y="177"/>
                      </a:cubicBezTo>
                      <a:cubicBezTo>
                        <a:pt x="98" y="177"/>
                        <a:pt x="98" y="177"/>
                        <a:pt x="98" y="177"/>
                      </a:cubicBezTo>
                      <a:cubicBezTo>
                        <a:pt x="98" y="177"/>
                        <a:pt x="98" y="177"/>
                        <a:pt x="98" y="177"/>
                      </a:cubicBezTo>
                      <a:cubicBezTo>
                        <a:pt x="98" y="177"/>
                        <a:pt x="98" y="177"/>
                        <a:pt x="98" y="177"/>
                      </a:cubicBezTo>
                      <a:cubicBezTo>
                        <a:pt x="98" y="177"/>
                        <a:pt x="98" y="177"/>
                        <a:pt x="98" y="177"/>
                      </a:cubicBezTo>
                      <a:cubicBezTo>
                        <a:pt x="98" y="177"/>
                        <a:pt x="98" y="177"/>
                        <a:pt x="98" y="177"/>
                      </a:cubicBezTo>
                      <a:cubicBezTo>
                        <a:pt x="98" y="177"/>
                        <a:pt x="98" y="177"/>
                        <a:pt x="98" y="177"/>
                      </a:cubicBezTo>
                      <a:cubicBezTo>
                        <a:pt x="98" y="177"/>
                        <a:pt x="98" y="177"/>
                        <a:pt x="98" y="177"/>
                      </a:cubicBezTo>
                      <a:cubicBezTo>
                        <a:pt x="98" y="177"/>
                        <a:pt x="98" y="177"/>
                        <a:pt x="98" y="177"/>
                      </a:cubicBezTo>
                      <a:cubicBezTo>
                        <a:pt x="98" y="178"/>
                        <a:pt x="98" y="178"/>
                        <a:pt x="98" y="178"/>
                      </a:cubicBezTo>
                      <a:cubicBezTo>
                        <a:pt x="98" y="178"/>
                        <a:pt x="98" y="178"/>
                        <a:pt x="98" y="178"/>
                      </a:cubicBezTo>
                      <a:cubicBezTo>
                        <a:pt x="98" y="178"/>
                        <a:pt x="98" y="178"/>
                        <a:pt x="98" y="178"/>
                      </a:cubicBezTo>
                      <a:cubicBezTo>
                        <a:pt x="97" y="178"/>
                        <a:pt x="97" y="178"/>
                        <a:pt x="97" y="178"/>
                      </a:cubicBezTo>
                      <a:cubicBezTo>
                        <a:pt x="98" y="178"/>
                        <a:pt x="98" y="178"/>
                        <a:pt x="98" y="178"/>
                      </a:cubicBezTo>
                      <a:cubicBezTo>
                        <a:pt x="98" y="178"/>
                        <a:pt x="98" y="178"/>
                        <a:pt x="98" y="178"/>
                      </a:cubicBezTo>
                      <a:cubicBezTo>
                        <a:pt x="98" y="178"/>
                        <a:pt x="98" y="178"/>
                        <a:pt x="98" y="178"/>
                      </a:cubicBezTo>
                      <a:cubicBezTo>
                        <a:pt x="98" y="178"/>
                        <a:pt x="98" y="178"/>
                        <a:pt x="98" y="178"/>
                      </a:cubicBezTo>
                      <a:cubicBezTo>
                        <a:pt x="98" y="178"/>
                        <a:pt x="98" y="178"/>
                        <a:pt x="98" y="178"/>
                      </a:cubicBezTo>
                      <a:cubicBezTo>
                        <a:pt x="98" y="178"/>
                        <a:pt x="98" y="178"/>
                        <a:pt x="98" y="178"/>
                      </a:cubicBezTo>
                      <a:cubicBezTo>
                        <a:pt x="98" y="178"/>
                        <a:pt x="98" y="178"/>
                        <a:pt x="98" y="178"/>
                      </a:cubicBezTo>
                      <a:cubicBezTo>
                        <a:pt x="98" y="178"/>
                        <a:pt x="98" y="178"/>
                        <a:pt x="98" y="178"/>
                      </a:cubicBezTo>
                      <a:cubicBezTo>
                        <a:pt x="98" y="178"/>
                        <a:pt x="98" y="178"/>
                        <a:pt x="98" y="178"/>
                      </a:cubicBezTo>
                      <a:cubicBezTo>
                        <a:pt x="98" y="178"/>
                        <a:pt x="98" y="178"/>
                        <a:pt x="98" y="178"/>
                      </a:cubicBezTo>
                      <a:cubicBezTo>
                        <a:pt x="98" y="178"/>
                        <a:pt x="98" y="178"/>
                        <a:pt x="98" y="178"/>
                      </a:cubicBezTo>
                      <a:cubicBezTo>
                        <a:pt x="98" y="178"/>
                        <a:pt x="98" y="178"/>
                        <a:pt x="98" y="178"/>
                      </a:cubicBezTo>
                      <a:cubicBezTo>
                        <a:pt x="98" y="178"/>
                        <a:pt x="98" y="178"/>
                        <a:pt x="98" y="178"/>
                      </a:cubicBezTo>
                      <a:cubicBezTo>
                        <a:pt x="99" y="178"/>
                        <a:pt x="99" y="178"/>
                        <a:pt x="99" y="178"/>
                      </a:cubicBezTo>
                      <a:cubicBezTo>
                        <a:pt x="99" y="178"/>
                        <a:pt x="99" y="178"/>
                        <a:pt x="99" y="178"/>
                      </a:cubicBezTo>
                      <a:cubicBezTo>
                        <a:pt x="99" y="178"/>
                        <a:pt x="99" y="178"/>
                        <a:pt x="99" y="178"/>
                      </a:cubicBezTo>
                      <a:cubicBezTo>
                        <a:pt x="99" y="178"/>
                        <a:pt x="99" y="178"/>
                        <a:pt x="99" y="178"/>
                      </a:cubicBezTo>
                      <a:cubicBezTo>
                        <a:pt x="99" y="178"/>
                        <a:pt x="99" y="178"/>
                        <a:pt x="99" y="178"/>
                      </a:cubicBezTo>
                      <a:cubicBezTo>
                        <a:pt x="99" y="178"/>
                        <a:pt x="99" y="178"/>
                        <a:pt x="99" y="178"/>
                      </a:cubicBezTo>
                      <a:cubicBezTo>
                        <a:pt x="99" y="178"/>
                        <a:pt x="99" y="178"/>
                        <a:pt x="99" y="178"/>
                      </a:cubicBezTo>
                      <a:cubicBezTo>
                        <a:pt x="99" y="178"/>
                        <a:pt x="99" y="178"/>
                        <a:pt x="99" y="178"/>
                      </a:cubicBezTo>
                      <a:cubicBezTo>
                        <a:pt x="99" y="178"/>
                        <a:pt x="99" y="178"/>
                        <a:pt x="99" y="178"/>
                      </a:cubicBezTo>
                      <a:cubicBezTo>
                        <a:pt x="99" y="178"/>
                        <a:pt x="98" y="178"/>
                        <a:pt x="98" y="178"/>
                      </a:cubicBezTo>
                      <a:cubicBezTo>
                        <a:pt x="98" y="178"/>
                        <a:pt x="98" y="178"/>
                        <a:pt x="98" y="178"/>
                      </a:cubicBezTo>
                      <a:cubicBezTo>
                        <a:pt x="98" y="178"/>
                        <a:pt x="98" y="178"/>
                        <a:pt x="98" y="179"/>
                      </a:cubicBezTo>
                      <a:cubicBezTo>
                        <a:pt x="98" y="179"/>
                        <a:pt x="98" y="179"/>
                        <a:pt x="98" y="179"/>
                      </a:cubicBezTo>
                      <a:cubicBezTo>
                        <a:pt x="98" y="179"/>
                        <a:pt x="98" y="179"/>
                        <a:pt x="98" y="179"/>
                      </a:cubicBezTo>
                      <a:cubicBezTo>
                        <a:pt x="98" y="179"/>
                        <a:pt x="98" y="179"/>
                        <a:pt x="98" y="179"/>
                      </a:cubicBezTo>
                      <a:cubicBezTo>
                        <a:pt x="98" y="179"/>
                        <a:pt x="98" y="179"/>
                        <a:pt x="98" y="179"/>
                      </a:cubicBezTo>
                      <a:cubicBezTo>
                        <a:pt x="98" y="179"/>
                        <a:pt x="98" y="179"/>
                        <a:pt x="98" y="179"/>
                      </a:cubicBezTo>
                      <a:cubicBezTo>
                        <a:pt x="99" y="179"/>
                        <a:pt x="99" y="179"/>
                        <a:pt x="99" y="179"/>
                      </a:cubicBezTo>
                      <a:cubicBezTo>
                        <a:pt x="99" y="179"/>
                        <a:pt x="99" y="179"/>
                        <a:pt x="99" y="179"/>
                      </a:cubicBezTo>
                      <a:cubicBezTo>
                        <a:pt x="99" y="179"/>
                        <a:pt x="99" y="179"/>
                        <a:pt x="99" y="179"/>
                      </a:cubicBezTo>
                      <a:cubicBezTo>
                        <a:pt x="99" y="179"/>
                        <a:pt x="99" y="179"/>
                        <a:pt x="99" y="179"/>
                      </a:cubicBezTo>
                      <a:cubicBezTo>
                        <a:pt x="99" y="179"/>
                        <a:pt x="99" y="179"/>
                        <a:pt x="99" y="179"/>
                      </a:cubicBezTo>
                      <a:cubicBezTo>
                        <a:pt x="99" y="179"/>
                        <a:pt x="99" y="179"/>
                        <a:pt x="99" y="179"/>
                      </a:cubicBezTo>
                      <a:cubicBezTo>
                        <a:pt x="100" y="179"/>
                        <a:pt x="100" y="179"/>
                        <a:pt x="100" y="179"/>
                      </a:cubicBezTo>
                      <a:cubicBezTo>
                        <a:pt x="100" y="179"/>
                        <a:pt x="100" y="179"/>
                        <a:pt x="100" y="179"/>
                      </a:cubicBezTo>
                      <a:cubicBezTo>
                        <a:pt x="100" y="179"/>
                        <a:pt x="100" y="179"/>
                        <a:pt x="100" y="179"/>
                      </a:cubicBezTo>
                      <a:cubicBezTo>
                        <a:pt x="100" y="179"/>
                        <a:pt x="100" y="179"/>
                        <a:pt x="100" y="179"/>
                      </a:cubicBezTo>
                      <a:cubicBezTo>
                        <a:pt x="100" y="179"/>
                        <a:pt x="100" y="179"/>
                        <a:pt x="100" y="179"/>
                      </a:cubicBezTo>
                      <a:cubicBezTo>
                        <a:pt x="100" y="179"/>
                        <a:pt x="100" y="179"/>
                        <a:pt x="100" y="179"/>
                      </a:cubicBezTo>
                      <a:cubicBezTo>
                        <a:pt x="100" y="179"/>
                        <a:pt x="100" y="179"/>
                        <a:pt x="100" y="179"/>
                      </a:cubicBezTo>
                      <a:cubicBezTo>
                        <a:pt x="100" y="179"/>
                        <a:pt x="100" y="179"/>
                        <a:pt x="100" y="179"/>
                      </a:cubicBezTo>
                      <a:cubicBezTo>
                        <a:pt x="100" y="179"/>
                        <a:pt x="100" y="179"/>
                        <a:pt x="100" y="179"/>
                      </a:cubicBezTo>
                      <a:cubicBezTo>
                        <a:pt x="100" y="179"/>
                        <a:pt x="99" y="179"/>
                        <a:pt x="99" y="179"/>
                      </a:cubicBezTo>
                      <a:cubicBezTo>
                        <a:pt x="99" y="179"/>
                        <a:pt x="99" y="179"/>
                        <a:pt x="99" y="179"/>
                      </a:cubicBezTo>
                      <a:cubicBezTo>
                        <a:pt x="99" y="179"/>
                        <a:pt x="99" y="179"/>
                        <a:pt x="99" y="179"/>
                      </a:cubicBezTo>
                      <a:cubicBezTo>
                        <a:pt x="99" y="179"/>
                        <a:pt x="99" y="179"/>
                        <a:pt x="99" y="179"/>
                      </a:cubicBezTo>
                      <a:cubicBezTo>
                        <a:pt x="99" y="179"/>
                        <a:pt x="99" y="179"/>
                        <a:pt x="99" y="179"/>
                      </a:cubicBezTo>
                      <a:cubicBezTo>
                        <a:pt x="99" y="180"/>
                        <a:pt x="99" y="180"/>
                        <a:pt x="99" y="180"/>
                      </a:cubicBezTo>
                      <a:cubicBezTo>
                        <a:pt x="99" y="180"/>
                        <a:pt x="99" y="180"/>
                        <a:pt x="99" y="180"/>
                      </a:cubicBezTo>
                      <a:cubicBezTo>
                        <a:pt x="99" y="180"/>
                        <a:pt x="99" y="180"/>
                        <a:pt x="99" y="180"/>
                      </a:cubicBezTo>
                      <a:cubicBezTo>
                        <a:pt x="99" y="180"/>
                        <a:pt x="99" y="180"/>
                        <a:pt x="99" y="180"/>
                      </a:cubicBezTo>
                      <a:cubicBezTo>
                        <a:pt x="99" y="180"/>
                        <a:pt x="99" y="180"/>
                        <a:pt x="99" y="180"/>
                      </a:cubicBezTo>
                      <a:cubicBezTo>
                        <a:pt x="99" y="180"/>
                        <a:pt x="99" y="180"/>
                        <a:pt x="99" y="180"/>
                      </a:cubicBezTo>
                      <a:cubicBezTo>
                        <a:pt x="99" y="180"/>
                        <a:pt x="99" y="180"/>
                        <a:pt x="99" y="180"/>
                      </a:cubicBezTo>
                      <a:cubicBezTo>
                        <a:pt x="99" y="180"/>
                        <a:pt x="99" y="180"/>
                        <a:pt x="99" y="180"/>
                      </a:cubicBezTo>
                      <a:cubicBezTo>
                        <a:pt x="99" y="180"/>
                        <a:pt x="99" y="180"/>
                        <a:pt x="99" y="180"/>
                      </a:cubicBezTo>
                      <a:cubicBezTo>
                        <a:pt x="99" y="180"/>
                        <a:pt x="99" y="180"/>
                        <a:pt x="99" y="180"/>
                      </a:cubicBezTo>
                      <a:cubicBezTo>
                        <a:pt x="99" y="180"/>
                        <a:pt x="99" y="180"/>
                        <a:pt x="99" y="180"/>
                      </a:cubicBezTo>
                      <a:cubicBezTo>
                        <a:pt x="99" y="180"/>
                        <a:pt x="99" y="180"/>
                        <a:pt x="99" y="180"/>
                      </a:cubicBezTo>
                      <a:cubicBezTo>
                        <a:pt x="99" y="180"/>
                        <a:pt x="99" y="180"/>
                        <a:pt x="99" y="180"/>
                      </a:cubicBezTo>
                      <a:cubicBezTo>
                        <a:pt x="99" y="180"/>
                        <a:pt x="99" y="180"/>
                        <a:pt x="99" y="180"/>
                      </a:cubicBezTo>
                      <a:cubicBezTo>
                        <a:pt x="99" y="181"/>
                        <a:pt x="99" y="181"/>
                        <a:pt x="99" y="181"/>
                      </a:cubicBezTo>
                      <a:cubicBezTo>
                        <a:pt x="99" y="181"/>
                        <a:pt x="98" y="181"/>
                        <a:pt x="98" y="181"/>
                      </a:cubicBezTo>
                      <a:cubicBezTo>
                        <a:pt x="98" y="181"/>
                        <a:pt x="98" y="181"/>
                        <a:pt x="98" y="181"/>
                      </a:cubicBezTo>
                      <a:cubicBezTo>
                        <a:pt x="98" y="181"/>
                        <a:pt x="98" y="181"/>
                        <a:pt x="98" y="181"/>
                      </a:cubicBezTo>
                      <a:cubicBezTo>
                        <a:pt x="98" y="181"/>
                        <a:pt x="98" y="181"/>
                        <a:pt x="98" y="181"/>
                      </a:cubicBezTo>
                      <a:cubicBezTo>
                        <a:pt x="98" y="181"/>
                        <a:pt x="98" y="181"/>
                        <a:pt x="98" y="181"/>
                      </a:cubicBezTo>
                      <a:cubicBezTo>
                        <a:pt x="98" y="181"/>
                        <a:pt x="98" y="181"/>
                        <a:pt x="98" y="181"/>
                      </a:cubicBezTo>
                      <a:cubicBezTo>
                        <a:pt x="98" y="181"/>
                        <a:pt x="98" y="181"/>
                        <a:pt x="98" y="181"/>
                      </a:cubicBezTo>
                      <a:cubicBezTo>
                        <a:pt x="98" y="181"/>
                        <a:pt x="98" y="181"/>
                        <a:pt x="98" y="181"/>
                      </a:cubicBezTo>
                      <a:cubicBezTo>
                        <a:pt x="98" y="181"/>
                        <a:pt x="98" y="181"/>
                        <a:pt x="98" y="181"/>
                      </a:cubicBezTo>
                      <a:cubicBezTo>
                        <a:pt x="98" y="181"/>
                        <a:pt x="98" y="181"/>
                        <a:pt x="98" y="181"/>
                      </a:cubicBezTo>
                      <a:cubicBezTo>
                        <a:pt x="98" y="181"/>
                        <a:pt x="98" y="181"/>
                        <a:pt x="98" y="181"/>
                      </a:cubicBezTo>
                      <a:cubicBezTo>
                        <a:pt x="98" y="181"/>
                        <a:pt x="98" y="181"/>
                        <a:pt x="98" y="181"/>
                      </a:cubicBezTo>
                      <a:cubicBezTo>
                        <a:pt x="98" y="181"/>
                        <a:pt x="98" y="181"/>
                        <a:pt x="98" y="181"/>
                      </a:cubicBezTo>
                      <a:cubicBezTo>
                        <a:pt x="97" y="181"/>
                        <a:pt x="97" y="181"/>
                        <a:pt x="97" y="181"/>
                      </a:cubicBezTo>
                      <a:cubicBezTo>
                        <a:pt x="97" y="181"/>
                        <a:pt x="97" y="181"/>
                        <a:pt x="97" y="181"/>
                      </a:cubicBezTo>
                      <a:cubicBezTo>
                        <a:pt x="97" y="181"/>
                        <a:pt x="97" y="181"/>
                        <a:pt x="97" y="181"/>
                      </a:cubicBezTo>
                      <a:cubicBezTo>
                        <a:pt x="97" y="181"/>
                        <a:pt x="97" y="181"/>
                        <a:pt x="97" y="181"/>
                      </a:cubicBezTo>
                      <a:cubicBezTo>
                        <a:pt x="97" y="181"/>
                        <a:pt x="97" y="181"/>
                        <a:pt x="97" y="181"/>
                      </a:cubicBezTo>
                      <a:cubicBezTo>
                        <a:pt x="97" y="181"/>
                        <a:pt x="97" y="181"/>
                        <a:pt x="97" y="181"/>
                      </a:cubicBezTo>
                      <a:cubicBezTo>
                        <a:pt x="97" y="181"/>
                        <a:pt x="97" y="181"/>
                        <a:pt x="97" y="181"/>
                      </a:cubicBezTo>
                      <a:cubicBezTo>
                        <a:pt x="97" y="181"/>
                        <a:pt x="97" y="181"/>
                        <a:pt x="97" y="181"/>
                      </a:cubicBezTo>
                      <a:cubicBezTo>
                        <a:pt x="97" y="181"/>
                        <a:pt x="97" y="181"/>
                        <a:pt x="97" y="181"/>
                      </a:cubicBezTo>
                      <a:cubicBezTo>
                        <a:pt x="97" y="181"/>
                        <a:pt x="97" y="181"/>
                        <a:pt x="97" y="181"/>
                      </a:cubicBezTo>
                      <a:cubicBezTo>
                        <a:pt x="97" y="181"/>
                        <a:pt x="97" y="181"/>
                        <a:pt x="97" y="181"/>
                      </a:cubicBezTo>
                      <a:cubicBezTo>
                        <a:pt x="96" y="181"/>
                        <a:pt x="96" y="181"/>
                        <a:pt x="96" y="181"/>
                      </a:cubicBezTo>
                      <a:cubicBezTo>
                        <a:pt x="96" y="181"/>
                        <a:pt x="96" y="181"/>
                        <a:pt x="96" y="181"/>
                      </a:cubicBezTo>
                      <a:cubicBezTo>
                        <a:pt x="96" y="181"/>
                        <a:pt x="96" y="181"/>
                        <a:pt x="96" y="181"/>
                      </a:cubicBezTo>
                      <a:cubicBezTo>
                        <a:pt x="96" y="181"/>
                        <a:pt x="96" y="181"/>
                        <a:pt x="96" y="181"/>
                      </a:cubicBezTo>
                      <a:cubicBezTo>
                        <a:pt x="96" y="180"/>
                        <a:pt x="96" y="180"/>
                        <a:pt x="96" y="180"/>
                      </a:cubicBezTo>
                      <a:cubicBezTo>
                        <a:pt x="96" y="180"/>
                        <a:pt x="96" y="180"/>
                        <a:pt x="96" y="180"/>
                      </a:cubicBezTo>
                      <a:cubicBezTo>
                        <a:pt x="96" y="180"/>
                        <a:pt x="96" y="180"/>
                        <a:pt x="96" y="180"/>
                      </a:cubicBezTo>
                      <a:cubicBezTo>
                        <a:pt x="96" y="180"/>
                        <a:pt x="96" y="180"/>
                        <a:pt x="96" y="180"/>
                      </a:cubicBezTo>
                      <a:cubicBezTo>
                        <a:pt x="96" y="180"/>
                        <a:pt x="96" y="180"/>
                        <a:pt x="96" y="180"/>
                      </a:cubicBezTo>
                      <a:cubicBezTo>
                        <a:pt x="97" y="180"/>
                        <a:pt x="97" y="180"/>
                        <a:pt x="97" y="180"/>
                      </a:cubicBezTo>
                      <a:cubicBezTo>
                        <a:pt x="96" y="180"/>
                        <a:pt x="96" y="180"/>
                        <a:pt x="96" y="180"/>
                      </a:cubicBezTo>
                      <a:cubicBezTo>
                        <a:pt x="96" y="180"/>
                        <a:pt x="96" y="180"/>
                        <a:pt x="96" y="180"/>
                      </a:cubicBezTo>
                      <a:cubicBezTo>
                        <a:pt x="96" y="180"/>
                        <a:pt x="96" y="180"/>
                        <a:pt x="96" y="180"/>
                      </a:cubicBezTo>
                      <a:cubicBezTo>
                        <a:pt x="96" y="180"/>
                        <a:pt x="96" y="180"/>
                        <a:pt x="96" y="180"/>
                      </a:cubicBezTo>
                      <a:cubicBezTo>
                        <a:pt x="96" y="180"/>
                        <a:pt x="96" y="180"/>
                        <a:pt x="96" y="180"/>
                      </a:cubicBezTo>
                      <a:cubicBezTo>
                        <a:pt x="96" y="180"/>
                        <a:pt x="96" y="180"/>
                        <a:pt x="96" y="180"/>
                      </a:cubicBezTo>
                      <a:cubicBezTo>
                        <a:pt x="96" y="180"/>
                        <a:pt x="96" y="180"/>
                        <a:pt x="96" y="180"/>
                      </a:cubicBezTo>
                      <a:cubicBezTo>
                        <a:pt x="96" y="180"/>
                        <a:pt x="96" y="180"/>
                        <a:pt x="96" y="180"/>
                      </a:cubicBezTo>
                      <a:cubicBezTo>
                        <a:pt x="96" y="179"/>
                        <a:pt x="96" y="179"/>
                        <a:pt x="96" y="179"/>
                      </a:cubicBezTo>
                      <a:cubicBezTo>
                        <a:pt x="96" y="179"/>
                        <a:pt x="96" y="179"/>
                        <a:pt x="96" y="179"/>
                      </a:cubicBezTo>
                      <a:cubicBezTo>
                        <a:pt x="96" y="179"/>
                        <a:pt x="96" y="179"/>
                        <a:pt x="96" y="179"/>
                      </a:cubicBezTo>
                      <a:cubicBezTo>
                        <a:pt x="96" y="179"/>
                        <a:pt x="96" y="179"/>
                        <a:pt x="96" y="179"/>
                      </a:cubicBezTo>
                      <a:cubicBezTo>
                        <a:pt x="96" y="179"/>
                        <a:pt x="96" y="179"/>
                        <a:pt x="96" y="179"/>
                      </a:cubicBezTo>
                      <a:cubicBezTo>
                        <a:pt x="97" y="179"/>
                        <a:pt x="97" y="179"/>
                        <a:pt x="97" y="179"/>
                      </a:cubicBezTo>
                      <a:cubicBezTo>
                        <a:pt x="97" y="179"/>
                        <a:pt x="97" y="179"/>
                        <a:pt x="97" y="179"/>
                      </a:cubicBezTo>
                      <a:cubicBezTo>
                        <a:pt x="97" y="179"/>
                        <a:pt x="97" y="179"/>
                        <a:pt x="97" y="179"/>
                      </a:cubicBezTo>
                      <a:cubicBezTo>
                        <a:pt x="97" y="179"/>
                        <a:pt x="97" y="179"/>
                        <a:pt x="97" y="179"/>
                      </a:cubicBezTo>
                      <a:cubicBezTo>
                        <a:pt x="97" y="179"/>
                        <a:pt x="97" y="179"/>
                        <a:pt x="97" y="179"/>
                      </a:cubicBezTo>
                      <a:cubicBezTo>
                        <a:pt x="97" y="179"/>
                        <a:pt x="97" y="179"/>
                        <a:pt x="97" y="179"/>
                      </a:cubicBezTo>
                      <a:cubicBezTo>
                        <a:pt x="97" y="179"/>
                        <a:pt x="97" y="179"/>
                        <a:pt x="97" y="179"/>
                      </a:cubicBezTo>
                      <a:cubicBezTo>
                        <a:pt x="97" y="179"/>
                        <a:pt x="97" y="179"/>
                        <a:pt x="97" y="179"/>
                      </a:cubicBezTo>
                      <a:cubicBezTo>
                        <a:pt x="97" y="179"/>
                        <a:pt x="97" y="179"/>
                        <a:pt x="97" y="179"/>
                      </a:cubicBezTo>
                      <a:cubicBezTo>
                        <a:pt x="97" y="179"/>
                        <a:pt x="97" y="179"/>
                        <a:pt x="97" y="179"/>
                      </a:cubicBezTo>
                      <a:cubicBezTo>
                        <a:pt x="97" y="179"/>
                        <a:pt x="97" y="179"/>
                        <a:pt x="97" y="179"/>
                      </a:cubicBezTo>
                      <a:cubicBezTo>
                        <a:pt x="97" y="178"/>
                        <a:pt x="97" y="178"/>
                        <a:pt x="97" y="178"/>
                      </a:cubicBezTo>
                      <a:cubicBezTo>
                        <a:pt x="97" y="178"/>
                        <a:pt x="97" y="178"/>
                        <a:pt x="97" y="178"/>
                      </a:cubicBezTo>
                      <a:cubicBezTo>
                        <a:pt x="97" y="178"/>
                        <a:pt x="97" y="178"/>
                        <a:pt x="97" y="178"/>
                      </a:cubicBezTo>
                      <a:cubicBezTo>
                        <a:pt x="97" y="178"/>
                        <a:pt x="97" y="178"/>
                        <a:pt x="97" y="178"/>
                      </a:cubicBezTo>
                      <a:cubicBezTo>
                        <a:pt x="97" y="179"/>
                        <a:pt x="97" y="179"/>
                        <a:pt x="97" y="179"/>
                      </a:cubicBezTo>
                      <a:cubicBezTo>
                        <a:pt x="97" y="178"/>
                        <a:pt x="97" y="178"/>
                        <a:pt x="97" y="178"/>
                      </a:cubicBezTo>
                      <a:cubicBezTo>
                        <a:pt x="97" y="178"/>
                        <a:pt x="97" y="178"/>
                        <a:pt x="97" y="178"/>
                      </a:cubicBezTo>
                      <a:cubicBezTo>
                        <a:pt x="97" y="178"/>
                        <a:pt x="97" y="178"/>
                        <a:pt x="97" y="178"/>
                      </a:cubicBezTo>
                      <a:cubicBezTo>
                        <a:pt x="97" y="178"/>
                        <a:pt x="97" y="178"/>
                        <a:pt x="97" y="178"/>
                      </a:cubicBezTo>
                      <a:cubicBezTo>
                        <a:pt x="97" y="178"/>
                        <a:pt x="97" y="178"/>
                        <a:pt x="97" y="178"/>
                      </a:cubicBezTo>
                      <a:cubicBezTo>
                        <a:pt x="97" y="178"/>
                        <a:pt x="97" y="178"/>
                        <a:pt x="97" y="178"/>
                      </a:cubicBezTo>
                      <a:cubicBezTo>
                        <a:pt x="97" y="178"/>
                        <a:pt x="97" y="178"/>
                        <a:pt x="97" y="178"/>
                      </a:cubicBezTo>
                      <a:cubicBezTo>
                        <a:pt x="96" y="178"/>
                        <a:pt x="96" y="178"/>
                        <a:pt x="96" y="178"/>
                      </a:cubicBezTo>
                      <a:cubicBezTo>
                        <a:pt x="97" y="177"/>
                        <a:pt x="97" y="177"/>
                        <a:pt x="97" y="177"/>
                      </a:cubicBezTo>
                      <a:cubicBezTo>
                        <a:pt x="96" y="177"/>
                        <a:pt x="96" y="177"/>
                        <a:pt x="96" y="177"/>
                      </a:cubicBezTo>
                      <a:cubicBezTo>
                        <a:pt x="96" y="177"/>
                        <a:pt x="96" y="177"/>
                        <a:pt x="96" y="177"/>
                      </a:cubicBezTo>
                      <a:cubicBezTo>
                        <a:pt x="96" y="178"/>
                        <a:pt x="96" y="178"/>
                        <a:pt x="96" y="178"/>
                      </a:cubicBezTo>
                      <a:cubicBezTo>
                        <a:pt x="96" y="178"/>
                        <a:pt x="96" y="178"/>
                        <a:pt x="96" y="178"/>
                      </a:cubicBezTo>
                      <a:cubicBezTo>
                        <a:pt x="96" y="178"/>
                        <a:pt x="96" y="178"/>
                        <a:pt x="96" y="178"/>
                      </a:cubicBezTo>
                      <a:cubicBezTo>
                        <a:pt x="96" y="178"/>
                        <a:pt x="96" y="178"/>
                        <a:pt x="96" y="178"/>
                      </a:cubicBezTo>
                      <a:cubicBezTo>
                        <a:pt x="96" y="178"/>
                        <a:pt x="96" y="178"/>
                        <a:pt x="96" y="178"/>
                      </a:cubicBezTo>
                      <a:cubicBezTo>
                        <a:pt x="96" y="178"/>
                        <a:pt x="96" y="178"/>
                        <a:pt x="96" y="178"/>
                      </a:cubicBezTo>
                      <a:cubicBezTo>
                        <a:pt x="96" y="178"/>
                        <a:pt x="96" y="178"/>
                        <a:pt x="96" y="178"/>
                      </a:cubicBezTo>
                      <a:cubicBezTo>
                        <a:pt x="96" y="178"/>
                        <a:pt x="96" y="178"/>
                        <a:pt x="96" y="178"/>
                      </a:cubicBezTo>
                      <a:cubicBezTo>
                        <a:pt x="96" y="177"/>
                        <a:pt x="96" y="177"/>
                        <a:pt x="96" y="177"/>
                      </a:cubicBezTo>
                      <a:cubicBezTo>
                        <a:pt x="96" y="177"/>
                        <a:pt x="96" y="177"/>
                        <a:pt x="96" y="177"/>
                      </a:cubicBezTo>
                      <a:cubicBezTo>
                        <a:pt x="95" y="177"/>
                        <a:pt x="95" y="177"/>
                        <a:pt x="95" y="177"/>
                      </a:cubicBezTo>
                      <a:cubicBezTo>
                        <a:pt x="95" y="177"/>
                        <a:pt x="95" y="177"/>
                        <a:pt x="95" y="177"/>
                      </a:cubicBezTo>
                      <a:cubicBezTo>
                        <a:pt x="95" y="177"/>
                        <a:pt x="95" y="178"/>
                        <a:pt x="95" y="178"/>
                      </a:cubicBezTo>
                      <a:cubicBezTo>
                        <a:pt x="95" y="178"/>
                        <a:pt x="95" y="178"/>
                        <a:pt x="95" y="178"/>
                      </a:cubicBezTo>
                      <a:cubicBezTo>
                        <a:pt x="95" y="178"/>
                        <a:pt x="95" y="179"/>
                        <a:pt x="95" y="179"/>
                      </a:cubicBezTo>
                      <a:cubicBezTo>
                        <a:pt x="95" y="179"/>
                        <a:pt x="95" y="180"/>
                        <a:pt x="95" y="180"/>
                      </a:cubicBezTo>
                      <a:cubicBezTo>
                        <a:pt x="95" y="180"/>
                        <a:pt x="95" y="180"/>
                        <a:pt x="95" y="180"/>
                      </a:cubicBezTo>
                      <a:cubicBezTo>
                        <a:pt x="95" y="180"/>
                        <a:pt x="95" y="180"/>
                        <a:pt x="95" y="180"/>
                      </a:cubicBezTo>
                      <a:cubicBezTo>
                        <a:pt x="95" y="180"/>
                        <a:pt x="95" y="180"/>
                        <a:pt x="95" y="180"/>
                      </a:cubicBezTo>
                      <a:cubicBezTo>
                        <a:pt x="95" y="180"/>
                        <a:pt x="95" y="180"/>
                        <a:pt x="95" y="180"/>
                      </a:cubicBezTo>
                      <a:cubicBezTo>
                        <a:pt x="95" y="180"/>
                        <a:pt x="94" y="180"/>
                        <a:pt x="94" y="180"/>
                      </a:cubicBezTo>
                      <a:cubicBezTo>
                        <a:pt x="94" y="181"/>
                        <a:pt x="94" y="181"/>
                        <a:pt x="94" y="181"/>
                      </a:cubicBezTo>
                      <a:cubicBezTo>
                        <a:pt x="94" y="182"/>
                        <a:pt x="93" y="182"/>
                        <a:pt x="93" y="182"/>
                      </a:cubicBezTo>
                      <a:cubicBezTo>
                        <a:pt x="93" y="182"/>
                        <a:pt x="93" y="182"/>
                        <a:pt x="93" y="182"/>
                      </a:cubicBezTo>
                      <a:cubicBezTo>
                        <a:pt x="93" y="182"/>
                        <a:pt x="93" y="182"/>
                        <a:pt x="93" y="182"/>
                      </a:cubicBezTo>
                      <a:cubicBezTo>
                        <a:pt x="93" y="182"/>
                        <a:pt x="93" y="182"/>
                        <a:pt x="93" y="182"/>
                      </a:cubicBezTo>
                      <a:cubicBezTo>
                        <a:pt x="93" y="182"/>
                        <a:pt x="93" y="182"/>
                        <a:pt x="93" y="182"/>
                      </a:cubicBezTo>
                      <a:cubicBezTo>
                        <a:pt x="93" y="182"/>
                        <a:pt x="93" y="182"/>
                        <a:pt x="93" y="182"/>
                      </a:cubicBezTo>
                      <a:cubicBezTo>
                        <a:pt x="93" y="183"/>
                        <a:pt x="93" y="183"/>
                        <a:pt x="93" y="183"/>
                      </a:cubicBezTo>
                      <a:cubicBezTo>
                        <a:pt x="93" y="183"/>
                        <a:pt x="93" y="183"/>
                        <a:pt x="93" y="183"/>
                      </a:cubicBezTo>
                      <a:cubicBezTo>
                        <a:pt x="93" y="183"/>
                        <a:pt x="93" y="183"/>
                        <a:pt x="93" y="183"/>
                      </a:cubicBezTo>
                      <a:cubicBezTo>
                        <a:pt x="93" y="183"/>
                        <a:pt x="93" y="183"/>
                        <a:pt x="93" y="183"/>
                      </a:cubicBezTo>
                      <a:cubicBezTo>
                        <a:pt x="93" y="183"/>
                        <a:pt x="93" y="183"/>
                        <a:pt x="93" y="183"/>
                      </a:cubicBezTo>
                      <a:cubicBezTo>
                        <a:pt x="93" y="183"/>
                        <a:pt x="93" y="183"/>
                        <a:pt x="93" y="183"/>
                      </a:cubicBezTo>
                      <a:cubicBezTo>
                        <a:pt x="93" y="183"/>
                        <a:pt x="93" y="183"/>
                        <a:pt x="93" y="183"/>
                      </a:cubicBezTo>
                      <a:cubicBezTo>
                        <a:pt x="93" y="183"/>
                        <a:pt x="93" y="183"/>
                        <a:pt x="93" y="183"/>
                      </a:cubicBezTo>
                      <a:cubicBezTo>
                        <a:pt x="93" y="183"/>
                        <a:pt x="93" y="183"/>
                        <a:pt x="93" y="183"/>
                      </a:cubicBezTo>
                      <a:cubicBezTo>
                        <a:pt x="93" y="183"/>
                        <a:pt x="93" y="183"/>
                        <a:pt x="93" y="183"/>
                      </a:cubicBezTo>
                      <a:cubicBezTo>
                        <a:pt x="93" y="183"/>
                        <a:pt x="93" y="183"/>
                        <a:pt x="93" y="183"/>
                      </a:cubicBezTo>
                      <a:cubicBezTo>
                        <a:pt x="93" y="182"/>
                        <a:pt x="93" y="182"/>
                        <a:pt x="93" y="182"/>
                      </a:cubicBezTo>
                      <a:cubicBezTo>
                        <a:pt x="93" y="182"/>
                        <a:pt x="93" y="182"/>
                        <a:pt x="93" y="182"/>
                      </a:cubicBezTo>
                      <a:cubicBezTo>
                        <a:pt x="92" y="182"/>
                        <a:pt x="92" y="182"/>
                        <a:pt x="92" y="182"/>
                      </a:cubicBezTo>
                      <a:cubicBezTo>
                        <a:pt x="92" y="183"/>
                        <a:pt x="92" y="183"/>
                        <a:pt x="92" y="183"/>
                      </a:cubicBezTo>
                      <a:cubicBezTo>
                        <a:pt x="92" y="183"/>
                        <a:pt x="92" y="183"/>
                        <a:pt x="92" y="183"/>
                      </a:cubicBezTo>
                      <a:cubicBezTo>
                        <a:pt x="92" y="183"/>
                        <a:pt x="92" y="183"/>
                        <a:pt x="92" y="183"/>
                      </a:cubicBezTo>
                      <a:cubicBezTo>
                        <a:pt x="92" y="183"/>
                        <a:pt x="92" y="183"/>
                        <a:pt x="92" y="183"/>
                      </a:cubicBezTo>
                      <a:cubicBezTo>
                        <a:pt x="93" y="183"/>
                        <a:pt x="93" y="183"/>
                        <a:pt x="93" y="183"/>
                      </a:cubicBezTo>
                      <a:cubicBezTo>
                        <a:pt x="93" y="183"/>
                        <a:pt x="93" y="183"/>
                        <a:pt x="93" y="183"/>
                      </a:cubicBezTo>
                      <a:cubicBezTo>
                        <a:pt x="93" y="183"/>
                        <a:pt x="93" y="183"/>
                        <a:pt x="93" y="183"/>
                      </a:cubicBezTo>
                      <a:cubicBezTo>
                        <a:pt x="93" y="183"/>
                        <a:pt x="93" y="183"/>
                        <a:pt x="93" y="183"/>
                      </a:cubicBezTo>
                      <a:cubicBezTo>
                        <a:pt x="93" y="183"/>
                        <a:pt x="93" y="183"/>
                        <a:pt x="93" y="183"/>
                      </a:cubicBezTo>
                      <a:cubicBezTo>
                        <a:pt x="93" y="183"/>
                        <a:pt x="93" y="183"/>
                        <a:pt x="93" y="183"/>
                      </a:cubicBezTo>
                      <a:cubicBezTo>
                        <a:pt x="93" y="183"/>
                        <a:pt x="93" y="183"/>
                        <a:pt x="93" y="183"/>
                      </a:cubicBezTo>
                      <a:cubicBezTo>
                        <a:pt x="93" y="184"/>
                        <a:pt x="93" y="184"/>
                        <a:pt x="93" y="184"/>
                      </a:cubicBezTo>
                      <a:cubicBezTo>
                        <a:pt x="93" y="184"/>
                        <a:pt x="93" y="184"/>
                        <a:pt x="93"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3"/>
                        <a:pt x="93" y="184"/>
                        <a:pt x="93" y="184"/>
                      </a:cubicBezTo>
                      <a:cubicBezTo>
                        <a:pt x="93" y="183"/>
                        <a:pt x="93" y="183"/>
                        <a:pt x="93" y="183"/>
                      </a:cubicBezTo>
                      <a:cubicBezTo>
                        <a:pt x="93" y="183"/>
                        <a:pt x="93" y="183"/>
                        <a:pt x="93" y="183"/>
                      </a:cubicBezTo>
                      <a:cubicBezTo>
                        <a:pt x="93" y="183"/>
                        <a:pt x="93" y="183"/>
                        <a:pt x="93" y="183"/>
                      </a:cubicBezTo>
                      <a:cubicBezTo>
                        <a:pt x="93" y="183"/>
                        <a:pt x="93" y="183"/>
                        <a:pt x="93" y="183"/>
                      </a:cubicBezTo>
                      <a:cubicBezTo>
                        <a:pt x="93" y="183"/>
                        <a:pt x="93" y="183"/>
                        <a:pt x="93" y="183"/>
                      </a:cubicBezTo>
                      <a:cubicBezTo>
                        <a:pt x="92" y="183"/>
                        <a:pt x="92" y="183"/>
                        <a:pt x="92" y="183"/>
                      </a:cubicBezTo>
                      <a:cubicBezTo>
                        <a:pt x="92" y="183"/>
                        <a:pt x="92" y="183"/>
                        <a:pt x="92" y="183"/>
                      </a:cubicBezTo>
                      <a:cubicBezTo>
                        <a:pt x="92" y="183"/>
                        <a:pt x="92" y="183"/>
                        <a:pt x="92" y="183"/>
                      </a:cubicBezTo>
                      <a:cubicBezTo>
                        <a:pt x="92" y="183"/>
                        <a:pt x="92" y="183"/>
                        <a:pt x="92" y="183"/>
                      </a:cubicBezTo>
                      <a:cubicBezTo>
                        <a:pt x="92" y="183"/>
                        <a:pt x="92" y="183"/>
                        <a:pt x="92" y="183"/>
                      </a:cubicBezTo>
                      <a:cubicBezTo>
                        <a:pt x="92" y="183"/>
                        <a:pt x="92" y="183"/>
                        <a:pt x="92" y="183"/>
                      </a:cubicBezTo>
                      <a:cubicBezTo>
                        <a:pt x="92" y="183"/>
                        <a:pt x="92" y="183"/>
                        <a:pt x="92" y="183"/>
                      </a:cubicBezTo>
                      <a:cubicBezTo>
                        <a:pt x="92" y="183"/>
                        <a:pt x="92" y="183"/>
                        <a:pt x="92" y="183"/>
                      </a:cubicBezTo>
                      <a:cubicBezTo>
                        <a:pt x="92" y="183"/>
                        <a:pt x="92" y="183"/>
                        <a:pt x="92" y="183"/>
                      </a:cubicBezTo>
                      <a:cubicBezTo>
                        <a:pt x="92" y="183"/>
                        <a:pt x="92" y="183"/>
                        <a:pt x="92" y="183"/>
                      </a:cubicBezTo>
                      <a:cubicBezTo>
                        <a:pt x="92" y="183"/>
                        <a:pt x="92" y="183"/>
                        <a:pt x="92" y="183"/>
                      </a:cubicBezTo>
                      <a:cubicBezTo>
                        <a:pt x="92" y="183"/>
                        <a:pt x="92" y="183"/>
                        <a:pt x="92" y="183"/>
                      </a:cubicBezTo>
                      <a:cubicBezTo>
                        <a:pt x="92" y="183"/>
                        <a:pt x="92" y="183"/>
                        <a:pt x="92" y="183"/>
                      </a:cubicBezTo>
                      <a:cubicBezTo>
                        <a:pt x="92" y="183"/>
                        <a:pt x="92" y="183"/>
                        <a:pt x="92" y="183"/>
                      </a:cubicBezTo>
                      <a:cubicBezTo>
                        <a:pt x="92" y="183"/>
                        <a:pt x="92" y="183"/>
                        <a:pt x="92" y="183"/>
                      </a:cubicBezTo>
                      <a:cubicBezTo>
                        <a:pt x="92" y="183"/>
                        <a:pt x="92" y="183"/>
                        <a:pt x="92" y="183"/>
                      </a:cubicBezTo>
                      <a:cubicBezTo>
                        <a:pt x="92" y="183"/>
                        <a:pt x="92" y="183"/>
                        <a:pt x="92" y="183"/>
                      </a:cubicBezTo>
                      <a:cubicBezTo>
                        <a:pt x="92" y="184"/>
                        <a:pt x="92" y="184"/>
                        <a:pt x="92" y="184"/>
                      </a:cubicBezTo>
                      <a:cubicBezTo>
                        <a:pt x="92" y="184"/>
                        <a:pt x="92" y="184"/>
                        <a:pt x="92" y="184"/>
                      </a:cubicBezTo>
                      <a:cubicBezTo>
                        <a:pt x="92" y="184"/>
                        <a:pt x="92" y="184"/>
                        <a:pt x="92" y="184"/>
                      </a:cubicBezTo>
                      <a:cubicBezTo>
                        <a:pt x="92" y="184"/>
                        <a:pt x="92" y="184"/>
                        <a:pt x="92"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5"/>
                        <a:pt x="93" y="185"/>
                        <a:pt x="93" y="185"/>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2" y="184"/>
                        <a:pt x="92" y="184"/>
                        <a:pt x="92" y="184"/>
                      </a:cubicBezTo>
                      <a:cubicBezTo>
                        <a:pt x="92" y="184"/>
                        <a:pt x="92" y="184"/>
                        <a:pt x="92" y="184"/>
                      </a:cubicBezTo>
                      <a:cubicBezTo>
                        <a:pt x="92" y="184"/>
                        <a:pt x="92" y="184"/>
                        <a:pt x="92" y="184"/>
                      </a:cubicBezTo>
                      <a:cubicBezTo>
                        <a:pt x="92" y="184"/>
                        <a:pt x="92" y="184"/>
                        <a:pt x="92" y="184"/>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4"/>
                        <a:pt x="91" y="184"/>
                        <a:pt x="91" y="184"/>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4"/>
                        <a:pt x="92" y="184"/>
                        <a:pt x="92" y="184"/>
                      </a:cubicBezTo>
                      <a:cubicBezTo>
                        <a:pt x="92" y="184"/>
                        <a:pt x="92" y="184"/>
                        <a:pt x="92" y="184"/>
                      </a:cubicBezTo>
                      <a:cubicBezTo>
                        <a:pt x="92" y="184"/>
                        <a:pt x="92" y="184"/>
                        <a:pt x="92" y="184"/>
                      </a:cubicBezTo>
                      <a:cubicBezTo>
                        <a:pt x="91" y="184"/>
                        <a:pt x="91" y="184"/>
                        <a:pt x="91" y="184"/>
                      </a:cubicBezTo>
                      <a:cubicBezTo>
                        <a:pt x="91" y="184"/>
                        <a:pt x="91" y="184"/>
                        <a:pt x="91" y="184"/>
                      </a:cubicBezTo>
                      <a:cubicBezTo>
                        <a:pt x="91" y="184"/>
                        <a:pt x="91" y="184"/>
                        <a:pt x="91" y="184"/>
                      </a:cubicBezTo>
                      <a:cubicBezTo>
                        <a:pt x="91" y="184"/>
                        <a:pt x="91" y="184"/>
                        <a:pt x="91" y="184"/>
                      </a:cubicBezTo>
                      <a:cubicBezTo>
                        <a:pt x="91" y="184"/>
                        <a:pt x="91" y="184"/>
                        <a:pt x="91" y="184"/>
                      </a:cubicBezTo>
                      <a:cubicBezTo>
                        <a:pt x="91" y="184"/>
                        <a:pt x="91" y="184"/>
                        <a:pt x="91" y="184"/>
                      </a:cubicBezTo>
                      <a:cubicBezTo>
                        <a:pt x="91" y="184"/>
                        <a:pt x="91" y="184"/>
                        <a:pt x="91" y="184"/>
                      </a:cubicBezTo>
                      <a:cubicBezTo>
                        <a:pt x="91" y="184"/>
                        <a:pt x="91" y="184"/>
                        <a:pt x="91" y="184"/>
                      </a:cubicBezTo>
                      <a:cubicBezTo>
                        <a:pt x="91" y="184"/>
                        <a:pt x="91" y="184"/>
                        <a:pt x="91" y="184"/>
                      </a:cubicBezTo>
                      <a:cubicBezTo>
                        <a:pt x="91" y="184"/>
                        <a:pt x="91" y="184"/>
                        <a:pt x="91" y="184"/>
                      </a:cubicBezTo>
                      <a:cubicBezTo>
                        <a:pt x="90" y="184"/>
                        <a:pt x="90" y="184"/>
                        <a:pt x="90" y="184"/>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2" y="185"/>
                        <a:pt x="92" y="186"/>
                        <a:pt x="92" y="186"/>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6"/>
                        <a:pt x="93" y="186"/>
                      </a:cubicBezTo>
                      <a:cubicBezTo>
                        <a:pt x="93" y="186"/>
                        <a:pt x="93" y="186"/>
                        <a:pt x="93" y="186"/>
                      </a:cubicBezTo>
                      <a:cubicBezTo>
                        <a:pt x="93" y="186"/>
                        <a:pt x="93" y="186"/>
                        <a:pt x="93" y="186"/>
                      </a:cubicBezTo>
                      <a:cubicBezTo>
                        <a:pt x="93" y="186"/>
                        <a:pt x="93" y="186"/>
                        <a:pt x="93" y="186"/>
                      </a:cubicBezTo>
                      <a:cubicBezTo>
                        <a:pt x="93" y="186"/>
                        <a:pt x="93" y="186"/>
                        <a:pt x="93" y="186"/>
                      </a:cubicBezTo>
                      <a:cubicBezTo>
                        <a:pt x="93" y="186"/>
                        <a:pt x="93" y="186"/>
                        <a:pt x="93" y="186"/>
                      </a:cubicBezTo>
                      <a:cubicBezTo>
                        <a:pt x="93" y="186"/>
                        <a:pt x="93" y="186"/>
                        <a:pt x="93" y="186"/>
                      </a:cubicBezTo>
                      <a:cubicBezTo>
                        <a:pt x="93" y="186"/>
                        <a:pt x="93" y="186"/>
                        <a:pt x="93" y="186"/>
                      </a:cubicBezTo>
                      <a:cubicBezTo>
                        <a:pt x="93" y="186"/>
                        <a:pt x="93" y="186"/>
                        <a:pt x="93" y="186"/>
                      </a:cubicBezTo>
                      <a:cubicBezTo>
                        <a:pt x="93" y="186"/>
                        <a:pt x="93" y="186"/>
                        <a:pt x="93" y="186"/>
                      </a:cubicBezTo>
                      <a:cubicBezTo>
                        <a:pt x="92" y="186"/>
                        <a:pt x="92" y="186"/>
                        <a:pt x="92" y="186"/>
                      </a:cubicBezTo>
                      <a:cubicBezTo>
                        <a:pt x="92" y="186"/>
                        <a:pt x="92" y="186"/>
                        <a:pt x="92" y="186"/>
                      </a:cubicBezTo>
                      <a:cubicBezTo>
                        <a:pt x="92" y="186"/>
                        <a:pt x="92" y="186"/>
                        <a:pt x="92" y="186"/>
                      </a:cubicBezTo>
                      <a:cubicBezTo>
                        <a:pt x="92" y="185"/>
                        <a:pt x="92" y="185"/>
                        <a:pt x="92" y="185"/>
                      </a:cubicBezTo>
                      <a:cubicBezTo>
                        <a:pt x="92" y="185"/>
                        <a:pt x="92" y="185"/>
                        <a:pt x="92" y="185"/>
                      </a:cubicBezTo>
                      <a:cubicBezTo>
                        <a:pt x="92" y="185"/>
                        <a:pt x="92" y="185"/>
                        <a:pt x="92" y="185"/>
                      </a:cubicBezTo>
                      <a:cubicBezTo>
                        <a:pt x="92" y="186"/>
                        <a:pt x="92" y="186"/>
                        <a:pt x="92" y="186"/>
                      </a:cubicBezTo>
                      <a:cubicBezTo>
                        <a:pt x="92" y="186"/>
                        <a:pt x="92" y="186"/>
                        <a:pt x="92" y="186"/>
                      </a:cubicBezTo>
                      <a:cubicBezTo>
                        <a:pt x="92" y="186"/>
                        <a:pt x="92" y="186"/>
                        <a:pt x="92" y="186"/>
                      </a:cubicBezTo>
                      <a:cubicBezTo>
                        <a:pt x="92" y="186"/>
                        <a:pt x="92" y="186"/>
                        <a:pt x="92" y="186"/>
                      </a:cubicBezTo>
                      <a:cubicBezTo>
                        <a:pt x="92" y="186"/>
                        <a:pt x="92" y="186"/>
                        <a:pt x="92" y="186"/>
                      </a:cubicBezTo>
                      <a:cubicBezTo>
                        <a:pt x="91" y="186"/>
                        <a:pt x="91" y="186"/>
                        <a:pt x="91" y="186"/>
                      </a:cubicBezTo>
                      <a:cubicBezTo>
                        <a:pt x="91" y="186"/>
                        <a:pt x="91" y="186"/>
                        <a:pt x="91" y="186"/>
                      </a:cubicBezTo>
                      <a:cubicBezTo>
                        <a:pt x="91" y="186"/>
                        <a:pt x="91" y="186"/>
                        <a:pt x="91" y="186"/>
                      </a:cubicBezTo>
                      <a:cubicBezTo>
                        <a:pt x="91" y="186"/>
                        <a:pt x="91" y="186"/>
                        <a:pt x="91" y="186"/>
                      </a:cubicBezTo>
                      <a:cubicBezTo>
                        <a:pt x="91" y="186"/>
                        <a:pt x="91" y="186"/>
                        <a:pt x="91" y="186"/>
                      </a:cubicBezTo>
                      <a:cubicBezTo>
                        <a:pt x="91" y="186"/>
                        <a:pt x="91" y="186"/>
                        <a:pt x="91" y="186"/>
                      </a:cubicBezTo>
                      <a:cubicBezTo>
                        <a:pt x="91" y="186"/>
                        <a:pt x="91" y="186"/>
                        <a:pt x="91" y="186"/>
                      </a:cubicBezTo>
                      <a:cubicBezTo>
                        <a:pt x="91" y="186"/>
                        <a:pt x="91" y="186"/>
                        <a:pt x="91" y="186"/>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6"/>
                        <a:pt x="90" y="186"/>
                        <a:pt x="90" y="186"/>
                      </a:cubicBezTo>
                      <a:cubicBezTo>
                        <a:pt x="89" y="186"/>
                        <a:pt x="89" y="186"/>
                        <a:pt x="89" y="186"/>
                      </a:cubicBezTo>
                      <a:cubicBezTo>
                        <a:pt x="89" y="186"/>
                        <a:pt x="89" y="186"/>
                        <a:pt x="89" y="186"/>
                      </a:cubicBezTo>
                      <a:cubicBezTo>
                        <a:pt x="89" y="186"/>
                        <a:pt x="89" y="186"/>
                        <a:pt x="89" y="186"/>
                      </a:cubicBezTo>
                      <a:cubicBezTo>
                        <a:pt x="89" y="186"/>
                        <a:pt x="89" y="186"/>
                        <a:pt x="89" y="186"/>
                      </a:cubicBezTo>
                      <a:cubicBezTo>
                        <a:pt x="88" y="186"/>
                        <a:pt x="88" y="186"/>
                        <a:pt x="88" y="186"/>
                      </a:cubicBezTo>
                      <a:cubicBezTo>
                        <a:pt x="87" y="187"/>
                        <a:pt x="87" y="187"/>
                        <a:pt x="87" y="187"/>
                      </a:cubicBezTo>
                      <a:cubicBezTo>
                        <a:pt x="87" y="187"/>
                        <a:pt x="87" y="187"/>
                        <a:pt x="87" y="187"/>
                      </a:cubicBezTo>
                      <a:cubicBezTo>
                        <a:pt x="87" y="187"/>
                        <a:pt x="87" y="187"/>
                        <a:pt x="87" y="187"/>
                      </a:cubicBezTo>
                      <a:cubicBezTo>
                        <a:pt x="86" y="187"/>
                        <a:pt x="86" y="187"/>
                        <a:pt x="86" y="187"/>
                      </a:cubicBezTo>
                      <a:cubicBezTo>
                        <a:pt x="86" y="187"/>
                        <a:pt x="86" y="187"/>
                        <a:pt x="86" y="187"/>
                      </a:cubicBezTo>
                      <a:cubicBezTo>
                        <a:pt x="86" y="187"/>
                        <a:pt x="86" y="187"/>
                        <a:pt x="86" y="187"/>
                      </a:cubicBezTo>
                      <a:cubicBezTo>
                        <a:pt x="85" y="187"/>
                        <a:pt x="85" y="187"/>
                        <a:pt x="85" y="187"/>
                      </a:cubicBezTo>
                      <a:cubicBezTo>
                        <a:pt x="85" y="187"/>
                        <a:pt x="85" y="187"/>
                        <a:pt x="85" y="187"/>
                      </a:cubicBezTo>
                      <a:cubicBezTo>
                        <a:pt x="84" y="187"/>
                        <a:pt x="84" y="187"/>
                        <a:pt x="84" y="187"/>
                      </a:cubicBezTo>
                      <a:cubicBezTo>
                        <a:pt x="84" y="187"/>
                        <a:pt x="84" y="187"/>
                        <a:pt x="84" y="187"/>
                      </a:cubicBezTo>
                      <a:cubicBezTo>
                        <a:pt x="83" y="187"/>
                        <a:pt x="83" y="187"/>
                        <a:pt x="83" y="187"/>
                      </a:cubicBezTo>
                      <a:cubicBezTo>
                        <a:pt x="82" y="188"/>
                        <a:pt x="82" y="188"/>
                        <a:pt x="82" y="188"/>
                      </a:cubicBezTo>
                      <a:cubicBezTo>
                        <a:pt x="81" y="188"/>
                        <a:pt x="81" y="188"/>
                        <a:pt x="81" y="188"/>
                      </a:cubicBezTo>
                      <a:cubicBezTo>
                        <a:pt x="81" y="188"/>
                        <a:pt x="81" y="188"/>
                        <a:pt x="81" y="188"/>
                      </a:cubicBezTo>
                      <a:cubicBezTo>
                        <a:pt x="80" y="189"/>
                        <a:pt x="80" y="189"/>
                        <a:pt x="80" y="189"/>
                      </a:cubicBezTo>
                      <a:cubicBezTo>
                        <a:pt x="80" y="189"/>
                        <a:pt x="80" y="189"/>
                        <a:pt x="80" y="189"/>
                      </a:cubicBezTo>
                      <a:cubicBezTo>
                        <a:pt x="80" y="189"/>
                        <a:pt x="80" y="189"/>
                        <a:pt x="80" y="189"/>
                      </a:cubicBezTo>
                      <a:cubicBezTo>
                        <a:pt x="80" y="190"/>
                        <a:pt x="80" y="190"/>
                        <a:pt x="80" y="190"/>
                      </a:cubicBezTo>
                      <a:cubicBezTo>
                        <a:pt x="80" y="190"/>
                        <a:pt x="80" y="190"/>
                        <a:pt x="80" y="190"/>
                      </a:cubicBezTo>
                      <a:cubicBezTo>
                        <a:pt x="80" y="191"/>
                        <a:pt x="80" y="191"/>
                        <a:pt x="80" y="191"/>
                      </a:cubicBezTo>
                      <a:cubicBezTo>
                        <a:pt x="80" y="192"/>
                        <a:pt x="80" y="192"/>
                        <a:pt x="80" y="192"/>
                      </a:cubicBezTo>
                      <a:cubicBezTo>
                        <a:pt x="80" y="192"/>
                        <a:pt x="80" y="192"/>
                        <a:pt x="80" y="192"/>
                      </a:cubicBezTo>
                      <a:cubicBezTo>
                        <a:pt x="80" y="192"/>
                        <a:pt x="80" y="192"/>
                        <a:pt x="80" y="192"/>
                      </a:cubicBezTo>
                      <a:cubicBezTo>
                        <a:pt x="79" y="193"/>
                        <a:pt x="79" y="193"/>
                        <a:pt x="79" y="193"/>
                      </a:cubicBezTo>
                      <a:cubicBezTo>
                        <a:pt x="79" y="193"/>
                        <a:pt x="79" y="193"/>
                        <a:pt x="79" y="193"/>
                      </a:cubicBezTo>
                      <a:cubicBezTo>
                        <a:pt x="78" y="193"/>
                        <a:pt x="78" y="193"/>
                        <a:pt x="78" y="193"/>
                      </a:cubicBezTo>
                      <a:cubicBezTo>
                        <a:pt x="77" y="193"/>
                        <a:pt x="77" y="193"/>
                        <a:pt x="77" y="193"/>
                      </a:cubicBezTo>
                      <a:cubicBezTo>
                        <a:pt x="76" y="194"/>
                        <a:pt x="76" y="194"/>
                        <a:pt x="76" y="194"/>
                      </a:cubicBezTo>
                      <a:cubicBezTo>
                        <a:pt x="76" y="194"/>
                        <a:pt x="76" y="193"/>
                        <a:pt x="76" y="194"/>
                      </a:cubicBezTo>
                      <a:cubicBezTo>
                        <a:pt x="75" y="195"/>
                        <a:pt x="75" y="195"/>
                        <a:pt x="75" y="195"/>
                      </a:cubicBezTo>
                      <a:cubicBezTo>
                        <a:pt x="74" y="195"/>
                        <a:pt x="74" y="195"/>
                        <a:pt x="74" y="195"/>
                      </a:cubicBezTo>
                      <a:cubicBezTo>
                        <a:pt x="74" y="195"/>
                        <a:pt x="74" y="195"/>
                        <a:pt x="74" y="195"/>
                      </a:cubicBezTo>
                      <a:cubicBezTo>
                        <a:pt x="74" y="196"/>
                        <a:pt x="74" y="196"/>
                        <a:pt x="74" y="196"/>
                      </a:cubicBezTo>
                      <a:cubicBezTo>
                        <a:pt x="75" y="196"/>
                        <a:pt x="75" y="196"/>
                        <a:pt x="75" y="196"/>
                      </a:cubicBezTo>
                      <a:cubicBezTo>
                        <a:pt x="75" y="196"/>
                        <a:pt x="75" y="196"/>
                        <a:pt x="75" y="196"/>
                      </a:cubicBezTo>
                      <a:cubicBezTo>
                        <a:pt x="74" y="196"/>
                        <a:pt x="74" y="196"/>
                        <a:pt x="74" y="196"/>
                      </a:cubicBezTo>
                      <a:cubicBezTo>
                        <a:pt x="74" y="197"/>
                        <a:pt x="74" y="197"/>
                        <a:pt x="74" y="197"/>
                      </a:cubicBezTo>
                      <a:cubicBezTo>
                        <a:pt x="73" y="197"/>
                        <a:pt x="73" y="197"/>
                        <a:pt x="73" y="197"/>
                      </a:cubicBezTo>
                      <a:cubicBezTo>
                        <a:pt x="72" y="197"/>
                        <a:pt x="72" y="197"/>
                        <a:pt x="72" y="197"/>
                      </a:cubicBezTo>
                      <a:cubicBezTo>
                        <a:pt x="72" y="197"/>
                        <a:pt x="72" y="197"/>
                        <a:pt x="72" y="197"/>
                      </a:cubicBezTo>
                      <a:cubicBezTo>
                        <a:pt x="71" y="197"/>
                        <a:pt x="71" y="197"/>
                        <a:pt x="71" y="197"/>
                      </a:cubicBezTo>
                      <a:cubicBezTo>
                        <a:pt x="71" y="197"/>
                        <a:pt x="71" y="197"/>
                        <a:pt x="71" y="197"/>
                      </a:cubicBezTo>
                      <a:cubicBezTo>
                        <a:pt x="70" y="197"/>
                        <a:pt x="70" y="197"/>
                        <a:pt x="70" y="197"/>
                      </a:cubicBezTo>
                      <a:cubicBezTo>
                        <a:pt x="69" y="197"/>
                        <a:pt x="69" y="197"/>
                        <a:pt x="69" y="197"/>
                      </a:cubicBezTo>
                      <a:cubicBezTo>
                        <a:pt x="69" y="197"/>
                        <a:pt x="69" y="197"/>
                        <a:pt x="69" y="197"/>
                      </a:cubicBezTo>
                      <a:cubicBezTo>
                        <a:pt x="68" y="196"/>
                        <a:pt x="68" y="196"/>
                        <a:pt x="68" y="196"/>
                      </a:cubicBezTo>
                      <a:cubicBezTo>
                        <a:pt x="68" y="195"/>
                        <a:pt x="68" y="195"/>
                        <a:pt x="68" y="195"/>
                      </a:cubicBezTo>
                      <a:cubicBezTo>
                        <a:pt x="67" y="195"/>
                        <a:pt x="67" y="195"/>
                        <a:pt x="67" y="195"/>
                      </a:cubicBezTo>
                      <a:cubicBezTo>
                        <a:pt x="67" y="195"/>
                        <a:pt x="67" y="195"/>
                        <a:pt x="67" y="195"/>
                      </a:cubicBezTo>
                      <a:cubicBezTo>
                        <a:pt x="65" y="195"/>
                        <a:pt x="65" y="195"/>
                        <a:pt x="65" y="195"/>
                      </a:cubicBezTo>
                      <a:cubicBezTo>
                        <a:pt x="66" y="196"/>
                        <a:pt x="66" y="196"/>
                        <a:pt x="66" y="196"/>
                      </a:cubicBezTo>
                      <a:cubicBezTo>
                        <a:pt x="66" y="197"/>
                        <a:pt x="66" y="197"/>
                        <a:pt x="66" y="197"/>
                      </a:cubicBezTo>
                      <a:cubicBezTo>
                        <a:pt x="66" y="198"/>
                        <a:pt x="66" y="198"/>
                        <a:pt x="66" y="198"/>
                      </a:cubicBezTo>
                      <a:cubicBezTo>
                        <a:pt x="66" y="198"/>
                        <a:pt x="66" y="198"/>
                        <a:pt x="66" y="198"/>
                      </a:cubicBezTo>
                      <a:cubicBezTo>
                        <a:pt x="67" y="199"/>
                        <a:pt x="67" y="199"/>
                        <a:pt x="67" y="199"/>
                      </a:cubicBezTo>
                      <a:cubicBezTo>
                        <a:pt x="67" y="200"/>
                        <a:pt x="67" y="200"/>
                        <a:pt x="67" y="200"/>
                      </a:cubicBezTo>
                      <a:cubicBezTo>
                        <a:pt x="67" y="200"/>
                        <a:pt x="67" y="200"/>
                        <a:pt x="67" y="200"/>
                      </a:cubicBezTo>
                      <a:cubicBezTo>
                        <a:pt x="67" y="201"/>
                        <a:pt x="67" y="201"/>
                        <a:pt x="67" y="201"/>
                      </a:cubicBezTo>
                      <a:cubicBezTo>
                        <a:pt x="65" y="201"/>
                        <a:pt x="65" y="201"/>
                        <a:pt x="65" y="201"/>
                      </a:cubicBezTo>
                      <a:cubicBezTo>
                        <a:pt x="64" y="201"/>
                        <a:pt x="64" y="201"/>
                        <a:pt x="64" y="201"/>
                      </a:cubicBezTo>
                      <a:cubicBezTo>
                        <a:pt x="64" y="201"/>
                        <a:pt x="64" y="201"/>
                        <a:pt x="64" y="201"/>
                      </a:cubicBezTo>
                      <a:cubicBezTo>
                        <a:pt x="63" y="200"/>
                        <a:pt x="63" y="200"/>
                        <a:pt x="63" y="200"/>
                      </a:cubicBezTo>
                      <a:cubicBezTo>
                        <a:pt x="63" y="201"/>
                        <a:pt x="63" y="201"/>
                        <a:pt x="63" y="201"/>
                      </a:cubicBezTo>
                      <a:cubicBezTo>
                        <a:pt x="62" y="201"/>
                        <a:pt x="62" y="201"/>
                        <a:pt x="62" y="201"/>
                      </a:cubicBezTo>
                      <a:cubicBezTo>
                        <a:pt x="62" y="200"/>
                        <a:pt x="62" y="200"/>
                        <a:pt x="62" y="200"/>
                      </a:cubicBezTo>
                      <a:cubicBezTo>
                        <a:pt x="61" y="200"/>
                        <a:pt x="61" y="200"/>
                        <a:pt x="61" y="200"/>
                      </a:cubicBezTo>
                      <a:cubicBezTo>
                        <a:pt x="60" y="199"/>
                        <a:pt x="60" y="199"/>
                        <a:pt x="60" y="199"/>
                      </a:cubicBezTo>
                      <a:cubicBezTo>
                        <a:pt x="60" y="199"/>
                        <a:pt x="60" y="199"/>
                        <a:pt x="60" y="199"/>
                      </a:cubicBezTo>
                      <a:cubicBezTo>
                        <a:pt x="59" y="200"/>
                        <a:pt x="59" y="200"/>
                        <a:pt x="59" y="200"/>
                      </a:cubicBezTo>
                      <a:cubicBezTo>
                        <a:pt x="59" y="200"/>
                        <a:pt x="59" y="200"/>
                        <a:pt x="59" y="200"/>
                      </a:cubicBezTo>
                      <a:cubicBezTo>
                        <a:pt x="58" y="200"/>
                        <a:pt x="58" y="200"/>
                        <a:pt x="58" y="200"/>
                      </a:cubicBezTo>
                      <a:cubicBezTo>
                        <a:pt x="58" y="200"/>
                        <a:pt x="58" y="200"/>
                        <a:pt x="58" y="200"/>
                      </a:cubicBezTo>
                      <a:cubicBezTo>
                        <a:pt x="57" y="200"/>
                        <a:pt x="57" y="200"/>
                        <a:pt x="57" y="200"/>
                      </a:cubicBezTo>
                      <a:cubicBezTo>
                        <a:pt x="56" y="200"/>
                        <a:pt x="56" y="200"/>
                        <a:pt x="56" y="200"/>
                      </a:cubicBezTo>
                      <a:cubicBezTo>
                        <a:pt x="55" y="200"/>
                        <a:pt x="55" y="200"/>
                        <a:pt x="55" y="200"/>
                      </a:cubicBezTo>
                      <a:cubicBezTo>
                        <a:pt x="55" y="200"/>
                        <a:pt x="55" y="200"/>
                        <a:pt x="55" y="200"/>
                      </a:cubicBezTo>
                      <a:cubicBezTo>
                        <a:pt x="54" y="201"/>
                        <a:pt x="54" y="201"/>
                        <a:pt x="54" y="201"/>
                      </a:cubicBezTo>
                      <a:cubicBezTo>
                        <a:pt x="53" y="201"/>
                        <a:pt x="53" y="201"/>
                        <a:pt x="53" y="201"/>
                      </a:cubicBezTo>
                      <a:cubicBezTo>
                        <a:pt x="53" y="202"/>
                        <a:pt x="53" y="202"/>
                        <a:pt x="53" y="202"/>
                      </a:cubicBezTo>
                      <a:cubicBezTo>
                        <a:pt x="54" y="202"/>
                        <a:pt x="54" y="202"/>
                        <a:pt x="54" y="202"/>
                      </a:cubicBezTo>
                      <a:cubicBezTo>
                        <a:pt x="55" y="202"/>
                        <a:pt x="55" y="202"/>
                        <a:pt x="55" y="202"/>
                      </a:cubicBezTo>
                      <a:cubicBezTo>
                        <a:pt x="55" y="203"/>
                        <a:pt x="55" y="203"/>
                        <a:pt x="55" y="203"/>
                      </a:cubicBezTo>
                      <a:cubicBezTo>
                        <a:pt x="54" y="204"/>
                        <a:pt x="54" y="204"/>
                        <a:pt x="54" y="204"/>
                      </a:cubicBezTo>
                      <a:cubicBezTo>
                        <a:pt x="54" y="204"/>
                        <a:pt x="54" y="204"/>
                        <a:pt x="54" y="204"/>
                      </a:cubicBezTo>
                      <a:cubicBezTo>
                        <a:pt x="54" y="204"/>
                        <a:pt x="54" y="204"/>
                        <a:pt x="54" y="204"/>
                      </a:cubicBezTo>
                      <a:cubicBezTo>
                        <a:pt x="55" y="204"/>
                        <a:pt x="55" y="204"/>
                        <a:pt x="55" y="204"/>
                      </a:cubicBezTo>
                      <a:cubicBezTo>
                        <a:pt x="55" y="205"/>
                        <a:pt x="55" y="205"/>
                        <a:pt x="55" y="205"/>
                      </a:cubicBezTo>
                      <a:cubicBezTo>
                        <a:pt x="55" y="205"/>
                        <a:pt x="55" y="205"/>
                        <a:pt x="55" y="205"/>
                      </a:cubicBezTo>
                      <a:cubicBezTo>
                        <a:pt x="56" y="205"/>
                        <a:pt x="56" y="205"/>
                        <a:pt x="56" y="205"/>
                      </a:cubicBezTo>
                      <a:cubicBezTo>
                        <a:pt x="57" y="205"/>
                        <a:pt x="57" y="205"/>
                        <a:pt x="57" y="205"/>
                      </a:cubicBezTo>
                      <a:cubicBezTo>
                        <a:pt x="58" y="205"/>
                        <a:pt x="58" y="205"/>
                        <a:pt x="58" y="205"/>
                      </a:cubicBezTo>
                      <a:cubicBezTo>
                        <a:pt x="59" y="206"/>
                        <a:pt x="59" y="206"/>
                        <a:pt x="59" y="206"/>
                      </a:cubicBezTo>
                      <a:cubicBezTo>
                        <a:pt x="60" y="206"/>
                        <a:pt x="60" y="206"/>
                        <a:pt x="60" y="206"/>
                      </a:cubicBezTo>
                      <a:cubicBezTo>
                        <a:pt x="60" y="207"/>
                        <a:pt x="60" y="207"/>
                        <a:pt x="60" y="207"/>
                      </a:cubicBezTo>
                      <a:cubicBezTo>
                        <a:pt x="61" y="207"/>
                        <a:pt x="61" y="207"/>
                        <a:pt x="61" y="207"/>
                      </a:cubicBezTo>
                      <a:cubicBezTo>
                        <a:pt x="62" y="207"/>
                        <a:pt x="62" y="207"/>
                        <a:pt x="62" y="207"/>
                      </a:cubicBezTo>
                      <a:cubicBezTo>
                        <a:pt x="63" y="207"/>
                        <a:pt x="63" y="207"/>
                        <a:pt x="63" y="207"/>
                      </a:cubicBezTo>
                      <a:cubicBezTo>
                        <a:pt x="63" y="208"/>
                        <a:pt x="63" y="208"/>
                        <a:pt x="63" y="208"/>
                      </a:cubicBezTo>
                      <a:cubicBezTo>
                        <a:pt x="64" y="208"/>
                        <a:pt x="64" y="208"/>
                        <a:pt x="64" y="208"/>
                      </a:cubicBezTo>
                      <a:cubicBezTo>
                        <a:pt x="65" y="208"/>
                        <a:pt x="65" y="208"/>
                        <a:pt x="65" y="208"/>
                      </a:cubicBezTo>
                      <a:cubicBezTo>
                        <a:pt x="64" y="209"/>
                        <a:pt x="64" y="209"/>
                        <a:pt x="64" y="209"/>
                      </a:cubicBezTo>
                      <a:cubicBezTo>
                        <a:pt x="64" y="210"/>
                        <a:pt x="64" y="210"/>
                        <a:pt x="64" y="210"/>
                      </a:cubicBezTo>
                      <a:cubicBezTo>
                        <a:pt x="65" y="211"/>
                        <a:pt x="65" y="211"/>
                        <a:pt x="65" y="211"/>
                      </a:cubicBezTo>
                      <a:cubicBezTo>
                        <a:pt x="66" y="212"/>
                        <a:pt x="66" y="212"/>
                        <a:pt x="66" y="212"/>
                      </a:cubicBezTo>
                      <a:cubicBezTo>
                        <a:pt x="66" y="212"/>
                        <a:pt x="66" y="212"/>
                        <a:pt x="66" y="212"/>
                      </a:cubicBezTo>
                      <a:cubicBezTo>
                        <a:pt x="67" y="213"/>
                        <a:pt x="67" y="213"/>
                        <a:pt x="67" y="213"/>
                      </a:cubicBezTo>
                      <a:cubicBezTo>
                        <a:pt x="68" y="213"/>
                        <a:pt x="68" y="213"/>
                        <a:pt x="68" y="213"/>
                      </a:cubicBezTo>
                      <a:cubicBezTo>
                        <a:pt x="69" y="213"/>
                        <a:pt x="69" y="213"/>
                        <a:pt x="69" y="213"/>
                      </a:cubicBezTo>
                      <a:cubicBezTo>
                        <a:pt x="68" y="215"/>
                        <a:pt x="68" y="215"/>
                        <a:pt x="68" y="215"/>
                      </a:cubicBezTo>
                      <a:cubicBezTo>
                        <a:pt x="68" y="216"/>
                        <a:pt x="68" y="216"/>
                        <a:pt x="68" y="216"/>
                      </a:cubicBezTo>
                      <a:cubicBezTo>
                        <a:pt x="68" y="216"/>
                        <a:pt x="68" y="216"/>
                        <a:pt x="68" y="216"/>
                      </a:cubicBezTo>
                      <a:cubicBezTo>
                        <a:pt x="69" y="217"/>
                        <a:pt x="69" y="217"/>
                        <a:pt x="69" y="217"/>
                      </a:cubicBezTo>
                      <a:cubicBezTo>
                        <a:pt x="69" y="217"/>
                        <a:pt x="69" y="217"/>
                        <a:pt x="69" y="217"/>
                      </a:cubicBezTo>
                      <a:cubicBezTo>
                        <a:pt x="70" y="218"/>
                        <a:pt x="70" y="218"/>
                        <a:pt x="70" y="218"/>
                      </a:cubicBezTo>
                      <a:cubicBezTo>
                        <a:pt x="70" y="218"/>
                        <a:pt x="70" y="218"/>
                        <a:pt x="70" y="218"/>
                      </a:cubicBezTo>
                      <a:cubicBezTo>
                        <a:pt x="70" y="219"/>
                        <a:pt x="70" y="219"/>
                        <a:pt x="70" y="219"/>
                      </a:cubicBezTo>
                      <a:cubicBezTo>
                        <a:pt x="70" y="220"/>
                        <a:pt x="70" y="220"/>
                        <a:pt x="70" y="220"/>
                      </a:cubicBezTo>
                      <a:cubicBezTo>
                        <a:pt x="70" y="219"/>
                        <a:pt x="70" y="219"/>
                        <a:pt x="70" y="219"/>
                      </a:cubicBezTo>
                      <a:cubicBezTo>
                        <a:pt x="69" y="218"/>
                        <a:pt x="69" y="218"/>
                        <a:pt x="69" y="218"/>
                      </a:cubicBezTo>
                      <a:cubicBezTo>
                        <a:pt x="69" y="218"/>
                        <a:pt x="69" y="218"/>
                        <a:pt x="69" y="218"/>
                      </a:cubicBezTo>
                      <a:cubicBezTo>
                        <a:pt x="68" y="218"/>
                        <a:pt x="68" y="218"/>
                        <a:pt x="68" y="218"/>
                      </a:cubicBezTo>
                      <a:cubicBezTo>
                        <a:pt x="68" y="218"/>
                        <a:pt x="68" y="218"/>
                        <a:pt x="68" y="218"/>
                      </a:cubicBezTo>
                      <a:cubicBezTo>
                        <a:pt x="68" y="219"/>
                        <a:pt x="68" y="219"/>
                        <a:pt x="68" y="219"/>
                      </a:cubicBezTo>
                      <a:cubicBezTo>
                        <a:pt x="68" y="219"/>
                        <a:pt x="68" y="219"/>
                        <a:pt x="68" y="219"/>
                      </a:cubicBezTo>
                      <a:cubicBezTo>
                        <a:pt x="68" y="221"/>
                        <a:pt x="68" y="221"/>
                        <a:pt x="68" y="221"/>
                      </a:cubicBezTo>
                      <a:cubicBezTo>
                        <a:pt x="68" y="222"/>
                        <a:pt x="68" y="222"/>
                        <a:pt x="68" y="222"/>
                      </a:cubicBezTo>
                      <a:cubicBezTo>
                        <a:pt x="68" y="223"/>
                        <a:pt x="68" y="223"/>
                        <a:pt x="68" y="223"/>
                      </a:cubicBezTo>
                      <a:cubicBezTo>
                        <a:pt x="68" y="224"/>
                        <a:pt x="68" y="224"/>
                        <a:pt x="68" y="224"/>
                      </a:cubicBezTo>
                      <a:cubicBezTo>
                        <a:pt x="68" y="225"/>
                        <a:pt x="68" y="225"/>
                        <a:pt x="68" y="225"/>
                      </a:cubicBezTo>
                      <a:cubicBezTo>
                        <a:pt x="67" y="225"/>
                        <a:pt x="67" y="225"/>
                        <a:pt x="67" y="225"/>
                      </a:cubicBezTo>
                      <a:cubicBezTo>
                        <a:pt x="67" y="226"/>
                        <a:pt x="67" y="226"/>
                        <a:pt x="67" y="226"/>
                      </a:cubicBezTo>
                      <a:cubicBezTo>
                        <a:pt x="67" y="227"/>
                        <a:pt x="67" y="227"/>
                        <a:pt x="67" y="227"/>
                      </a:cubicBezTo>
                      <a:cubicBezTo>
                        <a:pt x="67" y="227"/>
                        <a:pt x="67" y="227"/>
                        <a:pt x="67" y="227"/>
                      </a:cubicBezTo>
                      <a:cubicBezTo>
                        <a:pt x="66" y="228"/>
                        <a:pt x="66" y="228"/>
                        <a:pt x="66" y="228"/>
                      </a:cubicBezTo>
                      <a:cubicBezTo>
                        <a:pt x="66" y="229"/>
                        <a:pt x="66" y="229"/>
                        <a:pt x="66" y="229"/>
                      </a:cubicBezTo>
                      <a:cubicBezTo>
                        <a:pt x="65" y="229"/>
                        <a:pt x="65" y="229"/>
                        <a:pt x="65" y="229"/>
                      </a:cubicBezTo>
                      <a:cubicBezTo>
                        <a:pt x="64" y="229"/>
                        <a:pt x="64" y="229"/>
                        <a:pt x="64" y="229"/>
                      </a:cubicBezTo>
                      <a:cubicBezTo>
                        <a:pt x="63" y="229"/>
                        <a:pt x="63" y="229"/>
                        <a:pt x="63" y="229"/>
                      </a:cubicBezTo>
                      <a:cubicBezTo>
                        <a:pt x="63" y="229"/>
                        <a:pt x="63" y="229"/>
                        <a:pt x="63" y="229"/>
                      </a:cubicBezTo>
                      <a:cubicBezTo>
                        <a:pt x="62" y="229"/>
                        <a:pt x="62" y="229"/>
                        <a:pt x="62" y="229"/>
                      </a:cubicBezTo>
                      <a:cubicBezTo>
                        <a:pt x="62" y="228"/>
                        <a:pt x="62" y="228"/>
                        <a:pt x="62" y="228"/>
                      </a:cubicBezTo>
                      <a:cubicBezTo>
                        <a:pt x="61" y="228"/>
                        <a:pt x="61" y="228"/>
                        <a:pt x="61" y="228"/>
                      </a:cubicBezTo>
                      <a:cubicBezTo>
                        <a:pt x="61" y="228"/>
                        <a:pt x="61" y="228"/>
                        <a:pt x="61" y="228"/>
                      </a:cubicBezTo>
                      <a:cubicBezTo>
                        <a:pt x="61" y="228"/>
                        <a:pt x="61" y="228"/>
                        <a:pt x="61" y="228"/>
                      </a:cubicBezTo>
                      <a:cubicBezTo>
                        <a:pt x="60" y="229"/>
                        <a:pt x="60" y="229"/>
                        <a:pt x="60" y="229"/>
                      </a:cubicBezTo>
                      <a:cubicBezTo>
                        <a:pt x="60" y="229"/>
                        <a:pt x="60" y="229"/>
                        <a:pt x="60" y="229"/>
                      </a:cubicBezTo>
                      <a:cubicBezTo>
                        <a:pt x="59" y="229"/>
                        <a:pt x="59" y="229"/>
                        <a:pt x="59" y="229"/>
                      </a:cubicBezTo>
                      <a:cubicBezTo>
                        <a:pt x="58" y="228"/>
                        <a:pt x="58" y="228"/>
                        <a:pt x="58" y="228"/>
                      </a:cubicBezTo>
                      <a:cubicBezTo>
                        <a:pt x="58" y="228"/>
                        <a:pt x="58" y="228"/>
                        <a:pt x="58" y="228"/>
                      </a:cubicBezTo>
                      <a:cubicBezTo>
                        <a:pt x="57" y="228"/>
                        <a:pt x="57" y="228"/>
                        <a:pt x="57" y="228"/>
                      </a:cubicBezTo>
                      <a:cubicBezTo>
                        <a:pt x="57" y="228"/>
                        <a:pt x="57" y="228"/>
                        <a:pt x="57" y="228"/>
                      </a:cubicBezTo>
                      <a:cubicBezTo>
                        <a:pt x="57" y="228"/>
                        <a:pt x="57" y="228"/>
                        <a:pt x="57" y="228"/>
                      </a:cubicBezTo>
                      <a:cubicBezTo>
                        <a:pt x="56" y="228"/>
                        <a:pt x="56" y="228"/>
                        <a:pt x="56" y="228"/>
                      </a:cubicBezTo>
                      <a:cubicBezTo>
                        <a:pt x="55" y="228"/>
                        <a:pt x="55" y="228"/>
                        <a:pt x="55" y="228"/>
                      </a:cubicBezTo>
                      <a:cubicBezTo>
                        <a:pt x="55" y="228"/>
                        <a:pt x="55" y="228"/>
                        <a:pt x="55" y="228"/>
                      </a:cubicBezTo>
                      <a:cubicBezTo>
                        <a:pt x="54" y="228"/>
                        <a:pt x="54" y="228"/>
                        <a:pt x="54" y="228"/>
                      </a:cubicBezTo>
                      <a:cubicBezTo>
                        <a:pt x="53" y="228"/>
                        <a:pt x="53" y="228"/>
                        <a:pt x="53" y="228"/>
                      </a:cubicBezTo>
                      <a:cubicBezTo>
                        <a:pt x="53" y="228"/>
                        <a:pt x="53" y="228"/>
                        <a:pt x="53" y="228"/>
                      </a:cubicBezTo>
                      <a:cubicBezTo>
                        <a:pt x="52" y="228"/>
                        <a:pt x="52" y="228"/>
                        <a:pt x="52" y="228"/>
                      </a:cubicBezTo>
                      <a:cubicBezTo>
                        <a:pt x="52" y="228"/>
                        <a:pt x="51" y="228"/>
                        <a:pt x="51" y="228"/>
                      </a:cubicBezTo>
                      <a:cubicBezTo>
                        <a:pt x="51" y="228"/>
                        <a:pt x="51" y="228"/>
                        <a:pt x="51" y="228"/>
                      </a:cubicBezTo>
                      <a:cubicBezTo>
                        <a:pt x="50" y="228"/>
                        <a:pt x="50" y="228"/>
                        <a:pt x="50" y="228"/>
                      </a:cubicBezTo>
                      <a:cubicBezTo>
                        <a:pt x="49" y="227"/>
                        <a:pt x="49" y="227"/>
                        <a:pt x="49" y="227"/>
                      </a:cubicBezTo>
                      <a:cubicBezTo>
                        <a:pt x="49" y="227"/>
                        <a:pt x="49" y="227"/>
                        <a:pt x="49" y="227"/>
                      </a:cubicBezTo>
                      <a:cubicBezTo>
                        <a:pt x="48" y="228"/>
                        <a:pt x="48" y="228"/>
                        <a:pt x="48" y="228"/>
                      </a:cubicBezTo>
                      <a:cubicBezTo>
                        <a:pt x="47" y="227"/>
                        <a:pt x="47" y="227"/>
                        <a:pt x="47" y="227"/>
                      </a:cubicBezTo>
                      <a:cubicBezTo>
                        <a:pt x="47" y="227"/>
                        <a:pt x="47" y="227"/>
                        <a:pt x="47" y="227"/>
                      </a:cubicBezTo>
                      <a:cubicBezTo>
                        <a:pt x="46" y="227"/>
                        <a:pt x="46" y="227"/>
                        <a:pt x="46" y="227"/>
                      </a:cubicBezTo>
                      <a:cubicBezTo>
                        <a:pt x="45" y="228"/>
                        <a:pt x="45" y="228"/>
                        <a:pt x="45" y="228"/>
                      </a:cubicBezTo>
                      <a:cubicBezTo>
                        <a:pt x="44" y="228"/>
                        <a:pt x="44" y="228"/>
                        <a:pt x="44" y="228"/>
                      </a:cubicBezTo>
                      <a:cubicBezTo>
                        <a:pt x="43" y="228"/>
                        <a:pt x="43" y="228"/>
                        <a:pt x="43" y="228"/>
                      </a:cubicBezTo>
                      <a:cubicBezTo>
                        <a:pt x="43" y="227"/>
                        <a:pt x="43" y="227"/>
                        <a:pt x="43" y="227"/>
                      </a:cubicBezTo>
                      <a:cubicBezTo>
                        <a:pt x="42" y="227"/>
                        <a:pt x="42" y="227"/>
                        <a:pt x="42" y="227"/>
                      </a:cubicBezTo>
                      <a:cubicBezTo>
                        <a:pt x="42" y="227"/>
                        <a:pt x="42" y="227"/>
                        <a:pt x="42" y="227"/>
                      </a:cubicBezTo>
                      <a:cubicBezTo>
                        <a:pt x="41" y="227"/>
                        <a:pt x="41" y="227"/>
                        <a:pt x="41" y="227"/>
                      </a:cubicBezTo>
                      <a:cubicBezTo>
                        <a:pt x="41" y="227"/>
                        <a:pt x="41" y="227"/>
                        <a:pt x="41" y="227"/>
                      </a:cubicBezTo>
                      <a:cubicBezTo>
                        <a:pt x="40" y="227"/>
                        <a:pt x="40" y="227"/>
                        <a:pt x="40" y="227"/>
                      </a:cubicBezTo>
                      <a:cubicBezTo>
                        <a:pt x="40" y="227"/>
                        <a:pt x="39" y="227"/>
                        <a:pt x="39" y="227"/>
                      </a:cubicBezTo>
                      <a:cubicBezTo>
                        <a:pt x="39" y="227"/>
                        <a:pt x="39" y="227"/>
                        <a:pt x="39" y="227"/>
                      </a:cubicBezTo>
                      <a:cubicBezTo>
                        <a:pt x="39" y="228"/>
                        <a:pt x="39" y="228"/>
                        <a:pt x="39" y="228"/>
                      </a:cubicBezTo>
                      <a:cubicBezTo>
                        <a:pt x="38" y="229"/>
                        <a:pt x="38" y="229"/>
                        <a:pt x="38" y="229"/>
                      </a:cubicBezTo>
                      <a:cubicBezTo>
                        <a:pt x="38" y="229"/>
                        <a:pt x="38" y="229"/>
                        <a:pt x="38" y="229"/>
                      </a:cubicBezTo>
                      <a:cubicBezTo>
                        <a:pt x="36" y="229"/>
                        <a:pt x="36" y="229"/>
                        <a:pt x="36" y="229"/>
                      </a:cubicBezTo>
                      <a:cubicBezTo>
                        <a:pt x="36" y="229"/>
                        <a:pt x="36" y="229"/>
                        <a:pt x="36" y="229"/>
                      </a:cubicBezTo>
                      <a:cubicBezTo>
                        <a:pt x="35" y="229"/>
                        <a:pt x="35" y="229"/>
                        <a:pt x="35" y="229"/>
                      </a:cubicBezTo>
                      <a:cubicBezTo>
                        <a:pt x="35" y="230"/>
                        <a:pt x="35" y="230"/>
                        <a:pt x="35" y="230"/>
                      </a:cubicBezTo>
                      <a:cubicBezTo>
                        <a:pt x="34" y="230"/>
                        <a:pt x="34" y="230"/>
                        <a:pt x="34" y="230"/>
                      </a:cubicBezTo>
                      <a:cubicBezTo>
                        <a:pt x="34" y="230"/>
                        <a:pt x="34" y="230"/>
                        <a:pt x="34" y="231"/>
                      </a:cubicBezTo>
                      <a:cubicBezTo>
                        <a:pt x="34" y="231"/>
                        <a:pt x="34" y="231"/>
                        <a:pt x="34" y="231"/>
                      </a:cubicBezTo>
                      <a:cubicBezTo>
                        <a:pt x="35" y="231"/>
                        <a:pt x="35" y="231"/>
                        <a:pt x="35" y="231"/>
                      </a:cubicBezTo>
                      <a:cubicBezTo>
                        <a:pt x="35" y="231"/>
                        <a:pt x="35" y="231"/>
                        <a:pt x="36" y="232"/>
                      </a:cubicBezTo>
                      <a:cubicBezTo>
                        <a:pt x="36" y="232"/>
                        <a:pt x="36" y="232"/>
                        <a:pt x="36" y="232"/>
                      </a:cubicBezTo>
                      <a:cubicBezTo>
                        <a:pt x="36" y="232"/>
                        <a:pt x="36" y="233"/>
                        <a:pt x="36" y="233"/>
                      </a:cubicBezTo>
                      <a:cubicBezTo>
                        <a:pt x="36" y="233"/>
                        <a:pt x="36" y="233"/>
                        <a:pt x="36" y="233"/>
                      </a:cubicBezTo>
                      <a:cubicBezTo>
                        <a:pt x="36" y="234"/>
                        <a:pt x="36" y="234"/>
                        <a:pt x="36" y="234"/>
                      </a:cubicBezTo>
                      <a:cubicBezTo>
                        <a:pt x="36" y="234"/>
                        <a:pt x="36" y="234"/>
                        <a:pt x="36" y="234"/>
                      </a:cubicBezTo>
                      <a:cubicBezTo>
                        <a:pt x="36" y="235"/>
                        <a:pt x="36" y="235"/>
                        <a:pt x="36" y="235"/>
                      </a:cubicBezTo>
                      <a:cubicBezTo>
                        <a:pt x="36" y="236"/>
                        <a:pt x="36" y="236"/>
                        <a:pt x="36" y="236"/>
                      </a:cubicBezTo>
                      <a:cubicBezTo>
                        <a:pt x="36" y="236"/>
                        <a:pt x="36" y="236"/>
                        <a:pt x="36" y="236"/>
                      </a:cubicBezTo>
                      <a:cubicBezTo>
                        <a:pt x="36" y="237"/>
                        <a:pt x="36" y="237"/>
                        <a:pt x="36" y="237"/>
                      </a:cubicBezTo>
                      <a:cubicBezTo>
                        <a:pt x="36" y="237"/>
                        <a:pt x="36" y="237"/>
                        <a:pt x="36" y="237"/>
                      </a:cubicBezTo>
                      <a:cubicBezTo>
                        <a:pt x="36" y="237"/>
                        <a:pt x="36" y="237"/>
                        <a:pt x="36" y="237"/>
                      </a:cubicBezTo>
                      <a:cubicBezTo>
                        <a:pt x="36" y="238"/>
                        <a:pt x="36" y="238"/>
                        <a:pt x="36" y="238"/>
                      </a:cubicBezTo>
                      <a:cubicBezTo>
                        <a:pt x="36" y="239"/>
                        <a:pt x="36" y="239"/>
                        <a:pt x="36" y="239"/>
                      </a:cubicBezTo>
                      <a:cubicBezTo>
                        <a:pt x="36" y="239"/>
                        <a:pt x="36" y="239"/>
                        <a:pt x="36" y="239"/>
                      </a:cubicBezTo>
                      <a:cubicBezTo>
                        <a:pt x="36" y="240"/>
                        <a:pt x="36" y="240"/>
                        <a:pt x="36" y="240"/>
                      </a:cubicBezTo>
                      <a:cubicBezTo>
                        <a:pt x="36" y="240"/>
                        <a:pt x="36" y="240"/>
                        <a:pt x="36" y="240"/>
                      </a:cubicBezTo>
                      <a:cubicBezTo>
                        <a:pt x="36" y="240"/>
                        <a:pt x="36" y="240"/>
                        <a:pt x="36" y="240"/>
                      </a:cubicBezTo>
                      <a:cubicBezTo>
                        <a:pt x="37" y="241"/>
                        <a:pt x="37" y="241"/>
                        <a:pt x="37" y="241"/>
                      </a:cubicBezTo>
                      <a:cubicBezTo>
                        <a:pt x="37" y="242"/>
                        <a:pt x="37" y="242"/>
                        <a:pt x="37" y="242"/>
                      </a:cubicBezTo>
                      <a:cubicBezTo>
                        <a:pt x="36" y="242"/>
                        <a:pt x="36" y="242"/>
                        <a:pt x="36" y="242"/>
                      </a:cubicBezTo>
                      <a:cubicBezTo>
                        <a:pt x="36" y="242"/>
                        <a:pt x="36" y="242"/>
                        <a:pt x="36" y="242"/>
                      </a:cubicBezTo>
                      <a:cubicBezTo>
                        <a:pt x="36" y="243"/>
                        <a:pt x="36" y="243"/>
                        <a:pt x="36" y="243"/>
                      </a:cubicBezTo>
                      <a:cubicBezTo>
                        <a:pt x="36" y="244"/>
                        <a:pt x="36" y="244"/>
                        <a:pt x="36" y="244"/>
                      </a:cubicBezTo>
                      <a:cubicBezTo>
                        <a:pt x="36" y="244"/>
                        <a:pt x="36" y="244"/>
                        <a:pt x="36" y="244"/>
                      </a:cubicBezTo>
                      <a:cubicBezTo>
                        <a:pt x="36" y="245"/>
                        <a:pt x="36" y="245"/>
                        <a:pt x="36" y="245"/>
                      </a:cubicBezTo>
                      <a:cubicBezTo>
                        <a:pt x="36" y="245"/>
                        <a:pt x="36" y="245"/>
                        <a:pt x="36" y="245"/>
                      </a:cubicBezTo>
                      <a:cubicBezTo>
                        <a:pt x="35" y="246"/>
                        <a:pt x="35" y="246"/>
                        <a:pt x="35" y="246"/>
                      </a:cubicBezTo>
                      <a:cubicBezTo>
                        <a:pt x="35" y="247"/>
                        <a:pt x="35" y="247"/>
                        <a:pt x="35" y="247"/>
                      </a:cubicBezTo>
                      <a:cubicBezTo>
                        <a:pt x="35" y="247"/>
                        <a:pt x="35" y="247"/>
                        <a:pt x="35" y="247"/>
                      </a:cubicBezTo>
                      <a:cubicBezTo>
                        <a:pt x="35" y="248"/>
                        <a:pt x="35" y="248"/>
                        <a:pt x="35" y="248"/>
                      </a:cubicBezTo>
                      <a:cubicBezTo>
                        <a:pt x="35" y="248"/>
                        <a:pt x="35" y="248"/>
                        <a:pt x="35" y="248"/>
                      </a:cubicBezTo>
                      <a:cubicBezTo>
                        <a:pt x="34" y="248"/>
                        <a:pt x="34" y="248"/>
                        <a:pt x="34" y="248"/>
                      </a:cubicBezTo>
                      <a:cubicBezTo>
                        <a:pt x="34" y="249"/>
                        <a:pt x="34" y="249"/>
                        <a:pt x="34" y="249"/>
                      </a:cubicBezTo>
                      <a:cubicBezTo>
                        <a:pt x="34" y="249"/>
                        <a:pt x="34" y="249"/>
                        <a:pt x="34" y="249"/>
                      </a:cubicBezTo>
                      <a:cubicBezTo>
                        <a:pt x="34" y="249"/>
                        <a:pt x="34" y="249"/>
                        <a:pt x="34" y="249"/>
                      </a:cubicBezTo>
                      <a:cubicBezTo>
                        <a:pt x="34" y="250"/>
                        <a:pt x="34" y="250"/>
                        <a:pt x="34" y="250"/>
                      </a:cubicBezTo>
                      <a:cubicBezTo>
                        <a:pt x="33" y="250"/>
                        <a:pt x="33" y="250"/>
                        <a:pt x="33" y="250"/>
                      </a:cubicBezTo>
                      <a:cubicBezTo>
                        <a:pt x="33" y="251"/>
                        <a:pt x="33" y="251"/>
                        <a:pt x="33" y="251"/>
                      </a:cubicBezTo>
                      <a:cubicBezTo>
                        <a:pt x="33" y="251"/>
                        <a:pt x="33" y="251"/>
                        <a:pt x="33" y="251"/>
                      </a:cubicBezTo>
                      <a:cubicBezTo>
                        <a:pt x="33" y="252"/>
                        <a:pt x="33" y="252"/>
                        <a:pt x="33" y="252"/>
                      </a:cubicBezTo>
                      <a:cubicBezTo>
                        <a:pt x="34" y="252"/>
                        <a:pt x="34" y="252"/>
                        <a:pt x="34" y="252"/>
                      </a:cubicBezTo>
                      <a:cubicBezTo>
                        <a:pt x="34" y="252"/>
                        <a:pt x="34" y="252"/>
                        <a:pt x="34" y="252"/>
                      </a:cubicBezTo>
                      <a:cubicBezTo>
                        <a:pt x="34" y="252"/>
                        <a:pt x="34" y="252"/>
                        <a:pt x="34" y="252"/>
                      </a:cubicBezTo>
                      <a:cubicBezTo>
                        <a:pt x="35" y="252"/>
                        <a:pt x="35" y="252"/>
                        <a:pt x="35" y="252"/>
                      </a:cubicBezTo>
                      <a:cubicBezTo>
                        <a:pt x="35" y="251"/>
                        <a:pt x="35" y="251"/>
                        <a:pt x="35" y="251"/>
                      </a:cubicBezTo>
                      <a:cubicBezTo>
                        <a:pt x="35" y="252"/>
                        <a:pt x="35" y="252"/>
                        <a:pt x="35" y="252"/>
                      </a:cubicBezTo>
                      <a:cubicBezTo>
                        <a:pt x="35" y="252"/>
                        <a:pt x="35" y="252"/>
                        <a:pt x="35" y="252"/>
                      </a:cubicBezTo>
                      <a:cubicBezTo>
                        <a:pt x="35" y="252"/>
                        <a:pt x="34" y="253"/>
                        <a:pt x="34" y="253"/>
                      </a:cubicBezTo>
                      <a:cubicBezTo>
                        <a:pt x="34" y="253"/>
                        <a:pt x="34" y="253"/>
                        <a:pt x="34" y="253"/>
                      </a:cubicBezTo>
                      <a:cubicBezTo>
                        <a:pt x="34" y="253"/>
                        <a:pt x="34" y="253"/>
                        <a:pt x="34" y="253"/>
                      </a:cubicBezTo>
                      <a:cubicBezTo>
                        <a:pt x="35" y="253"/>
                        <a:pt x="35" y="253"/>
                        <a:pt x="35" y="253"/>
                      </a:cubicBezTo>
                      <a:cubicBezTo>
                        <a:pt x="35" y="253"/>
                        <a:pt x="35" y="253"/>
                        <a:pt x="35" y="253"/>
                      </a:cubicBezTo>
                      <a:cubicBezTo>
                        <a:pt x="36" y="253"/>
                        <a:pt x="36" y="253"/>
                        <a:pt x="36" y="253"/>
                      </a:cubicBezTo>
                      <a:cubicBezTo>
                        <a:pt x="36" y="253"/>
                        <a:pt x="36" y="253"/>
                        <a:pt x="36" y="253"/>
                      </a:cubicBezTo>
                      <a:cubicBezTo>
                        <a:pt x="37" y="253"/>
                        <a:pt x="37" y="253"/>
                        <a:pt x="37" y="253"/>
                      </a:cubicBezTo>
                      <a:cubicBezTo>
                        <a:pt x="36" y="254"/>
                        <a:pt x="36" y="254"/>
                        <a:pt x="36" y="254"/>
                      </a:cubicBezTo>
                      <a:cubicBezTo>
                        <a:pt x="36" y="254"/>
                        <a:pt x="36" y="254"/>
                        <a:pt x="36" y="254"/>
                      </a:cubicBezTo>
                      <a:cubicBezTo>
                        <a:pt x="36" y="255"/>
                        <a:pt x="36" y="255"/>
                        <a:pt x="36" y="255"/>
                      </a:cubicBezTo>
                      <a:cubicBezTo>
                        <a:pt x="36" y="255"/>
                        <a:pt x="36" y="255"/>
                        <a:pt x="36" y="255"/>
                      </a:cubicBezTo>
                      <a:cubicBezTo>
                        <a:pt x="36" y="255"/>
                        <a:pt x="36" y="255"/>
                        <a:pt x="36" y="255"/>
                      </a:cubicBezTo>
                      <a:cubicBezTo>
                        <a:pt x="36" y="256"/>
                        <a:pt x="36" y="256"/>
                        <a:pt x="36" y="256"/>
                      </a:cubicBezTo>
                      <a:cubicBezTo>
                        <a:pt x="36" y="257"/>
                        <a:pt x="36" y="257"/>
                        <a:pt x="36" y="257"/>
                      </a:cubicBezTo>
                      <a:cubicBezTo>
                        <a:pt x="36" y="258"/>
                        <a:pt x="36" y="258"/>
                        <a:pt x="36" y="258"/>
                      </a:cubicBezTo>
                      <a:cubicBezTo>
                        <a:pt x="36" y="258"/>
                        <a:pt x="36" y="258"/>
                        <a:pt x="36" y="258"/>
                      </a:cubicBezTo>
                      <a:cubicBezTo>
                        <a:pt x="36" y="259"/>
                        <a:pt x="36" y="259"/>
                        <a:pt x="36" y="259"/>
                      </a:cubicBezTo>
                      <a:cubicBezTo>
                        <a:pt x="36" y="259"/>
                        <a:pt x="36" y="259"/>
                        <a:pt x="36" y="259"/>
                      </a:cubicBezTo>
                      <a:cubicBezTo>
                        <a:pt x="35" y="260"/>
                        <a:pt x="35" y="260"/>
                        <a:pt x="35" y="260"/>
                      </a:cubicBezTo>
                      <a:cubicBezTo>
                        <a:pt x="35" y="260"/>
                        <a:pt x="35" y="260"/>
                        <a:pt x="35" y="260"/>
                      </a:cubicBezTo>
                      <a:cubicBezTo>
                        <a:pt x="35" y="260"/>
                        <a:pt x="35" y="260"/>
                        <a:pt x="35" y="260"/>
                      </a:cubicBezTo>
                      <a:cubicBezTo>
                        <a:pt x="36" y="260"/>
                        <a:pt x="36" y="260"/>
                        <a:pt x="36" y="260"/>
                      </a:cubicBezTo>
                      <a:cubicBezTo>
                        <a:pt x="36" y="260"/>
                        <a:pt x="36" y="260"/>
                        <a:pt x="36" y="260"/>
                      </a:cubicBezTo>
                      <a:cubicBezTo>
                        <a:pt x="37" y="260"/>
                        <a:pt x="37" y="260"/>
                        <a:pt x="37" y="260"/>
                      </a:cubicBezTo>
                      <a:cubicBezTo>
                        <a:pt x="38" y="260"/>
                        <a:pt x="38" y="260"/>
                        <a:pt x="38" y="260"/>
                      </a:cubicBezTo>
                      <a:cubicBezTo>
                        <a:pt x="38" y="260"/>
                        <a:pt x="38" y="260"/>
                        <a:pt x="38" y="260"/>
                      </a:cubicBezTo>
                      <a:cubicBezTo>
                        <a:pt x="39" y="260"/>
                        <a:pt x="39" y="260"/>
                        <a:pt x="39" y="260"/>
                      </a:cubicBezTo>
                      <a:cubicBezTo>
                        <a:pt x="39" y="260"/>
                        <a:pt x="39" y="260"/>
                        <a:pt x="39" y="260"/>
                      </a:cubicBezTo>
                      <a:cubicBezTo>
                        <a:pt x="40" y="260"/>
                        <a:pt x="40" y="260"/>
                        <a:pt x="40" y="260"/>
                      </a:cubicBezTo>
                      <a:cubicBezTo>
                        <a:pt x="40" y="260"/>
                        <a:pt x="40" y="260"/>
                        <a:pt x="40" y="260"/>
                      </a:cubicBezTo>
                      <a:cubicBezTo>
                        <a:pt x="40" y="260"/>
                        <a:pt x="40" y="260"/>
                        <a:pt x="40" y="260"/>
                      </a:cubicBezTo>
                      <a:cubicBezTo>
                        <a:pt x="40" y="260"/>
                        <a:pt x="40" y="260"/>
                        <a:pt x="40" y="260"/>
                      </a:cubicBezTo>
                      <a:cubicBezTo>
                        <a:pt x="41" y="260"/>
                        <a:pt x="41" y="260"/>
                        <a:pt x="41" y="260"/>
                      </a:cubicBezTo>
                      <a:cubicBezTo>
                        <a:pt x="42" y="259"/>
                        <a:pt x="42" y="259"/>
                        <a:pt x="42" y="259"/>
                      </a:cubicBezTo>
                      <a:cubicBezTo>
                        <a:pt x="42" y="259"/>
                        <a:pt x="42" y="259"/>
                        <a:pt x="42" y="259"/>
                      </a:cubicBezTo>
                      <a:cubicBezTo>
                        <a:pt x="43" y="259"/>
                        <a:pt x="43" y="259"/>
                        <a:pt x="43" y="259"/>
                      </a:cubicBezTo>
                      <a:cubicBezTo>
                        <a:pt x="43" y="259"/>
                        <a:pt x="43" y="259"/>
                        <a:pt x="43" y="259"/>
                      </a:cubicBezTo>
                      <a:cubicBezTo>
                        <a:pt x="44" y="259"/>
                        <a:pt x="44" y="259"/>
                        <a:pt x="44" y="259"/>
                      </a:cubicBezTo>
                      <a:cubicBezTo>
                        <a:pt x="44" y="260"/>
                        <a:pt x="44" y="260"/>
                        <a:pt x="44" y="260"/>
                      </a:cubicBezTo>
                      <a:cubicBezTo>
                        <a:pt x="45" y="260"/>
                        <a:pt x="45" y="260"/>
                        <a:pt x="45" y="260"/>
                      </a:cubicBezTo>
                      <a:cubicBezTo>
                        <a:pt x="45" y="260"/>
                        <a:pt x="45" y="260"/>
                        <a:pt x="45" y="260"/>
                      </a:cubicBezTo>
                      <a:cubicBezTo>
                        <a:pt x="46" y="261"/>
                        <a:pt x="46" y="261"/>
                        <a:pt x="46" y="261"/>
                      </a:cubicBezTo>
                      <a:cubicBezTo>
                        <a:pt x="46" y="261"/>
                        <a:pt x="46" y="261"/>
                        <a:pt x="46" y="261"/>
                      </a:cubicBezTo>
                      <a:cubicBezTo>
                        <a:pt x="46" y="261"/>
                        <a:pt x="46" y="261"/>
                        <a:pt x="46" y="261"/>
                      </a:cubicBezTo>
                      <a:cubicBezTo>
                        <a:pt x="46" y="262"/>
                        <a:pt x="46" y="262"/>
                        <a:pt x="46" y="262"/>
                      </a:cubicBezTo>
                      <a:cubicBezTo>
                        <a:pt x="47" y="262"/>
                        <a:pt x="47" y="262"/>
                        <a:pt x="47" y="262"/>
                      </a:cubicBezTo>
                      <a:cubicBezTo>
                        <a:pt x="47" y="263"/>
                        <a:pt x="47" y="263"/>
                        <a:pt x="47" y="263"/>
                      </a:cubicBezTo>
                      <a:cubicBezTo>
                        <a:pt x="47" y="263"/>
                        <a:pt x="47" y="263"/>
                        <a:pt x="47" y="263"/>
                      </a:cubicBezTo>
                      <a:cubicBezTo>
                        <a:pt x="47" y="264"/>
                        <a:pt x="47" y="264"/>
                        <a:pt x="47" y="264"/>
                      </a:cubicBezTo>
                      <a:cubicBezTo>
                        <a:pt x="47" y="264"/>
                        <a:pt x="47" y="264"/>
                        <a:pt x="47" y="264"/>
                      </a:cubicBezTo>
                      <a:cubicBezTo>
                        <a:pt x="48" y="265"/>
                        <a:pt x="48" y="265"/>
                        <a:pt x="48" y="265"/>
                      </a:cubicBezTo>
                      <a:cubicBezTo>
                        <a:pt x="48" y="265"/>
                        <a:pt x="48" y="265"/>
                        <a:pt x="48" y="265"/>
                      </a:cubicBezTo>
                      <a:cubicBezTo>
                        <a:pt x="48" y="265"/>
                        <a:pt x="48" y="265"/>
                        <a:pt x="48" y="265"/>
                      </a:cubicBezTo>
                      <a:cubicBezTo>
                        <a:pt x="49" y="265"/>
                        <a:pt x="49" y="265"/>
                        <a:pt x="49" y="265"/>
                      </a:cubicBezTo>
                      <a:cubicBezTo>
                        <a:pt x="49" y="265"/>
                        <a:pt x="49" y="265"/>
                        <a:pt x="49" y="265"/>
                      </a:cubicBezTo>
                      <a:cubicBezTo>
                        <a:pt x="50" y="265"/>
                        <a:pt x="50" y="265"/>
                        <a:pt x="50" y="265"/>
                      </a:cubicBezTo>
                      <a:cubicBezTo>
                        <a:pt x="50" y="265"/>
                        <a:pt x="50" y="265"/>
                        <a:pt x="50" y="265"/>
                      </a:cubicBezTo>
                      <a:cubicBezTo>
                        <a:pt x="50" y="265"/>
                        <a:pt x="50" y="265"/>
                        <a:pt x="50" y="265"/>
                      </a:cubicBezTo>
                      <a:cubicBezTo>
                        <a:pt x="51" y="264"/>
                        <a:pt x="51" y="264"/>
                        <a:pt x="51" y="264"/>
                      </a:cubicBezTo>
                      <a:cubicBezTo>
                        <a:pt x="51" y="264"/>
                        <a:pt x="51" y="264"/>
                        <a:pt x="51" y="264"/>
                      </a:cubicBezTo>
                      <a:cubicBezTo>
                        <a:pt x="51" y="264"/>
                        <a:pt x="51" y="264"/>
                        <a:pt x="51" y="264"/>
                      </a:cubicBezTo>
                      <a:cubicBezTo>
                        <a:pt x="52" y="263"/>
                        <a:pt x="52" y="263"/>
                        <a:pt x="52" y="263"/>
                      </a:cubicBezTo>
                      <a:cubicBezTo>
                        <a:pt x="53" y="263"/>
                        <a:pt x="53" y="263"/>
                        <a:pt x="53" y="263"/>
                      </a:cubicBezTo>
                      <a:cubicBezTo>
                        <a:pt x="53" y="263"/>
                        <a:pt x="53" y="263"/>
                        <a:pt x="53" y="263"/>
                      </a:cubicBezTo>
                      <a:cubicBezTo>
                        <a:pt x="54" y="263"/>
                        <a:pt x="54" y="263"/>
                        <a:pt x="54" y="263"/>
                      </a:cubicBezTo>
                      <a:cubicBezTo>
                        <a:pt x="54" y="263"/>
                        <a:pt x="54" y="263"/>
                        <a:pt x="54" y="263"/>
                      </a:cubicBezTo>
                      <a:cubicBezTo>
                        <a:pt x="54" y="262"/>
                        <a:pt x="54" y="262"/>
                        <a:pt x="54" y="262"/>
                      </a:cubicBezTo>
                      <a:cubicBezTo>
                        <a:pt x="55" y="262"/>
                        <a:pt x="55" y="262"/>
                        <a:pt x="55" y="262"/>
                      </a:cubicBezTo>
                      <a:cubicBezTo>
                        <a:pt x="55" y="262"/>
                        <a:pt x="55" y="262"/>
                        <a:pt x="55" y="262"/>
                      </a:cubicBezTo>
                      <a:cubicBezTo>
                        <a:pt x="55" y="262"/>
                        <a:pt x="55" y="262"/>
                        <a:pt x="55" y="262"/>
                      </a:cubicBezTo>
                      <a:cubicBezTo>
                        <a:pt x="56" y="262"/>
                        <a:pt x="56" y="262"/>
                        <a:pt x="56" y="262"/>
                      </a:cubicBezTo>
                      <a:cubicBezTo>
                        <a:pt x="56" y="262"/>
                        <a:pt x="56" y="262"/>
                        <a:pt x="56" y="262"/>
                      </a:cubicBezTo>
                      <a:cubicBezTo>
                        <a:pt x="57" y="262"/>
                        <a:pt x="57" y="262"/>
                        <a:pt x="57" y="262"/>
                      </a:cubicBezTo>
                      <a:cubicBezTo>
                        <a:pt x="57" y="262"/>
                        <a:pt x="57" y="262"/>
                        <a:pt x="57" y="262"/>
                      </a:cubicBezTo>
                      <a:cubicBezTo>
                        <a:pt x="58" y="262"/>
                        <a:pt x="58" y="262"/>
                        <a:pt x="58" y="262"/>
                      </a:cubicBezTo>
                      <a:cubicBezTo>
                        <a:pt x="58" y="262"/>
                        <a:pt x="58" y="262"/>
                        <a:pt x="58" y="262"/>
                      </a:cubicBezTo>
                      <a:cubicBezTo>
                        <a:pt x="59" y="262"/>
                        <a:pt x="59" y="262"/>
                        <a:pt x="59" y="262"/>
                      </a:cubicBezTo>
                      <a:cubicBezTo>
                        <a:pt x="59" y="262"/>
                        <a:pt x="59" y="262"/>
                        <a:pt x="59" y="262"/>
                      </a:cubicBezTo>
                      <a:cubicBezTo>
                        <a:pt x="60" y="262"/>
                        <a:pt x="60" y="262"/>
                        <a:pt x="60" y="262"/>
                      </a:cubicBezTo>
                      <a:cubicBezTo>
                        <a:pt x="60" y="262"/>
                        <a:pt x="60" y="262"/>
                        <a:pt x="60" y="262"/>
                      </a:cubicBezTo>
                      <a:cubicBezTo>
                        <a:pt x="60" y="262"/>
                        <a:pt x="60" y="262"/>
                        <a:pt x="60" y="262"/>
                      </a:cubicBezTo>
                      <a:cubicBezTo>
                        <a:pt x="61" y="262"/>
                        <a:pt x="61" y="262"/>
                        <a:pt x="61" y="262"/>
                      </a:cubicBezTo>
                      <a:cubicBezTo>
                        <a:pt x="62" y="262"/>
                        <a:pt x="62" y="262"/>
                        <a:pt x="62" y="262"/>
                      </a:cubicBezTo>
                      <a:cubicBezTo>
                        <a:pt x="62" y="262"/>
                        <a:pt x="62" y="262"/>
                        <a:pt x="62" y="262"/>
                      </a:cubicBezTo>
                      <a:cubicBezTo>
                        <a:pt x="63" y="262"/>
                        <a:pt x="63" y="262"/>
                        <a:pt x="63" y="262"/>
                      </a:cubicBezTo>
                      <a:cubicBezTo>
                        <a:pt x="63" y="262"/>
                        <a:pt x="63" y="262"/>
                        <a:pt x="63" y="262"/>
                      </a:cubicBezTo>
                      <a:cubicBezTo>
                        <a:pt x="63" y="262"/>
                        <a:pt x="63" y="262"/>
                        <a:pt x="63" y="262"/>
                      </a:cubicBezTo>
                      <a:cubicBezTo>
                        <a:pt x="64" y="262"/>
                        <a:pt x="64" y="262"/>
                        <a:pt x="64" y="262"/>
                      </a:cubicBezTo>
                      <a:cubicBezTo>
                        <a:pt x="64" y="262"/>
                        <a:pt x="64" y="262"/>
                        <a:pt x="64" y="261"/>
                      </a:cubicBezTo>
                      <a:cubicBezTo>
                        <a:pt x="65" y="261"/>
                        <a:pt x="65" y="261"/>
                        <a:pt x="65" y="261"/>
                      </a:cubicBezTo>
                      <a:cubicBezTo>
                        <a:pt x="65" y="261"/>
                        <a:pt x="65" y="261"/>
                        <a:pt x="65" y="261"/>
                      </a:cubicBezTo>
                      <a:cubicBezTo>
                        <a:pt x="65" y="260"/>
                        <a:pt x="65" y="260"/>
                        <a:pt x="65" y="260"/>
                      </a:cubicBezTo>
                      <a:cubicBezTo>
                        <a:pt x="65" y="260"/>
                        <a:pt x="65" y="260"/>
                        <a:pt x="65" y="260"/>
                      </a:cubicBezTo>
                      <a:cubicBezTo>
                        <a:pt x="65" y="259"/>
                        <a:pt x="65" y="259"/>
                        <a:pt x="65" y="259"/>
                      </a:cubicBezTo>
                      <a:cubicBezTo>
                        <a:pt x="66" y="259"/>
                        <a:pt x="66" y="259"/>
                        <a:pt x="66" y="259"/>
                      </a:cubicBezTo>
                      <a:cubicBezTo>
                        <a:pt x="67" y="259"/>
                        <a:pt x="67" y="259"/>
                        <a:pt x="67" y="259"/>
                      </a:cubicBezTo>
                      <a:cubicBezTo>
                        <a:pt x="67" y="258"/>
                        <a:pt x="67" y="258"/>
                        <a:pt x="67" y="258"/>
                      </a:cubicBezTo>
                      <a:cubicBezTo>
                        <a:pt x="67" y="258"/>
                        <a:pt x="67" y="258"/>
                        <a:pt x="67" y="258"/>
                      </a:cubicBezTo>
                      <a:cubicBezTo>
                        <a:pt x="68" y="258"/>
                        <a:pt x="68" y="258"/>
                        <a:pt x="68" y="258"/>
                      </a:cubicBezTo>
                      <a:cubicBezTo>
                        <a:pt x="69" y="258"/>
                        <a:pt x="69" y="258"/>
                        <a:pt x="69" y="258"/>
                      </a:cubicBezTo>
                      <a:cubicBezTo>
                        <a:pt x="69" y="258"/>
                        <a:pt x="69" y="258"/>
                        <a:pt x="69" y="258"/>
                      </a:cubicBezTo>
                      <a:cubicBezTo>
                        <a:pt x="69" y="257"/>
                        <a:pt x="69" y="257"/>
                        <a:pt x="69" y="257"/>
                      </a:cubicBezTo>
                      <a:cubicBezTo>
                        <a:pt x="70" y="257"/>
                        <a:pt x="70" y="257"/>
                        <a:pt x="70" y="257"/>
                      </a:cubicBezTo>
                      <a:cubicBezTo>
                        <a:pt x="70" y="257"/>
                        <a:pt x="70" y="257"/>
                        <a:pt x="70" y="257"/>
                      </a:cubicBezTo>
                      <a:cubicBezTo>
                        <a:pt x="70" y="256"/>
                        <a:pt x="70" y="256"/>
                        <a:pt x="70" y="256"/>
                      </a:cubicBezTo>
                      <a:cubicBezTo>
                        <a:pt x="70" y="255"/>
                        <a:pt x="70" y="255"/>
                        <a:pt x="70" y="255"/>
                      </a:cubicBezTo>
                      <a:cubicBezTo>
                        <a:pt x="71" y="255"/>
                        <a:pt x="71" y="255"/>
                        <a:pt x="71" y="255"/>
                      </a:cubicBezTo>
                      <a:cubicBezTo>
                        <a:pt x="71" y="254"/>
                        <a:pt x="71" y="254"/>
                        <a:pt x="71" y="254"/>
                      </a:cubicBezTo>
                      <a:cubicBezTo>
                        <a:pt x="71" y="254"/>
                        <a:pt x="71" y="254"/>
                        <a:pt x="71" y="254"/>
                      </a:cubicBezTo>
                      <a:cubicBezTo>
                        <a:pt x="72" y="254"/>
                        <a:pt x="72" y="254"/>
                        <a:pt x="72" y="254"/>
                      </a:cubicBezTo>
                      <a:cubicBezTo>
                        <a:pt x="72" y="253"/>
                        <a:pt x="72" y="253"/>
                        <a:pt x="72" y="253"/>
                      </a:cubicBezTo>
                      <a:cubicBezTo>
                        <a:pt x="73" y="253"/>
                        <a:pt x="73" y="253"/>
                        <a:pt x="73" y="253"/>
                      </a:cubicBezTo>
                      <a:cubicBezTo>
                        <a:pt x="74" y="252"/>
                        <a:pt x="74" y="252"/>
                        <a:pt x="74" y="252"/>
                      </a:cubicBezTo>
                      <a:cubicBezTo>
                        <a:pt x="74" y="252"/>
                        <a:pt x="74" y="252"/>
                        <a:pt x="74" y="252"/>
                      </a:cubicBezTo>
                      <a:cubicBezTo>
                        <a:pt x="74" y="252"/>
                        <a:pt x="74" y="252"/>
                        <a:pt x="74" y="252"/>
                      </a:cubicBezTo>
                      <a:cubicBezTo>
                        <a:pt x="73" y="251"/>
                        <a:pt x="73" y="251"/>
                        <a:pt x="73" y="251"/>
                      </a:cubicBezTo>
                      <a:cubicBezTo>
                        <a:pt x="73" y="251"/>
                        <a:pt x="73" y="251"/>
                        <a:pt x="73" y="251"/>
                      </a:cubicBezTo>
                      <a:cubicBezTo>
                        <a:pt x="73" y="250"/>
                        <a:pt x="73" y="250"/>
                        <a:pt x="73" y="250"/>
                      </a:cubicBezTo>
                      <a:cubicBezTo>
                        <a:pt x="72" y="250"/>
                        <a:pt x="72" y="250"/>
                        <a:pt x="72" y="250"/>
                      </a:cubicBezTo>
                      <a:cubicBezTo>
                        <a:pt x="72" y="250"/>
                        <a:pt x="72" y="250"/>
                        <a:pt x="72" y="250"/>
                      </a:cubicBezTo>
                      <a:cubicBezTo>
                        <a:pt x="72" y="249"/>
                        <a:pt x="72" y="249"/>
                        <a:pt x="72" y="249"/>
                      </a:cubicBezTo>
                      <a:cubicBezTo>
                        <a:pt x="72" y="249"/>
                        <a:pt x="72" y="249"/>
                        <a:pt x="72" y="249"/>
                      </a:cubicBezTo>
                      <a:cubicBezTo>
                        <a:pt x="72" y="248"/>
                        <a:pt x="72" y="248"/>
                        <a:pt x="72" y="248"/>
                      </a:cubicBezTo>
                      <a:cubicBezTo>
                        <a:pt x="72" y="247"/>
                        <a:pt x="72" y="247"/>
                        <a:pt x="72" y="247"/>
                      </a:cubicBezTo>
                      <a:cubicBezTo>
                        <a:pt x="73" y="247"/>
                        <a:pt x="73" y="247"/>
                        <a:pt x="73" y="247"/>
                      </a:cubicBezTo>
                      <a:cubicBezTo>
                        <a:pt x="73" y="246"/>
                        <a:pt x="73" y="246"/>
                        <a:pt x="73" y="246"/>
                      </a:cubicBezTo>
                      <a:cubicBezTo>
                        <a:pt x="74" y="245"/>
                        <a:pt x="74" y="245"/>
                        <a:pt x="74" y="245"/>
                      </a:cubicBezTo>
                      <a:cubicBezTo>
                        <a:pt x="74" y="245"/>
                        <a:pt x="74" y="245"/>
                        <a:pt x="74" y="245"/>
                      </a:cubicBezTo>
                      <a:cubicBezTo>
                        <a:pt x="75" y="244"/>
                        <a:pt x="75" y="244"/>
                        <a:pt x="75" y="244"/>
                      </a:cubicBezTo>
                      <a:cubicBezTo>
                        <a:pt x="75" y="244"/>
                        <a:pt x="75" y="244"/>
                        <a:pt x="75" y="244"/>
                      </a:cubicBezTo>
                      <a:cubicBezTo>
                        <a:pt x="76" y="243"/>
                        <a:pt x="76" y="243"/>
                        <a:pt x="76" y="243"/>
                      </a:cubicBezTo>
                      <a:cubicBezTo>
                        <a:pt x="76" y="243"/>
                        <a:pt x="76" y="243"/>
                        <a:pt x="76" y="243"/>
                      </a:cubicBezTo>
                      <a:cubicBezTo>
                        <a:pt x="77" y="242"/>
                        <a:pt x="77" y="242"/>
                        <a:pt x="77" y="242"/>
                      </a:cubicBezTo>
                      <a:cubicBezTo>
                        <a:pt x="77" y="242"/>
                        <a:pt x="77" y="242"/>
                        <a:pt x="77" y="242"/>
                      </a:cubicBezTo>
                      <a:cubicBezTo>
                        <a:pt x="77" y="242"/>
                        <a:pt x="77" y="242"/>
                        <a:pt x="77" y="242"/>
                      </a:cubicBezTo>
                      <a:cubicBezTo>
                        <a:pt x="77" y="241"/>
                        <a:pt x="77" y="241"/>
                        <a:pt x="77" y="241"/>
                      </a:cubicBezTo>
                      <a:cubicBezTo>
                        <a:pt x="77" y="241"/>
                        <a:pt x="77" y="241"/>
                        <a:pt x="77" y="241"/>
                      </a:cubicBezTo>
                      <a:cubicBezTo>
                        <a:pt x="78" y="241"/>
                        <a:pt x="78" y="241"/>
                        <a:pt x="78" y="241"/>
                      </a:cubicBezTo>
                      <a:cubicBezTo>
                        <a:pt x="78" y="240"/>
                        <a:pt x="78" y="240"/>
                        <a:pt x="78" y="240"/>
                      </a:cubicBezTo>
                      <a:cubicBezTo>
                        <a:pt x="80" y="240"/>
                        <a:pt x="80" y="240"/>
                        <a:pt x="80" y="240"/>
                      </a:cubicBezTo>
                      <a:cubicBezTo>
                        <a:pt x="80" y="240"/>
                        <a:pt x="80" y="240"/>
                        <a:pt x="80" y="240"/>
                      </a:cubicBezTo>
                      <a:cubicBezTo>
                        <a:pt x="81" y="240"/>
                        <a:pt x="81" y="240"/>
                        <a:pt x="81" y="240"/>
                      </a:cubicBezTo>
                      <a:cubicBezTo>
                        <a:pt x="81" y="240"/>
                        <a:pt x="81" y="240"/>
                        <a:pt x="81" y="240"/>
                      </a:cubicBezTo>
                      <a:cubicBezTo>
                        <a:pt x="81" y="240"/>
                        <a:pt x="81" y="239"/>
                        <a:pt x="82" y="239"/>
                      </a:cubicBezTo>
                      <a:cubicBezTo>
                        <a:pt x="82" y="239"/>
                        <a:pt x="82" y="239"/>
                        <a:pt x="82" y="239"/>
                      </a:cubicBezTo>
                      <a:cubicBezTo>
                        <a:pt x="83" y="239"/>
                        <a:pt x="83" y="239"/>
                        <a:pt x="83" y="239"/>
                      </a:cubicBezTo>
                      <a:cubicBezTo>
                        <a:pt x="83" y="238"/>
                        <a:pt x="83" y="238"/>
                        <a:pt x="83" y="238"/>
                      </a:cubicBezTo>
                      <a:cubicBezTo>
                        <a:pt x="83" y="238"/>
                        <a:pt x="83" y="238"/>
                        <a:pt x="83" y="238"/>
                      </a:cubicBezTo>
                      <a:cubicBezTo>
                        <a:pt x="83" y="238"/>
                        <a:pt x="83" y="238"/>
                        <a:pt x="83" y="238"/>
                      </a:cubicBezTo>
                      <a:cubicBezTo>
                        <a:pt x="83" y="237"/>
                        <a:pt x="83" y="237"/>
                        <a:pt x="83" y="237"/>
                      </a:cubicBezTo>
                      <a:cubicBezTo>
                        <a:pt x="83" y="237"/>
                        <a:pt x="83" y="237"/>
                        <a:pt x="83" y="237"/>
                      </a:cubicBezTo>
                      <a:cubicBezTo>
                        <a:pt x="84" y="236"/>
                        <a:pt x="84" y="236"/>
                        <a:pt x="84" y="236"/>
                      </a:cubicBezTo>
                      <a:cubicBezTo>
                        <a:pt x="84" y="236"/>
                        <a:pt x="84" y="236"/>
                        <a:pt x="84" y="236"/>
                      </a:cubicBezTo>
                      <a:cubicBezTo>
                        <a:pt x="84" y="235"/>
                        <a:pt x="84" y="235"/>
                        <a:pt x="84" y="235"/>
                      </a:cubicBezTo>
                      <a:cubicBezTo>
                        <a:pt x="84" y="235"/>
                        <a:pt x="84" y="235"/>
                        <a:pt x="84" y="235"/>
                      </a:cubicBezTo>
                      <a:cubicBezTo>
                        <a:pt x="84" y="234"/>
                        <a:pt x="84" y="234"/>
                        <a:pt x="84" y="234"/>
                      </a:cubicBezTo>
                      <a:cubicBezTo>
                        <a:pt x="84" y="234"/>
                        <a:pt x="84" y="234"/>
                        <a:pt x="84" y="234"/>
                      </a:cubicBezTo>
                      <a:cubicBezTo>
                        <a:pt x="84" y="234"/>
                        <a:pt x="84" y="234"/>
                        <a:pt x="84" y="234"/>
                      </a:cubicBezTo>
                      <a:cubicBezTo>
                        <a:pt x="84" y="234"/>
                        <a:pt x="84" y="234"/>
                        <a:pt x="84" y="234"/>
                      </a:cubicBezTo>
                      <a:cubicBezTo>
                        <a:pt x="84" y="233"/>
                        <a:pt x="84" y="233"/>
                        <a:pt x="84" y="233"/>
                      </a:cubicBezTo>
                      <a:cubicBezTo>
                        <a:pt x="84" y="233"/>
                        <a:pt x="84" y="233"/>
                        <a:pt x="84" y="233"/>
                      </a:cubicBezTo>
                      <a:cubicBezTo>
                        <a:pt x="84" y="233"/>
                        <a:pt x="84" y="233"/>
                        <a:pt x="84" y="233"/>
                      </a:cubicBezTo>
                      <a:cubicBezTo>
                        <a:pt x="84" y="233"/>
                        <a:pt x="84" y="233"/>
                        <a:pt x="84" y="233"/>
                      </a:cubicBezTo>
                      <a:cubicBezTo>
                        <a:pt x="84" y="232"/>
                        <a:pt x="84" y="232"/>
                        <a:pt x="84" y="232"/>
                      </a:cubicBezTo>
                      <a:cubicBezTo>
                        <a:pt x="84" y="232"/>
                        <a:pt x="84" y="232"/>
                        <a:pt x="84" y="232"/>
                      </a:cubicBezTo>
                      <a:cubicBezTo>
                        <a:pt x="84" y="232"/>
                        <a:pt x="84" y="232"/>
                        <a:pt x="84" y="232"/>
                      </a:cubicBezTo>
                      <a:cubicBezTo>
                        <a:pt x="84" y="231"/>
                        <a:pt x="84" y="231"/>
                        <a:pt x="84" y="231"/>
                      </a:cubicBezTo>
                      <a:cubicBezTo>
                        <a:pt x="84" y="231"/>
                        <a:pt x="84" y="231"/>
                        <a:pt x="84" y="231"/>
                      </a:cubicBezTo>
                      <a:cubicBezTo>
                        <a:pt x="84" y="231"/>
                        <a:pt x="84" y="231"/>
                        <a:pt x="84" y="231"/>
                      </a:cubicBezTo>
                      <a:cubicBezTo>
                        <a:pt x="84" y="230"/>
                        <a:pt x="84" y="230"/>
                        <a:pt x="84" y="230"/>
                      </a:cubicBezTo>
                      <a:cubicBezTo>
                        <a:pt x="85" y="230"/>
                        <a:pt x="85" y="230"/>
                        <a:pt x="85" y="230"/>
                      </a:cubicBezTo>
                      <a:cubicBezTo>
                        <a:pt x="85" y="230"/>
                        <a:pt x="85" y="230"/>
                        <a:pt x="85" y="230"/>
                      </a:cubicBezTo>
                      <a:cubicBezTo>
                        <a:pt x="85" y="230"/>
                        <a:pt x="85" y="230"/>
                        <a:pt x="85" y="230"/>
                      </a:cubicBezTo>
                      <a:cubicBezTo>
                        <a:pt x="85" y="230"/>
                        <a:pt x="85" y="230"/>
                        <a:pt x="85" y="230"/>
                      </a:cubicBezTo>
                      <a:cubicBezTo>
                        <a:pt x="85" y="230"/>
                        <a:pt x="85" y="230"/>
                        <a:pt x="85" y="230"/>
                      </a:cubicBezTo>
                      <a:cubicBezTo>
                        <a:pt x="86" y="230"/>
                        <a:pt x="86" y="230"/>
                        <a:pt x="86" y="230"/>
                      </a:cubicBezTo>
                      <a:cubicBezTo>
                        <a:pt x="86" y="230"/>
                        <a:pt x="86" y="230"/>
                        <a:pt x="86" y="230"/>
                      </a:cubicBezTo>
                      <a:cubicBezTo>
                        <a:pt x="86" y="230"/>
                        <a:pt x="86" y="230"/>
                        <a:pt x="86" y="230"/>
                      </a:cubicBezTo>
                      <a:cubicBezTo>
                        <a:pt x="87" y="229"/>
                        <a:pt x="87" y="229"/>
                        <a:pt x="87" y="229"/>
                      </a:cubicBezTo>
                      <a:cubicBezTo>
                        <a:pt x="87" y="229"/>
                        <a:pt x="87" y="229"/>
                        <a:pt x="87" y="229"/>
                      </a:cubicBezTo>
                      <a:cubicBezTo>
                        <a:pt x="87" y="229"/>
                        <a:pt x="87" y="229"/>
                        <a:pt x="87" y="229"/>
                      </a:cubicBezTo>
                      <a:cubicBezTo>
                        <a:pt x="87" y="229"/>
                        <a:pt x="87" y="229"/>
                        <a:pt x="87" y="229"/>
                      </a:cubicBezTo>
                      <a:cubicBezTo>
                        <a:pt x="87" y="229"/>
                        <a:pt x="88" y="229"/>
                        <a:pt x="88" y="229"/>
                      </a:cubicBezTo>
                      <a:cubicBezTo>
                        <a:pt x="88" y="229"/>
                        <a:pt x="88" y="229"/>
                        <a:pt x="88" y="229"/>
                      </a:cubicBezTo>
                      <a:cubicBezTo>
                        <a:pt x="88" y="229"/>
                        <a:pt x="88" y="229"/>
                        <a:pt x="88" y="229"/>
                      </a:cubicBezTo>
                      <a:cubicBezTo>
                        <a:pt x="88" y="228"/>
                        <a:pt x="88" y="228"/>
                        <a:pt x="88" y="228"/>
                      </a:cubicBezTo>
                      <a:cubicBezTo>
                        <a:pt x="88" y="228"/>
                        <a:pt x="88" y="228"/>
                        <a:pt x="88" y="228"/>
                      </a:cubicBezTo>
                      <a:cubicBezTo>
                        <a:pt x="88" y="228"/>
                        <a:pt x="88" y="228"/>
                        <a:pt x="88" y="228"/>
                      </a:cubicBezTo>
                      <a:cubicBezTo>
                        <a:pt x="88" y="228"/>
                        <a:pt x="88" y="228"/>
                        <a:pt x="88" y="228"/>
                      </a:cubicBezTo>
                      <a:cubicBezTo>
                        <a:pt x="89" y="228"/>
                        <a:pt x="89" y="228"/>
                        <a:pt x="89" y="228"/>
                      </a:cubicBezTo>
                      <a:cubicBezTo>
                        <a:pt x="89" y="228"/>
                        <a:pt x="89" y="228"/>
                        <a:pt x="89" y="228"/>
                      </a:cubicBezTo>
                      <a:cubicBezTo>
                        <a:pt x="89" y="228"/>
                        <a:pt x="89" y="228"/>
                        <a:pt x="89" y="228"/>
                      </a:cubicBezTo>
                      <a:cubicBezTo>
                        <a:pt x="89" y="229"/>
                        <a:pt x="89" y="229"/>
                        <a:pt x="89" y="229"/>
                      </a:cubicBezTo>
                      <a:cubicBezTo>
                        <a:pt x="89" y="229"/>
                        <a:pt x="89" y="229"/>
                        <a:pt x="89" y="229"/>
                      </a:cubicBezTo>
                      <a:cubicBezTo>
                        <a:pt x="89" y="229"/>
                        <a:pt x="89" y="229"/>
                        <a:pt x="89" y="229"/>
                      </a:cubicBezTo>
                      <a:cubicBezTo>
                        <a:pt x="89" y="229"/>
                        <a:pt x="89" y="229"/>
                        <a:pt x="89" y="229"/>
                      </a:cubicBezTo>
                      <a:cubicBezTo>
                        <a:pt x="90" y="229"/>
                        <a:pt x="90" y="229"/>
                        <a:pt x="90" y="229"/>
                      </a:cubicBezTo>
                      <a:cubicBezTo>
                        <a:pt x="90" y="229"/>
                        <a:pt x="90" y="229"/>
                        <a:pt x="90" y="229"/>
                      </a:cubicBezTo>
                      <a:cubicBezTo>
                        <a:pt x="90" y="229"/>
                        <a:pt x="90" y="229"/>
                        <a:pt x="90" y="229"/>
                      </a:cubicBezTo>
                      <a:cubicBezTo>
                        <a:pt x="90" y="229"/>
                        <a:pt x="90" y="229"/>
                        <a:pt x="90" y="229"/>
                      </a:cubicBezTo>
                      <a:cubicBezTo>
                        <a:pt x="91" y="229"/>
                        <a:pt x="91" y="229"/>
                        <a:pt x="91" y="229"/>
                      </a:cubicBezTo>
                      <a:cubicBezTo>
                        <a:pt x="91" y="229"/>
                        <a:pt x="91" y="229"/>
                        <a:pt x="91" y="229"/>
                      </a:cubicBezTo>
                      <a:cubicBezTo>
                        <a:pt x="91" y="229"/>
                        <a:pt x="91" y="229"/>
                        <a:pt x="91" y="229"/>
                      </a:cubicBezTo>
                      <a:cubicBezTo>
                        <a:pt x="91" y="229"/>
                        <a:pt x="91" y="229"/>
                        <a:pt x="91" y="229"/>
                      </a:cubicBezTo>
                      <a:cubicBezTo>
                        <a:pt x="91" y="229"/>
                        <a:pt x="91" y="229"/>
                        <a:pt x="91" y="229"/>
                      </a:cubicBezTo>
                      <a:cubicBezTo>
                        <a:pt x="92" y="229"/>
                        <a:pt x="92" y="229"/>
                        <a:pt x="92" y="229"/>
                      </a:cubicBezTo>
                      <a:cubicBezTo>
                        <a:pt x="92" y="229"/>
                        <a:pt x="92" y="229"/>
                        <a:pt x="92" y="229"/>
                      </a:cubicBezTo>
                      <a:cubicBezTo>
                        <a:pt x="92" y="229"/>
                        <a:pt x="92" y="229"/>
                        <a:pt x="92" y="229"/>
                      </a:cubicBezTo>
                      <a:cubicBezTo>
                        <a:pt x="92" y="229"/>
                        <a:pt x="92" y="229"/>
                        <a:pt x="92" y="229"/>
                      </a:cubicBezTo>
                      <a:cubicBezTo>
                        <a:pt x="92" y="229"/>
                        <a:pt x="92" y="229"/>
                        <a:pt x="92" y="229"/>
                      </a:cubicBezTo>
                      <a:cubicBezTo>
                        <a:pt x="93" y="229"/>
                        <a:pt x="93" y="229"/>
                        <a:pt x="93" y="229"/>
                      </a:cubicBezTo>
                      <a:cubicBezTo>
                        <a:pt x="93" y="229"/>
                        <a:pt x="93" y="229"/>
                        <a:pt x="93" y="229"/>
                      </a:cubicBezTo>
                      <a:cubicBezTo>
                        <a:pt x="93" y="229"/>
                        <a:pt x="93" y="229"/>
                        <a:pt x="93" y="229"/>
                      </a:cubicBezTo>
                      <a:cubicBezTo>
                        <a:pt x="93" y="229"/>
                        <a:pt x="93" y="229"/>
                        <a:pt x="93" y="229"/>
                      </a:cubicBezTo>
                      <a:cubicBezTo>
                        <a:pt x="93" y="229"/>
                        <a:pt x="93" y="229"/>
                        <a:pt x="93" y="229"/>
                      </a:cubicBezTo>
                      <a:cubicBezTo>
                        <a:pt x="93" y="229"/>
                        <a:pt x="93" y="229"/>
                        <a:pt x="93" y="229"/>
                      </a:cubicBezTo>
                      <a:cubicBezTo>
                        <a:pt x="94" y="229"/>
                        <a:pt x="94" y="229"/>
                        <a:pt x="94" y="229"/>
                      </a:cubicBezTo>
                      <a:cubicBezTo>
                        <a:pt x="94" y="229"/>
                        <a:pt x="94" y="229"/>
                        <a:pt x="94" y="229"/>
                      </a:cubicBezTo>
                      <a:cubicBezTo>
                        <a:pt x="94" y="229"/>
                        <a:pt x="94" y="229"/>
                        <a:pt x="94" y="229"/>
                      </a:cubicBezTo>
                      <a:cubicBezTo>
                        <a:pt x="94" y="229"/>
                        <a:pt x="94" y="229"/>
                        <a:pt x="94" y="229"/>
                      </a:cubicBezTo>
                      <a:cubicBezTo>
                        <a:pt x="93" y="229"/>
                        <a:pt x="93" y="229"/>
                        <a:pt x="93" y="229"/>
                      </a:cubicBezTo>
                      <a:cubicBezTo>
                        <a:pt x="93" y="229"/>
                        <a:pt x="93" y="229"/>
                        <a:pt x="93" y="229"/>
                      </a:cubicBezTo>
                      <a:cubicBezTo>
                        <a:pt x="93" y="229"/>
                        <a:pt x="93" y="229"/>
                        <a:pt x="93" y="229"/>
                      </a:cubicBezTo>
                      <a:cubicBezTo>
                        <a:pt x="93" y="230"/>
                        <a:pt x="93" y="230"/>
                        <a:pt x="93" y="230"/>
                      </a:cubicBezTo>
                      <a:cubicBezTo>
                        <a:pt x="93" y="230"/>
                        <a:pt x="93" y="230"/>
                        <a:pt x="93" y="230"/>
                      </a:cubicBezTo>
                      <a:cubicBezTo>
                        <a:pt x="94" y="230"/>
                        <a:pt x="94" y="230"/>
                        <a:pt x="94" y="230"/>
                      </a:cubicBezTo>
                      <a:cubicBezTo>
                        <a:pt x="94" y="230"/>
                        <a:pt x="94" y="230"/>
                        <a:pt x="94" y="230"/>
                      </a:cubicBezTo>
                      <a:cubicBezTo>
                        <a:pt x="94" y="230"/>
                        <a:pt x="94" y="230"/>
                        <a:pt x="94" y="230"/>
                      </a:cubicBezTo>
                      <a:cubicBezTo>
                        <a:pt x="94" y="230"/>
                        <a:pt x="94" y="230"/>
                        <a:pt x="94" y="230"/>
                      </a:cubicBezTo>
                      <a:cubicBezTo>
                        <a:pt x="94" y="230"/>
                        <a:pt x="94" y="230"/>
                        <a:pt x="94" y="230"/>
                      </a:cubicBezTo>
                      <a:cubicBezTo>
                        <a:pt x="94" y="230"/>
                        <a:pt x="94" y="230"/>
                        <a:pt x="94" y="230"/>
                      </a:cubicBezTo>
                      <a:cubicBezTo>
                        <a:pt x="94" y="230"/>
                        <a:pt x="94" y="230"/>
                        <a:pt x="94" y="230"/>
                      </a:cubicBezTo>
                      <a:cubicBezTo>
                        <a:pt x="95" y="230"/>
                        <a:pt x="95" y="230"/>
                        <a:pt x="95" y="230"/>
                      </a:cubicBezTo>
                      <a:cubicBezTo>
                        <a:pt x="95" y="230"/>
                        <a:pt x="95" y="230"/>
                        <a:pt x="95" y="230"/>
                      </a:cubicBezTo>
                      <a:cubicBezTo>
                        <a:pt x="95" y="230"/>
                        <a:pt x="95" y="230"/>
                        <a:pt x="95" y="230"/>
                      </a:cubicBezTo>
                      <a:cubicBezTo>
                        <a:pt x="95" y="230"/>
                        <a:pt x="95" y="230"/>
                        <a:pt x="95" y="230"/>
                      </a:cubicBezTo>
                      <a:cubicBezTo>
                        <a:pt x="95" y="230"/>
                        <a:pt x="96" y="231"/>
                        <a:pt x="96" y="231"/>
                      </a:cubicBezTo>
                      <a:cubicBezTo>
                        <a:pt x="96" y="231"/>
                        <a:pt x="96" y="231"/>
                        <a:pt x="96" y="231"/>
                      </a:cubicBezTo>
                      <a:cubicBezTo>
                        <a:pt x="96" y="231"/>
                        <a:pt x="96" y="231"/>
                        <a:pt x="96" y="231"/>
                      </a:cubicBezTo>
                      <a:cubicBezTo>
                        <a:pt x="96" y="231"/>
                        <a:pt x="96" y="231"/>
                        <a:pt x="96" y="231"/>
                      </a:cubicBezTo>
                      <a:cubicBezTo>
                        <a:pt x="96" y="231"/>
                        <a:pt x="96" y="231"/>
                        <a:pt x="96" y="231"/>
                      </a:cubicBezTo>
                      <a:cubicBezTo>
                        <a:pt x="96" y="231"/>
                        <a:pt x="97" y="231"/>
                        <a:pt x="97" y="231"/>
                      </a:cubicBezTo>
                      <a:cubicBezTo>
                        <a:pt x="97" y="231"/>
                        <a:pt x="97" y="231"/>
                        <a:pt x="97" y="231"/>
                      </a:cubicBezTo>
                      <a:cubicBezTo>
                        <a:pt x="97" y="231"/>
                        <a:pt x="97" y="231"/>
                        <a:pt x="97" y="231"/>
                      </a:cubicBezTo>
                      <a:cubicBezTo>
                        <a:pt x="98" y="231"/>
                        <a:pt x="98" y="231"/>
                        <a:pt x="98" y="231"/>
                      </a:cubicBezTo>
                      <a:cubicBezTo>
                        <a:pt x="98" y="231"/>
                        <a:pt x="98" y="231"/>
                        <a:pt x="98" y="231"/>
                      </a:cubicBezTo>
                      <a:cubicBezTo>
                        <a:pt x="98" y="231"/>
                        <a:pt x="98" y="231"/>
                        <a:pt x="98" y="231"/>
                      </a:cubicBezTo>
                      <a:cubicBezTo>
                        <a:pt x="98" y="231"/>
                        <a:pt x="98" y="231"/>
                        <a:pt x="98" y="231"/>
                      </a:cubicBezTo>
                      <a:cubicBezTo>
                        <a:pt x="99" y="231"/>
                        <a:pt x="99" y="231"/>
                        <a:pt x="99" y="231"/>
                      </a:cubicBezTo>
                      <a:cubicBezTo>
                        <a:pt x="99" y="231"/>
                        <a:pt x="99" y="231"/>
                        <a:pt x="99" y="231"/>
                      </a:cubicBezTo>
                      <a:cubicBezTo>
                        <a:pt x="99" y="231"/>
                        <a:pt x="99" y="231"/>
                        <a:pt x="99" y="231"/>
                      </a:cubicBezTo>
                      <a:cubicBezTo>
                        <a:pt x="99" y="231"/>
                        <a:pt x="99" y="231"/>
                        <a:pt x="99" y="231"/>
                      </a:cubicBezTo>
                      <a:cubicBezTo>
                        <a:pt x="99" y="231"/>
                        <a:pt x="99" y="231"/>
                        <a:pt x="99" y="231"/>
                      </a:cubicBezTo>
                      <a:cubicBezTo>
                        <a:pt x="100" y="231"/>
                        <a:pt x="100" y="231"/>
                        <a:pt x="100" y="231"/>
                      </a:cubicBezTo>
                      <a:cubicBezTo>
                        <a:pt x="100" y="231"/>
                        <a:pt x="100" y="231"/>
                        <a:pt x="100" y="231"/>
                      </a:cubicBezTo>
                      <a:cubicBezTo>
                        <a:pt x="100" y="231"/>
                        <a:pt x="100" y="231"/>
                        <a:pt x="100" y="231"/>
                      </a:cubicBezTo>
                      <a:cubicBezTo>
                        <a:pt x="100" y="231"/>
                        <a:pt x="100" y="230"/>
                        <a:pt x="100" y="230"/>
                      </a:cubicBezTo>
                      <a:cubicBezTo>
                        <a:pt x="100" y="230"/>
                        <a:pt x="100" y="230"/>
                        <a:pt x="100" y="230"/>
                      </a:cubicBezTo>
                      <a:cubicBezTo>
                        <a:pt x="100" y="230"/>
                        <a:pt x="100" y="230"/>
                        <a:pt x="100" y="230"/>
                      </a:cubicBezTo>
                      <a:cubicBezTo>
                        <a:pt x="101" y="230"/>
                        <a:pt x="101" y="230"/>
                        <a:pt x="101" y="230"/>
                      </a:cubicBezTo>
                      <a:cubicBezTo>
                        <a:pt x="101" y="230"/>
                        <a:pt x="101" y="230"/>
                        <a:pt x="101" y="230"/>
                      </a:cubicBezTo>
                      <a:cubicBezTo>
                        <a:pt x="101" y="230"/>
                        <a:pt x="101" y="230"/>
                        <a:pt x="101" y="230"/>
                      </a:cubicBezTo>
                      <a:cubicBezTo>
                        <a:pt x="101" y="229"/>
                        <a:pt x="101" y="229"/>
                        <a:pt x="101" y="229"/>
                      </a:cubicBezTo>
                      <a:cubicBezTo>
                        <a:pt x="101" y="229"/>
                        <a:pt x="101" y="229"/>
                        <a:pt x="101" y="229"/>
                      </a:cubicBezTo>
                      <a:cubicBezTo>
                        <a:pt x="101" y="229"/>
                        <a:pt x="102" y="229"/>
                        <a:pt x="102" y="229"/>
                      </a:cubicBezTo>
                      <a:cubicBezTo>
                        <a:pt x="102" y="229"/>
                        <a:pt x="102" y="229"/>
                        <a:pt x="102" y="229"/>
                      </a:cubicBezTo>
                      <a:cubicBezTo>
                        <a:pt x="102" y="229"/>
                        <a:pt x="102" y="229"/>
                        <a:pt x="102" y="229"/>
                      </a:cubicBezTo>
                      <a:cubicBezTo>
                        <a:pt x="102" y="229"/>
                        <a:pt x="102" y="229"/>
                        <a:pt x="102" y="229"/>
                      </a:cubicBezTo>
                      <a:cubicBezTo>
                        <a:pt x="102" y="229"/>
                        <a:pt x="102" y="229"/>
                        <a:pt x="102" y="229"/>
                      </a:cubicBezTo>
                      <a:cubicBezTo>
                        <a:pt x="102" y="229"/>
                        <a:pt x="102" y="229"/>
                        <a:pt x="102" y="229"/>
                      </a:cubicBezTo>
                      <a:cubicBezTo>
                        <a:pt x="103" y="229"/>
                        <a:pt x="103" y="229"/>
                        <a:pt x="103" y="229"/>
                      </a:cubicBezTo>
                      <a:cubicBezTo>
                        <a:pt x="103" y="228"/>
                        <a:pt x="103" y="228"/>
                        <a:pt x="103" y="228"/>
                      </a:cubicBezTo>
                      <a:cubicBezTo>
                        <a:pt x="103" y="228"/>
                        <a:pt x="103" y="228"/>
                        <a:pt x="103" y="228"/>
                      </a:cubicBezTo>
                      <a:cubicBezTo>
                        <a:pt x="103" y="228"/>
                        <a:pt x="103" y="228"/>
                        <a:pt x="103" y="228"/>
                      </a:cubicBezTo>
                      <a:cubicBezTo>
                        <a:pt x="103" y="228"/>
                        <a:pt x="103" y="228"/>
                        <a:pt x="103" y="228"/>
                      </a:cubicBezTo>
                      <a:cubicBezTo>
                        <a:pt x="104" y="228"/>
                        <a:pt x="104" y="228"/>
                        <a:pt x="104" y="228"/>
                      </a:cubicBezTo>
                      <a:cubicBezTo>
                        <a:pt x="104" y="228"/>
                        <a:pt x="104" y="228"/>
                        <a:pt x="104" y="228"/>
                      </a:cubicBezTo>
                      <a:cubicBezTo>
                        <a:pt x="104" y="228"/>
                        <a:pt x="104" y="228"/>
                        <a:pt x="104" y="228"/>
                      </a:cubicBezTo>
                      <a:cubicBezTo>
                        <a:pt x="104" y="228"/>
                        <a:pt x="104" y="228"/>
                        <a:pt x="104" y="228"/>
                      </a:cubicBezTo>
                      <a:cubicBezTo>
                        <a:pt x="104" y="228"/>
                        <a:pt x="104" y="228"/>
                        <a:pt x="104" y="228"/>
                      </a:cubicBezTo>
                      <a:cubicBezTo>
                        <a:pt x="104" y="228"/>
                        <a:pt x="104" y="228"/>
                        <a:pt x="104" y="228"/>
                      </a:cubicBezTo>
                      <a:cubicBezTo>
                        <a:pt x="105" y="228"/>
                        <a:pt x="105" y="228"/>
                        <a:pt x="105" y="228"/>
                      </a:cubicBezTo>
                      <a:cubicBezTo>
                        <a:pt x="105" y="228"/>
                        <a:pt x="105" y="228"/>
                        <a:pt x="105" y="228"/>
                      </a:cubicBezTo>
                      <a:cubicBezTo>
                        <a:pt x="105" y="227"/>
                        <a:pt x="105" y="227"/>
                        <a:pt x="105" y="227"/>
                      </a:cubicBezTo>
                      <a:cubicBezTo>
                        <a:pt x="105" y="227"/>
                        <a:pt x="105" y="227"/>
                        <a:pt x="105" y="227"/>
                      </a:cubicBezTo>
                      <a:cubicBezTo>
                        <a:pt x="106" y="227"/>
                        <a:pt x="106" y="227"/>
                        <a:pt x="106" y="227"/>
                      </a:cubicBezTo>
                      <a:cubicBezTo>
                        <a:pt x="106" y="227"/>
                        <a:pt x="106" y="227"/>
                        <a:pt x="106" y="227"/>
                      </a:cubicBezTo>
                      <a:cubicBezTo>
                        <a:pt x="107" y="227"/>
                        <a:pt x="107" y="227"/>
                        <a:pt x="107" y="227"/>
                      </a:cubicBezTo>
                      <a:cubicBezTo>
                        <a:pt x="107" y="226"/>
                        <a:pt x="107" y="226"/>
                        <a:pt x="107" y="226"/>
                      </a:cubicBezTo>
                      <a:cubicBezTo>
                        <a:pt x="107" y="226"/>
                        <a:pt x="107" y="226"/>
                        <a:pt x="107" y="226"/>
                      </a:cubicBezTo>
                      <a:cubicBezTo>
                        <a:pt x="108" y="226"/>
                        <a:pt x="108" y="226"/>
                        <a:pt x="108" y="226"/>
                      </a:cubicBezTo>
                      <a:cubicBezTo>
                        <a:pt x="108" y="225"/>
                        <a:pt x="108" y="225"/>
                        <a:pt x="108" y="225"/>
                      </a:cubicBezTo>
                      <a:cubicBezTo>
                        <a:pt x="108" y="225"/>
                        <a:pt x="108" y="225"/>
                        <a:pt x="108" y="225"/>
                      </a:cubicBezTo>
                      <a:cubicBezTo>
                        <a:pt x="109" y="224"/>
                        <a:pt x="109" y="224"/>
                        <a:pt x="109" y="224"/>
                      </a:cubicBezTo>
                      <a:cubicBezTo>
                        <a:pt x="110" y="223"/>
                        <a:pt x="110" y="223"/>
                        <a:pt x="110" y="223"/>
                      </a:cubicBezTo>
                      <a:cubicBezTo>
                        <a:pt x="111" y="223"/>
                        <a:pt x="111" y="223"/>
                        <a:pt x="111" y="223"/>
                      </a:cubicBezTo>
                      <a:cubicBezTo>
                        <a:pt x="112" y="223"/>
                        <a:pt x="112" y="223"/>
                        <a:pt x="112" y="223"/>
                      </a:cubicBezTo>
                      <a:cubicBezTo>
                        <a:pt x="113" y="224"/>
                        <a:pt x="113" y="224"/>
                        <a:pt x="113" y="224"/>
                      </a:cubicBezTo>
                      <a:cubicBezTo>
                        <a:pt x="114" y="224"/>
                        <a:pt x="114" y="224"/>
                        <a:pt x="114" y="224"/>
                      </a:cubicBezTo>
                      <a:cubicBezTo>
                        <a:pt x="115" y="225"/>
                        <a:pt x="115" y="225"/>
                        <a:pt x="115" y="225"/>
                      </a:cubicBezTo>
                      <a:cubicBezTo>
                        <a:pt x="116" y="225"/>
                        <a:pt x="116" y="225"/>
                        <a:pt x="116" y="225"/>
                      </a:cubicBezTo>
                      <a:cubicBezTo>
                        <a:pt x="117" y="226"/>
                        <a:pt x="117" y="226"/>
                        <a:pt x="117" y="226"/>
                      </a:cubicBezTo>
                      <a:cubicBezTo>
                        <a:pt x="117" y="226"/>
                        <a:pt x="117" y="226"/>
                        <a:pt x="117" y="226"/>
                      </a:cubicBezTo>
                      <a:cubicBezTo>
                        <a:pt x="117" y="227"/>
                        <a:pt x="117" y="227"/>
                        <a:pt x="117" y="227"/>
                      </a:cubicBezTo>
                      <a:cubicBezTo>
                        <a:pt x="118" y="228"/>
                        <a:pt x="118" y="228"/>
                        <a:pt x="118" y="228"/>
                      </a:cubicBezTo>
                      <a:cubicBezTo>
                        <a:pt x="118" y="229"/>
                        <a:pt x="118" y="229"/>
                        <a:pt x="118" y="229"/>
                      </a:cubicBezTo>
                      <a:cubicBezTo>
                        <a:pt x="118" y="230"/>
                        <a:pt x="118" y="230"/>
                        <a:pt x="118" y="230"/>
                      </a:cubicBezTo>
                      <a:cubicBezTo>
                        <a:pt x="120" y="231"/>
                        <a:pt x="120" y="231"/>
                        <a:pt x="120" y="231"/>
                      </a:cubicBezTo>
                      <a:cubicBezTo>
                        <a:pt x="120" y="232"/>
                        <a:pt x="120" y="232"/>
                        <a:pt x="120" y="232"/>
                      </a:cubicBezTo>
                      <a:cubicBezTo>
                        <a:pt x="120" y="233"/>
                        <a:pt x="120" y="233"/>
                        <a:pt x="120" y="233"/>
                      </a:cubicBezTo>
                      <a:cubicBezTo>
                        <a:pt x="122" y="233"/>
                        <a:pt x="122" y="233"/>
                        <a:pt x="122" y="233"/>
                      </a:cubicBezTo>
                      <a:cubicBezTo>
                        <a:pt x="122" y="234"/>
                        <a:pt x="122" y="234"/>
                        <a:pt x="122" y="234"/>
                      </a:cubicBezTo>
                      <a:cubicBezTo>
                        <a:pt x="123" y="234"/>
                        <a:pt x="123" y="234"/>
                        <a:pt x="123" y="234"/>
                      </a:cubicBezTo>
                      <a:cubicBezTo>
                        <a:pt x="123" y="235"/>
                        <a:pt x="123" y="235"/>
                        <a:pt x="123" y="235"/>
                      </a:cubicBezTo>
                      <a:cubicBezTo>
                        <a:pt x="124" y="236"/>
                        <a:pt x="124" y="236"/>
                        <a:pt x="124" y="236"/>
                      </a:cubicBezTo>
                      <a:cubicBezTo>
                        <a:pt x="125" y="236"/>
                        <a:pt x="125" y="236"/>
                        <a:pt x="125" y="236"/>
                      </a:cubicBezTo>
                      <a:cubicBezTo>
                        <a:pt x="126" y="237"/>
                        <a:pt x="126" y="237"/>
                        <a:pt x="126" y="237"/>
                      </a:cubicBezTo>
                      <a:cubicBezTo>
                        <a:pt x="126" y="238"/>
                        <a:pt x="126" y="238"/>
                        <a:pt x="126" y="238"/>
                      </a:cubicBezTo>
                      <a:cubicBezTo>
                        <a:pt x="127" y="238"/>
                        <a:pt x="127" y="238"/>
                        <a:pt x="127" y="238"/>
                      </a:cubicBezTo>
                      <a:cubicBezTo>
                        <a:pt x="128" y="239"/>
                        <a:pt x="128" y="239"/>
                        <a:pt x="128" y="239"/>
                      </a:cubicBezTo>
                      <a:cubicBezTo>
                        <a:pt x="129" y="239"/>
                        <a:pt x="129" y="239"/>
                        <a:pt x="129" y="239"/>
                      </a:cubicBezTo>
                      <a:cubicBezTo>
                        <a:pt x="130" y="239"/>
                        <a:pt x="130" y="239"/>
                        <a:pt x="130" y="239"/>
                      </a:cubicBezTo>
                      <a:cubicBezTo>
                        <a:pt x="130" y="239"/>
                        <a:pt x="130" y="239"/>
                        <a:pt x="130" y="239"/>
                      </a:cubicBezTo>
                      <a:cubicBezTo>
                        <a:pt x="130" y="239"/>
                        <a:pt x="130" y="239"/>
                        <a:pt x="132" y="239"/>
                      </a:cubicBezTo>
                      <a:cubicBezTo>
                        <a:pt x="133" y="239"/>
                        <a:pt x="132" y="240"/>
                        <a:pt x="132" y="240"/>
                      </a:cubicBezTo>
                      <a:cubicBezTo>
                        <a:pt x="133" y="240"/>
                        <a:pt x="133" y="240"/>
                        <a:pt x="133" y="240"/>
                      </a:cubicBezTo>
                      <a:cubicBezTo>
                        <a:pt x="133" y="241"/>
                        <a:pt x="133" y="241"/>
                        <a:pt x="133" y="241"/>
                      </a:cubicBezTo>
                      <a:cubicBezTo>
                        <a:pt x="134" y="242"/>
                        <a:pt x="134" y="242"/>
                        <a:pt x="134" y="242"/>
                      </a:cubicBezTo>
                      <a:cubicBezTo>
                        <a:pt x="134" y="242"/>
                        <a:pt x="134" y="242"/>
                        <a:pt x="134" y="242"/>
                      </a:cubicBezTo>
                      <a:cubicBezTo>
                        <a:pt x="135" y="243"/>
                        <a:pt x="135" y="243"/>
                        <a:pt x="135" y="243"/>
                      </a:cubicBezTo>
                      <a:cubicBezTo>
                        <a:pt x="135" y="243"/>
                        <a:pt x="135" y="243"/>
                        <a:pt x="135" y="243"/>
                      </a:cubicBezTo>
                      <a:cubicBezTo>
                        <a:pt x="136" y="243"/>
                        <a:pt x="136" y="243"/>
                        <a:pt x="136" y="243"/>
                      </a:cubicBezTo>
                      <a:cubicBezTo>
                        <a:pt x="136" y="243"/>
                        <a:pt x="136" y="243"/>
                        <a:pt x="136" y="243"/>
                      </a:cubicBezTo>
                      <a:cubicBezTo>
                        <a:pt x="136" y="243"/>
                        <a:pt x="137" y="244"/>
                        <a:pt x="137" y="244"/>
                      </a:cubicBezTo>
                      <a:cubicBezTo>
                        <a:pt x="137" y="245"/>
                        <a:pt x="137" y="245"/>
                        <a:pt x="137" y="245"/>
                      </a:cubicBezTo>
                      <a:cubicBezTo>
                        <a:pt x="137" y="245"/>
                        <a:pt x="138" y="245"/>
                        <a:pt x="138" y="245"/>
                      </a:cubicBezTo>
                      <a:cubicBezTo>
                        <a:pt x="138" y="246"/>
                        <a:pt x="139" y="246"/>
                        <a:pt x="139" y="246"/>
                      </a:cubicBezTo>
                      <a:cubicBezTo>
                        <a:pt x="140" y="246"/>
                        <a:pt x="140" y="246"/>
                        <a:pt x="140" y="246"/>
                      </a:cubicBezTo>
                      <a:cubicBezTo>
                        <a:pt x="140" y="247"/>
                        <a:pt x="140" y="247"/>
                        <a:pt x="140" y="247"/>
                      </a:cubicBezTo>
                      <a:cubicBezTo>
                        <a:pt x="140" y="247"/>
                        <a:pt x="140" y="247"/>
                        <a:pt x="140" y="247"/>
                      </a:cubicBezTo>
                      <a:cubicBezTo>
                        <a:pt x="140" y="248"/>
                        <a:pt x="140" y="248"/>
                        <a:pt x="140" y="248"/>
                      </a:cubicBezTo>
                      <a:cubicBezTo>
                        <a:pt x="142" y="248"/>
                        <a:pt x="142" y="248"/>
                        <a:pt x="142" y="248"/>
                      </a:cubicBezTo>
                      <a:cubicBezTo>
                        <a:pt x="142" y="249"/>
                        <a:pt x="142" y="249"/>
                        <a:pt x="142" y="249"/>
                      </a:cubicBezTo>
                      <a:cubicBezTo>
                        <a:pt x="142" y="250"/>
                        <a:pt x="142" y="250"/>
                        <a:pt x="142" y="250"/>
                      </a:cubicBezTo>
                      <a:cubicBezTo>
                        <a:pt x="142" y="251"/>
                        <a:pt x="142" y="251"/>
                        <a:pt x="142" y="251"/>
                      </a:cubicBezTo>
                      <a:cubicBezTo>
                        <a:pt x="142" y="252"/>
                        <a:pt x="142" y="252"/>
                        <a:pt x="142" y="252"/>
                      </a:cubicBezTo>
                      <a:cubicBezTo>
                        <a:pt x="142" y="252"/>
                        <a:pt x="142" y="252"/>
                        <a:pt x="142" y="252"/>
                      </a:cubicBezTo>
                      <a:cubicBezTo>
                        <a:pt x="141" y="252"/>
                        <a:pt x="141" y="252"/>
                        <a:pt x="141" y="252"/>
                      </a:cubicBezTo>
                      <a:cubicBezTo>
                        <a:pt x="141" y="253"/>
                        <a:pt x="141" y="253"/>
                        <a:pt x="141" y="253"/>
                      </a:cubicBezTo>
                      <a:cubicBezTo>
                        <a:pt x="141" y="253"/>
                        <a:pt x="141" y="253"/>
                        <a:pt x="141" y="253"/>
                      </a:cubicBezTo>
                      <a:cubicBezTo>
                        <a:pt x="140" y="254"/>
                        <a:pt x="140" y="254"/>
                        <a:pt x="140" y="254"/>
                      </a:cubicBezTo>
                      <a:cubicBezTo>
                        <a:pt x="140" y="255"/>
                        <a:pt x="140" y="255"/>
                        <a:pt x="140" y="255"/>
                      </a:cubicBezTo>
                      <a:cubicBezTo>
                        <a:pt x="140" y="256"/>
                        <a:pt x="140" y="256"/>
                        <a:pt x="140" y="256"/>
                      </a:cubicBezTo>
                      <a:cubicBezTo>
                        <a:pt x="141" y="256"/>
                        <a:pt x="141" y="256"/>
                        <a:pt x="141" y="256"/>
                      </a:cubicBezTo>
                      <a:cubicBezTo>
                        <a:pt x="142" y="256"/>
                        <a:pt x="142" y="256"/>
                        <a:pt x="142" y="256"/>
                      </a:cubicBezTo>
                      <a:cubicBezTo>
                        <a:pt x="143" y="255"/>
                        <a:pt x="143" y="255"/>
                        <a:pt x="143" y="255"/>
                      </a:cubicBezTo>
                      <a:cubicBezTo>
                        <a:pt x="143" y="254"/>
                        <a:pt x="143" y="254"/>
                        <a:pt x="143" y="254"/>
                      </a:cubicBezTo>
                      <a:cubicBezTo>
                        <a:pt x="143" y="254"/>
                        <a:pt x="143" y="254"/>
                        <a:pt x="143" y="254"/>
                      </a:cubicBezTo>
                      <a:cubicBezTo>
                        <a:pt x="144" y="253"/>
                        <a:pt x="144" y="253"/>
                        <a:pt x="144" y="253"/>
                      </a:cubicBezTo>
                      <a:cubicBezTo>
                        <a:pt x="144" y="253"/>
                        <a:pt x="144" y="253"/>
                        <a:pt x="144" y="253"/>
                      </a:cubicBezTo>
                      <a:cubicBezTo>
                        <a:pt x="144" y="252"/>
                        <a:pt x="144" y="252"/>
                        <a:pt x="144" y="252"/>
                      </a:cubicBezTo>
                      <a:cubicBezTo>
                        <a:pt x="144" y="252"/>
                        <a:pt x="144" y="252"/>
                        <a:pt x="144" y="252"/>
                      </a:cubicBezTo>
                      <a:cubicBezTo>
                        <a:pt x="145" y="252"/>
                        <a:pt x="145" y="252"/>
                        <a:pt x="145" y="252"/>
                      </a:cubicBezTo>
                      <a:cubicBezTo>
                        <a:pt x="147" y="251"/>
                        <a:pt x="147" y="251"/>
                        <a:pt x="147" y="251"/>
                      </a:cubicBezTo>
                      <a:cubicBezTo>
                        <a:pt x="147" y="250"/>
                        <a:pt x="147" y="250"/>
                        <a:pt x="147" y="250"/>
                      </a:cubicBezTo>
                      <a:cubicBezTo>
                        <a:pt x="146" y="249"/>
                        <a:pt x="146" y="249"/>
                        <a:pt x="146" y="249"/>
                      </a:cubicBezTo>
                      <a:cubicBezTo>
                        <a:pt x="145" y="248"/>
                        <a:pt x="145" y="248"/>
                        <a:pt x="145" y="248"/>
                      </a:cubicBezTo>
                      <a:cubicBezTo>
                        <a:pt x="145" y="247"/>
                        <a:pt x="145" y="247"/>
                        <a:pt x="145" y="247"/>
                      </a:cubicBezTo>
                      <a:cubicBezTo>
                        <a:pt x="144" y="247"/>
                        <a:pt x="144" y="247"/>
                        <a:pt x="144" y="247"/>
                      </a:cubicBezTo>
                      <a:cubicBezTo>
                        <a:pt x="144" y="246"/>
                        <a:pt x="144" y="246"/>
                        <a:pt x="144" y="246"/>
                      </a:cubicBezTo>
                      <a:cubicBezTo>
                        <a:pt x="145" y="244"/>
                        <a:pt x="145" y="244"/>
                        <a:pt x="145" y="244"/>
                      </a:cubicBezTo>
                      <a:cubicBezTo>
                        <a:pt x="146" y="244"/>
                        <a:pt x="146" y="244"/>
                        <a:pt x="146" y="244"/>
                      </a:cubicBezTo>
                      <a:cubicBezTo>
                        <a:pt x="146" y="244"/>
                        <a:pt x="146" y="244"/>
                        <a:pt x="146" y="244"/>
                      </a:cubicBezTo>
                      <a:cubicBezTo>
                        <a:pt x="147" y="245"/>
                        <a:pt x="147" y="245"/>
                        <a:pt x="147" y="245"/>
                      </a:cubicBezTo>
                      <a:cubicBezTo>
                        <a:pt x="148" y="244"/>
                        <a:pt x="148" y="244"/>
                        <a:pt x="148" y="244"/>
                      </a:cubicBezTo>
                      <a:cubicBezTo>
                        <a:pt x="149" y="244"/>
                        <a:pt x="149" y="244"/>
                        <a:pt x="149" y="244"/>
                      </a:cubicBezTo>
                      <a:cubicBezTo>
                        <a:pt x="149" y="245"/>
                        <a:pt x="149" y="245"/>
                        <a:pt x="149" y="245"/>
                      </a:cubicBezTo>
                      <a:cubicBezTo>
                        <a:pt x="150" y="245"/>
                        <a:pt x="150" y="245"/>
                        <a:pt x="150" y="245"/>
                      </a:cubicBezTo>
                      <a:cubicBezTo>
                        <a:pt x="150" y="246"/>
                        <a:pt x="150" y="246"/>
                        <a:pt x="150" y="246"/>
                      </a:cubicBezTo>
                      <a:cubicBezTo>
                        <a:pt x="151" y="246"/>
                        <a:pt x="151" y="246"/>
                        <a:pt x="151" y="246"/>
                      </a:cubicBezTo>
                      <a:cubicBezTo>
                        <a:pt x="152" y="246"/>
                        <a:pt x="152" y="246"/>
                        <a:pt x="152" y="246"/>
                      </a:cubicBezTo>
                      <a:cubicBezTo>
                        <a:pt x="152" y="245"/>
                        <a:pt x="152" y="245"/>
                        <a:pt x="152" y="245"/>
                      </a:cubicBezTo>
                      <a:cubicBezTo>
                        <a:pt x="152" y="244"/>
                        <a:pt x="152" y="244"/>
                        <a:pt x="152" y="244"/>
                      </a:cubicBezTo>
                      <a:cubicBezTo>
                        <a:pt x="151" y="243"/>
                        <a:pt x="151" y="243"/>
                        <a:pt x="151" y="243"/>
                      </a:cubicBezTo>
                      <a:cubicBezTo>
                        <a:pt x="150" y="243"/>
                        <a:pt x="150" y="243"/>
                        <a:pt x="150" y="243"/>
                      </a:cubicBezTo>
                      <a:cubicBezTo>
                        <a:pt x="149" y="242"/>
                        <a:pt x="149" y="242"/>
                        <a:pt x="149" y="242"/>
                      </a:cubicBezTo>
                      <a:cubicBezTo>
                        <a:pt x="148" y="242"/>
                        <a:pt x="148" y="242"/>
                        <a:pt x="148" y="242"/>
                      </a:cubicBezTo>
                      <a:cubicBezTo>
                        <a:pt x="148" y="241"/>
                        <a:pt x="148" y="241"/>
                        <a:pt x="148" y="241"/>
                      </a:cubicBezTo>
                      <a:cubicBezTo>
                        <a:pt x="146" y="241"/>
                        <a:pt x="146" y="241"/>
                        <a:pt x="146" y="241"/>
                      </a:cubicBezTo>
                      <a:cubicBezTo>
                        <a:pt x="145" y="240"/>
                        <a:pt x="145" y="240"/>
                        <a:pt x="145" y="240"/>
                      </a:cubicBezTo>
                      <a:cubicBezTo>
                        <a:pt x="145" y="240"/>
                        <a:pt x="145" y="240"/>
                        <a:pt x="145" y="240"/>
                      </a:cubicBezTo>
                      <a:cubicBezTo>
                        <a:pt x="144" y="240"/>
                        <a:pt x="144" y="240"/>
                        <a:pt x="144" y="240"/>
                      </a:cubicBezTo>
                      <a:cubicBezTo>
                        <a:pt x="142" y="239"/>
                        <a:pt x="142" y="239"/>
                        <a:pt x="142" y="239"/>
                      </a:cubicBezTo>
                      <a:cubicBezTo>
                        <a:pt x="141" y="238"/>
                        <a:pt x="141" y="238"/>
                        <a:pt x="141" y="238"/>
                      </a:cubicBezTo>
                      <a:cubicBezTo>
                        <a:pt x="142" y="237"/>
                        <a:pt x="142" y="237"/>
                        <a:pt x="142" y="237"/>
                      </a:cubicBezTo>
                      <a:cubicBezTo>
                        <a:pt x="142" y="237"/>
                        <a:pt x="142" y="237"/>
                        <a:pt x="142" y="237"/>
                      </a:cubicBezTo>
                      <a:cubicBezTo>
                        <a:pt x="142" y="236"/>
                        <a:pt x="142" y="236"/>
                        <a:pt x="142" y="236"/>
                      </a:cubicBezTo>
                      <a:cubicBezTo>
                        <a:pt x="140" y="236"/>
                        <a:pt x="140" y="236"/>
                        <a:pt x="140" y="236"/>
                      </a:cubicBezTo>
                      <a:cubicBezTo>
                        <a:pt x="138" y="236"/>
                        <a:pt x="138" y="236"/>
                        <a:pt x="138" y="236"/>
                      </a:cubicBezTo>
                      <a:cubicBezTo>
                        <a:pt x="137" y="236"/>
                        <a:pt x="137" y="236"/>
                        <a:pt x="137" y="236"/>
                      </a:cubicBezTo>
                      <a:cubicBezTo>
                        <a:pt x="136" y="235"/>
                        <a:pt x="136" y="235"/>
                        <a:pt x="136" y="235"/>
                      </a:cubicBezTo>
                      <a:cubicBezTo>
                        <a:pt x="134" y="234"/>
                        <a:pt x="134" y="234"/>
                        <a:pt x="134" y="234"/>
                      </a:cubicBezTo>
                      <a:cubicBezTo>
                        <a:pt x="133" y="233"/>
                        <a:pt x="133" y="233"/>
                        <a:pt x="133" y="233"/>
                      </a:cubicBezTo>
                      <a:cubicBezTo>
                        <a:pt x="132" y="231"/>
                        <a:pt x="132" y="231"/>
                        <a:pt x="132" y="231"/>
                      </a:cubicBezTo>
                      <a:cubicBezTo>
                        <a:pt x="132" y="230"/>
                        <a:pt x="132" y="230"/>
                        <a:pt x="132" y="230"/>
                      </a:cubicBezTo>
                      <a:cubicBezTo>
                        <a:pt x="132" y="229"/>
                        <a:pt x="132" y="229"/>
                        <a:pt x="132" y="229"/>
                      </a:cubicBezTo>
                      <a:cubicBezTo>
                        <a:pt x="131" y="228"/>
                        <a:pt x="131" y="228"/>
                        <a:pt x="131" y="228"/>
                      </a:cubicBezTo>
                      <a:cubicBezTo>
                        <a:pt x="131" y="228"/>
                        <a:pt x="131" y="227"/>
                        <a:pt x="130" y="227"/>
                      </a:cubicBezTo>
                      <a:cubicBezTo>
                        <a:pt x="130" y="227"/>
                        <a:pt x="129" y="226"/>
                        <a:pt x="129" y="226"/>
                      </a:cubicBezTo>
                      <a:cubicBezTo>
                        <a:pt x="128" y="226"/>
                        <a:pt x="128" y="226"/>
                        <a:pt x="128" y="226"/>
                      </a:cubicBezTo>
                      <a:cubicBezTo>
                        <a:pt x="128" y="225"/>
                        <a:pt x="128" y="225"/>
                        <a:pt x="128" y="225"/>
                      </a:cubicBezTo>
                      <a:cubicBezTo>
                        <a:pt x="127" y="224"/>
                        <a:pt x="127" y="224"/>
                        <a:pt x="127" y="224"/>
                      </a:cubicBezTo>
                      <a:cubicBezTo>
                        <a:pt x="126" y="224"/>
                        <a:pt x="126" y="224"/>
                        <a:pt x="126" y="224"/>
                      </a:cubicBezTo>
                      <a:cubicBezTo>
                        <a:pt x="126" y="223"/>
                        <a:pt x="126" y="223"/>
                        <a:pt x="126" y="223"/>
                      </a:cubicBezTo>
                      <a:cubicBezTo>
                        <a:pt x="126" y="222"/>
                        <a:pt x="126" y="222"/>
                        <a:pt x="126" y="222"/>
                      </a:cubicBezTo>
                      <a:cubicBezTo>
                        <a:pt x="127" y="221"/>
                        <a:pt x="127" y="221"/>
                        <a:pt x="127" y="221"/>
                      </a:cubicBezTo>
                      <a:cubicBezTo>
                        <a:pt x="127" y="220"/>
                        <a:pt x="127" y="220"/>
                        <a:pt x="127" y="220"/>
                      </a:cubicBezTo>
                      <a:cubicBezTo>
                        <a:pt x="126" y="220"/>
                        <a:pt x="126" y="220"/>
                        <a:pt x="126" y="220"/>
                      </a:cubicBezTo>
                      <a:cubicBezTo>
                        <a:pt x="126" y="219"/>
                        <a:pt x="126" y="219"/>
                        <a:pt x="126" y="219"/>
                      </a:cubicBezTo>
                      <a:cubicBezTo>
                        <a:pt x="125" y="218"/>
                        <a:pt x="125" y="218"/>
                        <a:pt x="125" y="218"/>
                      </a:cubicBezTo>
                      <a:cubicBezTo>
                        <a:pt x="126" y="217"/>
                        <a:pt x="126" y="217"/>
                        <a:pt x="126" y="217"/>
                      </a:cubicBezTo>
                      <a:cubicBezTo>
                        <a:pt x="127" y="218"/>
                        <a:pt x="127" y="218"/>
                        <a:pt x="127" y="218"/>
                      </a:cubicBezTo>
                      <a:cubicBezTo>
                        <a:pt x="127" y="218"/>
                        <a:pt x="127" y="218"/>
                        <a:pt x="127" y="218"/>
                      </a:cubicBezTo>
                      <a:cubicBezTo>
                        <a:pt x="128" y="217"/>
                        <a:pt x="128" y="217"/>
                        <a:pt x="128" y="217"/>
                      </a:cubicBezTo>
                      <a:cubicBezTo>
                        <a:pt x="128" y="217"/>
                        <a:pt x="128" y="217"/>
                        <a:pt x="128" y="217"/>
                      </a:cubicBezTo>
                      <a:cubicBezTo>
                        <a:pt x="128" y="217"/>
                        <a:pt x="128" y="217"/>
                        <a:pt x="128" y="217"/>
                      </a:cubicBezTo>
                      <a:cubicBezTo>
                        <a:pt x="128" y="217"/>
                        <a:pt x="128" y="217"/>
                        <a:pt x="128" y="217"/>
                      </a:cubicBezTo>
                      <a:cubicBezTo>
                        <a:pt x="129" y="217"/>
                        <a:pt x="129" y="217"/>
                        <a:pt x="129" y="217"/>
                      </a:cubicBezTo>
                      <a:cubicBezTo>
                        <a:pt x="129" y="217"/>
                        <a:pt x="129" y="217"/>
                        <a:pt x="129" y="217"/>
                      </a:cubicBezTo>
                      <a:cubicBezTo>
                        <a:pt x="129" y="217"/>
                        <a:pt x="130" y="217"/>
                        <a:pt x="130" y="217"/>
                      </a:cubicBezTo>
                      <a:cubicBezTo>
                        <a:pt x="130" y="217"/>
                        <a:pt x="130" y="217"/>
                        <a:pt x="130" y="217"/>
                      </a:cubicBezTo>
                      <a:cubicBezTo>
                        <a:pt x="130" y="217"/>
                        <a:pt x="130" y="217"/>
                        <a:pt x="130" y="217"/>
                      </a:cubicBezTo>
                      <a:cubicBezTo>
                        <a:pt x="130" y="217"/>
                        <a:pt x="130" y="217"/>
                        <a:pt x="130" y="217"/>
                      </a:cubicBezTo>
                      <a:cubicBezTo>
                        <a:pt x="130" y="216"/>
                        <a:pt x="130" y="216"/>
                        <a:pt x="130" y="216"/>
                      </a:cubicBezTo>
                      <a:cubicBezTo>
                        <a:pt x="130" y="217"/>
                        <a:pt x="130" y="217"/>
                        <a:pt x="130" y="217"/>
                      </a:cubicBezTo>
                      <a:cubicBezTo>
                        <a:pt x="130" y="217"/>
                        <a:pt x="130" y="217"/>
                        <a:pt x="130" y="217"/>
                      </a:cubicBezTo>
                      <a:cubicBezTo>
                        <a:pt x="130" y="217"/>
                        <a:pt x="130" y="217"/>
                        <a:pt x="130" y="217"/>
                      </a:cubicBezTo>
                      <a:cubicBezTo>
                        <a:pt x="131" y="218"/>
                        <a:pt x="131" y="218"/>
                        <a:pt x="131" y="218"/>
                      </a:cubicBezTo>
                      <a:cubicBezTo>
                        <a:pt x="131" y="218"/>
                        <a:pt x="131" y="218"/>
                        <a:pt x="131" y="218"/>
                      </a:cubicBezTo>
                      <a:cubicBezTo>
                        <a:pt x="131" y="218"/>
                        <a:pt x="131" y="218"/>
                        <a:pt x="131" y="218"/>
                      </a:cubicBezTo>
                      <a:cubicBezTo>
                        <a:pt x="131" y="218"/>
                        <a:pt x="131" y="218"/>
                        <a:pt x="131" y="218"/>
                      </a:cubicBezTo>
                      <a:cubicBezTo>
                        <a:pt x="131" y="218"/>
                        <a:pt x="131" y="218"/>
                        <a:pt x="131" y="218"/>
                      </a:cubicBezTo>
                      <a:cubicBezTo>
                        <a:pt x="131" y="219"/>
                        <a:pt x="131" y="219"/>
                        <a:pt x="131" y="219"/>
                      </a:cubicBezTo>
                      <a:cubicBezTo>
                        <a:pt x="131" y="219"/>
                        <a:pt x="131" y="219"/>
                        <a:pt x="131" y="219"/>
                      </a:cubicBezTo>
                      <a:cubicBezTo>
                        <a:pt x="131" y="219"/>
                        <a:pt x="131" y="219"/>
                        <a:pt x="131" y="219"/>
                      </a:cubicBezTo>
                      <a:cubicBezTo>
                        <a:pt x="131" y="219"/>
                        <a:pt x="131" y="219"/>
                        <a:pt x="131" y="219"/>
                      </a:cubicBezTo>
                      <a:cubicBezTo>
                        <a:pt x="131" y="220"/>
                        <a:pt x="131" y="220"/>
                        <a:pt x="131" y="220"/>
                      </a:cubicBezTo>
                      <a:cubicBezTo>
                        <a:pt x="131" y="220"/>
                        <a:pt x="131" y="220"/>
                        <a:pt x="131" y="220"/>
                      </a:cubicBezTo>
                      <a:cubicBezTo>
                        <a:pt x="132" y="220"/>
                        <a:pt x="132" y="220"/>
                        <a:pt x="132" y="220"/>
                      </a:cubicBezTo>
                      <a:cubicBezTo>
                        <a:pt x="132" y="220"/>
                        <a:pt x="132" y="220"/>
                        <a:pt x="132" y="220"/>
                      </a:cubicBezTo>
                      <a:cubicBezTo>
                        <a:pt x="132" y="221"/>
                        <a:pt x="132" y="221"/>
                        <a:pt x="132" y="221"/>
                      </a:cubicBezTo>
                      <a:cubicBezTo>
                        <a:pt x="132" y="221"/>
                        <a:pt x="132" y="221"/>
                        <a:pt x="132" y="221"/>
                      </a:cubicBezTo>
                      <a:cubicBezTo>
                        <a:pt x="132" y="221"/>
                        <a:pt x="132" y="221"/>
                        <a:pt x="132" y="221"/>
                      </a:cubicBezTo>
                      <a:cubicBezTo>
                        <a:pt x="132" y="221"/>
                        <a:pt x="132" y="221"/>
                        <a:pt x="132" y="221"/>
                      </a:cubicBezTo>
                      <a:cubicBezTo>
                        <a:pt x="133" y="221"/>
                        <a:pt x="133" y="221"/>
                        <a:pt x="133" y="221"/>
                      </a:cubicBezTo>
                      <a:cubicBezTo>
                        <a:pt x="133" y="222"/>
                        <a:pt x="133" y="222"/>
                        <a:pt x="133" y="222"/>
                      </a:cubicBezTo>
                      <a:cubicBezTo>
                        <a:pt x="133" y="222"/>
                        <a:pt x="133" y="222"/>
                        <a:pt x="133" y="222"/>
                      </a:cubicBezTo>
                      <a:cubicBezTo>
                        <a:pt x="133" y="222"/>
                        <a:pt x="133" y="222"/>
                        <a:pt x="133" y="222"/>
                      </a:cubicBezTo>
                      <a:cubicBezTo>
                        <a:pt x="133" y="222"/>
                        <a:pt x="133" y="221"/>
                        <a:pt x="133" y="221"/>
                      </a:cubicBezTo>
                      <a:cubicBezTo>
                        <a:pt x="133" y="221"/>
                        <a:pt x="133" y="221"/>
                        <a:pt x="133" y="221"/>
                      </a:cubicBezTo>
                      <a:cubicBezTo>
                        <a:pt x="133" y="221"/>
                        <a:pt x="133" y="221"/>
                        <a:pt x="133" y="221"/>
                      </a:cubicBezTo>
                      <a:cubicBezTo>
                        <a:pt x="133" y="221"/>
                        <a:pt x="133" y="221"/>
                        <a:pt x="133" y="221"/>
                      </a:cubicBezTo>
                      <a:cubicBezTo>
                        <a:pt x="134" y="221"/>
                        <a:pt x="134" y="221"/>
                        <a:pt x="134" y="221"/>
                      </a:cubicBezTo>
                      <a:cubicBezTo>
                        <a:pt x="134" y="221"/>
                        <a:pt x="134" y="221"/>
                        <a:pt x="134" y="221"/>
                      </a:cubicBezTo>
                      <a:cubicBezTo>
                        <a:pt x="134" y="220"/>
                        <a:pt x="134" y="220"/>
                        <a:pt x="134" y="220"/>
                      </a:cubicBezTo>
                      <a:cubicBezTo>
                        <a:pt x="134" y="220"/>
                        <a:pt x="134" y="220"/>
                        <a:pt x="134" y="220"/>
                      </a:cubicBezTo>
                      <a:cubicBezTo>
                        <a:pt x="134" y="220"/>
                        <a:pt x="134" y="220"/>
                        <a:pt x="134" y="220"/>
                      </a:cubicBezTo>
                      <a:cubicBezTo>
                        <a:pt x="134" y="220"/>
                        <a:pt x="134" y="220"/>
                        <a:pt x="134" y="220"/>
                      </a:cubicBezTo>
                      <a:cubicBezTo>
                        <a:pt x="134" y="220"/>
                        <a:pt x="134" y="219"/>
                        <a:pt x="134" y="219"/>
                      </a:cubicBezTo>
                      <a:cubicBezTo>
                        <a:pt x="134" y="219"/>
                        <a:pt x="134" y="219"/>
                        <a:pt x="134" y="219"/>
                      </a:cubicBezTo>
                      <a:cubicBezTo>
                        <a:pt x="134" y="219"/>
                        <a:pt x="134" y="219"/>
                        <a:pt x="134" y="219"/>
                      </a:cubicBezTo>
                      <a:cubicBezTo>
                        <a:pt x="134" y="219"/>
                        <a:pt x="134" y="219"/>
                        <a:pt x="134" y="219"/>
                      </a:cubicBezTo>
                      <a:cubicBezTo>
                        <a:pt x="134" y="219"/>
                        <a:pt x="135" y="219"/>
                        <a:pt x="135" y="219"/>
                      </a:cubicBezTo>
                      <a:cubicBezTo>
                        <a:pt x="135" y="219"/>
                        <a:pt x="135" y="219"/>
                        <a:pt x="135" y="219"/>
                      </a:cubicBezTo>
                      <a:cubicBezTo>
                        <a:pt x="135" y="219"/>
                        <a:pt x="135" y="219"/>
                        <a:pt x="135" y="219"/>
                      </a:cubicBezTo>
                      <a:cubicBezTo>
                        <a:pt x="135" y="219"/>
                        <a:pt x="135" y="219"/>
                        <a:pt x="135" y="219"/>
                      </a:cubicBezTo>
                      <a:cubicBezTo>
                        <a:pt x="135" y="219"/>
                        <a:pt x="135" y="219"/>
                        <a:pt x="135" y="219"/>
                      </a:cubicBezTo>
                      <a:cubicBezTo>
                        <a:pt x="136" y="219"/>
                        <a:pt x="136" y="219"/>
                        <a:pt x="136" y="219"/>
                      </a:cubicBezTo>
                      <a:cubicBezTo>
                        <a:pt x="136" y="220"/>
                        <a:pt x="136" y="220"/>
                        <a:pt x="136" y="220"/>
                      </a:cubicBezTo>
                      <a:cubicBezTo>
                        <a:pt x="136" y="220"/>
                        <a:pt x="136" y="220"/>
                        <a:pt x="136" y="220"/>
                      </a:cubicBezTo>
                      <a:cubicBezTo>
                        <a:pt x="136" y="220"/>
                        <a:pt x="136" y="220"/>
                        <a:pt x="136" y="220"/>
                      </a:cubicBezTo>
                      <a:cubicBezTo>
                        <a:pt x="137" y="220"/>
                        <a:pt x="137" y="220"/>
                        <a:pt x="137" y="220"/>
                      </a:cubicBezTo>
                      <a:cubicBezTo>
                        <a:pt x="137" y="220"/>
                        <a:pt x="137" y="220"/>
                        <a:pt x="137" y="220"/>
                      </a:cubicBezTo>
                      <a:cubicBezTo>
                        <a:pt x="137" y="220"/>
                        <a:pt x="137" y="220"/>
                        <a:pt x="137" y="220"/>
                      </a:cubicBezTo>
                      <a:cubicBezTo>
                        <a:pt x="137" y="221"/>
                        <a:pt x="137" y="221"/>
                        <a:pt x="137" y="221"/>
                      </a:cubicBezTo>
                      <a:cubicBezTo>
                        <a:pt x="137" y="221"/>
                        <a:pt x="137" y="221"/>
                        <a:pt x="137" y="221"/>
                      </a:cubicBezTo>
                      <a:cubicBezTo>
                        <a:pt x="137" y="221"/>
                        <a:pt x="137" y="221"/>
                        <a:pt x="137" y="221"/>
                      </a:cubicBezTo>
                      <a:cubicBezTo>
                        <a:pt x="137" y="222"/>
                        <a:pt x="137" y="222"/>
                        <a:pt x="137" y="222"/>
                      </a:cubicBezTo>
                      <a:cubicBezTo>
                        <a:pt x="137" y="222"/>
                        <a:pt x="137" y="222"/>
                        <a:pt x="137" y="222"/>
                      </a:cubicBezTo>
                      <a:cubicBezTo>
                        <a:pt x="137" y="222"/>
                        <a:pt x="137" y="222"/>
                        <a:pt x="137" y="222"/>
                      </a:cubicBezTo>
                      <a:cubicBezTo>
                        <a:pt x="137" y="223"/>
                        <a:pt x="137" y="223"/>
                        <a:pt x="137" y="223"/>
                      </a:cubicBezTo>
                      <a:cubicBezTo>
                        <a:pt x="137" y="223"/>
                        <a:pt x="137" y="223"/>
                        <a:pt x="137" y="223"/>
                      </a:cubicBezTo>
                      <a:cubicBezTo>
                        <a:pt x="138" y="223"/>
                        <a:pt x="138" y="223"/>
                        <a:pt x="138" y="223"/>
                      </a:cubicBezTo>
                      <a:cubicBezTo>
                        <a:pt x="138" y="223"/>
                        <a:pt x="138" y="223"/>
                        <a:pt x="138" y="223"/>
                      </a:cubicBezTo>
                      <a:cubicBezTo>
                        <a:pt x="138" y="223"/>
                        <a:pt x="138" y="224"/>
                        <a:pt x="138" y="224"/>
                      </a:cubicBezTo>
                      <a:cubicBezTo>
                        <a:pt x="138" y="224"/>
                        <a:pt x="138" y="224"/>
                        <a:pt x="138" y="224"/>
                      </a:cubicBezTo>
                      <a:cubicBezTo>
                        <a:pt x="138" y="224"/>
                        <a:pt x="138" y="224"/>
                        <a:pt x="138" y="224"/>
                      </a:cubicBezTo>
                      <a:cubicBezTo>
                        <a:pt x="138" y="224"/>
                        <a:pt x="138" y="224"/>
                        <a:pt x="138" y="224"/>
                      </a:cubicBezTo>
                      <a:cubicBezTo>
                        <a:pt x="138" y="224"/>
                        <a:pt x="138" y="224"/>
                        <a:pt x="138" y="224"/>
                      </a:cubicBezTo>
                      <a:cubicBezTo>
                        <a:pt x="138" y="225"/>
                        <a:pt x="138" y="225"/>
                        <a:pt x="138" y="225"/>
                      </a:cubicBezTo>
                      <a:cubicBezTo>
                        <a:pt x="138" y="225"/>
                        <a:pt x="138" y="225"/>
                        <a:pt x="139" y="225"/>
                      </a:cubicBezTo>
                      <a:cubicBezTo>
                        <a:pt x="139" y="225"/>
                        <a:pt x="139" y="225"/>
                        <a:pt x="139" y="225"/>
                      </a:cubicBezTo>
                      <a:cubicBezTo>
                        <a:pt x="139" y="225"/>
                        <a:pt x="139" y="225"/>
                        <a:pt x="139" y="225"/>
                      </a:cubicBezTo>
                      <a:cubicBezTo>
                        <a:pt x="139" y="226"/>
                        <a:pt x="139" y="226"/>
                        <a:pt x="139" y="226"/>
                      </a:cubicBezTo>
                      <a:cubicBezTo>
                        <a:pt x="140" y="226"/>
                        <a:pt x="140" y="226"/>
                        <a:pt x="140" y="226"/>
                      </a:cubicBezTo>
                      <a:cubicBezTo>
                        <a:pt x="140" y="226"/>
                        <a:pt x="140" y="226"/>
                        <a:pt x="140" y="226"/>
                      </a:cubicBezTo>
                      <a:cubicBezTo>
                        <a:pt x="140" y="226"/>
                        <a:pt x="140" y="226"/>
                        <a:pt x="140" y="226"/>
                      </a:cubicBezTo>
                      <a:cubicBezTo>
                        <a:pt x="140" y="226"/>
                        <a:pt x="140" y="226"/>
                        <a:pt x="140" y="226"/>
                      </a:cubicBezTo>
                      <a:cubicBezTo>
                        <a:pt x="141" y="227"/>
                        <a:pt x="141" y="227"/>
                        <a:pt x="141" y="227"/>
                      </a:cubicBezTo>
                      <a:cubicBezTo>
                        <a:pt x="141" y="227"/>
                        <a:pt x="141" y="227"/>
                        <a:pt x="141" y="227"/>
                      </a:cubicBezTo>
                      <a:cubicBezTo>
                        <a:pt x="141" y="227"/>
                        <a:pt x="141" y="227"/>
                        <a:pt x="141" y="227"/>
                      </a:cubicBezTo>
                      <a:cubicBezTo>
                        <a:pt x="142" y="227"/>
                        <a:pt x="142" y="227"/>
                        <a:pt x="142" y="227"/>
                      </a:cubicBezTo>
                      <a:cubicBezTo>
                        <a:pt x="142" y="227"/>
                        <a:pt x="142" y="227"/>
                        <a:pt x="142" y="227"/>
                      </a:cubicBezTo>
                      <a:cubicBezTo>
                        <a:pt x="142" y="228"/>
                        <a:pt x="142" y="228"/>
                        <a:pt x="142" y="228"/>
                      </a:cubicBezTo>
                      <a:cubicBezTo>
                        <a:pt x="142" y="228"/>
                        <a:pt x="142" y="228"/>
                        <a:pt x="142" y="228"/>
                      </a:cubicBezTo>
                      <a:cubicBezTo>
                        <a:pt x="142" y="228"/>
                        <a:pt x="142" y="228"/>
                        <a:pt x="142" y="228"/>
                      </a:cubicBezTo>
                      <a:cubicBezTo>
                        <a:pt x="143" y="228"/>
                        <a:pt x="143" y="228"/>
                        <a:pt x="143" y="228"/>
                      </a:cubicBezTo>
                      <a:cubicBezTo>
                        <a:pt x="143" y="228"/>
                        <a:pt x="143" y="228"/>
                        <a:pt x="143" y="228"/>
                      </a:cubicBezTo>
                      <a:cubicBezTo>
                        <a:pt x="143" y="228"/>
                        <a:pt x="143" y="228"/>
                        <a:pt x="143" y="228"/>
                      </a:cubicBezTo>
                      <a:cubicBezTo>
                        <a:pt x="143" y="228"/>
                        <a:pt x="143" y="228"/>
                        <a:pt x="143" y="228"/>
                      </a:cubicBezTo>
                      <a:cubicBezTo>
                        <a:pt x="144" y="228"/>
                        <a:pt x="144" y="228"/>
                        <a:pt x="144" y="228"/>
                      </a:cubicBezTo>
                      <a:cubicBezTo>
                        <a:pt x="144" y="228"/>
                        <a:pt x="144" y="228"/>
                        <a:pt x="144" y="228"/>
                      </a:cubicBezTo>
                      <a:cubicBezTo>
                        <a:pt x="145" y="228"/>
                        <a:pt x="145" y="228"/>
                        <a:pt x="145" y="228"/>
                      </a:cubicBezTo>
                      <a:cubicBezTo>
                        <a:pt x="146" y="228"/>
                        <a:pt x="146" y="228"/>
                        <a:pt x="146" y="228"/>
                      </a:cubicBezTo>
                      <a:cubicBezTo>
                        <a:pt x="146" y="228"/>
                        <a:pt x="146" y="228"/>
                        <a:pt x="146" y="228"/>
                      </a:cubicBezTo>
                      <a:cubicBezTo>
                        <a:pt x="146" y="228"/>
                        <a:pt x="146" y="228"/>
                        <a:pt x="146" y="229"/>
                      </a:cubicBezTo>
                      <a:cubicBezTo>
                        <a:pt x="146" y="229"/>
                        <a:pt x="147" y="229"/>
                        <a:pt x="147" y="229"/>
                      </a:cubicBezTo>
                      <a:cubicBezTo>
                        <a:pt x="147" y="229"/>
                        <a:pt x="147" y="229"/>
                        <a:pt x="147" y="229"/>
                      </a:cubicBezTo>
                      <a:cubicBezTo>
                        <a:pt x="147" y="229"/>
                        <a:pt x="147" y="229"/>
                        <a:pt x="147" y="229"/>
                      </a:cubicBezTo>
                      <a:cubicBezTo>
                        <a:pt x="148" y="230"/>
                        <a:pt x="148" y="230"/>
                        <a:pt x="148" y="230"/>
                      </a:cubicBezTo>
                      <a:cubicBezTo>
                        <a:pt x="148" y="230"/>
                        <a:pt x="148" y="230"/>
                        <a:pt x="148" y="230"/>
                      </a:cubicBezTo>
                      <a:cubicBezTo>
                        <a:pt x="149" y="230"/>
                        <a:pt x="149" y="230"/>
                        <a:pt x="149" y="230"/>
                      </a:cubicBezTo>
                      <a:cubicBezTo>
                        <a:pt x="149" y="231"/>
                        <a:pt x="149" y="231"/>
                        <a:pt x="149" y="231"/>
                      </a:cubicBezTo>
                      <a:cubicBezTo>
                        <a:pt x="150" y="231"/>
                        <a:pt x="150" y="231"/>
                        <a:pt x="150" y="231"/>
                      </a:cubicBezTo>
                      <a:cubicBezTo>
                        <a:pt x="151" y="232"/>
                        <a:pt x="151" y="232"/>
                        <a:pt x="151" y="232"/>
                      </a:cubicBezTo>
                      <a:cubicBezTo>
                        <a:pt x="151" y="232"/>
                        <a:pt x="151" y="232"/>
                        <a:pt x="151" y="232"/>
                      </a:cubicBezTo>
                      <a:cubicBezTo>
                        <a:pt x="152" y="232"/>
                        <a:pt x="152" y="232"/>
                        <a:pt x="152" y="232"/>
                      </a:cubicBezTo>
                      <a:cubicBezTo>
                        <a:pt x="152" y="232"/>
                        <a:pt x="152" y="232"/>
                        <a:pt x="152" y="232"/>
                      </a:cubicBezTo>
                      <a:cubicBezTo>
                        <a:pt x="152" y="232"/>
                        <a:pt x="152" y="232"/>
                        <a:pt x="152" y="232"/>
                      </a:cubicBezTo>
                      <a:cubicBezTo>
                        <a:pt x="153" y="233"/>
                        <a:pt x="153" y="233"/>
                        <a:pt x="153" y="233"/>
                      </a:cubicBezTo>
                      <a:cubicBezTo>
                        <a:pt x="153" y="233"/>
                        <a:pt x="153" y="233"/>
                        <a:pt x="153" y="233"/>
                      </a:cubicBezTo>
                      <a:cubicBezTo>
                        <a:pt x="153" y="234"/>
                        <a:pt x="153" y="234"/>
                        <a:pt x="153" y="234"/>
                      </a:cubicBezTo>
                      <a:cubicBezTo>
                        <a:pt x="154" y="234"/>
                        <a:pt x="154" y="234"/>
                        <a:pt x="154" y="234"/>
                      </a:cubicBezTo>
                      <a:cubicBezTo>
                        <a:pt x="154" y="235"/>
                        <a:pt x="154" y="235"/>
                        <a:pt x="154" y="235"/>
                      </a:cubicBezTo>
                      <a:cubicBezTo>
                        <a:pt x="155" y="236"/>
                        <a:pt x="155" y="236"/>
                        <a:pt x="155" y="236"/>
                      </a:cubicBezTo>
                      <a:cubicBezTo>
                        <a:pt x="156" y="236"/>
                        <a:pt x="156" y="236"/>
                        <a:pt x="156" y="236"/>
                      </a:cubicBezTo>
                      <a:cubicBezTo>
                        <a:pt x="156" y="237"/>
                        <a:pt x="156" y="237"/>
                        <a:pt x="156" y="237"/>
                      </a:cubicBezTo>
                      <a:cubicBezTo>
                        <a:pt x="156" y="237"/>
                        <a:pt x="156" y="237"/>
                        <a:pt x="156" y="237"/>
                      </a:cubicBezTo>
                      <a:cubicBezTo>
                        <a:pt x="156" y="238"/>
                        <a:pt x="156" y="238"/>
                        <a:pt x="156" y="238"/>
                      </a:cubicBezTo>
                      <a:cubicBezTo>
                        <a:pt x="156" y="238"/>
                        <a:pt x="156" y="238"/>
                        <a:pt x="156" y="238"/>
                      </a:cubicBezTo>
                      <a:cubicBezTo>
                        <a:pt x="156" y="239"/>
                        <a:pt x="156" y="239"/>
                        <a:pt x="156" y="239"/>
                      </a:cubicBezTo>
                      <a:cubicBezTo>
                        <a:pt x="156" y="239"/>
                        <a:pt x="156" y="239"/>
                        <a:pt x="156" y="239"/>
                      </a:cubicBezTo>
                      <a:cubicBezTo>
                        <a:pt x="156" y="240"/>
                        <a:pt x="156" y="240"/>
                        <a:pt x="156" y="240"/>
                      </a:cubicBezTo>
                      <a:cubicBezTo>
                        <a:pt x="156" y="240"/>
                        <a:pt x="156" y="240"/>
                        <a:pt x="156" y="240"/>
                      </a:cubicBezTo>
                      <a:cubicBezTo>
                        <a:pt x="156" y="241"/>
                        <a:pt x="156" y="241"/>
                        <a:pt x="156" y="241"/>
                      </a:cubicBezTo>
                      <a:cubicBezTo>
                        <a:pt x="156" y="242"/>
                        <a:pt x="156" y="242"/>
                        <a:pt x="156" y="242"/>
                      </a:cubicBezTo>
                      <a:cubicBezTo>
                        <a:pt x="156" y="242"/>
                        <a:pt x="156" y="242"/>
                        <a:pt x="156" y="242"/>
                      </a:cubicBezTo>
                      <a:cubicBezTo>
                        <a:pt x="156" y="243"/>
                        <a:pt x="156" y="243"/>
                        <a:pt x="156" y="243"/>
                      </a:cubicBezTo>
                      <a:cubicBezTo>
                        <a:pt x="156" y="243"/>
                        <a:pt x="156" y="243"/>
                        <a:pt x="156" y="243"/>
                      </a:cubicBezTo>
                      <a:cubicBezTo>
                        <a:pt x="156" y="244"/>
                        <a:pt x="156" y="244"/>
                        <a:pt x="156" y="244"/>
                      </a:cubicBezTo>
                      <a:cubicBezTo>
                        <a:pt x="156" y="244"/>
                        <a:pt x="156" y="244"/>
                        <a:pt x="156" y="244"/>
                      </a:cubicBezTo>
                      <a:cubicBezTo>
                        <a:pt x="157" y="245"/>
                        <a:pt x="157" y="245"/>
                        <a:pt x="157" y="245"/>
                      </a:cubicBezTo>
                      <a:cubicBezTo>
                        <a:pt x="157" y="245"/>
                        <a:pt x="157" y="245"/>
                        <a:pt x="157" y="245"/>
                      </a:cubicBezTo>
                      <a:cubicBezTo>
                        <a:pt x="157" y="245"/>
                        <a:pt x="157" y="245"/>
                        <a:pt x="157" y="245"/>
                      </a:cubicBezTo>
                      <a:cubicBezTo>
                        <a:pt x="159" y="246"/>
                        <a:pt x="159" y="246"/>
                        <a:pt x="159" y="246"/>
                      </a:cubicBezTo>
                      <a:cubicBezTo>
                        <a:pt x="159" y="247"/>
                        <a:pt x="159" y="247"/>
                        <a:pt x="159" y="247"/>
                      </a:cubicBezTo>
                      <a:cubicBezTo>
                        <a:pt x="159" y="247"/>
                        <a:pt x="159" y="247"/>
                        <a:pt x="159" y="247"/>
                      </a:cubicBezTo>
                      <a:cubicBezTo>
                        <a:pt x="159" y="248"/>
                        <a:pt x="159" y="248"/>
                        <a:pt x="159" y="248"/>
                      </a:cubicBezTo>
                      <a:cubicBezTo>
                        <a:pt x="159" y="248"/>
                        <a:pt x="159" y="248"/>
                        <a:pt x="159" y="248"/>
                      </a:cubicBezTo>
                      <a:cubicBezTo>
                        <a:pt x="160" y="248"/>
                        <a:pt x="160" y="248"/>
                        <a:pt x="160" y="248"/>
                      </a:cubicBezTo>
                      <a:cubicBezTo>
                        <a:pt x="160" y="249"/>
                        <a:pt x="160" y="249"/>
                        <a:pt x="160" y="249"/>
                      </a:cubicBezTo>
                      <a:cubicBezTo>
                        <a:pt x="161" y="249"/>
                        <a:pt x="161" y="249"/>
                        <a:pt x="161" y="249"/>
                      </a:cubicBezTo>
                      <a:cubicBezTo>
                        <a:pt x="161" y="249"/>
                        <a:pt x="161" y="249"/>
                        <a:pt x="161" y="249"/>
                      </a:cubicBezTo>
                      <a:cubicBezTo>
                        <a:pt x="161" y="249"/>
                        <a:pt x="161" y="249"/>
                        <a:pt x="161" y="249"/>
                      </a:cubicBezTo>
                      <a:cubicBezTo>
                        <a:pt x="162" y="249"/>
                        <a:pt x="162" y="249"/>
                        <a:pt x="162" y="249"/>
                      </a:cubicBezTo>
                      <a:cubicBezTo>
                        <a:pt x="162" y="249"/>
                        <a:pt x="162" y="249"/>
                        <a:pt x="162" y="249"/>
                      </a:cubicBezTo>
                      <a:cubicBezTo>
                        <a:pt x="162" y="249"/>
                        <a:pt x="162" y="249"/>
                        <a:pt x="162" y="249"/>
                      </a:cubicBezTo>
                      <a:cubicBezTo>
                        <a:pt x="162" y="250"/>
                        <a:pt x="162" y="250"/>
                        <a:pt x="162" y="250"/>
                      </a:cubicBezTo>
                      <a:cubicBezTo>
                        <a:pt x="163" y="250"/>
                        <a:pt x="163" y="250"/>
                        <a:pt x="163" y="250"/>
                      </a:cubicBezTo>
                      <a:cubicBezTo>
                        <a:pt x="163" y="250"/>
                        <a:pt x="163" y="250"/>
                        <a:pt x="163" y="250"/>
                      </a:cubicBezTo>
                      <a:cubicBezTo>
                        <a:pt x="163" y="250"/>
                        <a:pt x="163" y="250"/>
                        <a:pt x="163" y="250"/>
                      </a:cubicBezTo>
                      <a:cubicBezTo>
                        <a:pt x="163" y="250"/>
                        <a:pt x="163" y="250"/>
                        <a:pt x="163" y="250"/>
                      </a:cubicBezTo>
                      <a:cubicBezTo>
                        <a:pt x="162" y="250"/>
                        <a:pt x="162" y="250"/>
                        <a:pt x="162" y="250"/>
                      </a:cubicBezTo>
                      <a:cubicBezTo>
                        <a:pt x="162" y="250"/>
                        <a:pt x="162" y="250"/>
                        <a:pt x="162" y="250"/>
                      </a:cubicBezTo>
                      <a:cubicBezTo>
                        <a:pt x="162" y="250"/>
                        <a:pt x="162" y="250"/>
                        <a:pt x="162" y="250"/>
                      </a:cubicBezTo>
                      <a:cubicBezTo>
                        <a:pt x="162" y="250"/>
                        <a:pt x="162" y="250"/>
                        <a:pt x="162" y="250"/>
                      </a:cubicBezTo>
                      <a:cubicBezTo>
                        <a:pt x="161" y="250"/>
                        <a:pt x="161" y="250"/>
                        <a:pt x="161" y="250"/>
                      </a:cubicBezTo>
                      <a:cubicBezTo>
                        <a:pt x="161" y="250"/>
                        <a:pt x="161" y="250"/>
                        <a:pt x="161" y="250"/>
                      </a:cubicBezTo>
                      <a:cubicBezTo>
                        <a:pt x="161" y="250"/>
                        <a:pt x="161" y="250"/>
                        <a:pt x="161" y="250"/>
                      </a:cubicBezTo>
                      <a:cubicBezTo>
                        <a:pt x="161" y="251"/>
                        <a:pt x="161" y="251"/>
                        <a:pt x="161" y="251"/>
                      </a:cubicBezTo>
                      <a:cubicBezTo>
                        <a:pt x="161" y="251"/>
                        <a:pt x="161" y="251"/>
                        <a:pt x="161" y="251"/>
                      </a:cubicBezTo>
                      <a:cubicBezTo>
                        <a:pt x="162" y="251"/>
                        <a:pt x="162" y="251"/>
                        <a:pt x="162" y="251"/>
                      </a:cubicBezTo>
                      <a:cubicBezTo>
                        <a:pt x="162" y="251"/>
                        <a:pt x="162" y="251"/>
                        <a:pt x="162" y="251"/>
                      </a:cubicBezTo>
                      <a:cubicBezTo>
                        <a:pt x="162" y="252"/>
                        <a:pt x="162" y="252"/>
                        <a:pt x="162" y="252"/>
                      </a:cubicBezTo>
                      <a:cubicBezTo>
                        <a:pt x="162" y="252"/>
                        <a:pt x="162" y="252"/>
                        <a:pt x="162" y="252"/>
                      </a:cubicBezTo>
                      <a:cubicBezTo>
                        <a:pt x="162" y="252"/>
                        <a:pt x="162" y="252"/>
                        <a:pt x="162" y="252"/>
                      </a:cubicBezTo>
                      <a:cubicBezTo>
                        <a:pt x="162" y="252"/>
                        <a:pt x="162" y="252"/>
                        <a:pt x="162" y="252"/>
                      </a:cubicBezTo>
                      <a:cubicBezTo>
                        <a:pt x="162" y="253"/>
                        <a:pt x="162" y="253"/>
                        <a:pt x="162" y="253"/>
                      </a:cubicBezTo>
                      <a:cubicBezTo>
                        <a:pt x="163" y="253"/>
                        <a:pt x="163" y="253"/>
                        <a:pt x="163" y="253"/>
                      </a:cubicBezTo>
                      <a:cubicBezTo>
                        <a:pt x="163" y="253"/>
                        <a:pt x="163" y="253"/>
                        <a:pt x="163" y="253"/>
                      </a:cubicBezTo>
                      <a:cubicBezTo>
                        <a:pt x="163" y="253"/>
                        <a:pt x="163" y="253"/>
                        <a:pt x="163" y="253"/>
                      </a:cubicBezTo>
                      <a:cubicBezTo>
                        <a:pt x="163" y="253"/>
                        <a:pt x="163" y="253"/>
                        <a:pt x="163" y="253"/>
                      </a:cubicBezTo>
                      <a:cubicBezTo>
                        <a:pt x="163" y="253"/>
                        <a:pt x="163" y="253"/>
                        <a:pt x="163" y="253"/>
                      </a:cubicBezTo>
                      <a:cubicBezTo>
                        <a:pt x="164" y="253"/>
                        <a:pt x="164" y="253"/>
                        <a:pt x="164" y="253"/>
                      </a:cubicBezTo>
                      <a:cubicBezTo>
                        <a:pt x="164" y="253"/>
                        <a:pt x="164" y="253"/>
                        <a:pt x="164" y="253"/>
                      </a:cubicBezTo>
                      <a:cubicBezTo>
                        <a:pt x="164" y="253"/>
                        <a:pt x="164" y="253"/>
                        <a:pt x="164" y="253"/>
                      </a:cubicBezTo>
                      <a:cubicBezTo>
                        <a:pt x="164" y="253"/>
                        <a:pt x="164" y="253"/>
                        <a:pt x="164" y="253"/>
                      </a:cubicBezTo>
                      <a:cubicBezTo>
                        <a:pt x="165" y="253"/>
                        <a:pt x="165" y="253"/>
                        <a:pt x="165" y="253"/>
                      </a:cubicBezTo>
                      <a:cubicBezTo>
                        <a:pt x="165" y="253"/>
                        <a:pt x="165" y="253"/>
                        <a:pt x="165" y="253"/>
                      </a:cubicBezTo>
                      <a:cubicBezTo>
                        <a:pt x="165" y="253"/>
                        <a:pt x="165" y="253"/>
                        <a:pt x="165" y="253"/>
                      </a:cubicBezTo>
                      <a:cubicBezTo>
                        <a:pt x="165" y="253"/>
                        <a:pt x="165" y="253"/>
                        <a:pt x="165" y="253"/>
                      </a:cubicBezTo>
                      <a:cubicBezTo>
                        <a:pt x="165" y="253"/>
                        <a:pt x="165" y="253"/>
                        <a:pt x="165" y="253"/>
                      </a:cubicBezTo>
                      <a:cubicBezTo>
                        <a:pt x="166" y="253"/>
                        <a:pt x="166" y="253"/>
                        <a:pt x="166" y="253"/>
                      </a:cubicBezTo>
                      <a:cubicBezTo>
                        <a:pt x="166" y="253"/>
                        <a:pt x="166" y="253"/>
                        <a:pt x="166" y="253"/>
                      </a:cubicBezTo>
                      <a:cubicBezTo>
                        <a:pt x="166" y="253"/>
                        <a:pt x="166" y="253"/>
                        <a:pt x="166" y="253"/>
                      </a:cubicBezTo>
                      <a:cubicBezTo>
                        <a:pt x="166" y="253"/>
                        <a:pt x="166" y="253"/>
                        <a:pt x="166" y="253"/>
                      </a:cubicBezTo>
                      <a:cubicBezTo>
                        <a:pt x="166" y="253"/>
                        <a:pt x="166" y="253"/>
                        <a:pt x="167" y="253"/>
                      </a:cubicBezTo>
                      <a:cubicBezTo>
                        <a:pt x="167" y="253"/>
                        <a:pt x="167" y="253"/>
                        <a:pt x="167" y="253"/>
                      </a:cubicBezTo>
                      <a:cubicBezTo>
                        <a:pt x="167" y="253"/>
                        <a:pt x="167" y="253"/>
                        <a:pt x="167" y="253"/>
                      </a:cubicBezTo>
                      <a:cubicBezTo>
                        <a:pt x="168" y="253"/>
                        <a:pt x="168" y="253"/>
                        <a:pt x="168" y="253"/>
                      </a:cubicBezTo>
                      <a:cubicBezTo>
                        <a:pt x="168" y="253"/>
                        <a:pt x="168" y="253"/>
                        <a:pt x="168" y="253"/>
                      </a:cubicBezTo>
                      <a:cubicBezTo>
                        <a:pt x="168" y="253"/>
                        <a:pt x="168" y="253"/>
                        <a:pt x="168" y="253"/>
                      </a:cubicBezTo>
                      <a:cubicBezTo>
                        <a:pt x="169" y="253"/>
                        <a:pt x="169" y="253"/>
                        <a:pt x="169" y="253"/>
                      </a:cubicBezTo>
                      <a:cubicBezTo>
                        <a:pt x="169" y="253"/>
                        <a:pt x="169" y="253"/>
                        <a:pt x="169" y="253"/>
                      </a:cubicBezTo>
                      <a:cubicBezTo>
                        <a:pt x="169" y="254"/>
                        <a:pt x="169" y="254"/>
                        <a:pt x="169" y="254"/>
                      </a:cubicBezTo>
                      <a:cubicBezTo>
                        <a:pt x="169" y="254"/>
                        <a:pt x="169" y="254"/>
                        <a:pt x="169" y="254"/>
                      </a:cubicBezTo>
                      <a:cubicBezTo>
                        <a:pt x="170" y="254"/>
                        <a:pt x="170" y="254"/>
                        <a:pt x="170" y="254"/>
                      </a:cubicBezTo>
                      <a:cubicBezTo>
                        <a:pt x="170" y="254"/>
                        <a:pt x="170" y="254"/>
                        <a:pt x="170" y="254"/>
                      </a:cubicBezTo>
                      <a:cubicBezTo>
                        <a:pt x="170" y="254"/>
                        <a:pt x="170" y="254"/>
                        <a:pt x="170" y="254"/>
                      </a:cubicBezTo>
                      <a:cubicBezTo>
                        <a:pt x="171" y="255"/>
                        <a:pt x="171" y="255"/>
                        <a:pt x="171" y="255"/>
                      </a:cubicBezTo>
                      <a:cubicBezTo>
                        <a:pt x="171" y="255"/>
                        <a:pt x="171" y="255"/>
                        <a:pt x="171" y="255"/>
                      </a:cubicBezTo>
                      <a:cubicBezTo>
                        <a:pt x="171" y="255"/>
                        <a:pt x="171" y="255"/>
                        <a:pt x="171" y="255"/>
                      </a:cubicBezTo>
                      <a:cubicBezTo>
                        <a:pt x="171" y="255"/>
                        <a:pt x="171" y="255"/>
                        <a:pt x="171" y="255"/>
                      </a:cubicBezTo>
                      <a:cubicBezTo>
                        <a:pt x="171" y="255"/>
                        <a:pt x="171" y="255"/>
                        <a:pt x="171" y="255"/>
                      </a:cubicBezTo>
                      <a:cubicBezTo>
                        <a:pt x="171" y="255"/>
                        <a:pt x="171" y="255"/>
                        <a:pt x="171" y="255"/>
                      </a:cubicBezTo>
                      <a:cubicBezTo>
                        <a:pt x="171" y="255"/>
                        <a:pt x="170" y="255"/>
                        <a:pt x="170" y="255"/>
                      </a:cubicBezTo>
                      <a:cubicBezTo>
                        <a:pt x="170" y="255"/>
                        <a:pt x="170" y="255"/>
                        <a:pt x="170" y="255"/>
                      </a:cubicBezTo>
                      <a:cubicBezTo>
                        <a:pt x="170" y="255"/>
                        <a:pt x="170" y="255"/>
                        <a:pt x="170" y="255"/>
                      </a:cubicBezTo>
                      <a:cubicBezTo>
                        <a:pt x="170" y="255"/>
                        <a:pt x="170" y="255"/>
                        <a:pt x="170" y="255"/>
                      </a:cubicBezTo>
                      <a:cubicBezTo>
                        <a:pt x="170" y="256"/>
                        <a:pt x="170" y="256"/>
                        <a:pt x="170" y="256"/>
                      </a:cubicBezTo>
                      <a:cubicBezTo>
                        <a:pt x="170" y="256"/>
                        <a:pt x="170" y="256"/>
                        <a:pt x="170" y="256"/>
                      </a:cubicBezTo>
                      <a:cubicBezTo>
                        <a:pt x="170" y="256"/>
                        <a:pt x="169" y="256"/>
                        <a:pt x="169" y="256"/>
                      </a:cubicBezTo>
                      <a:cubicBezTo>
                        <a:pt x="169" y="255"/>
                        <a:pt x="169" y="255"/>
                        <a:pt x="169" y="255"/>
                      </a:cubicBezTo>
                      <a:cubicBezTo>
                        <a:pt x="169" y="255"/>
                        <a:pt x="169" y="255"/>
                        <a:pt x="169" y="255"/>
                      </a:cubicBezTo>
                      <a:cubicBezTo>
                        <a:pt x="168" y="255"/>
                        <a:pt x="168" y="255"/>
                        <a:pt x="168" y="255"/>
                      </a:cubicBezTo>
                      <a:cubicBezTo>
                        <a:pt x="168" y="255"/>
                        <a:pt x="168" y="255"/>
                        <a:pt x="168" y="255"/>
                      </a:cubicBezTo>
                      <a:cubicBezTo>
                        <a:pt x="168" y="254"/>
                        <a:pt x="168" y="254"/>
                        <a:pt x="168" y="254"/>
                      </a:cubicBezTo>
                      <a:cubicBezTo>
                        <a:pt x="167" y="254"/>
                        <a:pt x="167" y="254"/>
                        <a:pt x="167" y="254"/>
                      </a:cubicBezTo>
                      <a:cubicBezTo>
                        <a:pt x="167" y="254"/>
                        <a:pt x="167" y="254"/>
                        <a:pt x="167" y="254"/>
                      </a:cubicBezTo>
                      <a:cubicBezTo>
                        <a:pt x="167" y="254"/>
                        <a:pt x="167" y="254"/>
                        <a:pt x="167" y="254"/>
                      </a:cubicBezTo>
                      <a:cubicBezTo>
                        <a:pt x="166" y="254"/>
                        <a:pt x="166" y="254"/>
                        <a:pt x="166" y="254"/>
                      </a:cubicBezTo>
                      <a:cubicBezTo>
                        <a:pt x="166" y="254"/>
                        <a:pt x="166" y="254"/>
                        <a:pt x="166" y="254"/>
                      </a:cubicBezTo>
                      <a:cubicBezTo>
                        <a:pt x="166" y="254"/>
                        <a:pt x="166" y="254"/>
                        <a:pt x="166" y="254"/>
                      </a:cubicBezTo>
                      <a:cubicBezTo>
                        <a:pt x="166" y="253"/>
                        <a:pt x="166" y="253"/>
                        <a:pt x="166" y="253"/>
                      </a:cubicBezTo>
                      <a:cubicBezTo>
                        <a:pt x="165" y="254"/>
                        <a:pt x="165" y="254"/>
                        <a:pt x="165" y="254"/>
                      </a:cubicBezTo>
                      <a:cubicBezTo>
                        <a:pt x="165" y="254"/>
                        <a:pt x="165" y="254"/>
                        <a:pt x="165" y="254"/>
                      </a:cubicBezTo>
                      <a:cubicBezTo>
                        <a:pt x="165" y="254"/>
                        <a:pt x="165" y="254"/>
                        <a:pt x="165" y="254"/>
                      </a:cubicBezTo>
                      <a:cubicBezTo>
                        <a:pt x="165" y="254"/>
                        <a:pt x="165" y="254"/>
                        <a:pt x="165" y="254"/>
                      </a:cubicBezTo>
                      <a:cubicBezTo>
                        <a:pt x="165" y="254"/>
                        <a:pt x="165" y="254"/>
                        <a:pt x="165" y="254"/>
                      </a:cubicBezTo>
                      <a:cubicBezTo>
                        <a:pt x="164" y="254"/>
                        <a:pt x="164" y="254"/>
                        <a:pt x="164" y="254"/>
                      </a:cubicBezTo>
                      <a:cubicBezTo>
                        <a:pt x="164" y="254"/>
                        <a:pt x="164" y="254"/>
                        <a:pt x="164" y="254"/>
                      </a:cubicBezTo>
                      <a:cubicBezTo>
                        <a:pt x="163" y="254"/>
                        <a:pt x="163" y="254"/>
                        <a:pt x="163" y="254"/>
                      </a:cubicBezTo>
                      <a:cubicBezTo>
                        <a:pt x="163" y="254"/>
                        <a:pt x="163" y="254"/>
                        <a:pt x="163" y="254"/>
                      </a:cubicBezTo>
                      <a:cubicBezTo>
                        <a:pt x="163" y="254"/>
                        <a:pt x="163" y="254"/>
                        <a:pt x="163" y="254"/>
                      </a:cubicBezTo>
                      <a:cubicBezTo>
                        <a:pt x="163" y="254"/>
                        <a:pt x="163" y="254"/>
                        <a:pt x="163" y="254"/>
                      </a:cubicBezTo>
                      <a:cubicBezTo>
                        <a:pt x="163" y="255"/>
                        <a:pt x="163" y="255"/>
                        <a:pt x="163" y="255"/>
                      </a:cubicBezTo>
                      <a:cubicBezTo>
                        <a:pt x="163" y="255"/>
                        <a:pt x="163" y="255"/>
                        <a:pt x="163" y="255"/>
                      </a:cubicBezTo>
                      <a:cubicBezTo>
                        <a:pt x="163" y="255"/>
                        <a:pt x="162" y="255"/>
                        <a:pt x="162" y="255"/>
                      </a:cubicBezTo>
                      <a:cubicBezTo>
                        <a:pt x="162" y="255"/>
                        <a:pt x="162" y="255"/>
                        <a:pt x="162" y="255"/>
                      </a:cubicBezTo>
                      <a:cubicBezTo>
                        <a:pt x="162" y="255"/>
                        <a:pt x="162" y="255"/>
                        <a:pt x="162" y="255"/>
                      </a:cubicBezTo>
                      <a:cubicBezTo>
                        <a:pt x="162" y="256"/>
                        <a:pt x="162" y="256"/>
                        <a:pt x="162" y="256"/>
                      </a:cubicBezTo>
                      <a:cubicBezTo>
                        <a:pt x="162" y="256"/>
                        <a:pt x="162" y="256"/>
                        <a:pt x="162" y="256"/>
                      </a:cubicBezTo>
                      <a:cubicBezTo>
                        <a:pt x="162" y="256"/>
                        <a:pt x="162" y="256"/>
                        <a:pt x="162" y="256"/>
                      </a:cubicBezTo>
                      <a:cubicBezTo>
                        <a:pt x="163" y="256"/>
                        <a:pt x="163" y="256"/>
                        <a:pt x="163" y="256"/>
                      </a:cubicBezTo>
                      <a:cubicBezTo>
                        <a:pt x="163" y="256"/>
                        <a:pt x="163" y="256"/>
                        <a:pt x="163" y="256"/>
                      </a:cubicBezTo>
                      <a:cubicBezTo>
                        <a:pt x="163" y="257"/>
                        <a:pt x="163" y="257"/>
                        <a:pt x="163" y="257"/>
                      </a:cubicBezTo>
                      <a:cubicBezTo>
                        <a:pt x="163" y="257"/>
                        <a:pt x="163" y="257"/>
                        <a:pt x="163" y="257"/>
                      </a:cubicBezTo>
                      <a:cubicBezTo>
                        <a:pt x="164" y="257"/>
                        <a:pt x="164" y="257"/>
                        <a:pt x="164" y="257"/>
                      </a:cubicBezTo>
                      <a:cubicBezTo>
                        <a:pt x="164" y="257"/>
                        <a:pt x="164" y="257"/>
                        <a:pt x="164" y="257"/>
                      </a:cubicBezTo>
                      <a:cubicBezTo>
                        <a:pt x="164" y="257"/>
                        <a:pt x="164" y="257"/>
                        <a:pt x="164" y="257"/>
                      </a:cubicBezTo>
                      <a:cubicBezTo>
                        <a:pt x="164" y="258"/>
                        <a:pt x="164" y="258"/>
                        <a:pt x="164" y="258"/>
                      </a:cubicBezTo>
                      <a:cubicBezTo>
                        <a:pt x="164" y="258"/>
                        <a:pt x="164" y="258"/>
                        <a:pt x="164" y="258"/>
                      </a:cubicBezTo>
                      <a:cubicBezTo>
                        <a:pt x="164" y="258"/>
                        <a:pt x="164" y="258"/>
                        <a:pt x="164" y="258"/>
                      </a:cubicBezTo>
                      <a:cubicBezTo>
                        <a:pt x="164" y="259"/>
                        <a:pt x="164" y="259"/>
                        <a:pt x="164" y="259"/>
                      </a:cubicBezTo>
                      <a:cubicBezTo>
                        <a:pt x="164" y="259"/>
                        <a:pt x="164" y="259"/>
                        <a:pt x="164" y="259"/>
                      </a:cubicBezTo>
                      <a:cubicBezTo>
                        <a:pt x="164" y="259"/>
                        <a:pt x="164" y="259"/>
                        <a:pt x="164" y="259"/>
                      </a:cubicBezTo>
                      <a:cubicBezTo>
                        <a:pt x="164" y="259"/>
                        <a:pt x="164" y="259"/>
                        <a:pt x="164" y="259"/>
                      </a:cubicBezTo>
                      <a:cubicBezTo>
                        <a:pt x="164" y="260"/>
                        <a:pt x="164" y="260"/>
                        <a:pt x="164" y="260"/>
                      </a:cubicBezTo>
                      <a:cubicBezTo>
                        <a:pt x="164" y="260"/>
                        <a:pt x="164" y="260"/>
                        <a:pt x="164" y="260"/>
                      </a:cubicBezTo>
                      <a:cubicBezTo>
                        <a:pt x="164" y="260"/>
                        <a:pt x="164" y="260"/>
                        <a:pt x="164" y="260"/>
                      </a:cubicBezTo>
                      <a:cubicBezTo>
                        <a:pt x="164" y="260"/>
                        <a:pt x="164" y="260"/>
                        <a:pt x="164" y="260"/>
                      </a:cubicBezTo>
                      <a:cubicBezTo>
                        <a:pt x="164" y="260"/>
                        <a:pt x="164" y="260"/>
                        <a:pt x="164" y="260"/>
                      </a:cubicBezTo>
                      <a:cubicBezTo>
                        <a:pt x="164" y="261"/>
                        <a:pt x="164" y="261"/>
                        <a:pt x="164" y="261"/>
                      </a:cubicBezTo>
                      <a:cubicBezTo>
                        <a:pt x="164" y="261"/>
                        <a:pt x="164" y="261"/>
                        <a:pt x="164" y="261"/>
                      </a:cubicBezTo>
                      <a:cubicBezTo>
                        <a:pt x="164" y="261"/>
                        <a:pt x="164" y="261"/>
                        <a:pt x="164" y="261"/>
                      </a:cubicBezTo>
                      <a:cubicBezTo>
                        <a:pt x="164" y="261"/>
                        <a:pt x="164" y="261"/>
                        <a:pt x="164" y="261"/>
                      </a:cubicBezTo>
                      <a:cubicBezTo>
                        <a:pt x="164" y="261"/>
                        <a:pt x="164" y="261"/>
                        <a:pt x="164" y="261"/>
                      </a:cubicBezTo>
                      <a:cubicBezTo>
                        <a:pt x="164" y="261"/>
                        <a:pt x="164" y="261"/>
                        <a:pt x="164" y="261"/>
                      </a:cubicBezTo>
                      <a:cubicBezTo>
                        <a:pt x="165" y="262"/>
                        <a:pt x="165" y="262"/>
                        <a:pt x="165" y="262"/>
                      </a:cubicBezTo>
                      <a:cubicBezTo>
                        <a:pt x="165" y="262"/>
                        <a:pt x="165" y="262"/>
                        <a:pt x="165" y="262"/>
                      </a:cubicBezTo>
                      <a:cubicBezTo>
                        <a:pt x="165" y="262"/>
                        <a:pt x="165" y="261"/>
                        <a:pt x="165" y="261"/>
                      </a:cubicBezTo>
                      <a:cubicBezTo>
                        <a:pt x="165" y="261"/>
                        <a:pt x="165" y="261"/>
                        <a:pt x="165" y="261"/>
                      </a:cubicBezTo>
                      <a:cubicBezTo>
                        <a:pt x="165" y="261"/>
                        <a:pt x="165" y="261"/>
                        <a:pt x="165" y="261"/>
                      </a:cubicBezTo>
                      <a:cubicBezTo>
                        <a:pt x="165" y="261"/>
                        <a:pt x="165" y="261"/>
                        <a:pt x="165" y="261"/>
                      </a:cubicBezTo>
                      <a:cubicBezTo>
                        <a:pt x="165" y="261"/>
                        <a:pt x="165" y="260"/>
                        <a:pt x="165" y="260"/>
                      </a:cubicBezTo>
                      <a:cubicBezTo>
                        <a:pt x="166" y="260"/>
                        <a:pt x="166" y="260"/>
                        <a:pt x="166" y="260"/>
                      </a:cubicBezTo>
                      <a:cubicBezTo>
                        <a:pt x="166" y="260"/>
                        <a:pt x="166" y="260"/>
                        <a:pt x="166" y="260"/>
                      </a:cubicBezTo>
                      <a:cubicBezTo>
                        <a:pt x="166" y="260"/>
                        <a:pt x="166" y="260"/>
                        <a:pt x="166" y="260"/>
                      </a:cubicBezTo>
                      <a:cubicBezTo>
                        <a:pt x="166" y="261"/>
                        <a:pt x="166" y="261"/>
                        <a:pt x="166" y="261"/>
                      </a:cubicBezTo>
                      <a:cubicBezTo>
                        <a:pt x="166" y="261"/>
                        <a:pt x="166" y="261"/>
                        <a:pt x="166" y="261"/>
                      </a:cubicBezTo>
                      <a:cubicBezTo>
                        <a:pt x="166" y="261"/>
                        <a:pt x="166" y="261"/>
                        <a:pt x="166" y="261"/>
                      </a:cubicBezTo>
                      <a:cubicBezTo>
                        <a:pt x="167" y="261"/>
                        <a:pt x="167" y="261"/>
                        <a:pt x="167" y="261"/>
                      </a:cubicBezTo>
                      <a:cubicBezTo>
                        <a:pt x="167" y="262"/>
                        <a:pt x="167" y="262"/>
                        <a:pt x="167" y="262"/>
                      </a:cubicBezTo>
                      <a:cubicBezTo>
                        <a:pt x="167" y="262"/>
                        <a:pt x="167" y="262"/>
                        <a:pt x="167" y="262"/>
                      </a:cubicBezTo>
                      <a:cubicBezTo>
                        <a:pt x="167" y="262"/>
                        <a:pt x="167" y="262"/>
                        <a:pt x="167" y="262"/>
                      </a:cubicBezTo>
                      <a:cubicBezTo>
                        <a:pt x="167" y="262"/>
                        <a:pt x="167" y="262"/>
                        <a:pt x="167" y="262"/>
                      </a:cubicBezTo>
                      <a:cubicBezTo>
                        <a:pt x="167" y="262"/>
                        <a:pt x="167" y="262"/>
                        <a:pt x="167" y="262"/>
                      </a:cubicBezTo>
                      <a:cubicBezTo>
                        <a:pt x="167" y="263"/>
                        <a:pt x="167" y="263"/>
                        <a:pt x="167" y="263"/>
                      </a:cubicBezTo>
                      <a:cubicBezTo>
                        <a:pt x="167" y="263"/>
                        <a:pt x="167" y="263"/>
                        <a:pt x="167" y="263"/>
                      </a:cubicBezTo>
                      <a:cubicBezTo>
                        <a:pt x="168" y="263"/>
                        <a:pt x="168" y="263"/>
                        <a:pt x="168" y="263"/>
                      </a:cubicBezTo>
                      <a:cubicBezTo>
                        <a:pt x="168" y="263"/>
                        <a:pt x="168" y="263"/>
                        <a:pt x="168" y="263"/>
                      </a:cubicBezTo>
                      <a:cubicBezTo>
                        <a:pt x="168" y="263"/>
                        <a:pt x="168" y="263"/>
                        <a:pt x="168" y="263"/>
                      </a:cubicBezTo>
                      <a:cubicBezTo>
                        <a:pt x="168" y="263"/>
                        <a:pt x="168" y="263"/>
                        <a:pt x="168" y="263"/>
                      </a:cubicBezTo>
                      <a:cubicBezTo>
                        <a:pt x="168" y="262"/>
                        <a:pt x="168" y="262"/>
                        <a:pt x="168" y="262"/>
                      </a:cubicBezTo>
                      <a:cubicBezTo>
                        <a:pt x="168" y="262"/>
                        <a:pt x="168" y="262"/>
                        <a:pt x="168" y="262"/>
                      </a:cubicBezTo>
                      <a:cubicBezTo>
                        <a:pt x="168" y="262"/>
                        <a:pt x="168" y="262"/>
                        <a:pt x="168" y="262"/>
                      </a:cubicBezTo>
                      <a:cubicBezTo>
                        <a:pt x="168" y="262"/>
                        <a:pt x="168" y="262"/>
                        <a:pt x="168" y="262"/>
                      </a:cubicBezTo>
                      <a:cubicBezTo>
                        <a:pt x="168" y="262"/>
                        <a:pt x="168" y="262"/>
                        <a:pt x="168" y="262"/>
                      </a:cubicBezTo>
                      <a:cubicBezTo>
                        <a:pt x="169" y="262"/>
                        <a:pt x="169" y="262"/>
                        <a:pt x="169" y="262"/>
                      </a:cubicBezTo>
                      <a:cubicBezTo>
                        <a:pt x="169" y="262"/>
                        <a:pt x="169" y="262"/>
                        <a:pt x="169" y="262"/>
                      </a:cubicBezTo>
                      <a:cubicBezTo>
                        <a:pt x="169" y="262"/>
                        <a:pt x="169" y="262"/>
                        <a:pt x="169" y="262"/>
                      </a:cubicBezTo>
                      <a:cubicBezTo>
                        <a:pt x="169" y="262"/>
                        <a:pt x="169" y="262"/>
                        <a:pt x="169" y="262"/>
                      </a:cubicBezTo>
                      <a:cubicBezTo>
                        <a:pt x="169" y="262"/>
                        <a:pt x="169" y="262"/>
                        <a:pt x="169" y="262"/>
                      </a:cubicBezTo>
                      <a:cubicBezTo>
                        <a:pt x="169" y="262"/>
                        <a:pt x="169" y="262"/>
                        <a:pt x="169" y="262"/>
                      </a:cubicBezTo>
                      <a:cubicBezTo>
                        <a:pt x="169" y="263"/>
                        <a:pt x="169" y="263"/>
                        <a:pt x="169" y="263"/>
                      </a:cubicBezTo>
                      <a:cubicBezTo>
                        <a:pt x="170" y="263"/>
                        <a:pt x="170" y="263"/>
                        <a:pt x="170" y="263"/>
                      </a:cubicBezTo>
                      <a:cubicBezTo>
                        <a:pt x="170" y="263"/>
                        <a:pt x="170" y="263"/>
                        <a:pt x="170" y="263"/>
                      </a:cubicBezTo>
                      <a:cubicBezTo>
                        <a:pt x="170" y="263"/>
                        <a:pt x="170" y="263"/>
                        <a:pt x="170" y="263"/>
                      </a:cubicBezTo>
                      <a:cubicBezTo>
                        <a:pt x="170" y="263"/>
                        <a:pt x="170" y="263"/>
                        <a:pt x="170" y="263"/>
                      </a:cubicBezTo>
                      <a:cubicBezTo>
                        <a:pt x="170" y="264"/>
                        <a:pt x="170" y="264"/>
                        <a:pt x="170" y="264"/>
                      </a:cubicBezTo>
                      <a:cubicBezTo>
                        <a:pt x="170" y="264"/>
                        <a:pt x="170" y="264"/>
                        <a:pt x="170" y="264"/>
                      </a:cubicBezTo>
                      <a:cubicBezTo>
                        <a:pt x="171" y="264"/>
                        <a:pt x="171" y="264"/>
                        <a:pt x="171" y="264"/>
                      </a:cubicBezTo>
                      <a:cubicBezTo>
                        <a:pt x="171" y="263"/>
                        <a:pt x="171" y="263"/>
                        <a:pt x="171" y="263"/>
                      </a:cubicBezTo>
                      <a:cubicBezTo>
                        <a:pt x="170" y="263"/>
                        <a:pt x="170" y="263"/>
                        <a:pt x="170" y="263"/>
                      </a:cubicBezTo>
                      <a:cubicBezTo>
                        <a:pt x="170" y="263"/>
                        <a:pt x="170" y="263"/>
                        <a:pt x="170" y="263"/>
                      </a:cubicBezTo>
                      <a:cubicBezTo>
                        <a:pt x="170" y="263"/>
                        <a:pt x="170" y="263"/>
                        <a:pt x="170" y="263"/>
                      </a:cubicBezTo>
                      <a:cubicBezTo>
                        <a:pt x="170" y="263"/>
                        <a:pt x="170" y="263"/>
                        <a:pt x="170" y="263"/>
                      </a:cubicBezTo>
                      <a:cubicBezTo>
                        <a:pt x="170" y="262"/>
                        <a:pt x="170" y="262"/>
                        <a:pt x="170" y="262"/>
                      </a:cubicBezTo>
                      <a:cubicBezTo>
                        <a:pt x="170" y="262"/>
                        <a:pt x="170" y="262"/>
                        <a:pt x="170" y="262"/>
                      </a:cubicBezTo>
                      <a:cubicBezTo>
                        <a:pt x="170" y="262"/>
                        <a:pt x="170" y="262"/>
                        <a:pt x="170" y="262"/>
                      </a:cubicBezTo>
                      <a:cubicBezTo>
                        <a:pt x="170" y="262"/>
                        <a:pt x="170" y="262"/>
                        <a:pt x="170" y="262"/>
                      </a:cubicBezTo>
                      <a:cubicBezTo>
                        <a:pt x="170" y="262"/>
                        <a:pt x="170" y="262"/>
                        <a:pt x="170" y="262"/>
                      </a:cubicBezTo>
                      <a:cubicBezTo>
                        <a:pt x="170" y="262"/>
                        <a:pt x="170" y="262"/>
                        <a:pt x="170" y="262"/>
                      </a:cubicBezTo>
                      <a:cubicBezTo>
                        <a:pt x="170" y="261"/>
                        <a:pt x="170" y="261"/>
                        <a:pt x="170" y="261"/>
                      </a:cubicBezTo>
                      <a:cubicBezTo>
                        <a:pt x="170" y="261"/>
                        <a:pt x="170" y="261"/>
                        <a:pt x="170" y="261"/>
                      </a:cubicBezTo>
                      <a:cubicBezTo>
                        <a:pt x="170" y="260"/>
                        <a:pt x="170" y="260"/>
                        <a:pt x="170" y="260"/>
                      </a:cubicBezTo>
                      <a:cubicBezTo>
                        <a:pt x="170" y="260"/>
                        <a:pt x="170" y="260"/>
                        <a:pt x="170" y="260"/>
                      </a:cubicBezTo>
                      <a:cubicBezTo>
                        <a:pt x="170" y="260"/>
                        <a:pt x="170" y="260"/>
                        <a:pt x="170" y="260"/>
                      </a:cubicBezTo>
                      <a:cubicBezTo>
                        <a:pt x="169" y="259"/>
                        <a:pt x="169" y="259"/>
                        <a:pt x="169" y="259"/>
                      </a:cubicBezTo>
                      <a:cubicBezTo>
                        <a:pt x="169" y="259"/>
                        <a:pt x="169" y="259"/>
                        <a:pt x="169" y="259"/>
                      </a:cubicBezTo>
                      <a:cubicBezTo>
                        <a:pt x="169" y="259"/>
                        <a:pt x="169" y="259"/>
                        <a:pt x="169" y="259"/>
                      </a:cubicBezTo>
                      <a:cubicBezTo>
                        <a:pt x="169" y="258"/>
                        <a:pt x="169" y="258"/>
                        <a:pt x="169" y="258"/>
                      </a:cubicBezTo>
                      <a:cubicBezTo>
                        <a:pt x="169" y="258"/>
                        <a:pt x="169" y="258"/>
                        <a:pt x="169" y="258"/>
                      </a:cubicBezTo>
                      <a:cubicBezTo>
                        <a:pt x="169" y="258"/>
                        <a:pt x="169" y="258"/>
                        <a:pt x="169" y="258"/>
                      </a:cubicBezTo>
                      <a:cubicBezTo>
                        <a:pt x="169" y="258"/>
                        <a:pt x="169" y="258"/>
                        <a:pt x="169" y="258"/>
                      </a:cubicBezTo>
                      <a:cubicBezTo>
                        <a:pt x="169" y="258"/>
                        <a:pt x="169" y="258"/>
                        <a:pt x="169" y="258"/>
                      </a:cubicBezTo>
                      <a:cubicBezTo>
                        <a:pt x="170" y="258"/>
                        <a:pt x="170" y="258"/>
                        <a:pt x="170" y="258"/>
                      </a:cubicBezTo>
                      <a:cubicBezTo>
                        <a:pt x="170" y="258"/>
                        <a:pt x="170" y="258"/>
                        <a:pt x="170" y="258"/>
                      </a:cubicBezTo>
                      <a:cubicBezTo>
                        <a:pt x="170" y="258"/>
                        <a:pt x="170" y="258"/>
                        <a:pt x="170" y="258"/>
                      </a:cubicBezTo>
                      <a:cubicBezTo>
                        <a:pt x="170" y="258"/>
                        <a:pt x="170" y="258"/>
                        <a:pt x="170" y="258"/>
                      </a:cubicBezTo>
                      <a:cubicBezTo>
                        <a:pt x="171" y="259"/>
                        <a:pt x="171" y="259"/>
                        <a:pt x="171" y="259"/>
                      </a:cubicBezTo>
                      <a:cubicBezTo>
                        <a:pt x="171" y="259"/>
                        <a:pt x="171" y="259"/>
                        <a:pt x="171" y="259"/>
                      </a:cubicBezTo>
                      <a:cubicBezTo>
                        <a:pt x="171" y="259"/>
                        <a:pt x="171" y="259"/>
                        <a:pt x="171" y="259"/>
                      </a:cubicBezTo>
                      <a:cubicBezTo>
                        <a:pt x="171" y="259"/>
                        <a:pt x="171" y="259"/>
                        <a:pt x="171" y="259"/>
                      </a:cubicBezTo>
                      <a:cubicBezTo>
                        <a:pt x="171" y="259"/>
                        <a:pt x="171" y="259"/>
                        <a:pt x="171" y="259"/>
                      </a:cubicBezTo>
                      <a:cubicBezTo>
                        <a:pt x="171" y="259"/>
                        <a:pt x="171" y="259"/>
                        <a:pt x="171" y="259"/>
                      </a:cubicBezTo>
                      <a:cubicBezTo>
                        <a:pt x="172" y="259"/>
                        <a:pt x="172" y="259"/>
                        <a:pt x="172" y="259"/>
                      </a:cubicBezTo>
                      <a:cubicBezTo>
                        <a:pt x="172" y="259"/>
                        <a:pt x="172" y="259"/>
                        <a:pt x="172" y="259"/>
                      </a:cubicBezTo>
                      <a:cubicBezTo>
                        <a:pt x="172" y="259"/>
                        <a:pt x="172" y="259"/>
                        <a:pt x="172" y="259"/>
                      </a:cubicBezTo>
                      <a:cubicBezTo>
                        <a:pt x="172" y="259"/>
                        <a:pt x="172" y="259"/>
                        <a:pt x="172" y="259"/>
                      </a:cubicBezTo>
                      <a:cubicBezTo>
                        <a:pt x="172" y="258"/>
                        <a:pt x="172" y="258"/>
                        <a:pt x="172" y="258"/>
                      </a:cubicBezTo>
                      <a:cubicBezTo>
                        <a:pt x="172" y="258"/>
                        <a:pt x="172" y="258"/>
                        <a:pt x="172" y="258"/>
                      </a:cubicBezTo>
                      <a:cubicBezTo>
                        <a:pt x="172" y="258"/>
                        <a:pt x="172" y="258"/>
                        <a:pt x="172" y="258"/>
                      </a:cubicBezTo>
                      <a:cubicBezTo>
                        <a:pt x="172" y="258"/>
                        <a:pt x="172" y="258"/>
                        <a:pt x="172" y="258"/>
                      </a:cubicBezTo>
                      <a:cubicBezTo>
                        <a:pt x="172" y="258"/>
                        <a:pt x="172" y="258"/>
                        <a:pt x="172" y="258"/>
                      </a:cubicBezTo>
                      <a:cubicBezTo>
                        <a:pt x="171" y="258"/>
                        <a:pt x="171" y="258"/>
                        <a:pt x="171" y="258"/>
                      </a:cubicBezTo>
                      <a:cubicBezTo>
                        <a:pt x="171" y="258"/>
                        <a:pt x="171" y="258"/>
                        <a:pt x="171" y="258"/>
                      </a:cubicBezTo>
                      <a:cubicBezTo>
                        <a:pt x="171" y="257"/>
                        <a:pt x="171" y="257"/>
                        <a:pt x="171" y="257"/>
                      </a:cubicBezTo>
                      <a:cubicBezTo>
                        <a:pt x="171" y="257"/>
                        <a:pt x="171" y="257"/>
                        <a:pt x="171" y="257"/>
                      </a:cubicBezTo>
                      <a:cubicBezTo>
                        <a:pt x="171" y="257"/>
                        <a:pt x="171" y="257"/>
                        <a:pt x="171" y="257"/>
                      </a:cubicBezTo>
                      <a:cubicBezTo>
                        <a:pt x="171" y="257"/>
                        <a:pt x="171" y="257"/>
                        <a:pt x="171" y="257"/>
                      </a:cubicBezTo>
                      <a:cubicBezTo>
                        <a:pt x="171" y="256"/>
                        <a:pt x="171" y="256"/>
                        <a:pt x="171" y="256"/>
                      </a:cubicBezTo>
                      <a:cubicBezTo>
                        <a:pt x="170" y="256"/>
                        <a:pt x="170" y="256"/>
                        <a:pt x="170" y="256"/>
                      </a:cubicBezTo>
                      <a:cubicBezTo>
                        <a:pt x="170" y="256"/>
                        <a:pt x="170" y="256"/>
                        <a:pt x="170" y="256"/>
                      </a:cubicBezTo>
                      <a:cubicBezTo>
                        <a:pt x="171" y="256"/>
                        <a:pt x="171" y="256"/>
                        <a:pt x="171" y="256"/>
                      </a:cubicBezTo>
                      <a:cubicBezTo>
                        <a:pt x="171" y="256"/>
                        <a:pt x="171" y="256"/>
                        <a:pt x="171" y="256"/>
                      </a:cubicBezTo>
                      <a:cubicBezTo>
                        <a:pt x="171" y="256"/>
                        <a:pt x="172" y="256"/>
                        <a:pt x="172" y="256"/>
                      </a:cubicBezTo>
                      <a:cubicBezTo>
                        <a:pt x="172" y="256"/>
                        <a:pt x="172" y="256"/>
                        <a:pt x="172" y="256"/>
                      </a:cubicBezTo>
                      <a:cubicBezTo>
                        <a:pt x="172" y="256"/>
                        <a:pt x="172" y="256"/>
                        <a:pt x="172" y="256"/>
                      </a:cubicBezTo>
                      <a:cubicBezTo>
                        <a:pt x="172" y="256"/>
                        <a:pt x="172" y="256"/>
                        <a:pt x="172" y="256"/>
                      </a:cubicBezTo>
                      <a:cubicBezTo>
                        <a:pt x="173" y="256"/>
                        <a:pt x="173" y="256"/>
                        <a:pt x="173" y="256"/>
                      </a:cubicBezTo>
                      <a:cubicBezTo>
                        <a:pt x="173" y="256"/>
                        <a:pt x="173" y="256"/>
                        <a:pt x="173" y="256"/>
                      </a:cubicBezTo>
                      <a:cubicBezTo>
                        <a:pt x="173" y="256"/>
                        <a:pt x="173" y="256"/>
                        <a:pt x="173" y="256"/>
                      </a:cubicBezTo>
                      <a:cubicBezTo>
                        <a:pt x="173" y="256"/>
                        <a:pt x="173" y="256"/>
                        <a:pt x="173" y="256"/>
                      </a:cubicBezTo>
                      <a:cubicBezTo>
                        <a:pt x="174" y="257"/>
                        <a:pt x="174" y="257"/>
                        <a:pt x="174" y="257"/>
                      </a:cubicBezTo>
                      <a:cubicBezTo>
                        <a:pt x="174" y="257"/>
                        <a:pt x="174" y="257"/>
                        <a:pt x="174" y="257"/>
                      </a:cubicBezTo>
                      <a:cubicBezTo>
                        <a:pt x="174" y="257"/>
                        <a:pt x="174" y="257"/>
                        <a:pt x="174" y="257"/>
                      </a:cubicBezTo>
                      <a:cubicBezTo>
                        <a:pt x="174" y="257"/>
                        <a:pt x="174" y="257"/>
                        <a:pt x="174" y="257"/>
                      </a:cubicBezTo>
                      <a:cubicBezTo>
                        <a:pt x="174" y="257"/>
                        <a:pt x="174" y="257"/>
                        <a:pt x="174" y="257"/>
                      </a:cubicBezTo>
                      <a:cubicBezTo>
                        <a:pt x="175" y="258"/>
                        <a:pt x="175" y="258"/>
                        <a:pt x="175" y="258"/>
                      </a:cubicBezTo>
                      <a:cubicBezTo>
                        <a:pt x="175" y="257"/>
                        <a:pt x="175" y="257"/>
                        <a:pt x="175" y="257"/>
                      </a:cubicBezTo>
                      <a:cubicBezTo>
                        <a:pt x="175" y="257"/>
                        <a:pt x="175" y="257"/>
                        <a:pt x="175" y="257"/>
                      </a:cubicBezTo>
                      <a:cubicBezTo>
                        <a:pt x="175" y="257"/>
                        <a:pt x="175" y="257"/>
                        <a:pt x="175" y="257"/>
                      </a:cubicBezTo>
                      <a:cubicBezTo>
                        <a:pt x="175" y="257"/>
                        <a:pt x="175" y="257"/>
                        <a:pt x="175" y="257"/>
                      </a:cubicBezTo>
                      <a:cubicBezTo>
                        <a:pt x="175" y="257"/>
                        <a:pt x="175" y="257"/>
                        <a:pt x="175" y="257"/>
                      </a:cubicBezTo>
                      <a:cubicBezTo>
                        <a:pt x="175" y="256"/>
                        <a:pt x="175" y="256"/>
                        <a:pt x="175" y="256"/>
                      </a:cubicBezTo>
                      <a:cubicBezTo>
                        <a:pt x="175" y="256"/>
                        <a:pt x="175" y="256"/>
                        <a:pt x="175" y="256"/>
                      </a:cubicBezTo>
                      <a:cubicBezTo>
                        <a:pt x="175" y="256"/>
                        <a:pt x="175" y="256"/>
                        <a:pt x="175" y="256"/>
                      </a:cubicBezTo>
                      <a:cubicBezTo>
                        <a:pt x="175" y="256"/>
                        <a:pt x="175" y="256"/>
                        <a:pt x="175" y="256"/>
                      </a:cubicBezTo>
                      <a:cubicBezTo>
                        <a:pt x="175" y="256"/>
                        <a:pt x="175" y="255"/>
                        <a:pt x="175" y="255"/>
                      </a:cubicBezTo>
                      <a:cubicBezTo>
                        <a:pt x="175" y="255"/>
                        <a:pt x="175" y="255"/>
                        <a:pt x="175" y="255"/>
                      </a:cubicBezTo>
                      <a:cubicBezTo>
                        <a:pt x="175" y="255"/>
                        <a:pt x="175" y="255"/>
                        <a:pt x="175" y="255"/>
                      </a:cubicBezTo>
                      <a:cubicBezTo>
                        <a:pt x="175" y="254"/>
                        <a:pt x="175" y="254"/>
                        <a:pt x="175" y="254"/>
                      </a:cubicBezTo>
                      <a:cubicBezTo>
                        <a:pt x="175" y="254"/>
                        <a:pt x="174" y="254"/>
                        <a:pt x="174" y="254"/>
                      </a:cubicBezTo>
                      <a:cubicBezTo>
                        <a:pt x="174" y="254"/>
                        <a:pt x="174" y="254"/>
                        <a:pt x="174" y="254"/>
                      </a:cubicBezTo>
                      <a:cubicBezTo>
                        <a:pt x="173" y="254"/>
                        <a:pt x="173" y="254"/>
                        <a:pt x="173" y="254"/>
                      </a:cubicBezTo>
                      <a:cubicBezTo>
                        <a:pt x="173" y="254"/>
                        <a:pt x="173" y="254"/>
                        <a:pt x="173" y="254"/>
                      </a:cubicBezTo>
                      <a:cubicBezTo>
                        <a:pt x="173" y="253"/>
                        <a:pt x="173" y="253"/>
                        <a:pt x="173" y="253"/>
                      </a:cubicBezTo>
                      <a:cubicBezTo>
                        <a:pt x="173" y="253"/>
                        <a:pt x="173" y="253"/>
                        <a:pt x="173" y="253"/>
                      </a:cubicBezTo>
                      <a:cubicBezTo>
                        <a:pt x="172" y="253"/>
                        <a:pt x="172" y="253"/>
                        <a:pt x="172" y="253"/>
                      </a:cubicBezTo>
                      <a:cubicBezTo>
                        <a:pt x="172" y="253"/>
                        <a:pt x="172" y="253"/>
                        <a:pt x="172" y="253"/>
                      </a:cubicBezTo>
                      <a:cubicBezTo>
                        <a:pt x="172" y="253"/>
                        <a:pt x="172" y="253"/>
                        <a:pt x="172" y="253"/>
                      </a:cubicBezTo>
                      <a:cubicBezTo>
                        <a:pt x="172" y="253"/>
                        <a:pt x="172" y="253"/>
                        <a:pt x="172" y="253"/>
                      </a:cubicBezTo>
                      <a:cubicBezTo>
                        <a:pt x="172" y="252"/>
                        <a:pt x="172" y="252"/>
                        <a:pt x="172" y="252"/>
                      </a:cubicBezTo>
                      <a:cubicBezTo>
                        <a:pt x="172" y="252"/>
                        <a:pt x="172" y="252"/>
                        <a:pt x="172" y="252"/>
                      </a:cubicBezTo>
                      <a:cubicBezTo>
                        <a:pt x="172" y="252"/>
                        <a:pt x="171" y="252"/>
                        <a:pt x="171" y="252"/>
                      </a:cubicBezTo>
                      <a:cubicBezTo>
                        <a:pt x="171" y="252"/>
                        <a:pt x="171" y="252"/>
                        <a:pt x="171" y="252"/>
                      </a:cubicBezTo>
                      <a:cubicBezTo>
                        <a:pt x="171" y="252"/>
                        <a:pt x="171" y="252"/>
                        <a:pt x="171" y="252"/>
                      </a:cubicBezTo>
                      <a:cubicBezTo>
                        <a:pt x="171" y="252"/>
                        <a:pt x="171" y="252"/>
                        <a:pt x="171" y="252"/>
                      </a:cubicBezTo>
                      <a:cubicBezTo>
                        <a:pt x="170" y="252"/>
                        <a:pt x="170" y="252"/>
                        <a:pt x="170" y="252"/>
                      </a:cubicBezTo>
                      <a:cubicBezTo>
                        <a:pt x="170" y="252"/>
                        <a:pt x="170" y="252"/>
                        <a:pt x="170" y="252"/>
                      </a:cubicBezTo>
                      <a:cubicBezTo>
                        <a:pt x="170" y="252"/>
                        <a:pt x="170" y="251"/>
                        <a:pt x="170" y="251"/>
                      </a:cubicBezTo>
                      <a:cubicBezTo>
                        <a:pt x="169" y="251"/>
                        <a:pt x="169" y="251"/>
                        <a:pt x="169" y="251"/>
                      </a:cubicBezTo>
                      <a:cubicBezTo>
                        <a:pt x="169" y="251"/>
                        <a:pt x="169" y="251"/>
                        <a:pt x="169" y="251"/>
                      </a:cubicBezTo>
                      <a:cubicBezTo>
                        <a:pt x="169" y="251"/>
                        <a:pt x="169" y="251"/>
                        <a:pt x="169" y="251"/>
                      </a:cubicBezTo>
                      <a:cubicBezTo>
                        <a:pt x="169" y="251"/>
                        <a:pt x="169" y="251"/>
                        <a:pt x="169" y="251"/>
                      </a:cubicBezTo>
                      <a:cubicBezTo>
                        <a:pt x="169" y="251"/>
                        <a:pt x="169" y="251"/>
                        <a:pt x="169" y="251"/>
                      </a:cubicBezTo>
                      <a:cubicBezTo>
                        <a:pt x="169" y="251"/>
                        <a:pt x="169" y="251"/>
                        <a:pt x="169" y="251"/>
                      </a:cubicBezTo>
                      <a:cubicBezTo>
                        <a:pt x="169" y="251"/>
                        <a:pt x="170" y="251"/>
                        <a:pt x="170" y="251"/>
                      </a:cubicBezTo>
                      <a:cubicBezTo>
                        <a:pt x="170" y="251"/>
                        <a:pt x="170" y="251"/>
                        <a:pt x="170" y="251"/>
                      </a:cubicBezTo>
                      <a:cubicBezTo>
                        <a:pt x="170" y="251"/>
                        <a:pt x="170" y="251"/>
                        <a:pt x="170" y="251"/>
                      </a:cubicBezTo>
                      <a:cubicBezTo>
                        <a:pt x="171" y="251"/>
                        <a:pt x="171" y="251"/>
                        <a:pt x="171" y="251"/>
                      </a:cubicBezTo>
                      <a:cubicBezTo>
                        <a:pt x="171" y="251"/>
                        <a:pt x="171" y="251"/>
                        <a:pt x="171" y="251"/>
                      </a:cubicBezTo>
                      <a:cubicBezTo>
                        <a:pt x="171" y="251"/>
                        <a:pt x="171" y="250"/>
                        <a:pt x="171" y="250"/>
                      </a:cubicBezTo>
                      <a:cubicBezTo>
                        <a:pt x="171" y="250"/>
                        <a:pt x="171" y="250"/>
                        <a:pt x="171" y="250"/>
                      </a:cubicBezTo>
                      <a:cubicBezTo>
                        <a:pt x="171" y="250"/>
                        <a:pt x="171" y="250"/>
                        <a:pt x="171" y="250"/>
                      </a:cubicBezTo>
                      <a:cubicBezTo>
                        <a:pt x="170" y="250"/>
                        <a:pt x="170" y="250"/>
                        <a:pt x="170" y="250"/>
                      </a:cubicBezTo>
                      <a:cubicBezTo>
                        <a:pt x="170" y="249"/>
                        <a:pt x="170" y="249"/>
                        <a:pt x="170" y="249"/>
                      </a:cubicBezTo>
                      <a:cubicBezTo>
                        <a:pt x="170" y="249"/>
                        <a:pt x="170" y="249"/>
                        <a:pt x="170" y="249"/>
                      </a:cubicBezTo>
                      <a:cubicBezTo>
                        <a:pt x="170" y="249"/>
                        <a:pt x="170" y="249"/>
                        <a:pt x="170" y="249"/>
                      </a:cubicBezTo>
                      <a:cubicBezTo>
                        <a:pt x="170" y="249"/>
                        <a:pt x="170" y="249"/>
                        <a:pt x="170" y="249"/>
                      </a:cubicBezTo>
                      <a:cubicBezTo>
                        <a:pt x="170" y="249"/>
                        <a:pt x="170" y="249"/>
                        <a:pt x="170" y="249"/>
                      </a:cubicBezTo>
                      <a:cubicBezTo>
                        <a:pt x="170" y="249"/>
                        <a:pt x="170" y="249"/>
                        <a:pt x="170" y="249"/>
                      </a:cubicBezTo>
                      <a:cubicBezTo>
                        <a:pt x="171" y="249"/>
                        <a:pt x="171" y="249"/>
                        <a:pt x="171" y="249"/>
                      </a:cubicBezTo>
                      <a:cubicBezTo>
                        <a:pt x="171" y="249"/>
                        <a:pt x="171" y="249"/>
                        <a:pt x="171" y="249"/>
                      </a:cubicBezTo>
                      <a:cubicBezTo>
                        <a:pt x="171" y="249"/>
                        <a:pt x="171" y="249"/>
                        <a:pt x="171" y="249"/>
                      </a:cubicBezTo>
                      <a:cubicBezTo>
                        <a:pt x="171" y="249"/>
                        <a:pt x="171" y="249"/>
                        <a:pt x="171" y="249"/>
                      </a:cubicBezTo>
                      <a:cubicBezTo>
                        <a:pt x="171" y="249"/>
                        <a:pt x="171" y="249"/>
                        <a:pt x="171" y="249"/>
                      </a:cubicBezTo>
                      <a:cubicBezTo>
                        <a:pt x="172" y="249"/>
                        <a:pt x="172" y="249"/>
                        <a:pt x="172" y="249"/>
                      </a:cubicBezTo>
                      <a:cubicBezTo>
                        <a:pt x="172" y="249"/>
                        <a:pt x="172" y="250"/>
                        <a:pt x="172" y="250"/>
                      </a:cubicBezTo>
                      <a:cubicBezTo>
                        <a:pt x="172" y="249"/>
                        <a:pt x="172" y="249"/>
                        <a:pt x="172" y="249"/>
                      </a:cubicBezTo>
                      <a:cubicBezTo>
                        <a:pt x="172" y="249"/>
                        <a:pt x="172" y="249"/>
                        <a:pt x="172" y="249"/>
                      </a:cubicBezTo>
                      <a:cubicBezTo>
                        <a:pt x="172" y="249"/>
                        <a:pt x="172" y="249"/>
                        <a:pt x="172" y="249"/>
                      </a:cubicBezTo>
                      <a:cubicBezTo>
                        <a:pt x="171" y="248"/>
                        <a:pt x="171" y="248"/>
                        <a:pt x="171" y="248"/>
                      </a:cubicBezTo>
                      <a:cubicBezTo>
                        <a:pt x="171" y="248"/>
                        <a:pt x="171" y="248"/>
                        <a:pt x="171" y="248"/>
                      </a:cubicBezTo>
                      <a:cubicBezTo>
                        <a:pt x="171" y="248"/>
                        <a:pt x="171" y="248"/>
                        <a:pt x="171" y="248"/>
                      </a:cubicBezTo>
                      <a:cubicBezTo>
                        <a:pt x="171" y="248"/>
                        <a:pt x="171" y="248"/>
                        <a:pt x="171" y="248"/>
                      </a:cubicBezTo>
                      <a:cubicBezTo>
                        <a:pt x="171" y="247"/>
                        <a:pt x="171" y="247"/>
                        <a:pt x="171" y="247"/>
                      </a:cubicBezTo>
                      <a:cubicBezTo>
                        <a:pt x="170" y="247"/>
                        <a:pt x="170" y="247"/>
                        <a:pt x="170" y="247"/>
                      </a:cubicBezTo>
                      <a:cubicBezTo>
                        <a:pt x="170" y="247"/>
                        <a:pt x="170" y="247"/>
                        <a:pt x="170" y="247"/>
                      </a:cubicBezTo>
                      <a:cubicBezTo>
                        <a:pt x="170" y="246"/>
                        <a:pt x="170" y="246"/>
                        <a:pt x="170" y="246"/>
                      </a:cubicBezTo>
                      <a:cubicBezTo>
                        <a:pt x="170" y="246"/>
                        <a:pt x="170" y="246"/>
                        <a:pt x="170" y="246"/>
                      </a:cubicBezTo>
                      <a:cubicBezTo>
                        <a:pt x="170" y="246"/>
                        <a:pt x="170" y="246"/>
                        <a:pt x="170" y="246"/>
                      </a:cubicBezTo>
                      <a:cubicBezTo>
                        <a:pt x="169" y="245"/>
                        <a:pt x="169" y="245"/>
                        <a:pt x="169" y="245"/>
                      </a:cubicBezTo>
                      <a:cubicBezTo>
                        <a:pt x="169" y="245"/>
                        <a:pt x="169" y="245"/>
                        <a:pt x="169" y="245"/>
                      </a:cubicBezTo>
                      <a:cubicBezTo>
                        <a:pt x="169" y="245"/>
                        <a:pt x="169" y="245"/>
                        <a:pt x="169" y="245"/>
                      </a:cubicBezTo>
                      <a:cubicBezTo>
                        <a:pt x="169" y="245"/>
                        <a:pt x="169" y="245"/>
                        <a:pt x="169" y="245"/>
                      </a:cubicBezTo>
                      <a:cubicBezTo>
                        <a:pt x="169" y="244"/>
                        <a:pt x="169" y="244"/>
                        <a:pt x="169" y="244"/>
                      </a:cubicBezTo>
                      <a:cubicBezTo>
                        <a:pt x="170" y="244"/>
                        <a:pt x="170" y="244"/>
                        <a:pt x="170" y="244"/>
                      </a:cubicBezTo>
                      <a:cubicBezTo>
                        <a:pt x="170" y="244"/>
                        <a:pt x="170" y="244"/>
                        <a:pt x="170" y="244"/>
                      </a:cubicBezTo>
                      <a:cubicBezTo>
                        <a:pt x="170" y="243"/>
                        <a:pt x="170" y="243"/>
                        <a:pt x="170" y="243"/>
                      </a:cubicBezTo>
                      <a:cubicBezTo>
                        <a:pt x="170" y="243"/>
                        <a:pt x="170" y="243"/>
                        <a:pt x="170" y="243"/>
                      </a:cubicBezTo>
                      <a:cubicBezTo>
                        <a:pt x="170" y="243"/>
                        <a:pt x="170" y="243"/>
                        <a:pt x="170" y="243"/>
                      </a:cubicBezTo>
                      <a:cubicBezTo>
                        <a:pt x="170" y="243"/>
                        <a:pt x="170" y="243"/>
                        <a:pt x="170" y="243"/>
                      </a:cubicBezTo>
                      <a:cubicBezTo>
                        <a:pt x="171" y="243"/>
                        <a:pt x="171" y="243"/>
                        <a:pt x="171" y="243"/>
                      </a:cubicBezTo>
                      <a:cubicBezTo>
                        <a:pt x="171" y="243"/>
                        <a:pt x="171" y="243"/>
                        <a:pt x="171" y="243"/>
                      </a:cubicBezTo>
                      <a:cubicBezTo>
                        <a:pt x="171" y="244"/>
                        <a:pt x="171" y="244"/>
                        <a:pt x="171" y="244"/>
                      </a:cubicBezTo>
                      <a:cubicBezTo>
                        <a:pt x="172" y="244"/>
                        <a:pt x="172" y="244"/>
                        <a:pt x="172" y="244"/>
                      </a:cubicBezTo>
                      <a:cubicBezTo>
                        <a:pt x="172" y="244"/>
                        <a:pt x="172" y="244"/>
                        <a:pt x="172" y="244"/>
                      </a:cubicBezTo>
                      <a:cubicBezTo>
                        <a:pt x="172" y="245"/>
                        <a:pt x="172" y="245"/>
                        <a:pt x="172" y="245"/>
                      </a:cubicBezTo>
                      <a:cubicBezTo>
                        <a:pt x="172" y="245"/>
                        <a:pt x="172" y="245"/>
                        <a:pt x="172" y="245"/>
                      </a:cubicBezTo>
                      <a:cubicBezTo>
                        <a:pt x="173" y="246"/>
                        <a:pt x="173" y="246"/>
                        <a:pt x="173" y="246"/>
                      </a:cubicBezTo>
                      <a:cubicBezTo>
                        <a:pt x="173" y="246"/>
                        <a:pt x="173" y="246"/>
                        <a:pt x="173" y="246"/>
                      </a:cubicBezTo>
                      <a:cubicBezTo>
                        <a:pt x="173" y="246"/>
                        <a:pt x="173" y="246"/>
                        <a:pt x="173" y="246"/>
                      </a:cubicBezTo>
                      <a:cubicBezTo>
                        <a:pt x="173" y="246"/>
                        <a:pt x="173" y="246"/>
                        <a:pt x="173" y="246"/>
                      </a:cubicBezTo>
                      <a:cubicBezTo>
                        <a:pt x="173" y="245"/>
                        <a:pt x="173" y="245"/>
                        <a:pt x="173" y="245"/>
                      </a:cubicBezTo>
                      <a:cubicBezTo>
                        <a:pt x="173" y="245"/>
                        <a:pt x="173" y="245"/>
                        <a:pt x="173" y="245"/>
                      </a:cubicBezTo>
                      <a:cubicBezTo>
                        <a:pt x="173" y="245"/>
                        <a:pt x="173" y="245"/>
                        <a:pt x="173" y="245"/>
                      </a:cubicBezTo>
                      <a:cubicBezTo>
                        <a:pt x="173" y="245"/>
                        <a:pt x="173" y="245"/>
                        <a:pt x="173" y="245"/>
                      </a:cubicBezTo>
                      <a:cubicBezTo>
                        <a:pt x="174" y="245"/>
                        <a:pt x="174" y="245"/>
                        <a:pt x="174" y="245"/>
                      </a:cubicBezTo>
                      <a:cubicBezTo>
                        <a:pt x="174" y="245"/>
                        <a:pt x="174" y="246"/>
                        <a:pt x="174" y="246"/>
                      </a:cubicBezTo>
                      <a:cubicBezTo>
                        <a:pt x="175" y="246"/>
                        <a:pt x="175" y="246"/>
                        <a:pt x="175" y="246"/>
                      </a:cubicBezTo>
                      <a:cubicBezTo>
                        <a:pt x="175" y="246"/>
                        <a:pt x="175" y="246"/>
                        <a:pt x="175" y="246"/>
                      </a:cubicBezTo>
                      <a:cubicBezTo>
                        <a:pt x="175" y="246"/>
                        <a:pt x="175" y="246"/>
                        <a:pt x="175" y="246"/>
                      </a:cubicBezTo>
                      <a:cubicBezTo>
                        <a:pt x="175" y="245"/>
                        <a:pt x="175" y="245"/>
                        <a:pt x="175" y="245"/>
                      </a:cubicBezTo>
                      <a:cubicBezTo>
                        <a:pt x="175" y="245"/>
                        <a:pt x="175" y="245"/>
                        <a:pt x="175" y="245"/>
                      </a:cubicBezTo>
                      <a:cubicBezTo>
                        <a:pt x="174" y="245"/>
                        <a:pt x="174" y="245"/>
                        <a:pt x="174" y="245"/>
                      </a:cubicBezTo>
                      <a:cubicBezTo>
                        <a:pt x="174" y="244"/>
                        <a:pt x="174" y="244"/>
                        <a:pt x="174" y="244"/>
                      </a:cubicBezTo>
                      <a:cubicBezTo>
                        <a:pt x="175" y="244"/>
                        <a:pt x="175" y="244"/>
                        <a:pt x="175" y="244"/>
                      </a:cubicBezTo>
                      <a:cubicBezTo>
                        <a:pt x="175" y="244"/>
                        <a:pt x="175" y="244"/>
                        <a:pt x="175" y="244"/>
                      </a:cubicBezTo>
                      <a:cubicBezTo>
                        <a:pt x="176" y="245"/>
                        <a:pt x="176" y="245"/>
                        <a:pt x="176" y="245"/>
                      </a:cubicBezTo>
                      <a:cubicBezTo>
                        <a:pt x="176" y="245"/>
                        <a:pt x="176" y="245"/>
                        <a:pt x="176" y="245"/>
                      </a:cubicBezTo>
                      <a:cubicBezTo>
                        <a:pt x="176" y="244"/>
                        <a:pt x="176" y="244"/>
                        <a:pt x="176" y="244"/>
                      </a:cubicBezTo>
                      <a:cubicBezTo>
                        <a:pt x="176" y="244"/>
                        <a:pt x="176" y="244"/>
                        <a:pt x="176" y="244"/>
                      </a:cubicBezTo>
                      <a:cubicBezTo>
                        <a:pt x="175" y="244"/>
                        <a:pt x="175" y="244"/>
                        <a:pt x="175" y="244"/>
                      </a:cubicBezTo>
                      <a:cubicBezTo>
                        <a:pt x="175" y="243"/>
                        <a:pt x="175" y="243"/>
                        <a:pt x="175" y="243"/>
                      </a:cubicBezTo>
                      <a:cubicBezTo>
                        <a:pt x="175" y="243"/>
                        <a:pt x="175" y="243"/>
                        <a:pt x="175" y="243"/>
                      </a:cubicBezTo>
                      <a:cubicBezTo>
                        <a:pt x="175" y="243"/>
                        <a:pt x="175" y="243"/>
                        <a:pt x="175" y="243"/>
                      </a:cubicBezTo>
                      <a:cubicBezTo>
                        <a:pt x="175" y="242"/>
                        <a:pt x="175" y="242"/>
                        <a:pt x="175" y="242"/>
                      </a:cubicBezTo>
                      <a:cubicBezTo>
                        <a:pt x="175" y="242"/>
                        <a:pt x="174" y="242"/>
                        <a:pt x="175" y="242"/>
                      </a:cubicBezTo>
                      <a:cubicBezTo>
                        <a:pt x="175" y="242"/>
                        <a:pt x="176" y="242"/>
                        <a:pt x="176" y="242"/>
                      </a:cubicBezTo>
                      <a:cubicBezTo>
                        <a:pt x="176" y="242"/>
                        <a:pt x="177" y="242"/>
                        <a:pt x="177" y="242"/>
                      </a:cubicBezTo>
                      <a:cubicBezTo>
                        <a:pt x="177" y="242"/>
                        <a:pt x="177" y="242"/>
                        <a:pt x="177" y="242"/>
                      </a:cubicBezTo>
                      <a:cubicBezTo>
                        <a:pt x="178" y="241"/>
                        <a:pt x="178" y="241"/>
                        <a:pt x="178" y="241"/>
                      </a:cubicBezTo>
                      <a:cubicBezTo>
                        <a:pt x="178" y="241"/>
                        <a:pt x="178" y="241"/>
                        <a:pt x="178" y="241"/>
                      </a:cubicBezTo>
                      <a:cubicBezTo>
                        <a:pt x="179" y="241"/>
                        <a:pt x="179" y="241"/>
                        <a:pt x="179" y="241"/>
                      </a:cubicBezTo>
                      <a:cubicBezTo>
                        <a:pt x="179" y="241"/>
                        <a:pt x="179" y="241"/>
                        <a:pt x="179" y="241"/>
                      </a:cubicBezTo>
                      <a:cubicBezTo>
                        <a:pt x="179" y="241"/>
                        <a:pt x="179" y="241"/>
                        <a:pt x="179" y="241"/>
                      </a:cubicBezTo>
                      <a:cubicBezTo>
                        <a:pt x="180" y="241"/>
                        <a:pt x="180" y="241"/>
                        <a:pt x="180" y="241"/>
                      </a:cubicBezTo>
                      <a:cubicBezTo>
                        <a:pt x="180" y="241"/>
                        <a:pt x="180" y="241"/>
                        <a:pt x="180" y="241"/>
                      </a:cubicBezTo>
                      <a:cubicBezTo>
                        <a:pt x="181" y="241"/>
                        <a:pt x="181" y="241"/>
                        <a:pt x="181" y="241"/>
                      </a:cubicBezTo>
                      <a:cubicBezTo>
                        <a:pt x="181" y="241"/>
                        <a:pt x="181" y="241"/>
                        <a:pt x="181" y="241"/>
                      </a:cubicBezTo>
                      <a:cubicBezTo>
                        <a:pt x="181" y="241"/>
                        <a:pt x="181" y="242"/>
                        <a:pt x="181" y="242"/>
                      </a:cubicBezTo>
                      <a:cubicBezTo>
                        <a:pt x="182" y="241"/>
                        <a:pt x="182" y="241"/>
                        <a:pt x="182" y="241"/>
                      </a:cubicBezTo>
                      <a:cubicBezTo>
                        <a:pt x="183" y="241"/>
                        <a:pt x="183" y="241"/>
                        <a:pt x="183" y="241"/>
                      </a:cubicBezTo>
                      <a:cubicBezTo>
                        <a:pt x="183" y="241"/>
                        <a:pt x="183" y="241"/>
                        <a:pt x="183" y="241"/>
                      </a:cubicBezTo>
                      <a:cubicBezTo>
                        <a:pt x="184" y="242"/>
                        <a:pt x="184" y="242"/>
                        <a:pt x="184" y="242"/>
                      </a:cubicBezTo>
                      <a:cubicBezTo>
                        <a:pt x="184" y="242"/>
                        <a:pt x="184" y="242"/>
                        <a:pt x="184" y="242"/>
                      </a:cubicBezTo>
                      <a:cubicBezTo>
                        <a:pt x="184" y="242"/>
                        <a:pt x="184" y="242"/>
                        <a:pt x="184" y="242"/>
                      </a:cubicBezTo>
                      <a:cubicBezTo>
                        <a:pt x="184" y="242"/>
                        <a:pt x="184" y="242"/>
                        <a:pt x="184" y="242"/>
                      </a:cubicBezTo>
                      <a:cubicBezTo>
                        <a:pt x="185" y="242"/>
                        <a:pt x="185" y="242"/>
                        <a:pt x="185" y="242"/>
                      </a:cubicBezTo>
                      <a:cubicBezTo>
                        <a:pt x="185" y="243"/>
                        <a:pt x="185" y="243"/>
                        <a:pt x="185" y="243"/>
                      </a:cubicBezTo>
                      <a:cubicBezTo>
                        <a:pt x="185" y="243"/>
                        <a:pt x="185" y="243"/>
                        <a:pt x="185" y="243"/>
                      </a:cubicBezTo>
                      <a:cubicBezTo>
                        <a:pt x="186" y="243"/>
                        <a:pt x="186" y="243"/>
                        <a:pt x="186" y="243"/>
                      </a:cubicBezTo>
                      <a:cubicBezTo>
                        <a:pt x="186" y="243"/>
                        <a:pt x="186" y="243"/>
                        <a:pt x="186" y="243"/>
                      </a:cubicBezTo>
                      <a:cubicBezTo>
                        <a:pt x="187" y="243"/>
                        <a:pt x="187" y="243"/>
                        <a:pt x="187" y="243"/>
                      </a:cubicBezTo>
                      <a:cubicBezTo>
                        <a:pt x="187" y="243"/>
                        <a:pt x="187" y="243"/>
                        <a:pt x="187" y="243"/>
                      </a:cubicBezTo>
                      <a:cubicBezTo>
                        <a:pt x="187" y="243"/>
                        <a:pt x="187" y="243"/>
                        <a:pt x="187" y="243"/>
                      </a:cubicBezTo>
                      <a:cubicBezTo>
                        <a:pt x="188" y="243"/>
                        <a:pt x="188" y="243"/>
                        <a:pt x="188" y="243"/>
                      </a:cubicBezTo>
                      <a:cubicBezTo>
                        <a:pt x="188" y="243"/>
                        <a:pt x="188" y="243"/>
                        <a:pt x="188" y="243"/>
                      </a:cubicBezTo>
                      <a:cubicBezTo>
                        <a:pt x="189" y="243"/>
                        <a:pt x="189" y="243"/>
                        <a:pt x="189" y="243"/>
                      </a:cubicBezTo>
                      <a:cubicBezTo>
                        <a:pt x="189" y="243"/>
                        <a:pt x="189" y="242"/>
                        <a:pt x="189" y="242"/>
                      </a:cubicBezTo>
                      <a:cubicBezTo>
                        <a:pt x="189" y="242"/>
                        <a:pt x="189" y="242"/>
                        <a:pt x="189" y="242"/>
                      </a:cubicBezTo>
                      <a:cubicBezTo>
                        <a:pt x="190" y="242"/>
                        <a:pt x="190" y="242"/>
                        <a:pt x="190" y="242"/>
                      </a:cubicBezTo>
                      <a:cubicBezTo>
                        <a:pt x="190" y="242"/>
                        <a:pt x="190" y="242"/>
                        <a:pt x="190" y="242"/>
                      </a:cubicBezTo>
                      <a:cubicBezTo>
                        <a:pt x="190" y="241"/>
                        <a:pt x="190" y="241"/>
                        <a:pt x="190" y="241"/>
                      </a:cubicBezTo>
                      <a:cubicBezTo>
                        <a:pt x="190" y="241"/>
                        <a:pt x="190" y="241"/>
                        <a:pt x="190" y="241"/>
                      </a:cubicBezTo>
                      <a:cubicBezTo>
                        <a:pt x="191" y="241"/>
                        <a:pt x="191" y="241"/>
                        <a:pt x="191" y="241"/>
                      </a:cubicBezTo>
                      <a:cubicBezTo>
                        <a:pt x="191" y="241"/>
                        <a:pt x="191" y="241"/>
                        <a:pt x="191" y="241"/>
                      </a:cubicBezTo>
                      <a:cubicBezTo>
                        <a:pt x="191" y="241"/>
                        <a:pt x="191" y="241"/>
                        <a:pt x="191" y="241"/>
                      </a:cubicBezTo>
                      <a:cubicBezTo>
                        <a:pt x="191" y="241"/>
                        <a:pt x="191" y="241"/>
                        <a:pt x="191" y="241"/>
                      </a:cubicBezTo>
                      <a:cubicBezTo>
                        <a:pt x="192" y="241"/>
                        <a:pt x="192" y="241"/>
                        <a:pt x="192" y="241"/>
                      </a:cubicBezTo>
                      <a:cubicBezTo>
                        <a:pt x="192" y="241"/>
                        <a:pt x="192" y="241"/>
                        <a:pt x="192" y="241"/>
                      </a:cubicBezTo>
                      <a:cubicBezTo>
                        <a:pt x="192" y="241"/>
                        <a:pt x="192" y="241"/>
                        <a:pt x="192" y="241"/>
                      </a:cubicBezTo>
                      <a:cubicBezTo>
                        <a:pt x="193" y="241"/>
                        <a:pt x="193" y="241"/>
                        <a:pt x="193" y="241"/>
                      </a:cubicBezTo>
                      <a:cubicBezTo>
                        <a:pt x="193" y="241"/>
                        <a:pt x="193" y="241"/>
                        <a:pt x="193" y="241"/>
                      </a:cubicBezTo>
                      <a:cubicBezTo>
                        <a:pt x="194" y="241"/>
                        <a:pt x="194" y="241"/>
                        <a:pt x="194" y="241"/>
                      </a:cubicBezTo>
                      <a:cubicBezTo>
                        <a:pt x="194" y="240"/>
                        <a:pt x="194" y="240"/>
                        <a:pt x="194" y="240"/>
                      </a:cubicBezTo>
                      <a:cubicBezTo>
                        <a:pt x="195" y="241"/>
                        <a:pt x="195" y="241"/>
                        <a:pt x="195" y="241"/>
                      </a:cubicBezTo>
                      <a:cubicBezTo>
                        <a:pt x="195" y="241"/>
                        <a:pt x="195" y="241"/>
                        <a:pt x="195" y="241"/>
                      </a:cubicBezTo>
                      <a:cubicBezTo>
                        <a:pt x="196" y="241"/>
                        <a:pt x="196" y="241"/>
                        <a:pt x="196" y="241"/>
                      </a:cubicBezTo>
                      <a:cubicBezTo>
                        <a:pt x="196" y="241"/>
                        <a:pt x="196" y="241"/>
                        <a:pt x="196" y="241"/>
                      </a:cubicBezTo>
                      <a:cubicBezTo>
                        <a:pt x="197" y="240"/>
                        <a:pt x="197" y="240"/>
                        <a:pt x="197" y="240"/>
                      </a:cubicBezTo>
                      <a:cubicBezTo>
                        <a:pt x="197" y="240"/>
                        <a:pt x="197" y="240"/>
                        <a:pt x="197" y="240"/>
                      </a:cubicBezTo>
                      <a:cubicBezTo>
                        <a:pt x="197" y="240"/>
                        <a:pt x="197" y="240"/>
                        <a:pt x="197" y="240"/>
                      </a:cubicBezTo>
                      <a:cubicBezTo>
                        <a:pt x="197" y="240"/>
                        <a:pt x="197" y="240"/>
                        <a:pt x="197" y="240"/>
                      </a:cubicBezTo>
                      <a:cubicBezTo>
                        <a:pt x="196" y="239"/>
                        <a:pt x="196" y="239"/>
                        <a:pt x="196" y="239"/>
                      </a:cubicBezTo>
                      <a:cubicBezTo>
                        <a:pt x="196" y="239"/>
                        <a:pt x="196" y="239"/>
                        <a:pt x="196" y="239"/>
                      </a:cubicBezTo>
                      <a:cubicBezTo>
                        <a:pt x="195" y="239"/>
                        <a:pt x="195" y="239"/>
                        <a:pt x="195" y="239"/>
                      </a:cubicBezTo>
                      <a:cubicBezTo>
                        <a:pt x="195" y="239"/>
                        <a:pt x="195" y="239"/>
                        <a:pt x="195" y="239"/>
                      </a:cubicBezTo>
                      <a:cubicBezTo>
                        <a:pt x="195" y="239"/>
                        <a:pt x="194" y="239"/>
                        <a:pt x="194" y="239"/>
                      </a:cubicBezTo>
                      <a:cubicBezTo>
                        <a:pt x="194" y="238"/>
                        <a:pt x="194" y="238"/>
                        <a:pt x="194" y="238"/>
                      </a:cubicBezTo>
                      <a:cubicBezTo>
                        <a:pt x="194" y="238"/>
                        <a:pt x="194" y="238"/>
                        <a:pt x="194" y="238"/>
                      </a:cubicBezTo>
                      <a:cubicBezTo>
                        <a:pt x="193" y="238"/>
                        <a:pt x="193" y="238"/>
                        <a:pt x="193" y="238"/>
                      </a:cubicBezTo>
                      <a:cubicBezTo>
                        <a:pt x="193" y="238"/>
                        <a:pt x="193" y="238"/>
                        <a:pt x="193" y="238"/>
                      </a:cubicBezTo>
                      <a:cubicBezTo>
                        <a:pt x="193" y="237"/>
                        <a:pt x="193" y="237"/>
                        <a:pt x="193" y="237"/>
                      </a:cubicBezTo>
                      <a:cubicBezTo>
                        <a:pt x="193" y="237"/>
                        <a:pt x="193" y="237"/>
                        <a:pt x="193" y="237"/>
                      </a:cubicBezTo>
                      <a:cubicBezTo>
                        <a:pt x="193" y="236"/>
                        <a:pt x="193" y="236"/>
                        <a:pt x="193" y="236"/>
                      </a:cubicBezTo>
                      <a:cubicBezTo>
                        <a:pt x="192" y="236"/>
                        <a:pt x="192" y="236"/>
                        <a:pt x="192" y="236"/>
                      </a:cubicBezTo>
                      <a:cubicBezTo>
                        <a:pt x="192" y="235"/>
                        <a:pt x="192" y="235"/>
                        <a:pt x="192" y="235"/>
                      </a:cubicBezTo>
                      <a:cubicBezTo>
                        <a:pt x="191" y="234"/>
                        <a:pt x="191" y="234"/>
                        <a:pt x="191" y="234"/>
                      </a:cubicBezTo>
                      <a:cubicBezTo>
                        <a:pt x="191" y="234"/>
                        <a:pt x="191" y="234"/>
                        <a:pt x="191" y="234"/>
                      </a:cubicBezTo>
                      <a:cubicBezTo>
                        <a:pt x="191" y="233"/>
                        <a:pt x="191" y="233"/>
                        <a:pt x="191" y="233"/>
                      </a:cubicBezTo>
                      <a:cubicBezTo>
                        <a:pt x="191" y="233"/>
                        <a:pt x="191" y="233"/>
                        <a:pt x="191" y="233"/>
                      </a:cubicBezTo>
                      <a:cubicBezTo>
                        <a:pt x="191" y="233"/>
                        <a:pt x="191" y="232"/>
                        <a:pt x="191" y="232"/>
                      </a:cubicBezTo>
                      <a:cubicBezTo>
                        <a:pt x="191" y="232"/>
                        <a:pt x="191" y="232"/>
                        <a:pt x="192" y="232"/>
                      </a:cubicBezTo>
                      <a:cubicBezTo>
                        <a:pt x="192" y="231"/>
                        <a:pt x="192" y="231"/>
                        <a:pt x="192" y="231"/>
                      </a:cubicBezTo>
                      <a:cubicBezTo>
                        <a:pt x="192" y="230"/>
                        <a:pt x="192" y="230"/>
                        <a:pt x="192" y="230"/>
                      </a:cubicBezTo>
                      <a:cubicBezTo>
                        <a:pt x="193" y="229"/>
                        <a:pt x="193" y="229"/>
                        <a:pt x="193" y="229"/>
                      </a:cubicBezTo>
                      <a:cubicBezTo>
                        <a:pt x="193" y="229"/>
                        <a:pt x="193" y="229"/>
                        <a:pt x="193" y="229"/>
                      </a:cubicBezTo>
                      <a:cubicBezTo>
                        <a:pt x="193" y="228"/>
                        <a:pt x="193" y="228"/>
                        <a:pt x="193" y="228"/>
                      </a:cubicBezTo>
                      <a:cubicBezTo>
                        <a:pt x="194" y="229"/>
                        <a:pt x="194" y="229"/>
                        <a:pt x="194" y="229"/>
                      </a:cubicBezTo>
                      <a:cubicBezTo>
                        <a:pt x="195" y="228"/>
                        <a:pt x="195" y="228"/>
                        <a:pt x="195" y="228"/>
                      </a:cubicBezTo>
                      <a:cubicBezTo>
                        <a:pt x="195" y="228"/>
                        <a:pt x="195" y="228"/>
                        <a:pt x="195" y="228"/>
                      </a:cubicBezTo>
                      <a:cubicBezTo>
                        <a:pt x="195" y="227"/>
                        <a:pt x="195" y="227"/>
                        <a:pt x="195" y="227"/>
                      </a:cubicBezTo>
                      <a:cubicBezTo>
                        <a:pt x="195" y="227"/>
                        <a:pt x="195" y="227"/>
                        <a:pt x="195" y="227"/>
                      </a:cubicBezTo>
                      <a:cubicBezTo>
                        <a:pt x="195" y="226"/>
                        <a:pt x="195" y="226"/>
                        <a:pt x="195" y="226"/>
                      </a:cubicBezTo>
                      <a:cubicBezTo>
                        <a:pt x="195" y="225"/>
                        <a:pt x="195" y="225"/>
                        <a:pt x="195" y="225"/>
                      </a:cubicBezTo>
                      <a:cubicBezTo>
                        <a:pt x="195" y="224"/>
                        <a:pt x="195" y="224"/>
                        <a:pt x="195" y="224"/>
                      </a:cubicBezTo>
                      <a:cubicBezTo>
                        <a:pt x="195" y="223"/>
                        <a:pt x="195" y="223"/>
                        <a:pt x="195" y="223"/>
                      </a:cubicBezTo>
                      <a:cubicBezTo>
                        <a:pt x="196" y="223"/>
                        <a:pt x="196" y="223"/>
                        <a:pt x="196" y="223"/>
                      </a:cubicBezTo>
                      <a:cubicBezTo>
                        <a:pt x="196" y="222"/>
                        <a:pt x="196" y="222"/>
                        <a:pt x="196" y="222"/>
                      </a:cubicBezTo>
                      <a:cubicBezTo>
                        <a:pt x="196" y="222"/>
                        <a:pt x="196" y="222"/>
                        <a:pt x="196" y="222"/>
                      </a:cubicBezTo>
                      <a:cubicBezTo>
                        <a:pt x="196" y="221"/>
                        <a:pt x="196" y="221"/>
                        <a:pt x="196" y="221"/>
                      </a:cubicBezTo>
                      <a:cubicBezTo>
                        <a:pt x="197" y="221"/>
                        <a:pt x="197" y="221"/>
                        <a:pt x="197" y="221"/>
                      </a:cubicBezTo>
                      <a:cubicBezTo>
                        <a:pt x="197" y="220"/>
                        <a:pt x="197" y="220"/>
                        <a:pt x="197" y="220"/>
                      </a:cubicBezTo>
                      <a:cubicBezTo>
                        <a:pt x="197" y="220"/>
                        <a:pt x="197" y="220"/>
                        <a:pt x="197" y="220"/>
                      </a:cubicBezTo>
                      <a:cubicBezTo>
                        <a:pt x="197" y="220"/>
                        <a:pt x="197" y="221"/>
                        <a:pt x="197" y="221"/>
                      </a:cubicBezTo>
                      <a:cubicBezTo>
                        <a:pt x="197" y="221"/>
                        <a:pt x="198" y="221"/>
                        <a:pt x="198" y="221"/>
                      </a:cubicBezTo>
                      <a:cubicBezTo>
                        <a:pt x="198" y="221"/>
                        <a:pt x="198" y="221"/>
                        <a:pt x="198" y="221"/>
                      </a:cubicBezTo>
                      <a:cubicBezTo>
                        <a:pt x="199" y="221"/>
                        <a:pt x="199" y="221"/>
                        <a:pt x="199" y="221"/>
                      </a:cubicBezTo>
                      <a:cubicBezTo>
                        <a:pt x="199" y="221"/>
                        <a:pt x="199" y="221"/>
                        <a:pt x="199" y="221"/>
                      </a:cubicBezTo>
                      <a:cubicBezTo>
                        <a:pt x="199" y="220"/>
                        <a:pt x="199" y="220"/>
                        <a:pt x="199" y="220"/>
                      </a:cubicBezTo>
                      <a:cubicBezTo>
                        <a:pt x="199" y="219"/>
                        <a:pt x="199" y="219"/>
                        <a:pt x="199" y="219"/>
                      </a:cubicBezTo>
                      <a:cubicBezTo>
                        <a:pt x="200" y="219"/>
                        <a:pt x="200" y="219"/>
                        <a:pt x="200" y="219"/>
                      </a:cubicBezTo>
                      <a:cubicBezTo>
                        <a:pt x="200" y="219"/>
                        <a:pt x="200" y="219"/>
                        <a:pt x="200" y="219"/>
                      </a:cubicBezTo>
                      <a:cubicBezTo>
                        <a:pt x="200" y="218"/>
                        <a:pt x="200" y="218"/>
                        <a:pt x="200" y="218"/>
                      </a:cubicBezTo>
                      <a:cubicBezTo>
                        <a:pt x="200" y="218"/>
                        <a:pt x="200" y="218"/>
                        <a:pt x="200" y="218"/>
                      </a:cubicBezTo>
                      <a:cubicBezTo>
                        <a:pt x="200" y="217"/>
                        <a:pt x="200" y="217"/>
                        <a:pt x="200" y="217"/>
                      </a:cubicBezTo>
                      <a:cubicBezTo>
                        <a:pt x="200" y="217"/>
                        <a:pt x="200" y="217"/>
                        <a:pt x="200" y="217"/>
                      </a:cubicBezTo>
                      <a:cubicBezTo>
                        <a:pt x="200" y="217"/>
                        <a:pt x="200" y="217"/>
                        <a:pt x="200" y="217"/>
                      </a:cubicBezTo>
                      <a:cubicBezTo>
                        <a:pt x="200" y="217"/>
                        <a:pt x="200" y="216"/>
                        <a:pt x="201" y="216"/>
                      </a:cubicBezTo>
                      <a:cubicBezTo>
                        <a:pt x="201" y="216"/>
                        <a:pt x="201" y="216"/>
                        <a:pt x="201" y="216"/>
                      </a:cubicBezTo>
                      <a:cubicBezTo>
                        <a:pt x="202" y="216"/>
                        <a:pt x="202" y="216"/>
                        <a:pt x="202" y="216"/>
                      </a:cubicBezTo>
                      <a:cubicBezTo>
                        <a:pt x="202" y="215"/>
                        <a:pt x="202" y="215"/>
                        <a:pt x="202" y="215"/>
                      </a:cubicBezTo>
                      <a:cubicBezTo>
                        <a:pt x="203" y="214"/>
                        <a:pt x="203" y="214"/>
                        <a:pt x="203" y="214"/>
                      </a:cubicBezTo>
                      <a:cubicBezTo>
                        <a:pt x="203" y="214"/>
                        <a:pt x="203" y="214"/>
                        <a:pt x="203" y="214"/>
                      </a:cubicBezTo>
                      <a:cubicBezTo>
                        <a:pt x="204" y="213"/>
                        <a:pt x="204" y="213"/>
                        <a:pt x="204" y="213"/>
                      </a:cubicBezTo>
                      <a:cubicBezTo>
                        <a:pt x="204" y="212"/>
                        <a:pt x="204" y="212"/>
                        <a:pt x="204" y="212"/>
                      </a:cubicBezTo>
                      <a:cubicBezTo>
                        <a:pt x="205" y="212"/>
                        <a:pt x="205" y="212"/>
                        <a:pt x="205" y="212"/>
                      </a:cubicBezTo>
                      <a:cubicBezTo>
                        <a:pt x="205" y="212"/>
                        <a:pt x="205" y="212"/>
                        <a:pt x="205" y="212"/>
                      </a:cubicBezTo>
                      <a:cubicBezTo>
                        <a:pt x="205" y="212"/>
                        <a:pt x="205" y="212"/>
                        <a:pt x="206" y="212"/>
                      </a:cubicBezTo>
                      <a:cubicBezTo>
                        <a:pt x="207" y="211"/>
                        <a:pt x="207" y="211"/>
                        <a:pt x="207" y="211"/>
                      </a:cubicBezTo>
                      <a:cubicBezTo>
                        <a:pt x="207" y="211"/>
                        <a:pt x="208" y="212"/>
                        <a:pt x="208" y="212"/>
                      </a:cubicBezTo>
                      <a:cubicBezTo>
                        <a:pt x="208" y="212"/>
                        <a:pt x="208" y="212"/>
                        <a:pt x="208" y="212"/>
                      </a:cubicBezTo>
                      <a:cubicBezTo>
                        <a:pt x="209" y="211"/>
                        <a:pt x="209" y="211"/>
                        <a:pt x="209" y="211"/>
                      </a:cubicBezTo>
                      <a:cubicBezTo>
                        <a:pt x="209" y="210"/>
                        <a:pt x="209" y="210"/>
                        <a:pt x="209" y="210"/>
                      </a:cubicBezTo>
                      <a:cubicBezTo>
                        <a:pt x="209" y="209"/>
                        <a:pt x="209" y="209"/>
                        <a:pt x="209" y="209"/>
                      </a:cubicBezTo>
                      <a:cubicBezTo>
                        <a:pt x="209" y="209"/>
                        <a:pt x="209" y="209"/>
                        <a:pt x="209" y="209"/>
                      </a:cubicBezTo>
                      <a:cubicBezTo>
                        <a:pt x="208" y="209"/>
                        <a:pt x="208" y="209"/>
                        <a:pt x="208" y="209"/>
                      </a:cubicBezTo>
                      <a:cubicBezTo>
                        <a:pt x="209" y="208"/>
                        <a:pt x="209" y="208"/>
                        <a:pt x="209" y="208"/>
                      </a:cubicBezTo>
                      <a:cubicBezTo>
                        <a:pt x="209" y="208"/>
                        <a:pt x="209" y="208"/>
                        <a:pt x="209" y="208"/>
                      </a:cubicBezTo>
                      <a:cubicBezTo>
                        <a:pt x="209" y="209"/>
                        <a:pt x="209" y="209"/>
                        <a:pt x="209" y="209"/>
                      </a:cubicBezTo>
                      <a:cubicBezTo>
                        <a:pt x="210" y="209"/>
                        <a:pt x="210" y="209"/>
                        <a:pt x="210" y="209"/>
                      </a:cubicBezTo>
                      <a:cubicBezTo>
                        <a:pt x="210" y="210"/>
                        <a:pt x="210" y="210"/>
                        <a:pt x="210" y="210"/>
                      </a:cubicBezTo>
                      <a:cubicBezTo>
                        <a:pt x="210" y="210"/>
                        <a:pt x="210" y="210"/>
                        <a:pt x="210" y="210"/>
                      </a:cubicBezTo>
                      <a:cubicBezTo>
                        <a:pt x="210" y="211"/>
                        <a:pt x="210" y="211"/>
                        <a:pt x="210" y="211"/>
                      </a:cubicBezTo>
                      <a:cubicBezTo>
                        <a:pt x="210" y="211"/>
                        <a:pt x="210" y="211"/>
                        <a:pt x="210" y="211"/>
                      </a:cubicBezTo>
                      <a:cubicBezTo>
                        <a:pt x="210" y="212"/>
                        <a:pt x="210" y="212"/>
                        <a:pt x="210" y="212"/>
                      </a:cubicBezTo>
                      <a:cubicBezTo>
                        <a:pt x="210" y="212"/>
                        <a:pt x="210" y="212"/>
                        <a:pt x="211" y="212"/>
                      </a:cubicBezTo>
                      <a:cubicBezTo>
                        <a:pt x="211" y="211"/>
                        <a:pt x="211" y="212"/>
                        <a:pt x="211" y="212"/>
                      </a:cubicBezTo>
                      <a:cubicBezTo>
                        <a:pt x="212" y="211"/>
                        <a:pt x="212" y="211"/>
                        <a:pt x="212" y="211"/>
                      </a:cubicBezTo>
                      <a:cubicBezTo>
                        <a:pt x="212" y="211"/>
                        <a:pt x="212" y="211"/>
                        <a:pt x="212" y="211"/>
                      </a:cubicBezTo>
                      <a:cubicBezTo>
                        <a:pt x="212" y="212"/>
                        <a:pt x="212" y="212"/>
                        <a:pt x="212" y="212"/>
                      </a:cubicBezTo>
                      <a:cubicBezTo>
                        <a:pt x="211" y="212"/>
                        <a:pt x="211" y="212"/>
                        <a:pt x="211" y="212"/>
                      </a:cubicBezTo>
                      <a:cubicBezTo>
                        <a:pt x="211" y="212"/>
                        <a:pt x="211" y="212"/>
                        <a:pt x="211" y="212"/>
                      </a:cubicBezTo>
                      <a:cubicBezTo>
                        <a:pt x="210" y="212"/>
                        <a:pt x="210" y="212"/>
                        <a:pt x="210" y="212"/>
                      </a:cubicBezTo>
                      <a:cubicBezTo>
                        <a:pt x="210" y="212"/>
                        <a:pt x="210" y="212"/>
                        <a:pt x="210" y="212"/>
                      </a:cubicBezTo>
                      <a:cubicBezTo>
                        <a:pt x="209" y="212"/>
                        <a:pt x="209" y="212"/>
                        <a:pt x="209" y="212"/>
                      </a:cubicBezTo>
                      <a:cubicBezTo>
                        <a:pt x="209" y="213"/>
                        <a:pt x="209" y="213"/>
                        <a:pt x="209" y="213"/>
                      </a:cubicBezTo>
                      <a:cubicBezTo>
                        <a:pt x="209" y="213"/>
                        <a:pt x="209" y="213"/>
                        <a:pt x="209" y="213"/>
                      </a:cubicBezTo>
                      <a:cubicBezTo>
                        <a:pt x="209" y="213"/>
                        <a:pt x="210" y="214"/>
                        <a:pt x="210" y="214"/>
                      </a:cubicBezTo>
                      <a:cubicBezTo>
                        <a:pt x="210" y="214"/>
                        <a:pt x="211" y="214"/>
                        <a:pt x="211" y="214"/>
                      </a:cubicBezTo>
                      <a:cubicBezTo>
                        <a:pt x="212" y="214"/>
                        <a:pt x="212" y="214"/>
                        <a:pt x="212" y="214"/>
                      </a:cubicBezTo>
                      <a:cubicBezTo>
                        <a:pt x="212" y="214"/>
                        <a:pt x="212" y="214"/>
                        <a:pt x="212" y="214"/>
                      </a:cubicBezTo>
                      <a:cubicBezTo>
                        <a:pt x="213" y="214"/>
                        <a:pt x="213" y="214"/>
                        <a:pt x="213" y="214"/>
                      </a:cubicBezTo>
                      <a:cubicBezTo>
                        <a:pt x="214" y="214"/>
                        <a:pt x="214" y="214"/>
                        <a:pt x="214" y="214"/>
                      </a:cubicBezTo>
                      <a:cubicBezTo>
                        <a:pt x="215" y="214"/>
                        <a:pt x="215" y="214"/>
                        <a:pt x="215" y="214"/>
                      </a:cubicBezTo>
                      <a:cubicBezTo>
                        <a:pt x="216" y="214"/>
                        <a:pt x="216" y="214"/>
                        <a:pt x="216" y="214"/>
                      </a:cubicBezTo>
                      <a:cubicBezTo>
                        <a:pt x="216" y="215"/>
                        <a:pt x="216" y="215"/>
                        <a:pt x="216" y="215"/>
                      </a:cubicBezTo>
                      <a:cubicBezTo>
                        <a:pt x="217" y="215"/>
                        <a:pt x="217" y="215"/>
                        <a:pt x="217" y="215"/>
                      </a:cubicBezTo>
                      <a:cubicBezTo>
                        <a:pt x="216" y="216"/>
                        <a:pt x="216" y="216"/>
                        <a:pt x="216" y="216"/>
                      </a:cubicBezTo>
                      <a:cubicBezTo>
                        <a:pt x="216" y="216"/>
                        <a:pt x="216" y="216"/>
                        <a:pt x="216" y="216"/>
                      </a:cubicBezTo>
                      <a:cubicBezTo>
                        <a:pt x="215" y="216"/>
                        <a:pt x="215" y="216"/>
                        <a:pt x="215" y="216"/>
                      </a:cubicBezTo>
                      <a:cubicBezTo>
                        <a:pt x="214" y="216"/>
                        <a:pt x="214" y="216"/>
                        <a:pt x="214" y="216"/>
                      </a:cubicBezTo>
                      <a:cubicBezTo>
                        <a:pt x="214" y="217"/>
                        <a:pt x="214" y="217"/>
                        <a:pt x="214" y="217"/>
                      </a:cubicBezTo>
                      <a:cubicBezTo>
                        <a:pt x="213" y="217"/>
                        <a:pt x="213" y="217"/>
                        <a:pt x="213" y="217"/>
                      </a:cubicBezTo>
                      <a:cubicBezTo>
                        <a:pt x="212" y="218"/>
                        <a:pt x="212" y="218"/>
                        <a:pt x="212" y="218"/>
                      </a:cubicBezTo>
                      <a:cubicBezTo>
                        <a:pt x="212" y="218"/>
                        <a:pt x="212" y="218"/>
                        <a:pt x="212" y="218"/>
                      </a:cubicBezTo>
                      <a:cubicBezTo>
                        <a:pt x="213" y="218"/>
                        <a:pt x="213" y="218"/>
                        <a:pt x="213" y="218"/>
                      </a:cubicBezTo>
                      <a:cubicBezTo>
                        <a:pt x="214" y="218"/>
                        <a:pt x="214" y="218"/>
                        <a:pt x="214" y="218"/>
                      </a:cubicBezTo>
                      <a:cubicBezTo>
                        <a:pt x="214" y="218"/>
                        <a:pt x="214" y="218"/>
                        <a:pt x="214" y="218"/>
                      </a:cubicBezTo>
                      <a:cubicBezTo>
                        <a:pt x="214" y="219"/>
                        <a:pt x="214" y="219"/>
                        <a:pt x="214" y="219"/>
                      </a:cubicBezTo>
                      <a:cubicBezTo>
                        <a:pt x="215" y="219"/>
                        <a:pt x="215" y="219"/>
                        <a:pt x="215" y="219"/>
                      </a:cubicBezTo>
                      <a:cubicBezTo>
                        <a:pt x="216" y="219"/>
                        <a:pt x="216" y="219"/>
                        <a:pt x="216" y="219"/>
                      </a:cubicBezTo>
                      <a:cubicBezTo>
                        <a:pt x="216" y="220"/>
                        <a:pt x="216" y="220"/>
                        <a:pt x="216" y="220"/>
                      </a:cubicBezTo>
                      <a:cubicBezTo>
                        <a:pt x="216" y="220"/>
                        <a:pt x="216" y="220"/>
                        <a:pt x="216" y="220"/>
                      </a:cubicBezTo>
                      <a:cubicBezTo>
                        <a:pt x="216" y="221"/>
                        <a:pt x="216" y="221"/>
                        <a:pt x="216" y="221"/>
                      </a:cubicBezTo>
                      <a:cubicBezTo>
                        <a:pt x="216" y="222"/>
                        <a:pt x="216" y="222"/>
                        <a:pt x="216" y="222"/>
                      </a:cubicBezTo>
                      <a:cubicBezTo>
                        <a:pt x="215" y="222"/>
                        <a:pt x="215" y="222"/>
                        <a:pt x="215" y="222"/>
                      </a:cubicBezTo>
                      <a:cubicBezTo>
                        <a:pt x="216" y="223"/>
                        <a:pt x="216" y="223"/>
                        <a:pt x="216" y="223"/>
                      </a:cubicBezTo>
                      <a:cubicBezTo>
                        <a:pt x="216" y="223"/>
                        <a:pt x="216" y="223"/>
                        <a:pt x="216" y="223"/>
                      </a:cubicBezTo>
                      <a:cubicBezTo>
                        <a:pt x="217" y="223"/>
                        <a:pt x="217" y="223"/>
                        <a:pt x="217" y="223"/>
                      </a:cubicBezTo>
                      <a:cubicBezTo>
                        <a:pt x="218" y="223"/>
                        <a:pt x="218" y="223"/>
                        <a:pt x="218" y="223"/>
                      </a:cubicBezTo>
                      <a:cubicBezTo>
                        <a:pt x="219" y="223"/>
                        <a:pt x="219" y="223"/>
                        <a:pt x="219" y="223"/>
                      </a:cubicBezTo>
                      <a:cubicBezTo>
                        <a:pt x="219" y="222"/>
                        <a:pt x="219" y="222"/>
                        <a:pt x="219" y="222"/>
                      </a:cubicBezTo>
                      <a:cubicBezTo>
                        <a:pt x="220" y="222"/>
                        <a:pt x="220" y="222"/>
                        <a:pt x="220" y="222"/>
                      </a:cubicBezTo>
                      <a:cubicBezTo>
                        <a:pt x="220" y="222"/>
                        <a:pt x="220" y="222"/>
                        <a:pt x="220" y="222"/>
                      </a:cubicBezTo>
                      <a:cubicBezTo>
                        <a:pt x="221" y="221"/>
                        <a:pt x="221" y="221"/>
                        <a:pt x="221" y="221"/>
                      </a:cubicBezTo>
                      <a:cubicBezTo>
                        <a:pt x="221" y="221"/>
                        <a:pt x="221" y="221"/>
                        <a:pt x="221" y="221"/>
                      </a:cubicBezTo>
                      <a:cubicBezTo>
                        <a:pt x="222" y="221"/>
                        <a:pt x="222" y="221"/>
                        <a:pt x="222" y="221"/>
                      </a:cubicBezTo>
                      <a:cubicBezTo>
                        <a:pt x="222" y="221"/>
                        <a:pt x="223" y="221"/>
                        <a:pt x="223" y="220"/>
                      </a:cubicBezTo>
                      <a:cubicBezTo>
                        <a:pt x="224" y="220"/>
                        <a:pt x="224" y="220"/>
                        <a:pt x="224" y="220"/>
                      </a:cubicBezTo>
                      <a:cubicBezTo>
                        <a:pt x="224" y="220"/>
                        <a:pt x="224" y="220"/>
                        <a:pt x="224" y="220"/>
                      </a:cubicBezTo>
                      <a:cubicBezTo>
                        <a:pt x="225" y="220"/>
                        <a:pt x="225" y="220"/>
                        <a:pt x="225" y="220"/>
                      </a:cubicBezTo>
                      <a:cubicBezTo>
                        <a:pt x="226" y="220"/>
                        <a:pt x="226" y="220"/>
                        <a:pt x="226" y="220"/>
                      </a:cubicBezTo>
                      <a:cubicBezTo>
                        <a:pt x="226" y="220"/>
                        <a:pt x="226" y="220"/>
                        <a:pt x="226" y="220"/>
                      </a:cubicBezTo>
                      <a:cubicBezTo>
                        <a:pt x="227" y="220"/>
                        <a:pt x="227" y="220"/>
                        <a:pt x="227" y="220"/>
                      </a:cubicBezTo>
                      <a:cubicBezTo>
                        <a:pt x="227" y="220"/>
                        <a:pt x="228" y="220"/>
                        <a:pt x="228" y="219"/>
                      </a:cubicBezTo>
                      <a:cubicBezTo>
                        <a:pt x="228" y="219"/>
                        <a:pt x="229" y="219"/>
                        <a:pt x="229" y="219"/>
                      </a:cubicBezTo>
                      <a:cubicBezTo>
                        <a:pt x="229" y="219"/>
                        <a:pt x="229" y="219"/>
                        <a:pt x="229" y="219"/>
                      </a:cubicBezTo>
                      <a:cubicBezTo>
                        <a:pt x="229" y="218"/>
                        <a:pt x="229" y="218"/>
                        <a:pt x="229" y="218"/>
                      </a:cubicBezTo>
                      <a:cubicBezTo>
                        <a:pt x="228" y="218"/>
                        <a:pt x="228" y="218"/>
                        <a:pt x="228" y="218"/>
                      </a:cubicBezTo>
                      <a:cubicBezTo>
                        <a:pt x="228" y="218"/>
                        <a:pt x="228" y="218"/>
                        <a:pt x="228" y="218"/>
                      </a:cubicBezTo>
                      <a:cubicBezTo>
                        <a:pt x="227" y="218"/>
                        <a:pt x="227" y="218"/>
                        <a:pt x="227" y="218"/>
                      </a:cubicBezTo>
                      <a:cubicBezTo>
                        <a:pt x="226" y="218"/>
                        <a:pt x="226" y="218"/>
                        <a:pt x="226" y="218"/>
                      </a:cubicBezTo>
                      <a:cubicBezTo>
                        <a:pt x="225" y="218"/>
                        <a:pt x="225" y="218"/>
                        <a:pt x="225" y="218"/>
                      </a:cubicBezTo>
                      <a:cubicBezTo>
                        <a:pt x="224" y="218"/>
                        <a:pt x="224" y="218"/>
                        <a:pt x="224" y="218"/>
                      </a:cubicBezTo>
                      <a:cubicBezTo>
                        <a:pt x="224" y="218"/>
                        <a:pt x="224" y="218"/>
                        <a:pt x="224" y="218"/>
                      </a:cubicBezTo>
                      <a:cubicBezTo>
                        <a:pt x="223" y="218"/>
                        <a:pt x="223" y="218"/>
                        <a:pt x="223" y="218"/>
                      </a:cubicBezTo>
                      <a:cubicBezTo>
                        <a:pt x="223" y="217"/>
                        <a:pt x="223" y="217"/>
                        <a:pt x="223" y="217"/>
                      </a:cubicBezTo>
                      <a:cubicBezTo>
                        <a:pt x="222" y="216"/>
                        <a:pt x="222" y="216"/>
                        <a:pt x="222" y="216"/>
                      </a:cubicBezTo>
                      <a:cubicBezTo>
                        <a:pt x="222" y="216"/>
                        <a:pt x="222" y="216"/>
                        <a:pt x="222" y="216"/>
                      </a:cubicBezTo>
                      <a:cubicBezTo>
                        <a:pt x="222" y="215"/>
                        <a:pt x="222" y="215"/>
                        <a:pt x="222" y="215"/>
                      </a:cubicBezTo>
                      <a:cubicBezTo>
                        <a:pt x="222" y="215"/>
                        <a:pt x="222" y="215"/>
                        <a:pt x="222" y="214"/>
                      </a:cubicBezTo>
                      <a:cubicBezTo>
                        <a:pt x="222" y="214"/>
                        <a:pt x="222" y="214"/>
                        <a:pt x="222" y="214"/>
                      </a:cubicBezTo>
                      <a:cubicBezTo>
                        <a:pt x="222" y="214"/>
                        <a:pt x="222" y="214"/>
                        <a:pt x="222" y="214"/>
                      </a:cubicBezTo>
                      <a:cubicBezTo>
                        <a:pt x="222" y="214"/>
                        <a:pt x="222" y="214"/>
                        <a:pt x="222" y="214"/>
                      </a:cubicBezTo>
                      <a:cubicBezTo>
                        <a:pt x="222" y="214"/>
                        <a:pt x="222" y="214"/>
                        <a:pt x="222" y="214"/>
                      </a:cubicBezTo>
                      <a:cubicBezTo>
                        <a:pt x="223" y="214"/>
                        <a:pt x="223" y="214"/>
                        <a:pt x="223" y="214"/>
                      </a:cubicBezTo>
                      <a:cubicBezTo>
                        <a:pt x="223" y="213"/>
                        <a:pt x="223" y="213"/>
                        <a:pt x="223" y="213"/>
                      </a:cubicBezTo>
                      <a:cubicBezTo>
                        <a:pt x="223" y="213"/>
                        <a:pt x="223" y="213"/>
                        <a:pt x="223" y="213"/>
                      </a:cubicBezTo>
                      <a:cubicBezTo>
                        <a:pt x="223" y="213"/>
                        <a:pt x="223" y="213"/>
                        <a:pt x="223" y="213"/>
                      </a:cubicBezTo>
                      <a:cubicBezTo>
                        <a:pt x="224" y="213"/>
                        <a:pt x="224" y="213"/>
                        <a:pt x="224" y="213"/>
                      </a:cubicBezTo>
                      <a:cubicBezTo>
                        <a:pt x="225" y="213"/>
                        <a:pt x="225" y="213"/>
                        <a:pt x="225" y="213"/>
                      </a:cubicBezTo>
                      <a:cubicBezTo>
                        <a:pt x="225" y="212"/>
                        <a:pt x="225" y="212"/>
                        <a:pt x="225" y="212"/>
                      </a:cubicBezTo>
                      <a:cubicBezTo>
                        <a:pt x="225" y="212"/>
                        <a:pt x="225" y="212"/>
                        <a:pt x="225" y="212"/>
                      </a:cubicBezTo>
                      <a:cubicBezTo>
                        <a:pt x="225" y="212"/>
                        <a:pt x="225" y="212"/>
                        <a:pt x="225" y="212"/>
                      </a:cubicBezTo>
                      <a:cubicBezTo>
                        <a:pt x="226" y="211"/>
                        <a:pt x="226" y="211"/>
                        <a:pt x="226" y="211"/>
                      </a:cubicBezTo>
                      <a:cubicBezTo>
                        <a:pt x="226" y="211"/>
                        <a:pt x="226" y="211"/>
                        <a:pt x="226" y="211"/>
                      </a:cubicBezTo>
                      <a:cubicBezTo>
                        <a:pt x="227" y="211"/>
                        <a:pt x="227" y="211"/>
                        <a:pt x="227" y="211"/>
                      </a:cubicBezTo>
                      <a:cubicBezTo>
                        <a:pt x="227" y="211"/>
                        <a:pt x="227" y="211"/>
                        <a:pt x="227" y="211"/>
                      </a:cubicBezTo>
                      <a:cubicBezTo>
                        <a:pt x="228" y="211"/>
                        <a:pt x="228" y="211"/>
                        <a:pt x="228" y="211"/>
                      </a:cubicBezTo>
                      <a:cubicBezTo>
                        <a:pt x="228" y="211"/>
                        <a:pt x="228" y="211"/>
                        <a:pt x="228" y="211"/>
                      </a:cubicBezTo>
                      <a:cubicBezTo>
                        <a:pt x="228" y="211"/>
                        <a:pt x="228" y="211"/>
                        <a:pt x="228" y="211"/>
                      </a:cubicBezTo>
                      <a:cubicBezTo>
                        <a:pt x="229" y="211"/>
                        <a:pt x="229" y="211"/>
                        <a:pt x="229" y="211"/>
                      </a:cubicBezTo>
                      <a:cubicBezTo>
                        <a:pt x="230" y="211"/>
                        <a:pt x="230" y="211"/>
                        <a:pt x="230" y="211"/>
                      </a:cubicBezTo>
                      <a:cubicBezTo>
                        <a:pt x="230" y="211"/>
                        <a:pt x="230" y="211"/>
                        <a:pt x="230" y="211"/>
                      </a:cubicBezTo>
                      <a:cubicBezTo>
                        <a:pt x="231" y="210"/>
                        <a:pt x="231" y="210"/>
                        <a:pt x="231" y="210"/>
                      </a:cubicBezTo>
                      <a:cubicBezTo>
                        <a:pt x="232" y="210"/>
                        <a:pt x="232" y="210"/>
                        <a:pt x="232" y="210"/>
                      </a:cubicBezTo>
                      <a:cubicBezTo>
                        <a:pt x="232" y="210"/>
                        <a:pt x="232" y="210"/>
                        <a:pt x="232" y="210"/>
                      </a:cubicBezTo>
                      <a:cubicBezTo>
                        <a:pt x="233" y="209"/>
                        <a:pt x="233" y="209"/>
                        <a:pt x="233" y="209"/>
                      </a:cubicBezTo>
                      <a:cubicBezTo>
                        <a:pt x="233" y="209"/>
                        <a:pt x="233" y="209"/>
                        <a:pt x="233" y="209"/>
                      </a:cubicBezTo>
                      <a:cubicBezTo>
                        <a:pt x="233" y="209"/>
                        <a:pt x="233" y="209"/>
                        <a:pt x="233" y="209"/>
                      </a:cubicBezTo>
                      <a:cubicBezTo>
                        <a:pt x="234" y="209"/>
                        <a:pt x="234" y="209"/>
                        <a:pt x="234" y="209"/>
                      </a:cubicBezTo>
                      <a:cubicBezTo>
                        <a:pt x="234" y="209"/>
                        <a:pt x="234" y="209"/>
                        <a:pt x="234" y="209"/>
                      </a:cubicBezTo>
                      <a:cubicBezTo>
                        <a:pt x="235" y="209"/>
                        <a:pt x="235" y="209"/>
                        <a:pt x="235" y="209"/>
                      </a:cubicBezTo>
                      <a:cubicBezTo>
                        <a:pt x="236" y="209"/>
                        <a:pt x="236" y="209"/>
                        <a:pt x="236" y="209"/>
                      </a:cubicBezTo>
                      <a:cubicBezTo>
                        <a:pt x="237" y="209"/>
                        <a:pt x="237" y="209"/>
                        <a:pt x="237" y="209"/>
                      </a:cubicBezTo>
                      <a:cubicBezTo>
                        <a:pt x="237" y="209"/>
                        <a:pt x="237" y="209"/>
                        <a:pt x="237" y="209"/>
                      </a:cubicBezTo>
                      <a:cubicBezTo>
                        <a:pt x="237" y="208"/>
                        <a:pt x="237" y="208"/>
                        <a:pt x="237" y="208"/>
                      </a:cubicBezTo>
                      <a:cubicBezTo>
                        <a:pt x="238" y="208"/>
                        <a:pt x="238" y="208"/>
                        <a:pt x="238" y="208"/>
                      </a:cubicBezTo>
                      <a:cubicBezTo>
                        <a:pt x="238" y="208"/>
                        <a:pt x="238" y="208"/>
                        <a:pt x="238" y="208"/>
                      </a:cubicBezTo>
                      <a:cubicBezTo>
                        <a:pt x="238" y="208"/>
                        <a:pt x="238" y="208"/>
                        <a:pt x="238" y="208"/>
                      </a:cubicBezTo>
                      <a:cubicBezTo>
                        <a:pt x="239" y="208"/>
                        <a:pt x="239" y="208"/>
                        <a:pt x="239" y="208"/>
                      </a:cubicBezTo>
                      <a:cubicBezTo>
                        <a:pt x="239" y="208"/>
                        <a:pt x="239" y="208"/>
                        <a:pt x="239" y="208"/>
                      </a:cubicBezTo>
                      <a:cubicBezTo>
                        <a:pt x="240" y="208"/>
                        <a:pt x="240" y="208"/>
                        <a:pt x="240" y="208"/>
                      </a:cubicBezTo>
                      <a:cubicBezTo>
                        <a:pt x="241" y="208"/>
                        <a:pt x="241" y="208"/>
                        <a:pt x="241" y="208"/>
                      </a:cubicBezTo>
                      <a:cubicBezTo>
                        <a:pt x="240" y="210"/>
                        <a:pt x="240" y="210"/>
                        <a:pt x="240" y="210"/>
                      </a:cubicBezTo>
                      <a:cubicBezTo>
                        <a:pt x="239" y="210"/>
                        <a:pt x="239" y="210"/>
                        <a:pt x="239" y="210"/>
                      </a:cubicBezTo>
                      <a:cubicBezTo>
                        <a:pt x="238" y="210"/>
                        <a:pt x="238" y="210"/>
                        <a:pt x="238" y="210"/>
                      </a:cubicBezTo>
                      <a:cubicBezTo>
                        <a:pt x="237" y="210"/>
                        <a:pt x="237" y="210"/>
                        <a:pt x="237" y="210"/>
                      </a:cubicBezTo>
                      <a:cubicBezTo>
                        <a:pt x="236" y="211"/>
                        <a:pt x="236" y="211"/>
                        <a:pt x="236" y="211"/>
                      </a:cubicBezTo>
                      <a:cubicBezTo>
                        <a:pt x="235" y="211"/>
                        <a:pt x="235" y="211"/>
                        <a:pt x="235" y="211"/>
                      </a:cubicBezTo>
                      <a:cubicBezTo>
                        <a:pt x="235" y="212"/>
                        <a:pt x="235" y="212"/>
                        <a:pt x="235" y="212"/>
                      </a:cubicBezTo>
                      <a:cubicBezTo>
                        <a:pt x="237" y="213"/>
                        <a:pt x="237" y="213"/>
                        <a:pt x="237" y="213"/>
                      </a:cubicBezTo>
                      <a:cubicBezTo>
                        <a:pt x="237" y="215"/>
                        <a:pt x="237" y="215"/>
                        <a:pt x="237" y="215"/>
                      </a:cubicBezTo>
                      <a:cubicBezTo>
                        <a:pt x="236" y="214"/>
                        <a:pt x="236" y="214"/>
                        <a:pt x="236" y="214"/>
                      </a:cubicBezTo>
                      <a:cubicBezTo>
                        <a:pt x="235" y="215"/>
                        <a:pt x="235" y="215"/>
                        <a:pt x="235" y="215"/>
                      </a:cubicBezTo>
                      <a:cubicBezTo>
                        <a:pt x="235" y="215"/>
                        <a:pt x="235" y="215"/>
                        <a:pt x="235" y="215"/>
                      </a:cubicBezTo>
                      <a:cubicBezTo>
                        <a:pt x="233" y="217"/>
                        <a:pt x="233" y="217"/>
                        <a:pt x="233" y="217"/>
                      </a:cubicBezTo>
                      <a:cubicBezTo>
                        <a:pt x="232" y="218"/>
                        <a:pt x="232" y="218"/>
                        <a:pt x="232" y="218"/>
                      </a:cubicBezTo>
                      <a:cubicBezTo>
                        <a:pt x="231" y="218"/>
                        <a:pt x="231" y="218"/>
                        <a:pt x="231" y="218"/>
                      </a:cubicBezTo>
                      <a:cubicBezTo>
                        <a:pt x="230" y="218"/>
                        <a:pt x="230" y="218"/>
                        <a:pt x="230" y="218"/>
                      </a:cubicBezTo>
                      <a:cubicBezTo>
                        <a:pt x="229" y="219"/>
                        <a:pt x="229" y="219"/>
                        <a:pt x="229" y="219"/>
                      </a:cubicBezTo>
                      <a:cubicBezTo>
                        <a:pt x="230" y="219"/>
                        <a:pt x="230" y="219"/>
                        <a:pt x="230" y="219"/>
                      </a:cubicBezTo>
                      <a:cubicBezTo>
                        <a:pt x="232" y="220"/>
                        <a:pt x="232" y="220"/>
                        <a:pt x="232" y="220"/>
                      </a:cubicBezTo>
                      <a:cubicBezTo>
                        <a:pt x="232" y="221"/>
                        <a:pt x="232" y="221"/>
                        <a:pt x="232" y="221"/>
                      </a:cubicBezTo>
                      <a:cubicBezTo>
                        <a:pt x="233" y="222"/>
                        <a:pt x="233" y="222"/>
                        <a:pt x="233" y="222"/>
                      </a:cubicBezTo>
                      <a:cubicBezTo>
                        <a:pt x="235" y="222"/>
                        <a:pt x="235" y="222"/>
                        <a:pt x="235" y="222"/>
                      </a:cubicBezTo>
                      <a:cubicBezTo>
                        <a:pt x="236" y="223"/>
                        <a:pt x="236" y="223"/>
                        <a:pt x="236" y="223"/>
                      </a:cubicBezTo>
                      <a:cubicBezTo>
                        <a:pt x="237" y="223"/>
                        <a:pt x="237" y="223"/>
                        <a:pt x="237" y="223"/>
                      </a:cubicBezTo>
                      <a:cubicBezTo>
                        <a:pt x="239" y="225"/>
                        <a:pt x="239" y="225"/>
                        <a:pt x="239" y="225"/>
                      </a:cubicBezTo>
                      <a:cubicBezTo>
                        <a:pt x="240" y="226"/>
                        <a:pt x="240" y="226"/>
                        <a:pt x="240" y="226"/>
                      </a:cubicBezTo>
                      <a:cubicBezTo>
                        <a:pt x="242" y="227"/>
                        <a:pt x="242" y="227"/>
                        <a:pt x="242" y="227"/>
                      </a:cubicBezTo>
                      <a:cubicBezTo>
                        <a:pt x="243" y="228"/>
                        <a:pt x="243" y="228"/>
                        <a:pt x="243" y="228"/>
                      </a:cubicBezTo>
                      <a:cubicBezTo>
                        <a:pt x="243" y="228"/>
                        <a:pt x="243" y="228"/>
                        <a:pt x="243" y="228"/>
                      </a:cubicBezTo>
                      <a:cubicBezTo>
                        <a:pt x="244" y="229"/>
                        <a:pt x="244" y="229"/>
                        <a:pt x="244" y="229"/>
                      </a:cubicBezTo>
                      <a:cubicBezTo>
                        <a:pt x="245" y="229"/>
                        <a:pt x="245" y="229"/>
                        <a:pt x="245" y="229"/>
                      </a:cubicBezTo>
                      <a:cubicBezTo>
                        <a:pt x="245" y="230"/>
                        <a:pt x="245" y="230"/>
                        <a:pt x="245" y="230"/>
                      </a:cubicBezTo>
                      <a:cubicBezTo>
                        <a:pt x="246" y="230"/>
                        <a:pt x="246" y="230"/>
                        <a:pt x="246" y="230"/>
                      </a:cubicBezTo>
                      <a:cubicBezTo>
                        <a:pt x="247" y="230"/>
                        <a:pt x="247" y="230"/>
                        <a:pt x="247" y="230"/>
                      </a:cubicBezTo>
                      <a:cubicBezTo>
                        <a:pt x="248" y="231"/>
                        <a:pt x="248" y="231"/>
                        <a:pt x="248" y="231"/>
                      </a:cubicBezTo>
                      <a:cubicBezTo>
                        <a:pt x="248" y="231"/>
                        <a:pt x="248" y="231"/>
                        <a:pt x="248" y="231"/>
                      </a:cubicBezTo>
                      <a:cubicBezTo>
                        <a:pt x="249" y="232"/>
                        <a:pt x="249" y="232"/>
                        <a:pt x="249" y="232"/>
                      </a:cubicBezTo>
                      <a:cubicBezTo>
                        <a:pt x="250" y="233"/>
                        <a:pt x="250" y="233"/>
                        <a:pt x="250" y="233"/>
                      </a:cubicBezTo>
                      <a:cubicBezTo>
                        <a:pt x="250" y="233"/>
                        <a:pt x="250" y="233"/>
                        <a:pt x="250" y="233"/>
                      </a:cubicBezTo>
                      <a:cubicBezTo>
                        <a:pt x="250" y="234"/>
                        <a:pt x="250" y="234"/>
                        <a:pt x="250" y="234"/>
                      </a:cubicBezTo>
                      <a:cubicBezTo>
                        <a:pt x="251" y="235"/>
                        <a:pt x="251" y="235"/>
                        <a:pt x="251" y="235"/>
                      </a:cubicBezTo>
                      <a:cubicBezTo>
                        <a:pt x="251" y="236"/>
                        <a:pt x="251" y="236"/>
                        <a:pt x="251" y="236"/>
                      </a:cubicBezTo>
                      <a:cubicBezTo>
                        <a:pt x="251" y="237"/>
                        <a:pt x="251" y="237"/>
                        <a:pt x="251" y="237"/>
                      </a:cubicBezTo>
                      <a:cubicBezTo>
                        <a:pt x="250" y="237"/>
                        <a:pt x="250" y="237"/>
                        <a:pt x="250" y="237"/>
                      </a:cubicBezTo>
                      <a:cubicBezTo>
                        <a:pt x="250" y="238"/>
                        <a:pt x="250" y="238"/>
                        <a:pt x="250" y="238"/>
                      </a:cubicBezTo>
                      <a:cubicBezTo>
                        <a:pt x="250" y="238"/>
                        <a:pt x="250" y="238"/>
                        <a:pt x="250" y="238"/>
                      </a:cubicBezTo>
                      <a:cubicBezTo>
                        <a:pt x="249" y="239"/>
                        <a:pt x="249" y="239"/>
                        <a:pt x="249" y="239"/>
                      </a:cubicBezTo>
                      <a:cubicBezTo>
                        <a:pt x="248" y="239"/>
                        <a:pt x="248" y="239"/>
                        <a:pt x="248" y="239"/>
                      </a:cubicBezTo>
                      <a:cubicBezTo>
                        <a:pt x="248" y="239"/>
                        <a:pt x="248" y="239"/>
                        <a:pt x="247" y="239"/>
                      </a:cubicBezTo>
                      <a:cubicBezTo>
                        <a:pt x="247" y="240"/>
                        <a:pt x="246" y="240"/>
                        <a:pt x="246" y="240"/>
                      </a:cubicBezTo>
                      <a:cubicBezTo>
                        <a:pt x="246" y="241"/>
                        <a:pt x="246" y="241"/>
                        <a:pt x="246" y="241"/>
                      </a:cubicBezTo>
                      <a:cubicBezTo>
                        <a:pt x="245" y="241"/>
                        <a:pt x="245" y="241"/>
                        <a:pt x="245" y="241"/>
                      </a:cubicBezTo>
                      <a:cubicBezTo>
                        <a:pt x="244" y="241"/>
                        <a:pt x="244" y="241"/>
                        <a:pt x="244" y="241"/>
                      </a:cubicBezTo>
                      <a:cubicBezTo>
                        <a:pt x="244" y="241"/>
                        <a:pt x="244" y="241"/>
                        <a:pt x="244" y="241"/>
                      </a:cubicBezTo>
                      <a:cubicBezTo>
                        <a:pt x="243" y="241"/>
                        <a:pt x="243" y="241"/>
                        <a:pt x="243" y="241"/>
                      </a:cubicBezTo>
                      <a:cubicBezTo>
                        <a:pt x="242" y="241"/>
                        <a:pt x="242" y="241"/>
                        <a:pt x="242" y="241"/>
                      </a:cubicBezTo>
                      <a:cubicBezTo>
                        <a:pt x="242" y="241"/>
                        <a:pt x="242" y="241"/>
                        <a:pt x="242" y="241"/>
                      </a:cubicBezTo>
                      <a:cubicBezTo>
                        <a:pt x="242" y="240"/>
                        <a:pt x="242" y="240"/>
                        <a:pt x="242" y="240"/>
                      </a:cubicBezTo>
                      <a:cubicBezTo>
                        <a:pt x="241" y="240"/>
                        <a:pt x="241" y="240"/>
                        <a:pt x="241" y="240"/>
                      </a:cubicBezTo>
                      <a:cubicBezTo>
                        <a:pt x="241" y="240"/>
                        <a:pt x="241" y="240"/>
                        <a:pt x="241" y="240"/>
                      </a:cubicBezTo>
                      <a:cubicBezTo>
                        <a:pt x="240" y="240"/>
                        <a:pt x="240" y="240"/>
                        <a:pt x="240" y="240"/>
                      </a:cubicBezTo>
                      <a:cubicBezTo>
                        <a:pt x="240" y="240"/>
                        <a:pt x="240" y="240"/>
                        <a:pt x="240" y="240"/>
                      </a:cubicBezTo>
                      <a:cubicBezTo>
                        <a:pt x="239" y="241"/>
                        <a:pt x="239" y="241"/>
                        <a:pt x="239" y="241"/>
                      </a:cubicBezTo>
                      <a:cubicBezTo>
                        <a:pt x="239" y="241"/>
                        <a:pt x="239" y="241"/>
                        <a:pt x="239" y="241"/>
                      </a:cubicBezTo>
                      <a:cubicBezTo>
                        <a:pt x="238" y="241"/>
                        <a:pt x="238" y="241"/>
                        <a:pt x="238" y="241"/>
                      </a:cubicBezTo>
                      <a:cubicBezTo>
                        <a:pt x="238" y="241"/>
                        <a:pt x="238" y="241"/>
                        <a:pt x="238" y="241"/>
                      </a:cubicBezTo>
                      <a:cubicBezTo>
                        <a:pt x="237" y="241"/>
                        <a:pt x="237" y="241"/>
                        <a:pt x="237" y="241"/>
                      </a:cubicBezTo>
                      <a:cubicBezTo>
                        <a:pt x="236" y="241"/>
                        <a:pt x="236" y="241"/>
                        <a:pt x="236" y="241"/>
                      </a:cubicBezTo>
                      <a:cubicBezTo>
                        <a:pt x="236" y="241"/>
                        <a:pt x="236" y="241"/>
                        <a:pt x="236" y="241"/>
                      </a:cubicBezTo>
                      <a:cubicBezTo>
                        <a:pt x="235" y="241"/>
                        <a:pt x="235" y="241"/>
                        <a:pt x="235" y="241"/>
                      </a:cubicBezTo>
                      <a:cubicBezTo>
                        <a:pt x="235" y="241"/>
                        <a:pt x="235" y="241"/>
                        <a:pt x="235" y="241"/>
                      </a:cubicBezTo>
                      <a:cubicBezTo>
                        <a:pt x="234" y="240"/>
                        <a:pt x="234" y="240"/>
                        <a:pt x="234" y="240"/>
                      </a:cubicBezTo>
                      <a:cubicBezTo>
                        <a:pt x="234" y="240"/>
                        <a:pt x="234" y="240"/>
                        <a:pt x="234" y="240"/>
                      </a:cubicBezTo>
                      <a:cubicBezTo>
                        <a:pt x="233" y="240"/>
                        <a:pt x="233" y="240"/>
                        <a:pt x="233" y="240"/>
                      </a:cubicBezTo>
                      <a:cubicBezTo>
                        <a:pt x="233" y="240"/>
                        <a:pt x="233" y="240"/>
                        <a:pt x="233" y="240"/>
                      </a:cubicBezTo>
                      <a:cubicBezTo>
                        <a:pt x="232" y="240"/>
                        <a:pt x="232" y="240"/>
                        <a:pt x="232" y="240"/>
                      </a:cubicBezTo>
                      <a:cubicBezTo>
                        <a:pt x="232" y="240"/>
                        <a:pt x="233" y="240"/>
                        <a:pt x="232" y="240"/>
                      </a:cubicBezTo>
                      <a:cubicBezTo>
                        <a:pt x="231" y="240"/>
                        <a:pt x="231" y="240"/>
                        <a:pt x="231" y="240"/>
                      </a:cubicBezTo>
                      <a:cubicBezTo>
                        <a:pt x="231" y="240"/>
                        <a:pt x="231" y="240"/>
                        <a:pt x="231" y="240"/>
                      </a:cubicBezTo>
                      <a:cubicBezTo>
                        <a:pt x="230" y="239"/>
                        <a:pt x="230" y="239"/>
                        <a:pt x="230" y="239"/>
                      </a:cubicBezTo>
                      <a:cubicBezTo>
                        <a:pt x="230" y="239"/>
                        <a:pt x="230" y="239"/>
                        <a:pt x="230" y="239"/>
                      </a:cubicBezTo>
                      <a:cubicBezTo>
                        <a:pt x="229" y="239"/>
                        <a:pt x="229" y="239"/>
                        <a:pt x="229" y="239"/>
                      </a:cubicBezTo>
                      <a:cubicBezTo>
                        <a:pt x="229" y="239"/>
                        <a:pt x="229" y="239"/>
                        <a:pt x="229" y="239"/>
                      </a:cubicBezTo>
                      <a:cubicBezTo>
                        <a:pt x="229" y="239"/>
                        <a:pt x="229" y="239"/>
                        <a:pt x="229" y="239"/>
                      </a:cubicBezTo>
                      <a:cubicBezTo>
                        <a:pt x="228" y="239"/>
                        <a:pt x="228" y="239"/>
                        <a:pt x="228" y="239"/>
                      </a:cubicBezTo>
                      <a:cubicBezTo>
                        <a:pt x="228" y="239"/>
                        <a:pt x="228" y="239"/>
                        <a:pt x="228" y="239"/>
                      </a:cubicBezTo>
                      <a:cubicBezTo>
                        <a:pt x="227" y="239"/>
                        <a:pt x="227" y="239"/>
                        <a:pt x="227" y="239"/>
                      </a:cubicBezTo>
                      <a:cubicBezTo>
                        <a:pt x="227" y="238"/>
                        <a:pt x="227" y="238"/>
                        <a:pt x="227" y="238"/>
                      </a:cubicBezTo>
                      <a:cubicBezTo>
                        <a:pt x="226" y="237"/>
                        <a:pt x="226" y="237"/>
                        <a:pt x="226" y="237"/>
                      </a:cubicBezTo>
                      <a:cubicBezTo>
                        <a:pt x="226" y="237"/>
                        <a:pt x="226" y="237"/>
                        <a:pt x="226" y="237"/>
                      </a:cubicBezTo>
                      <a:cubicBezTo>
                        <a:pt x="225" y="238"/>
                        <a:pt x="225" y="238"/>
                        <a:pt x="225" y="238"/>
                      </a:cubicBezTo>
                      <a:cubicBezTo>
                        <a:pt x="224" y="238"/>
                        <a:pt x="224" y="238"/>
                        <a:pt x="224" y="238"/>
                      </a:cubicBezTo>
                      <a:cubicBezTo>
                        <a:pt x="224" y="238"/>
                        <a:pt x="224" y="238"/>
                        <a:pt x="224" y="238"/>
                      </a:cubicBezTo>
                      <a:cubicBezTo>
                        <a:pt x="223" y="237"/>
                        <a:pt x="223" y="237"/>
                        <a:pt x="223" y="237"/>
                      </a:cubicBezTo>
                      <a:cubicBezTo>
                        <a:pt x="223" y="237"/>
                        <a:pt x="223" y="237"/>
                        <a:pt x="223" y="237"/>
                      </a:cubicBezTo>
                      <a:cubicBezTo>
                        <a:pt x="223" y="236"/>
                        <a:pt x="223" y="236"/>
                        <a:pt x="223" y="236"/>
                      </a:cubicBezTo>
                      <a:cubicBezTo>
                        <a:pt x="222" y="236"/>
                        <a:pt x="222" y="236"/>
                        <a:pt x="222" y="236"/>
                      </a:cubicBezTo>
                      <a:cubicBezTo>
                        <a:pt x="222" y="235"/>
                        <a:pt x="222" y="235"/>
                        <a:pt x="222" y="235"/>
                      </a:cubicBezTo>
                      <a:cubicBezTo>
                        <a:pt x="222" y="236"/>
                        <a:pt x="222" y="236"/>
                        <a:pt x="222" y="236"/>
                      </a:cubicBezTo>
                      <a:cubicBezTo>
                        <a:pt x="221" y="236"/>
                        <a:pt x="221" y="236"/>
                        <a:pt x="221" y="236"/>
                      </a:cubicBezTo>
                      <a:cubicBezTo>
                        <a:pt x="221" y="236"/>
                        <a:pt x="221" y="236"/>
                        <a:pt x="221" y="236"/>
                      </a:cubicBezTo>
                      <a:cubicBezTo>
                        <a:pt x="221" y="236"/>
                        <a:pt x="220" y="236"/>
                        <a:pt x="220" y="236"/>
                      </a:cubicBezTo>
                      <a:cubicBezTo>
                        <a:pt x="219" y="236"/>
                        <a:pt x="219" y="236"/>
                        <a:pt x="219" y="236"/>
                      </a:cubicBezTo>
                      <a:cubicBezTo>
                        <a:pt x="217" y="236"/>
                        <a:pt x="217" y="236"/>
                        <a:pt x="217" y="236"/>
                      </a:cubicBezTo>
                      <a:cubicBezTo>
                        <a:pt x="217" y="236"/>
                        <a:pt x="217" y="236"/>
                        <a:pt x="217" y="236"/>
                      </a:cubicBezTo>
                      <a:cubicBezTo>
                        <a:pt x="216" y="236"/>
                        <a:pt x="216" y="236"/>
                        <a:pt x="216" y="236"/>
                      </a:cubicBezTo>
                      <a:cubicBezTo>
                        <a:pt x="215" y="236"/>
                        <a:pt x="215" y="236"/>
                        <a:pt x="215" y="236"/>
                      </a:cubicBezTo>
                      <a:cubicBezTo>
                        <a:pt x="215" y="236"/>
                        <a:pt x="215" y="236"/>
                        <a:pt x="215" y="236"/>
                      </a:cubicBezTo>
                      <a:cubicBezTo>
                        <a:pt x="215" y="236"/>
                        <a:pt x="215" y="235"/>
                        <a:pt x="214" y="236"/>
                      </a:cubicBezTo>
                      <a:cubicBezTo>
                        <a:pt x="214" y="236"/>
                        <a:pt x="214" y="236"/>
                        <a:pt x="213" y="236"/>
                      </a:cubicBezTo>
                      <a:cubicBezTo>
                        <a:pt x="213" y="236"/>
                        <a:pt x="213" y="236"/>
                        <a:pt x="213" y="236"/>
                      </a:cubicBezTo>
                      <a:cubicBezTo>
                        <a:pt x="213" y="237"/>
                        <a:pt x="213" y="237"/>
                        <a:pt x="213" y="237"/>
                      </a:cubicBezTo>
                      <a:cubicBezTo>
                        <a:pt x="212" y="237"/>
                        <a:pt x="212" y="237"/>
                        <a:pt x="212" y="237"/>
                      </a:cubicBezTo>
                      <a:cubicBezTo>
                        <a:pt x="211" y="237"/>
                        <a:pt x="211" y="237"/>
                        <a:pt x="211" y="237"/>
                      </a:cubicBezTo>
                      <a:cubicBezTo>
                        <a:pt x="211" y="237"/>
                        <a:pt x="211" y="237"/>
                        <a:pt x="211" y="237"/>
                      </a:cubicBezTo>
                      <a:cubicBezTo>
                        <a:pt x="210" y="237"/>
                        <a:pt x="210" y="237"/>
                        <a:pt x="210" y="237"/>
                      </a:cubicBezTo>
                      <a:cubicBezTo>
                        <a:pt x="210" y="238"/>
                        <a:pt x="210" y="238"/>
                        <a:pt x="210" y="238"/>
                      </a:cubicBezTo>
                      <a:cubicBezTo>
                        <a:pt x="210" y="238"/>
                        <a:pt x="210" y="238"/>
                        <a:pt x="210" y="238"/>
                      </a:cubicBezTo>
                      <a:cubicBezTo>
                        <a:pt x="209" y="238"/>
                        <a:pt x="209" y="238"/>
                        <a:pt x="209" y="238"/>
                      </a:cubicBezTo>
                      <a:cubicBezTo>
                        <a:pt x="209" y="238"/>
                        <a:pt x="209" y="238"/>
                        <a:pt x="209" y="238"/>
                      </a:cubicBezTo>
                      <a:cubicBezTo>
                        <a:pt x="209" y="238"/>
                        <a:pt x="209" y="238"/>
                        <a:pt x="209" y="238"/>
                      </a:cubicBezTo>
                      <a:cubicBezTo>
                        <a:pt x="208" y="238"/>
                        <a:pt x="208" y="238"/>
                        <a:pt x="208" y="238"/>
                      </a:cubicBezTo>
                      <a:cubicBezTo>
                        <a:pt x="207" y="239"/>
                        <a:pt x="207" y="239"/>
                        <a:pt x="207" y="239"/>
                      </a:cubicBezTo>
                      <a:cubicBezTo>
                        <a:pt x="207" y="240"/>
                        <a:pt x="207" y="240"/>
                        <a:pt x="207" y="240"/>
                      </a:cubicBezTo>
                      <a:cubicBezTo>
                        <a:pt x="207" y="240"/>
                        <a:pt x="207" y="240"/>
                        <a:pt x="207" y="240"/>
                      </a:cubicBezTo>
                      <a:cubicBezTo>
                        <a:pt x="207" y="240"/>
                        <a:pt x="207" y="240"/>
                        <a:pt x="207" y="240"/>
                      </a:cubicBezTo>
                      <a:cubicBezTo>
                        <a:pt x="206" y="240"/>
                        <a:pt x="206" y="240"/>
                        <a:pt x="206" y="240"/>
                      </a:cubicBezTo>
                      <a:cubicBezTo>
                        <a:pt x="206" y="240"/>
                        <a:pt x="206" y="240"/>
                        <a:pt x="206" y="240"/>
                      </a:cubicBezTo>
                      <a:cubicBezTo>
                        <a:pt x="205" y="240"/>
                        <a:pt x="205" y="240"/>
                        <a:pt x="205" y="240"/>
                      </a:cubicBezTo>
                      <a:cubicBezTo>
                        <a:pt x="204" y="240"/>
                        <a:pt x="204" y="240"/>
                        <a:pt x="204" y="240"/>
                      </a:cubicBezTo>
                      <a:cubicBezTo>
                        <a:pt x="203" y="240"/>
                        <a:pt x="203" y="240"/>
                        <a:pt x="203" y="240"/>
                      </a:cubicBezTo>
                      <a:cubicBezTo>
                        <a:pt x="202" y="240"/>
                        <a:pt x="202" y="240"/>
                        <a:pt x="202" y="240"/>
                      </a:cubicBezTo>
                      <a:cubicBezTo>
                        <a:pt x="202" y="240"/>
                        <a:pt x="202" y="240"/>
                        <a:pt x="202" y="240"/>
                      </a:cubicBezTo>
                      <a:cubicBezTo>
                        <a:pt x="201" y="240"/>
                        <a:pt x="201" y="240"/>
                        <a:pt x="201" y="240"/>
                      </a:cubicBezTo>
                      <a:cubicBezTo>
                        <a:pt x="201" y="240"/>
                        <a:pt x="201" y="240"/>
                        <a:pt x="201" y="240"/>
                      </a:cubicBezTo>
                      <a:cubicBezTo>
                        <a:pt x="200" y="240"/>
                        <a:pt x="200" y="240"/>
                        <a:pt x="200" y="240"/>
                      </a:cubicBezTo>
                      <a:cubicBezTo>
                        <a:pt x="199" y="240"/>
                        <a:pt x="199" y="240"/>
                        <a:pt x="199" y="240"/>
                      </a:cubicBezTo>
                      <a:cubicBezTo>
                        <a:pt x="199" y="240"/>
                        <a:pt x="199" y="240"/>
                        <a:pt x="199" y="240"/>
                      </a:cubicBezTo>
                      <a:cubicBezTo>
                        <a:pt x="198" y="240"/>
                        <a:pt x="198" y="240"/>
                        <a:pt x="198" y="240"/>
                      </a:cubicBezTo>
                      <a:cubicBezTo>
                        <a:pt x="198" y="240"/>
                        <a:pt x="198" y="240"/>
                        <a:pt x="198" y="240"/>
                      </a:cubicBezTo>
                      <a:cubicBezTo>
                        <a:pt x="197" y="240"/>
                        <a:pt x="197" y="240"/>
                        <a:pt x="197" y="240"/>
                      </a:cubicBezTo>
                      <a:cubicBezTo>
                        <a:pt x="197" y="241"/>
                        <a:pt x="197" y="241"/>
                        <a:pt x="197" y="241"/>
                      </a:cubicBezTo>
                      <a:cubicBezTo>
                        <a:pt x="197" y="241"/>
                        <a:pt x="197" y="241"/>
                        <a:pt x="197" y="241"/>
                      </a:cubicBezTo>
                      <a:cubicBezTo>
                        <a:pt x="198" y="241"/>
                        <a:pt x="198" y="241"/>
                        <a:pt x="198" y="241"/>
                      </a:cubicBezTo>
                      <a:cubicBezTo>
                        <a:pt x="199" y="242"/>
                        <a:pt x="199" y="242"/>
                        <a:pt x="199" y="242"/>
                      </a:cubicBezTo>
                      <a:cubicBezTo>
                        <a:pt x="200" y="242"/>
                        <a:pt x="200" y="242"/>
                        <a:pt x="200" y="242"/>
                      </a:cubicBezTo>
                      <a:cubicBezTo>
                        <a:pt x="200" y="242"/>
                        <a:pt x="200" y="242"/>
                        <a:pt x="200" y="242"/>
                      </a:cubicBezTo>
                      <a:cubicBezTo>
                        <a:pt x="199" y="243"/>
                        <a:pt x="199" y="243"/>
                        <a:pt x="199" y="243"/>
                      </a:cubicBezTo>
                      <a:cubicBezTo>
                        <a:pt x="198" y="243"/>
                        <a:pt x="198" y="243"/>
                        <a:pt x="198" y="243"/>
                      </a:cubicBezTo>
                      <a:cubicBezTo>
                        <a:pt x="197" y="243"/>
                        <a:pt x="197" y="243"/>
                        <a:pt x="197" y="243"/>
                      </a:cubicBezTo>
                      <a:cubicBezTo>
                        <a:pt x="197" y="243"/>
                        <a:pt x="197" y="243"/>
                        <a:pt x="197" y="243"/>
                      </a:cubicBezTo>
                      <a:cubicBezTo>
                        <a:pt x="196" y="243"/>
                        <a:pt x="196" y="243"/>
                        <a:pt x="196" y="243"/>
                      </a:cubicBezTo>
                      <a:cubicBezTo>
                        <a:pt x="196" y="244"/>
                        <a:pt x="196" y="244"/>
                        <a:pt x="196" y="244"/>
                      </a:cubicBezTo>
                      <a:cubicBezTo>
                        <a:pt x="197" y="244"/>
                        <a:pt x="197" y="244"/>
                        <a:pt x="197" y="244"/>
                      </a:cubicBezTo>
                      <a:cubicBezTo>
                        <a:pt x="196" y="244"/>
                        <a:pt x="195" y="244"/>
                        <a:pt x="195" y="244"/>
                      </a:cubicBezTo>
                      <a:cubicBezTo>
                        <a:pt x="195" y="244"/>
                        <a:pt x="194" y="244"/>
                        <a:pt x="194" y="244"/>
                      </a:cubicBezTo>
                      <a:cubicBezTo>
                        <a:pt x="194" y="244"/>
                        <a:pt x="194" y="244"/>
                        <a:pt x="194" y="244"/>
                      </a:cubicBezTo>
                      <a:cubicBezTo>
                        <a:pt x="193" y="244"/>
                        <a:pt x="193" y="244"/>
                        <a:pt x="193" y="244"/>
                      </a:cubicBezTo>
                      <a:cubicBezTo>
                        <a:pt x="192" y="244"/>
                        <a:pt x="192" y="244"/>
                        <a:pt x="192" y="244"/>
                      </a:cubicBezTo>
                      <a:cubicBezTo>
                        <a:pt x="192" y="243"/>
                        <a:pt x="192" y="243"/>
                        <a:pt x="192" y="243"/>
                      </a:cubicBezTo>
                      <a:cubicBezTo>
                        <a:pt x="191" y="244"/>
                        <a:pt x="191" y="244"/>
                        <a:pt x="191" y="244"/>
                      </a:cubicBezTo>
                      <a:cubicBezTo>
                        <a:pt x="191" y="244"/>
                        <a:pt x="191" y="244"/>
                        <a:pt x="191" y="244"/>
                      </a:cubicBezTo>
                      <a:cubicBezTo>
                        <a:pt x="191" y="244"/>
                        <a:pt x="191" y="244"/>
                        <a:pt x="191" y="244"/>
                      </a:cubicBezTo>
                      <a:cubicBezTo>
                        <a:pt x="191" y="244"/>
                        <a:pt x="191" y="245"/>
                        <a:pt x="190" y="244"/>
                      </a:cubicBezTo>
                      <a:cubicBezTo>
                        <a:pt x="190" y="244"/>
                        <a:pt x="190" y="244"/>
                        <a:pt x="190" y="244"/>
                      </a:cubicBezTo>
                      <a:cubicBezTo>
                        <a:pt x="189" y="244"/>
                        <a:pt x="189" y="244"/>
                        <a:pt x="189" y="244"/>
                      </a:cubicBezTo>
                      <a:cubicBezTo>
                        <a:pt x="188" y="244"/>
                        <a:pt x="188" y="244"/>
                        <a:pt x="188" y="244"/>
                      </a:cubicBezTo>
                      <a:cubicBezTo>
                        <a:pt x="188" y="244"/>
                        <a:pt x="188" y="244"/>
                        <a:pt x="188" y="244"/>
                      </a:cubicBezTo>
                      <a:cubicBezTo>
                        <a:pt x="187" y="244"/>
                        <a:pt x="187" y="244"/>
                        <a:pt x="187" y="244"/>
                      </a:cubicBezTo>
                      <a:cubicBezTo>
                        <a:pt x="187" y="244"/>
                        <a:pt x="187" y="244"/>
                        <a:pt x="187" y="244"/>
                      </a:cubicBezTo>
                      <a:cubicBezTo>
                        <a:pt x="186" y="244"/>
                        <a:pt x="186" y="244"/>
                        <a:pt x="186" y="244"/>
                      </a:cubicBezTo>
                      <a:cubicBezTo>
                        <a:pt x="186" y="245"/>
                        <a:pt x="186" y="245"/>
                        <a:pt x="186" y="245"/>
                      </a:cubicBezTo>
                      <a:cubicBezTo>
                        <a:pt x="185" y="246"/>
                        <a:pt x="185" y="246"/>
                        <a:pt x="185" y="246"/>
                      </a:cubicBezTo>
                      <a:cubicBezTo>
                        <a:pt x="185" y="246"/>
                        <a:pt x="185" y="246"/>
                        <a:pt x="185" y="246"/>
                      </a:cubicBezTo>
                      <a:cubicBezTo>
                        <a:pt x="185" y="247"/>
                        <a:pt x="185" y="247"/>
                        <a:pt x="185" y="247"/>
                      </a:cubicBezTo>
                      <a:cubicBezTo>
                        <a:pt x="184" y="247"/>
                        <a:pt x="184" y="247"/>
                        <a:pt x="184" y="247"/>
                      </a:cubicBezTo>
                      <a:cubicBezTo>
                        <a:pt x="185" y="248"/>
                        <a:pt x="185" y="248"/>
                        <a:pt x="185" y="248"/>
                      </a:cubicBezTo>
                      <a:cubicBezTo>
                        <a:pt x="185" y="248"/>
                        <a:pt x="185" y="248"/>
                        <a:pt x="185" y="248"/>
                      </a:cubicBezTo>
                      <a:cubicBezTo>
                        <a:pt x="185" y="248"/>
                        <a:pt x="185" y="248"/>
                        <a:pt x="185" y="248"/>
                      </a:cubicBezTo>
                      <a:cubicBezTo>
                        <a:pt x="186" y="248"/>
                        <a:pt x="186" y="248"/>
                        <a:pt x="186" y="248"/>
                      </a:cubicBezTo>
                      <a:cubicBezTo>
                        <a:pt x="186" y="248"/>
                        <a:pt x="186" y="248"/>
                        <a:pt x="186" y="248"/>
                      </a:cubicBezTo>
                      <a:cubicBezTo>
                        <a:pt x="186" y="248"/>
                        <a:pt x="187" y="248"/>
                        <a:pt x="187" y="248"/>
                      </a:cubicBezTo>
                      <a:cubicBezTo>
                        <a:pt x="187" y="248"/>
                        <a:pt x="188" y="248"/>
                        <a:pt x="188" y="248"/>
                      </a:cubicBezTo>
                      <a:cubicBezTo>
                        <a:pt x="188" y="248"/>
                        <a:pt x="188" y="249"/>
                        <a:pt x="188" y="249"/>
                      </a:cubicBezTo>
                      <a:cubicBezTo>
                        <a:pt x="187" y="249"/>
                        <a:pt x="187" y="249"/>
                        <a:pt x="187" y="249"/>
                      </a:cubicBezTo>
                      <a:cubicBezTo>
                        <a:pt x="187" y="249"/>
                        <a:pt x="187" y="249"/>
                        <a:pt x="187" y="249"/>
                      </a:cubicBezTo>
                      <a:cubicBezTo>
                        <a:pt x="187" y="249"/>
                        <a:pt x="187" y="249"/>
                        <a:pt x="187" y="249"/>
                      </a:cubicBezTo>
                      <a:cubicBezTo>
                        <a:pt x="187" y="250"/>
                        <a:pt x="187" y="250"/>
                        <a:pt x="187" y="250"/>
                      </a:cubicBezTo>
                      <a:cubicBezTo>
                        <a:pt x="187" y="250"/>
                        <a:pt x="187" y="250"/>
                        <a:pt x="187" y="250"/>
                      </a:cubicBezTo>
                      <a:cubicBezTo>
                        <a:pt x="187" y="251"/>
                        <a:pt x="187" y="251"/>
                        <a:pt x="187" y="251"/>
                      </a:cubicBezTo>
                      <a:cubicBezTo>
                        <a:pt x="188" y="251"/>
                        <a:pt x="188" y="251"/>
                        <a:pt x="188" y="251"/>
                      </a:cubicBezTo>
                      <a:cubicBezTo>
                        <a:pt x="188" y="251"/>
                        <a:pt x="188" y="251"/>
                        <a:pt x="188" y="251"/>
                      </a:cubicBezTo>
                      <a:cubicBezTo>
                        <a:pt x="188" y="252"/>
                        <a:pt x="188" y="252"/>
                        <a:pt x="188" y="252"/>
                      </a:cubicBezTo>
                      <a:cubicBezTo>
                        <a:pt x="188" y="252"/>
                        <a:pt x="188" y="252"/>
                        <a:pt x="188" y="252"/>
                      </a:cubicBezTo>
                      <a:cubicBezTo>
                        <a:pt x="187" y="252"/>
                        <a:pt x="187" y="252"/>
                        <a:pt x="187" y="252"/>
                      </a:cubicBezTo>
                      <a:cubicBezTo>
                        <a:pt x="187" y="252"/>
                        <a:pt x="187" y="252"/>
                        <a:pt x="187" y="252"/>
                      </a:cubicBezTo>
                      <a:cubicBezTo>
                        <a:pt x="188" y="253"/>
                        <a:pt x="188" y="253"/>
                        <a:pt x="188" y="253"/>
                      </a:cubicBezTo>
                      <a:cubicBezTo>
                        <a:pt x="188" y="253"/>
                        <a:pt x="188" y="253"/>
                        <a:pt x="188" y="253"/>
                      </a:cubicBezTo>
                      <a:cubicBezTo>
                        <a:pt x="188" y="253"/>
                        <a:pt x="188" y="253"/>
                        <a:pt x="188" y="253"/>
                      </a:cubicBezTo>
                      <a:cubicBezTo>
                        <a:pt x="188" y="253"/>
                        <a:pt x="188" y="253"/>
                        <a:pt x="188" y="253"/>
                      </a:cubicBezTo>
                      <a:cubicBezTo>
                        <a:pt x="188" y="253"/>
                        <a:pt x="189" y="254"/>
                        <a:pt x="189" y="254"/>
                      </a:cubicBezTo>
                      <a:cubicBezTo>
                        <a:pt x="188" y="254"/>
                        <a:pt x="188" y="254"/>
                        <a:pt x="188" y="254"/>
                      </a:cubicBezTo>
                      <a:cubicBezTo>
                        <a:pt x="188" y="254"/>
                        <a:pt x="188" y="254"/>
                        <a:pt x="188" y="254"/>
                      </a:cubicBezTo>
                      <a:cubicBezTo>
                        <a:pt x="187" y="254"/>
                        <a:pt x="187" y="254"/>
                        <a:pt x="187" y="254"/>
                      </a:cubicBezTo>
                      <a:cubicBezTo>
                        <a:pt x="187" y="254"/>
                        <a:pt x="187" y="254"/>
                        <a:pt x="187" y="254"/>
                      </a:cubicBezTo>
                      <a:cubicBezTo>
                        <a:pt x="187" y="254"/>
                        <a:pt x="187" y="253"/>
                        <a:pt x="187" y="253"/>
                      </a:cubicBezTo>
                      <a:cubicBezTo>
                        <a:pt x="186" y="253"/>
                        <a:pt x="186" y="253"/>
                        <a:pt x="186" y="253"/>
                      </a:cubicBezTo>
                      <a:cubicBezTo>
                        <a:pt x="186" y="253"/>
                        <a:pt x="186" y="253"/>
                        <a:pt x="186" y="253"/>
                      </a:cubicBezTo>
                      <a:cubicBezTo>
                        <a:pt x="186" y="253"/>
                        <a:pt x="186" y="253"/>
                        <a:pt x="186" y="253"/>
                      </a:cubicBezTo>
                      <a:cubicBezTo>
                        <a:pt x="186" y="254"/>
                        <a:pt x="186" y="254"/>
                        <a:pt x="186" y="254"/>
                      </a:cubicBezTo>
                      <a:cubicBezTo>
                        <a:pt x="186" y="254"/>
                        <a:pt x="186" y="254"/>
                        <a:pt x="186" y="254"/>
                      </a:cubicBezTo>
                      <a:cubicBezTo>
                        <a:pt x="186" y="254"/>
                        <a:pt x="185" y="254"/>
                        <a:pt x="186" y="255"/>
                      </a:cubicBezTo>
                      <a:cubicBezTo>
                        <a:pt x="186" y="255"/>
                        <a:pt x="186" y="255"/>
                        <a:pt x="186" y="255"/>
                      </a:cubicBezTo>
                      <a:cubicBezTo>
                        <a:pt x="186" y="255"/>
                        <a:pt x="187" y="255"/>
                        <a:pt x="187" y="255"/>
                      </a:cubicBezTo>
                      <a:cubicBezTo>
                        <a:pt x="187" y="255"/>
                        <a:pt x="187" y="255"/>
                        <a:pt x="187" y="255"/>
                      </a:cubicBezTo>
                      <a:cubicBezTo>
                        <a:pt x="187" y="255"/>
                        <a:pt x="187" y="255"/>
                        <a:pt x="187" y="255"/>
                      </a:cubicBezTo>
                      <a:cubicBezTo>
                        <a:pt x="188" y="255"/>
                        <a:pt x="188" y="255"/>
                        <a:pt x="188" y="255"/>
                      </a:cubicBezTo>
                      <a:cubicBezTo>
                        <a:pt x="189" y="256"/>
                        <a:pt x="189" y="256"/>
                        <a:pt x="189" y="256"/>
                      </a:cubicBezTo>
                      <a:cubicBezTo>
                        <a:pt x="189" y="256"/>
                        <a:pt x="189" y="256"/>
                        <a:pt x="189" y="256"/>
                      </a:cubicBezTo>
                      <a:cubicBezTo>
                        <a:pt x="189" y="256"/>
                        <a:pt x="189" y="256"/>
                        <a:pt x="189" y="256"/>
                      </a:cubicBezTo>
                      <a:cubicBezTo>
                        <a:pt x="189" y="257"/>
                        <a:pt x="189" y="257"/>
                        <a:pt x="189" y="257"/>
                      </a:cubicBezTo>
                      <a:cubicBezTo>
                        <a:pt x="188" y="258"/>
                        <a:pt x="188" y="258"/>
                        <a:pt x="188" y="258"/>
                      </a:cubicBezTo>
                      <a:cubicBezTo>
                        <a:pt x="189" y="258"/>
                        <a:pt x="189" y="258"/>
                        <a:pt x="189" y="258"/>
                      </a:cubicBezTo>
                      <a:cubicBezTo>
                        <a:pt x="189" y="259"/>
                        <a:pt x="189" y="259"/>
                        <a:pt x="189" y="259"/>
                      </a:cubicBezTo>
                      <a:cubicBezTo>
                        <a:pt x="189" y="259"/>
                        <a:pt x="189" y="259"/>
                        <a:pt x="189" y="259"/>
                      </a:cubicBezTo>
                      <a:cubicBezTo>
                        <a:pt x="190" y="259"/>
                        <a:pt x="190" y="259"/>
                        <a:pt x="190" y="259"/>
                      </a:cubicBezTo>
                      <a:cubicBezTo>
                        <a:pt x="190" y="259"/>
                        <a:pt x="190" y="259"/>
                        <a:pt x="190" y="259"/>
                      </a:cubicBezTo>
                      <a:cubicBezTo>
                        <a:pt x="190" y="260"/>
                        <a:pt x="190" y="260"/>
                        <a:pt x="190" y="260"/>
                      </a:cubicBezTo>
                      <a:cubicBezTo>
                        <a:pt x="189" y="261"/>
                        <a:pt x="189" y="261"/>
                        <a:pt x="189" y="261"/>
                      </a:cubicBezTo>
                      <a:cubicBezTo>
                        <a:pt x="189" y="261"/>
                        <a:pt x="189" y="261"/>
                        <a:pt x="189" y="261"/>
                      </a:cubicBezTo>
                      <a:cubicBezTo>
                        <a:pt x="190" y="261"/>
                        <a:pt x="190" y="261"/>
                        <a:pt x="190" y="261"/>
                      </a:cubicBezTo>
                      <a:cubicBezTo>
                        <a:pt x="190" y="261"/>
                        <a:pt x="189" y="261"/>
                        <a:pt x="190" y="261"/>
                      </a:cubicBezTo>
                      <a:cubicBezTo>
                        <a:pt x="191" y="260"/>
                        <a:pt x="191" y="261"/>
                        <a:pt x="191" y="261"/>
                      </a:cubicBezTo>
                      <a:cubicBezTo>
                        <a:pt x="192" y="261"/>
                        <a:pt x="192" y="261"/>
                        <a:pt x="192" y="261"/>
                      </a:cubicBezTo>
                      <a:cubicBezTo>
                        <a:pt x="193" y="261"/>
                        <a:pt x="193" y="261"/>
                        <a:pt x="193" y="261"/>
                      </a:cubicBezTo>
                      <a:cubicBezTo>
                        <a:pt x="193" y="261"/>
                        <a:pt x="193" y="261"/>
                        <a:pt x="193" y="261"/>
                      </a:cubicBezTo>
                      <a:cubicBezTo>
                        <a:pt x="193" y="261"/>
                        <a:pt x="193" y="261"/>
                        <a:pt x="193" y="262"/>
                      </a:cubicBezTo>
                      <a:cubicBezTo>
                        <a:pt x="193" y="262"/>
                        <a:pt x="193" y="262"/>
                        <a:pt x="193" y="262"/>
                      </a:cubicBezTo>
                      <a:cubicBezTo>
                        <a:pt x="193" y="262"/>
                        <a:pt x="193" y="262"/>
                        <a:pt x="193" y="262"/>
                      </a:cubicBezTo>
                      <a:cubicBezTo>
                        <a:pt x="193" y="262"/>
                        <a:pt x="193" y="262"/>
                        <a:pt x="193" y="262"/>
                      </a:cubicBezTo>
                      <a:cubicBezTo>
                        <a:pt x="194" y="262"/>
                        <a:pt x="194" y="262"/>
                        <a:pt x="194" y="262"/>
                      </a:cubicBezTo>
                      <a:cubicBezTo>
                        <a:pt x="194" y="262"/>
                        <a:pt x="194" y="262"/>
                        <a:pt x="194" y="262"/>
                      </a:cubicBezTo>
                      <a:cubicBezTo>
                        <a:pt x="194" y="262"/>
                        <a:pt x="194" y="262"/>
                        <a:pt x="194" y="262"/>
                      </a:cubicBezTo>
                      <a:cubicBezTo>
                        <a:pt x="194" y="261"/>
                        <a:pt x="194" y="261"/>
                        <a:pt x="194" y="261"/>
                      </a:cubicBezTo>
                      <a:cubicBezTo>
                        <a:pt x="195" y="262"/>
                        <a:pt x="195" y="262"/>
                        <a:pt x="195" y="262"/>
                      </a:cubicBezTo>
                      <a:cubicBezTo>
                        <a:pt x="195" y="262"/>
                        <a:pt x="195" y="262"/>
                        <a:pt x="195" y="262"/>
                      </a:cubicBezTo>
                      <a:cubicBezTo>
                        <a:pt x="196" y="262"/>
                        <a:pt x="196" y="262"/>
                        <a:pt x="196" y="262"/>
                      </a:cubicBezTo>
                      <a:cubicBezTo>
                        <a:pt x="196" y="262"/>
                        <a:pt x="196" y="262"/>
                        <a:pt x="196" y="262"/>
                      </a:cubicBezTo>
                      <a:cubicBezTo>
                        <a:pt x="196" y="262"/>
                        <a:pt x="197" y="262"/>
                        <a:pt x="197" y="263"/>
                      </a:cubicBezTo>
                      <a:cubicBezTo>
                        <a:pt x="197" y="263"/>
                        <a:pt x="197" y="263"/>
                        <a:pt x="197" y="263"/>
                      </a:cubicBezTo>
                      <a:cubicBezTo>
                        <a:pt x="197" y="264"/>
                        <a:pt x="197" y="264"/>
                        <a:pt x="197" y="264"/>
                      </a:cubicBezTo>
                      <a:cubicBezTo>
                        <a:pt x="198" y="264"/>
                        <a:pt x="198" y="264"/>
                        <a:pt x="198" y="264"/>
                      </a:cubicBezTo>
                      <a:cubicBezTo>
                        <a:pt x="198" y="264"/>
                        <a:pt x="198" y="264"/>
                        <a:pt x="198" y="264"/>
                      </a:cubicBezTo>
                      <a:cubicBezTo>
                        <a:pt x="199" y="265"/>
                        <a:pt x="199" y="265"/>
                        <a:pt x="199" y="265"/>
                      </a:cubicBezTo>
                      <a:cubicBezTo>
                        <a:pt x="200" y="265"/>
                        <a:pt x="200" y="265"/>
                        <a:pt x="200" y="265"/>
                      </a:cubicBezTo>
                      <a:cubicBezTo>
                        <a:pt x="200" y="265"/>
                        <a:pt x="200" y="265"/>
                        <a:pt x="200" y="265"/>
                      </a:cubicBezTo>
                      <a:cubicBezTo>
                        <a:pt x="201" y="265"/>
                        <a:pt x="201" y="265"/>
                        <a:pt x="201" y="265"/>
                      </a:cubicBezTo>
                      <a:cubicBezTo>
                        <a:pt x="202" y="265"/>
                        <a:pt x="202" y="265"/>
                        <a:pt x="202" y="265"/>
                      </a:cubicBezTo>
                      <a:cubicBezTo>
                        <a:pt x="202" y="264"/>
                        <a:pt x="202" y="264"/>
                        <a:pt x="202" y="264"/>
                      </a:cubicBezTo>
                      <a:cubicBezTo>
                        <a:pt x="203" y="264"/>
                        <a:pt x="203" y="264"/>
                        <a:pt x="203" y="264"/>
                      </a:cubicBezTo>
                      <a:cubicBezTo>
                        <a:pt x="203" y="264"/>
                        <a:pt x="203" y="264"/>
                        <a:pt x="203" y="264"/>
                      </a:cubicBezTo>
                      <a:cubicBezTo>
                        <a:pt x="203" y="263"/>
                        <a:pt x="203" y="263"/>
                        <a:pt x="203" y="263"/>
                      </a:cubicBezTo>
                      <a:cubicBezTo>
                        <a:pt x="204" y="262"/>
                        <a:pt x="204" y="262"/>
                        <a:pt x="204" y="262"/>
                      </a:cubicBezTo>
                      <a:cubicBezTo>
                        <a:pt x="204" y="262"/>
                        <a:pt x="204" y="262"/>
                        <a:pt x="204" y="262"/>
                      </a:cubicBezTo>
                      <a:cubicBezTo>
                        <a:pt x="204" y="262"/>
                        <a:pt x="204" y="262"/>
                        <a:pt x="204" y="262"/>
                      </a:cubicBezTo>
                      <a:cubicBezTo>
                        <a:pt x="204" y="262"/>
                        <a:pt x="204" y="262"/>
                        <a:pt x="204" y="262"/>
                      </a:cubicBezTo>
                      <a:cubicBezTo>
                        <a:pt x="205" y="262"/>
                        <a:pt x="205" y="262"/>
                        <a:pt x="205" y="262"/>
                      </a:cubicBezTo>
                      <a:cubicBezTo>
                        <a:pt x="206" y="262"/>
                        <a:pt x="206" y="262"/>
                        <a:pt x="206" y="262"/>
                      </a:cubicBezTo>
                      <a:cubicBezTo>
                        <a:pt x="207" y="262"/>
                        <a:pt x="207" y="262"/>
                        <a:pt x="207" y="262"/>
                      </a:cubicBezTo>
                      <a:cubicBezTo>
                        <a:pt x="207" y="262"/>
                        <a:pt x="207" y="262"/>
                        <a:pt x="207" y="262"/>
                      </a:cubicBezTo>
                      <a:cubicBezTo>
                        <a:pt x="208" y="263"/>
                        <a:pt x="208" y="263"/>
                        <a:pt x="208" y="263"/>
                      </a:cubicBezTo>
                      <a:cubicBezTo>
                        <a:pt x="208" y="262"/>
                        <a:pt x="208" y="262"/>
                        <a:pt x="208" y="262"/>
                      </a:cubicBezTo>
                      <a:cubicBezTo>
                        <a:pt x="208" y="262"/>
                        <a:pt x="209" y="262"/>
                        <a:pt x="209" y="263"/>
                      </a:cubicBezTo>
                      <a:cubicBezTo>
                        <a:pt x="209" y="263"/>
                        <a:pt x="209" y="263"/>
                        <a:pt x="209" y="263"/>
                      </a:cubicBezTo>
                      <a:cubicBezTo>
                        <a:pt x="210" y="263"/>
                        <a:pt x="210" y="263"/>
                        <a:pt x="210" y="263"/>
                      </a:cubicBezTo>
                      <a:cubicBezTo>
                        <a:pt x="210" y="264"/>
                        <a:pt x="210" y="264"/>
                        <a:pt x="211" y="264"/>
                      </a:cubicBezTo>
                      <a:cubicBezTo>
                        <a:pt x="211" y="264"/>
                        <a:pt x="211" y="265"/>
                        <a:pt x="211" y="265"/>
                      </a:cubicBezTo>
                      <a:cubicBezTo>
                        <a:pt x="212" y="265"/>
                        <a:pt x="212" y="265"/>
                        <a:pt x="212" y="265"/>
                      </a:cubicBezTo>
                      <a:cubicBezTo>
                        <a:pt x="212" y="265"/>
                        <a:pt x="212" y="265"/>
                        <a:pt x="212" y="265"/>
                      </a:cubicBezTo>
                      <a:cubicBezTo>
                        <a:pt x="212" y="265"/>
                        <a:pt x="213" y="265"/>
                        <a:pt x="213" y="265"/>
                      </a:cubicBezTo>
                      <a:cubicBezTo>
                        <a:pt x="213" y="265"/>
                        <a:pt x="214" y="265"/>
                        <a:pt x="214" y="265"/>
                      </a:cubicBezTo>
                      <a:cubicBezTo>
                        <a:pt x="214" y="265"/>
                        <a:pt x="214" y="265"/>
                        <a:pt x="214" y="265"/>
                      </a:cubicBezTo>
                      <a:cubicBezTo>
                        <a:pt x="214" y="265"/>
                        <a:pt x="214" y="265"/>
                        <a:pt x="214" y="265"/>
                      </a:cubicBezTo>
                      <a:cubicBezTo>
                        <a:pt x="215" y="265"/>
                        <a:pt x="215" y="265"/>
                        <a:pt x="215" y="265"/>
                      </a:cubicBezTo>
                      <a:cubicBezTo>
                        <a:pt x="215" y="265"/>
                        <a:pt x="215" y="265"/>
                        <a:pt x="215" y="265"/>
                      </a:cubicBezTo>
                      <a:cubicBezTo>
                        <a:pt x="216" y="265"/>
                        <a:pt x="216" y="265"/>
                        <a:pt x="216" y="265"/>
                      </a:cubicBezTo>
                      <a:cubicBezTo>
                        <a:pt x="216" y="265"/>
                        <a:pt x="216" y="265"/>
                        <a:pt x="216" y="265"/>
                      </a:cubicBezTo>
                      <a:cubicBezTo>
                        <a:pt x="217" y="264"/>
                        <a:pt x="217" y="264"/>
                        <a:pt x="217" y="264"/>
                      </a:cubicBezTo>
                      <a:cubicBezTo>
                        <a:pt x="218" y="264"/>
                        <a:pt x="218" y="264"/>
                        <a:pt x="218" y="264"/>
                      </a:cubicBezTo>
                      <a:cubicBezTo>
                        <a:pt x="219" y="264"/>
                        <a:pt x="219" y="264"/>
                        <a:pt x="219" y="264"/>
                      </a:cubicBezTo>
                      <a:cubicBezTo>
                        <a:pt x="219" y="263"/>
                        <a:pt x="219" y="263"/>
                        <a:pt x="219" y="263"/>
                      </a:cubicBezTo>
                      <a:cubicBezTo>
                        <a:pt x="219" y="263"/>
                        <a:pt x="219" y="263"/>
                        <a:pt x="219" y="263"/>
                      </a:cubicBezTo>
                      <a:cubicBezTo>
                        <a:pt x="220" y="262"/>
                        <a:pt x="220" y="262"/>
                        <a:pt x="220" y="262"/>
                      </a:cubicBezTo>
                      <a:cubicBezTo>
                        <a:pt x="220" y="262"/>
                        <a:pt x="220" y="262"/>
                        <a:pt x="220" y="262"/>
                      </a:cubicBezTo>
                      <a:cubicBezTo>
                        <a:pt x="221" y="262"/>
                        <a:pt x="221" y="262"/>
                        <a:pt x="221" y="262"/>
                      </a:cubicBezTo>
                      <a:cubicBezTo>
                        <a:pt x="221" y="262"/>
                        <a:pt x="221" y="262"/>
                        <a:pt x="221" y="262"/>
                      </a:cubicBezTo>
                      <a:cubicBezTo>
                        <a:pt x="223" y="262"/>
                        <a:pt x="223" y="262"/>
                        <a:pt x="223" y="262"/>
                      </a:cubicBezTo>
                      <a:cubicBezTo>
                        <a:pt x="224" y="262"/>
                        <a:pt x="224" y="262"/>
                        <a:pt x="224" y="262"/>
                      </a:cubicBezTo>
                      <a:cubicBezTo>
                        <a:pt x="224" y="262"/>
                        <a:pt x="224" y="262"/>
                        <a:pt x="224" y="262"/>
                      </a:cubicBezTo>
                      <a:cubicBezTo>
                        <a:pt x="225" y="263"/>
                        <a:pt x="225" y="263"/>
                        <a:pt x="225" y="263"/>
                      </a:cubicBezTo>
                      <a:cubicBezTo>
                        <a:pt x="225" y="262"/>
                        <a:pt x="225" y="262"/>
                        <a:pt x="225" y="262"/>
                      </a:cubicBezTo>
                      <a:cubicBezTo>
                        <a:pt x="225" y="262"/>
                        <a:pt x="225" y="262"/>
                        <a:pt x="225" y="262"/>
                      </a:cubicBezTo>
                      <a:cubicBezTo>
                        <a:pt x="226" y="262"/>
                        <a:pt x="226" y="262"/>
                        <a:pt x="226" y="262"/>
                      </a:cubicBezTo>
                      <a:cubicBezTo>
                        <a:pt x="226" y="262"/>
                        <a:pt x="226" y="262"/>
                        <a:pt x="226" y="262"/>
                      </a:cubicBezTo>
                      <a:cubicBezTo>
                        <a:pt x="226" y="261"/>
                        <a:pt x="226" y="261"/>
                        <a:pt x="226" y="261"/>
                      </a:cubicBezTo>
                      <a:cubicBezTo>
                        <a:pt x="227" y="261"/>
                        <a:pt x="227" y="261"/>
                        <a:pt x="227" y="261"/>
                      </a:cubicBezTo>
                      <a:cubicBezTo>
                        <a:pt x="227" y="261"/>
                        <a:pt x="227" y="261"/>
                        <a:pt x="227" y="261"/>
                      </a:cubicBezTo>
                      <a:cubicBezTo>
                        <a:pt x="227" y="262"/>
                        <a:pt x="227" y="262"/>
                        <a:pt x="227" y="262"/>
                      </a:cubicBezTo>
                      <a:cubicBezTo>
                        <a:pt x="227" y="262"/>
                        <a:pt x="227" y="262"/>
                        <a:pt x="227" y="262"/>
                      </a:cubicBezTo>
                      <a:cubicBezTo>
                        <a:pt x="227" y="263"/>
                        <a:pt x="227" y="263"/>
                        <a:pt x="227" y="263"/>
                      </a:cubicBezTo>
                      <a:cubicBezTo>
                        <a:pt x="226" y="263"/>
                        <a:pt x="226" y="263"/>
                        <a:pt x="226" y="263"/>
                      </a:cubicBezTo>
                      <a:cubicBezTo>
                        <a:pt x="226" y="263"/>
                        <a:pt x="226" y="264"/>
                        <a:pt x="226" y="264"/>
                      </a:cubicBezTo>
                      <a:cubicBezTo>
                        <a:pt x="226" y="265"/>
                        <a:pt x="226" y="265"/>
                        <a:pt x="226" y="265"/>
                      </a:cubicBezTo>
                      <a:cubicBezTo>
                        <a:pt x="226" y="265"/>
                        <a:pt x="226" y="265"/>
                        <a:pt x="226" y="265"/>
                      </a:cubicBezTo>
                      <a:cubicBezTo>
                        <a:pt x="227" y="265"/>
                        <a:pt x="227" y="265"/>
                        <a:pt x="227" y="265"/>
                      </a:cubicBezTo>
                      <a:cubicBezTo>
                        <a:pt x="226" y="266"/>
                        <a:pt x="226" y="266"/>
                        <a:pt x="226" y="266"/>
                      </a:cubicBezTo>
                      <a:cubicBezTo>
                        <a:pt x="226" y="266"/>
                        <a:pt x="226" y="266"/>
                        <a:pt x="226" y="266"/>
                      </a:cubicBezTo>
                      <a:cubicBezTo>
                        <a:pt x="226" y="267"/>
                        <a:pt x="226" y="267"/>
                        <a:pt x="226" y="267"/>
                      </a:cubicBezTo>
                      <a:cubicBezTo>
                        <a:pt x="226" y="268"/>
                        <a:pt x="226" y="268"/>
                        <a:pt x="226" y="268"/>
                      </a:cubicBezTo>
                      <a:cubicBezTo>
                        <a:pt x="226" y="268"/>
                        <a:pt x="226" y="268"/>
                        <a:pt x="226" y="268"/>
                      </a:cubicBezTo>
                      <a:cubicBezTo>
                        <a:pt x="226" y="269"/>
                        <a:pt x="226" y="269"/>
                        <a:pt x="226" y="269"/>
                      </a:cubicBezTo>
                      <a:cubicBezTo>
                        <a:pt x="226" y="269"/>
                        <a:pt x="226" y="269"/>
                        <a:pt x="226" y="269"/>
                      </a:cubicBezTo>
                      <a:cubicBezTo>
                        <a:pt x="226" y="270"/>
                        <a:pt x="226" y="270"/>
                        <a:pt x="226" y="270"/>
                      </a:cubicBezTo>
                      <a:cubicBezTo>
                        <a:pt x="226" y="271"/>
                        <a:pt x="226" y="271"/>
                        <a:pt x="226" y="271"/>
                      </a:cubicBezTo>
                      <a:cubicBezTo>
                        <a:pt x="226" y="271"/>
                        <a:pt x="226" y="271"/>
                        <a:pt x="226" y="271"/>
                      </a:cubicBezTo>
                      <a:cubicBezTo>
                        <a:pt x="226" y="272"/>
                        <a:pt x="226" y="272"/>
                        <a:pt x="226" y="272"/>
                      </a:cubicBezTo>
                      <a:cubicBezTo>
                        <a:pt x="226" y="273"/>
                        <a:pt x="226" y="273"/>
                        <a:pt x="226" y="273"/>
                      </a:cubicBezTo>
                      <a:cubicBezTo>
                        <a:pt x="225" y="273"/>
                        <a:pt x="225" y="273"/>
                        <a:pt x="225" y="273"/>
                      </a:cubicBezTo>
                      <a:cubicBezTo>
                        <a:pt x="225" y="274"/>
                        <a:pt x="225" y="274"/>
                        <a:pt x="225" y="274"/>
                      </a:cubicBezTo>
                      <a:cubicBezTo>
                        <a:pt x="225" y="275"/>
                        <a:pt x="225" y="275"/>
                        <a:pt x="225" y="275"/>
                      </a:cubicBezTo>
                      <a:cubicBezTo>
                        <a:pt x="224" y="275"/>
                        <a:pt x="224" y="275"/>
                        <a:pt x="224" y="275"/>
                      </a:cubicBezTo>
                      <a:cubicBezTo>
                        <a:pt x="224" y="276"/>
                        <a:pt x="224" y="276"/>
                        <a:pt x="224" y="276"/>
                      </a:cubicBezTo>
                      <a:cubicBezTo>
                        <a:pt x="224" y="276"/>
                        <a:pt x="224" y="276"/>
                        <a:pt x="224" y="276"/>
                      </a:cubicBezTo>
                      <a:cubicBezTo>
                        <a:pt x="224" y="277"/>
                        <a:pt x="224" y="277"/>
                        <a:pt x="224" y="277"/>
                      </a:cubicBezTo>
                      <a:cubicBezTo>
                        <a:pt x="224" y="277"/>
                        <a:pt x="224" y="277"/>
                        <a:pt x="224" y="277"/>
                      </a:cubicBezTo>
                      <a:cubicBezTo>
                        <a:pt x="224" y="278"/>
                        <a:pt x="224" y="278"/>
                        <a:pt x="224" y="278"/>
                      </a:cubicBezTo>
                      <a:cubicBezTo>
                        <a:pt x="223" y="278"/>
                        <a:pt x="223" y="278"/>
                        <a:pt x="223" y="278"/>
                      </a:cubicBezTo>
                      <a:cubicBezTo>
                        <a:pt x="223" y="279"/>
                        <a:pt x="223" y="279"/>
                        <a:pt x="223" y="279"/>
                      </a:cubicBezTo>
                      <a:cubicBezTo>
                        <a:pt x="223" y="279"/>
                        <a:pt x="223" y="279"/>
                        <a:pt x="223" y="279"/>
                      </a:cubicBezTo>
                      <a:cubicBezTo>
                        <a:pt x="222" y="280"/>
                        <a:pt x="222" y="280"/>
                        <a:pt x="222" y="280"/>
                      </a:cubicBezTo>
                      <a:cubicBezTo>
                        <a:pt x="222" y="281"/>
                        <a:pt x="222" y="281"/>
                        <a:pt x="222" y="281"/>
                      </a:cubicBezTo>
                      <a:cubicBezTo>
                        <a:pt x="222" y="281"/>
                        <a:pt x="222" y="281"/>
                        <a:pt x="222" y="281"/>
                      </a:cubicBezTo>
                      <a:cubicBezTo>
                        <a:pt x="221" y="282"/>
                        <a:pt x="221" y="282"/>
                        <a:pt x="221" y="282"/>
                      </a:cubicBezTo>
                      <a:cubicBezTo>
                        <a:pt x="221" y="284"/>
                        <a:pt x="221" y="284"/>
                        <a:pt x="221" y="284"/>
                      </a:cubicBezTo>
                      <a:cubicBezTo>
                        <a:pt x="221" y="285"/>
                        <a:pt x="221" y="285"/>
                        <a:pt x="221" y="285"/>
                      </a:cubicBezTo>
                      <a:cubicBezTo>
                        <a:pt x="221" y="285"/>
                        <a:pt x="221" y="285"/>
                        <a:pt x="221" y="285"/>
                      </a:cubicBezTo>
                      <a:cubicBezTo>
                        <a:pt x="220" y="286"/>
                        <a:pt x="220" y="286"/>
                        <a:pt x="220" y="286"/>
                      </a:cubicBezTo>
                      <a:cubicBezTo>
                        <a:pt x="220" y="287"/>
                        <a:pt x="220" y="287"/>
                        <a:pt x="220" y="287"/>
                      </a:cubicBezTo>
                      <a:cubicBezTo>
                        <a:pt x="219" y="288"/>
                        <a:pt x="219" y="288"/>
                        <a:pt x="219" y="288"/>
                      </a:cubicBezTo>
                      <a:cubicBezTo>
                        <a:pt x="219" y="288"/>
                        <a:pt x="219" y="288"/>
                        <a:pt x="219" y="288"/>
                      </a:cubicBezTo>
                      <a:cubicBezTo>
                        <a:pt x="218" y="289"/>
                        <a:pt x="216" y="289"/>
                        <a:pt x="215" y="289"/>
                      </a:cubicBezTo>
                      <a:cubicBezTo>
                        <a:pt x="214" y="289"/>
                        <a:pt x="213" y="289"/>
                        <a:pt x="211" y="289"/>
                      </a:cubicBezTo>
                      <a:cubicBezTo>
                        <a:pt x="211" y="289"/>
                        <a:pt x="211" y="288"/>
                        <a:pt x="211" y="288"/>
                      </a:cubicBezTo>
                      <a:cubicBezTo>
                        <a:pt x="211" y="288"/>
                        <a:pt x="210" y="289"/>
                        <a:pt x="210" y="289"/>
                      </a:cubicBezTo>
                      <a:cubicBezTo>
                        <a:pt x="210" y="289"/>
                        <a:pt x="210" y="289"/>
                        <a:pt x="209" y="288"/>
                      </a:cubicBezTo>
                      <a:cubicBezTo>
                        <a:pt x="209" y="288"/>
                        <a:pt x="209" y="288"/>
                        <a:pt x="209" y="288"/>
                      </a:cubicBezTo>
                      <a:cubicBezTo>
                        <a:pt x="208" y="287"/>
                        <a:pt x="208" y="288"/>
                        <a:pt x="208" y="287"/>
                      </a:cubicBezTo>
                      <a:cubicBezTo>
                        <a:pt x="207" y="287"/>
                        <a:pt x="207" y="287"/>
                        <a:pt x="206" y="287"/>
                      </a:cubicBezTo>
                      <a:cubicBezTo>
                        <a:pt x="205" y="287"/>
                        <a:pt x="205" y="287"/>
                        <a:pt x="205" y="287"/>
                      </a:cubicBezTo>
                      <a:cubicBezTo>
                        <a:pt x="204" y="287"/>
                        <a:pt x="204" y="287"/>
                        <a:pt x="203" y="287"/>
                      </a:cubicBezTo>
                      <a:cubicBezTo>
                        <a:pt x="203" y="287"/>
                        <a:pt x="202" y="288"/>
                        <a:pt x="202" y="288"/>
                      </a:cubicBezTo>
                      <a:cubicBezTo>
                        <a:pt x="201" y="288"/>
                        <a:pt x="200" y="288"/>
                        <a:pt x="200" y="289"/>
                      </a:cubicBezTo>
                      <a:cubicBezTo>
                        <a:pt x="199" y="290"/>
                        <a:pt x="198" y="290"/>
                        <a:pt x="197" y="290"/>
                      </a:cubicBezTo>
                      <a:cubicBezTo>
                        <a:pt x="196" y="290"/>
                        <a:pt x="196" y="289"/>
                        <a:pt x="195" y="289"/>
                      </a:cubicBezTo>
                      <a:cubicBezTo>
                        <a:pt x="195" y="289"/>
                        <a:pt x="194" y="289"/>
                        <a:pt x="194" y="289"/>
                      </a:cubicBezTo>
                      <a:cubicBezTo>
                        <a:pt x="193" y="289"/>
                        <a:pt x="193" y="289"/>
                        <a:pt x="192" y="289"/>
                      </a:cubicBezTo>
                      <a:cubicBezTo>
                        <a:pt x="192" y="289"/>
                        <a:pt x="191" y="289"/>
                        <a:pt x="191" y="289"/>
                      </a:cubicBezTo>
                      <a:cubicBezTo>
                        <a:pt x="189" y="288"/>
                        <a:pt x="188" y="287"/>
                        <a:pt x="186" y="287"/>
                      </a:cubicBezTo>
                      <a:cubicBezTo>
                        <a:pt x="184" y="286"/>
                        <a:pt x="182" y="287"/>
                        <a:pt x="180" y="286"/>
                      </a:cubicBezTo>
                      <a:cubicBezTo>
                        <a:pt x="180" y="285"/>
                        <a:pt x="180" y="285"/>
                        <a:pt x="180" y="285"/>
                      </a:cubicBezTo>
                      <a:cubicBezTo>
                        <a:pt x="179" y="285"/>
                        <a:pt x="179" y="285"/>
                        <a:pt x="179" y="285"/>
                      </a:cubicBezTo>
                      <a:cubicBezTo>
                        <a:pt x="179" y="285"/>
                        <a:pt x="178" y="285"/>
                        <a:pt x="177" y="285"/>
                      </a:cubicBezTo>
                      <a:cubicBezTo>
                        <a:pt x="177" y="285"/>
                        <a:pt x="177" y="285"/>
                        <a:pt x="176" y="284"/>
                      </a:cubicBezTo>
                      <a:cubicBezTo>
                        <a:pt x="174" y="284"/>
                        <a:pt x="174" y="284"/>
                        <a:pt x="174" y="284"/>
                      </a:cubicBezTo>
                      <a:cubicBezTo>
                        <a:pt x="174" y="284"/>
                        <a:pt x="173" y="284"/>
                        <a:pt x="172" y="284"/>
                      </a:cubicBezTo>
                      <a:cubicBezTo>
                        <a:pt x="172" y="284"/>
                        <a:pt x="172" y="283"/>
                        <a:pt x="172" y="283"/>
                      </a:cubicBezTo>
                      <a:cubicBezTo>
                        <a:pt x="172" y="282"/>
                        <a:pt x="171" y="282"/>
                        <a:pt x="171" y="281"/>
                      </a:cubicBezTo>
                      <a:cubicBezTo>
                        <a:pt x="171" y="281"/>
                        <a:pt x="170" y="280"/>
                        <a:pt x="169" y="280"/>
                      </a:cubicBezTo>
                      <a:cubicBezTo>
                        <a:pt x="169" y="280"/>
                        <a:pt x="167" y="280"/>
                        <a:pt x="167" y="280"/>
                      </a:cubicBezTo>
                      <a:cubicBezTo>
                        <a:pt x="166" y="280"/>
                        <a:pt x="164" y="281"/>
                        <a:pt x="164" y="281"/>
                      </a:cubicBezTo>
                      <a:cubicBezTo>
                        <a:pt x="164" y="281"/>
                        <a:pt x="162" y="281"/>
                        <a:pt x="162" y="281"/>
                      </a:cubicBezTo>
                      <a:cubicBezTo>
                        <a:pt x="161" y="282"/>
                        <a:pt x="159" y="283"/>
                        <a:pt x="159" y="283"/>
                      </a:cubicBezTo>
                      <a:cubicBezTo>
                        <a:pt x="159" y="283"/>
                        <a:pt x="159" y="285"/>
                        <a:pt x="158" y="285"/>
                      </a:cubicBezTo>
                      <a:cubicBezTo>
                        <a:pt x="158" y="286"/>
                        <a:pt x="158" y="287"/>
                        <a:pt x="159" y="287"/>
                      </a:cubicBezTo>
                      <a:cubicBezTo>
                        <a:pt x="159" y="287"/>
                        <a:pt x="159" y="289"/>
                        <a:pt x="159" y="289"/>
                      </a:cubicBezTo>
                      <a:cubicBezTo>
                        <a:pt x="159" y="290"/>
                        <a:pt x="158" y="290"/>
                        <a:pt x="158" y="291"/>
                      </a:cubicBezTo>
                      <a:cubicBezTo>
                        <a:pt x="158" y="291"/>
                        <a:pt x="156" y="293"/>
                        <a:pt x="155" y="293"/>
                      </a:cubicBezTo>
                      <a:cubicBezTo>
                        <a:pt x="154" y="293"/>
                        <a:pt x="153" y="292"/>
                        <a:pt x="152" y="291"/>
                      </a:cubicBezTo>
                      <a:cubicBezTo>
                        <a:pt x="151" y="290"/>
                        <a:pt x="149" y="290"/>
                        <a:pt x="148" y="289"/>
                      </a:cubicBezTo>
                      <a:cubicBezTo>
                        <a:pt x="147" y="289"/>
                        <a:pt x="145" y="288"/>
                        <a:pt x="144" y="288"/>
                      </a:cubicBezTo>
                      <a:cubicBezTo>
                        <a:pt x="143" y="288"/>
                        <a:pt x="143" y="288"/>
                        <a:pt x="142" y="288"/>
                      </a:cubicBezTo>
                      <a:cubicBezTo>
                        <a:pt x="141" y="288"/>
                        <a:pt x="141" y="287"/>
                        <a:pt x="140" y="287"/>
                      </a:cubicBezTo>
                      <a:cubicBezTo>
                        <a:pt x="139" y="286"/>
                        <a:pt x="139" y="285"/>
                        <a:pt x="139" y="285"/>
                      </a:cubicBezTo>
                      <a:cubicBezTo>
                        <a:pt x="139" y="284"/>
                        <a:pt x="138" y="283"/>
                        <a:pt x="138" y="283"/>
                      </a:cubicBezTo>
                      <a:cubicBezTo>
                        <a:pt x="137" y="282"/>
                        <a:pt x="137" y="282"/>
                        <a:pt x="136" y="282"/>
                      </a:cubicBezTo>
                      <a:cubicBezTo>
                        <a:pt x="135" y="282"/>
                        <a:pt x="134" y="281"/>
                        <a:pt x="134" y="281"/>
                      </a:cubicBezTo>
                      <a:cubicBezTo>
                        <a:pt x="133" y="281"/>
                        <a:pt x="132" y="281"/>
                        <a:pt x="132" y="281"/>
                      </a:cubicBezTo>
                      <a:cubicBezTo>
                        <a:pt x="130" y="280"/>
                        <a:pt x="130" y="280"/>
                        <a:pt x="130" y="280"/>
                      </a:cubicBezTo>
                      <a:cubicBezTo>
                        <a:pt x="130" y="280"/>
                        <a:pt x="129" y="280"/>
                        <a:pt x="129" y="281"/>
                      </a:cubicBezTo>
                      <a:cubicBezTo>
                        <a:pt x="129" y="281"/>
                        <a:pt x="127" y="281"/>
                        <a:pt x="127" y="281"/>
                      </a:cubicBezTo>
                      <a:cubicBezTo>
                        <a:pt x="126" y="281"/>
                        <a:pt x="126" y="281"/>
                        <a:pt x="126" y="281"/>
                      </a:cubicBezTo>
                      <a:cubicBezTo>
                        <a:pt x="124" y="280"/>
                        <a:pt x="124" y="280"/>
                        <a:pt x="124" y="280"/>
                      </a:cubicBezTo>
                      <a:cubicBezTo>
                        <a:pt x="124" y="280"/>
                        <a:pt x="124" y="280"/>
                        <a:pt x="124" y="280"/>
                      </a:cubicBezTo>
                      <a:cubicBezTo>
                        <a:pt x="122" y="279"/>
                        <a:pt x="122" y="279"/>
                        <a:pt x="122" y="279"/>
                      </a:cubicBezTo>
                      <a:cubicBezTo>
                        <a:pt x="122" y="279"/>
                        <a:pt x="122" y="279"/>
                        <a:pt x="122" y="279"/>
                      </a:cubicBezTo>
                      <a:cubicBezTo>
                        <a:pt x="121" y="279"/>
                        <a:pt x="121" y="279"/>
                        <a:pt x="121" y="279"/>
                      </a:cubicBezTo>
                      <a:cubicBezTo>
                        <a:pt x="121" y="279"/>
                        <a:pt x="121" y="279"/>
                        <a:pt x="121" y="278"/>
                      </a:cubicBezTo>
                      <a:cubicBezTo>
                        <a:pt x="121" y="278"/>
                        <a:pt x="121" y="278"/>
                        <a:pt x="121" y="278"/>
                      </a:cubicBezTo>
                      <a:cubicBezTo>
                        <a:pt x="120" y="277"/>
                        <a:pt x="120" y="277"/>
                        <a:pt x="120" y="277"/>
                      </a:cubicBezTo>
                      <a:cubicBezTo>
                        <a:pt x="120" y="276"/>
                        <a:pt x="120" y="276"/>
                        <a:pt x="120" y="276"/>
                      </a:cubicBezTo>
                      <a:cubicBezTo>
                        <a:pt x="119" y="276"/>
                        <a:pt x="119" y="276"/>
                        <a:pt x="119" y="276"/>
                      </a:cubicBezTo>
                      <a:cubicBezTo>
                        <a:pt x="119" y="277"/>
                        <a:pt x="119" y="277"/>
                        <a:pt x="119" y="277"/>
                      </a:cubicBezTo>
                      <a:cubicBezTo>
                        <a:pt x="119" y="277"/>
                        <a:pt x="119" y="277"/>
                        <a:pt x="119" y="277"/>
                      </a:cubicBezTo>
                      <a:cubicBezTo>
                        <a:pt x="119" y="277"/>
                        <a:pt x="120" y="278"/>
                        <a:pt x="119" y="277"/>
                      </a:cubicBezTo>
                      <a:cubicBezTo>
                        <a:pt x="119" y="277"/>
                        <a:pt x="119" y="277"/>
                        <a:pt x="119" y="277"/>
                      </a:cubicBezTo>
                      <a:cubicBezTo>
                        <a:pt x="117" y="277"/>
                        <a:pt x="117" y="277"/>
                        <a:pt x="117" y="277"/>
                      </a:cubicBezTo>
                      <a:cubicBezTo>
                        <a:pt x="117" y="276"/>
                        <a:pt x="117" y="276"/>
                        <a:pt x="117" y="276"/>
                      </a:cubicBezTo>
                      <a:cubicBezTo>
                        <a:pt x="116" y="275"/>
                        <a:pt x="116" y="275"/>
                        <a:pt x="116" y="275"/>
                      </a:cubicBezTo>
                      <a:cubicBezTo>
                        <a:pt x="116" y="275"/>
                        <a:pt x="116" y="275"/>
                        <a:pt x="116" y="275"/>
                      </a:cubicBezTo>
                      <a:cubicBezTo>
                        <a:pt x="116" y="275"/>
                        <a:pt x="116" y="274"/>
                        <a:pt x="116" y="274"/>
                      </a:cubicBezTo>
                      <a:cubicBezTo>
                        <a:pt x="117" y="274"/>
                        <a:pt x="118" y="273"/>
                        <a:pt x="118" y="273"/>
                      </a:cubicBezTo>
                      <a:cubicBezTo>
                        <a:pt x="118" y="273"/>
                        <a:pt x="118" y="273"/>
                        <a:pt x="119" y="273"/>
                      </a:cubicBezTo>
                      <a:cubicBezTo>
                        <a:pt x="119" y="272"/>
                        <a:pt x="119" y="272"/>
                        <a:pt x="119" y="272"/>
                      </a:cubicBezTo>
                      <a:cubicBezTo>
                        <a:pt x="119" y="271"/>
                        <a:pt x="119" y="271"/>
                        <a:pt x="119" y="271"/>
                      </a:cubicBezTo>
                      <a:cubicBezTo>
                        <a:pt x="120" y="271"/>
                        <a:pt x="120" y="271"/>
                        <a:pt x="120" y="271"/>
                      </a:cubicBezTo>
                      <a:cubicBezTo>
                        <a:pt x="120" y="270"/>
                        <a:pt x="120" y="270"/>
                        <a:pt x="120" y="270"/>
                      </a:cubicBezTo>
                      <a:cubicBezTo>
                        <a:pt x="121" y="270"/>
                        <a:pt x="121" y="270"/>
                        <a:pt x="121" y="270"/>
                      </a:cubicBezTo>
                      <a:cubicBezTo>
                        <a:pt x="121" y="269"/>
                        <a:pt x="121" y="269"/>
                        <a:pt x="121" y="269"/>
                      </a:cubicBezTo>
                      <a:cubicBezTo>
                        <a:pt x="121" y="268"/>
                        <a:pt x="121" y="268"/>
                        <a:pt x="121" y="268"/>
                      </a:cubicBezTo>
                      <a:cubicBezTo>
                        <a:pt x="121" y="268"/>
                        <a:pt x="121" y="268"/>
                        <a:pt x="121" y="268"/>
                      </a:cubicBezTo>
                      <a:cubicBezTo>
                        <a:pt x="120" y="267"/>
                        <a:pt x="120" y="267"/>
                        <a:pt x="120" y="267"/>
                      </a:cubicBezTo>
                      <a:cubicBezTo>
                        <a:pt x="120" y="267"/>
                        <a:pt x="120" y="267"/>
                        <a:pt x="120" y="267"/>
                      </a:cubicBezTo>
                      <a:cubicBezTo>
                        <a:pt x="119" y="266"/>
                        <a:pt x="119" y="266"/>
                        <a:pt x="119" y="266"/>
                      </a:cubicBezTo>
                      <a:cubicBezTo>
                        <a:pt x="118" y="266"/>
                        <a:pt x="118" y="266"/>
                        <a:pt x="118" y="266"/>
                      </a:cubicBezTo>
                      <a:cubicBezTo>
                        <a:pt x="118" y="265"/>
                        <a:pt x="118" y="265"/>
                        <a:pt x="118" y="265"/>
                      </a:cubicBezTo>
                      <a:cubicBezTo>
                        <a:pt x="118" y="264"/>
                        <a:pt x="118" y="264"/>
                        <a:pt x="118" y="264"/>
                      </a:cubicBezTo>
                      <a:cubicBezTo>
                        <a:pt x="119" y="264"/>
                        <a:pt x="119" y="264"/>
                        <a:pt x="119" y="264"/>
                      </a:cubicBezTo>
                      <a:cubicBezTo>
                        <a:pt x="119" y="264"/>
                        <a:pt x="119" y="264"/>
                        <a:pt x="119" y="263"/>
                      </a:cubicBezTo>
                      <a:cubicBezTo>
                        <a:pt x="119" y="263"/>
                        <a:pt x="120" y="263"/>
                        <a:pt x="120" y="263"/>
                      </a:cubicBezTo>
                      <a:cubicBezTo>
                        <a:pt x="120" y="262"/>
                        <a:pt x="120" y="262"/>
                        <a:pt x="120" y="262"/>
                      </a:cubicBezTo>
                      <a:cubicBezTo>
                        <a:pt x="120" y="262"/>
                        <a:pt x="120" y="262"/>
                        <a:pt x="120" y="262"/>
                      </a:cubicBezTo>
                      <a:cubicBezTo>
                        <a:pt x="120" y="261"/>
                        <a:pt x="120" y="261"/>
                        <a:pt x="120" y="261"/>
                      </a:cubicBezTo>
                      <a:cubicBezTo>
                        <a:pt x="120" y="260"/>
                        <a:pt x="120" y="260"/>
                        <a:pt x="120" y="260"/>
                      </a:cubicBezTo>
                      <a:cubicBezTo>
                        <a:pt x="119" y="261"/>
                        <a:pt x="119" y="261"/>
                        <a:pt x="119" y="261"/>
                      </a:cubicBezTo>
                      <a:cubicBezTo>
                        <a:pt x="118" y="262"/>
                        <a:pt x="118" y="262"/>
                        <a:pt x="118" y="262"/>
                      </a:cubicBezTo>
                      <a:cubicBezTo>
                        <a:pt x="118" y="262"/>
                        <a:pt x="118" y="262"/>
                        <a:pt x="117" y="262"/>
                      </a:cubicBezTo>
                      <a:cubicBezTo>
                        <a:pt x="117" y="262"/>
                        <a:pt x="117" y="261"/>
                        <a:pt x="117" y="261"/>
                      </a:cubicBezTo>
                      <a:cubicBezTo>
                        <a:pt x="117" y="261"/>
                        <a:pt x="117" y="261"/>
                        <a:pt x="117" y="261"/>
                      </a:cubicBezTo>
                      <a:cubicBezTo>
                        <a:pt x="117" y="260"/>
                        <a:pt x="117" y="260"/>
                        <a:pt x="117" y="260"/>
                      </a:cubicBezTo>
                      <a:cubicBezTo>
                        <a:pt x="116" y="260"/>
                        <a:pt x="116" y="260"/>
                        <a:pt x="116" y="260"/>
                      </a:cubicBezTo>
                      <a:cubicBezTo>
                        <a:pt x="116" y="259"/>
                        <a:pt x="116" y="259"/>
                        <a:pt x="116" y="259"/>
                      </a:cubicBezTo>
                      <a:cubicBezTo>
                        <a:pt x="115" y="259"/>
                        <a:pt x="115" y="259"/>
                        <a:pt x="115" y="259"/>
                      </a:cubicBezTo>
                      <a:cubicBezTo>
                        <a:pt x="115" y="259"/>
                        <a:pt x="115" y="259"/>
                        <a:pt x="115" y="259"/>
                      </a:cubicBezTo>
                      <a:cubicBezTo>
                        <a:pt x="114" y="259"/>
                        <a:pt x="114" y="259"/>
                        <a:pt x="114" y="259"/>
                      </a:cubicBezTo>
                      <a:cubicBezTo>
                        <a:pt x="114" y="259"/>
                        <a:pt x="114" y="259"/>
                        <a:pt x="114" y="259"/>
                      </a:cubicBezTo>
                      <a:cubicBezTo>
                        <a:pt x="113" y="259"/>
                        <a:pt x="113" y="259"/>
                        <a:pt x="113" y="259"/>
                      </a:cubicBezTo>
                      <a:cubicBezTo>
                        <a:pt x="112" y="260"/>
                        <a:pt x="112" y="260"/>
                        <a:pt x="112" y="260"/>
                      </a:cubicBezTo>
                      <a:cubicBezTo>
                        <a:pt x="112" y="260"/>
                        <a:pt x="113" y="260"/>
                        <a:pt x="112" y="260"/>
                      </a:cubicBezTo>
                      <a:cubicBezTo>
                        <a:pt x="111" y="260"/>
                        <a:pt x="111" y="260"/>
                        <a:pt x="111" y="260"/>
                      </a:cubicBezTo>
                      <a:cubicBezTo>
                        <a:pt x="111" y="261"/>
                        <a:pt x="111" y="261"/>
                        <a:pt x="111" y="261"/>
                      </a:cubicBezTo>
                      <a:cubicBezTo>
                        <a:pt x="110" y="261"/>
                        <a:pt x="110" y="261"/>
                        <a:pt x="110" y="261"/>
                      </a:cubicBezTo>
                      <a:cubicBezTo>
                        <a:pt x="110" y="261"/>
                        <a:pt x="110" y="261"/>
                        <a:pt x="110" y="261"/>
                      </a:cubicBezTo>
                      <a:cubicBezTo>
                        <a:pt x="109" y="261"/>
                        <a:pt x="109" y="261"/>
                        <a:pt x="109" y="261"/>
                      </a:cubicBezTo>
                      <a:cubicBezTo>
                        <a:pt x="108" y="261"/>
                        <a:pt x="108" y="261"/>
                        <a:pt x="108" y="261"/>
                      </a:cubicBezTo>
                      <a:cubicBezTo>
                        <a:pt x="107" y="261"/>
                        <a:pt x="107" y="261"/>
                        <a:pt x="107" y="261"/>
                      </a:cubicBezTo>
                      <a:cubicBezTo>
                        <a:pt x="106" y="261"/>
                        <a:pt x="106" y="261"/>
                        <a:pt x="106" y="261"/>
                      </a:cubicBezTo>
                      <a:cubicBezTo>
                        <a:pt x="105" y="261"/>
                        <a:pt x="105" y="261"/>
                        <a:pt x="105" y="261"/>
                      </a:cubicBezTo>
                      <a:cubicBezTo>
                        <a:pt x="105" y="261"/>
                        <a:pt x="105" y="261"/>
                        <a:pt x="105" y="261"/>
                      </a:cubicBezTo>
                      <a:cubicBezTo>
                        <a:pt x="103" y="261"/>
                        <a:pt x="103" y="261"/>
                        <a:pt x="103" y="261"/>
                      </a:cubicBezTo>
                      <a:cubicBezTo>
                        <a:pt x="102" y="261"/>
                        <a:pt x="102" y="261"/>
                        <a:pt x="102" y="261"/>
                      </a:cubicBezTo>
                      <a:cubicBezTo>
                        <a:pt x="102" y="261"/>
                        <a:pt x="102" y="261"/>
                        <a:pt x="102" y="261"/>
                      </a:cubicBezTo>
                      <a:cubicBezTo>
                        <a:pt x="101" y="260"/>
                        <a:pt x="101" y="260"/>
                        <a:pt x="101" y="260"/>
                      </a:cubicBezTo>
                      <a:cubicBezTo>
                        <a:pt x="100" y="261"/>
                        <a:pt x="100" y="261"/>
                        <a:pt x="100" y="261"/>
                      </a:cubicBezTo>
                      <a:cubicBezTo>
                        <a:pt x="100" y="261"/>
                        <a:pt x="100" y="261"/>
                        <a:pt x="100" y="261"/>
                      </a:cubicBezTo>
                      <a:cubicBezTo>
                        <a:pt x="99" y="261"/>
                        <a:pt x="99" y="261"/>
                        <a:pt x="99" y="261"/>
                      </a:cubicBezTo>
                      <a:cubicBezTo>
                        <a:pt x="98" y="262"/>
                        <a:pt x="98" y="262"/>
                        <a:pt x="98" y="262"/>
                      </a:cubicBezTo>
                      <a:cubicBezTo>
                        <a:pt x="97" y="262"/>
                        <a:pt x="97" y="262"/>
                        <a:pt x="97" y="262"/>
                      </a:cubicBezTo>
                      <a:cubicBezTo>
                        <a:pt x="97" y="262"/>
                        <a:pt x="97" y="262"/>
                        <a:pt x="97" y="262"/>
                      </a:cubicBezTo>
                      <a:cubicBezTo>
                        <a:pt x="96" y="262"/>
                        <a:pt x="96" y="262"/>
                        <a:pt x="96" y="262"/>
                      </a:cubicBezTo>
                      <a:cubicBezTo>
                        <a:pt x="95" y="262"/>
                        <a:pt x="95" y="262"/>
                        <a:pt x="95" y="262"/>
                      </a:cubicBezTo>
                      <a:cubicBezTo>
                        <a:pt x="94" y="261"/>
                        <a:pt x="94" y="261"/>
                        <a:pt x="94" y="261"/>
                      </a:cubicBezTo>
                      <a:cubicBezTo>
                        <a:pt x="94" y="261"/>
                        <a:pt x="94" y="261"/>
                        <a:pt x="94" y="261"/>
                      </a:cubicBezTo>
                      <a:cubicBezTo>
                        <a:pt x="92" y="261"/>
                        <a:pt x="92" y="261"/>
                        <a:pt x="92" y="261"/>
                      </a:cubicBezTo>
                      <a:cubicBezTo>
                        <a:pt x="91" y="261"/>
                        <a:pt x="91" y="261"/>
                        <a:pt x="91" y="261"/>
                      </a:cubicBezTo>
                      <a:cubicBezTo>
                        <a:pt x="89" y="261"/>
                        <a:pt x="89" y="261"/>
                        <a:pt x="89" y="261"/>
                      </a:cubicBezTo>
                      <a:cubicBezTo>
                        <a:pt x="88" y="261"/>
                        <a:pt x="88" y="261"/>
                        <a:pt x="88" y="261"/>
                      </a:cubicBezTo>
                      <a:cubicBezTo>
                        <a:pt x="87" y="261"/>
                        <a:pt x="87" y="261"/>
                        <a:pt x="87" y="261"/>
                      </a:cubicBezTo>
                      <a:cubicBezTo>
                        <a:pt x="85" y="262"/>
                        <a:pt x="85" y="262"/>
                        <a:pt x="85" y="262"/>
                      </a:cubicBezTo>
                      <a:cubicBezTo>
                        <a:pt x="85" y="262"/>
                        <a:pt x="85" y="262"/>
                        <a:pt x="85" y="262"/>
                      </a:cubicBezTo>
                      <a:cubicBezTo>
                        <a:pt x="84" y="262"/>
                        <a:pt x="84" y="262"/>
                        <a:pt x="84" y="262"/>
                      </a:cubicBezTo>
                      <a:cubicBezTo>
                        <a:pt x="84" y="262"/>
                        <a:pt x="81" y="263"/>
                        <a:pt x="81" y="263"/>
                      </a:cubicBezTo>
                      <a:cubicBezTo>
                        <a:pt x="80" y="263"/>
                        <a:pt x="79" y="263"/>
                        <a:pt x="79" y="263"/>
                      </a:cubicBezTo>
                      <a:cubicBezTo>
                        <a:pt x="78" y="264"/>
                        <a:pt x="78" y="264"/>
                        <a:pt x="78" y="264"/>
                      </a:cubicBezTo>
                      <a:cubicBezTo>
                        <a:pt x="76" y="264"/>
                        <a:pt x="76" y="264"/>
                        <a:pt x="76" y="264"/>
                      </a:cubicBezTo>
                      <a:cubicBezTo>
                        <a:pt x="76" y="264"/>
                        <a:pt x="75" y="264"/>
                        <a:pt x="75" y="264"/>
                      </a:cubicBezTo>
                      <a:cubicBezTo>
                        <a:pt x="74" y="264"/>
                        <a:pt x="74" y="265"/>
                        <a:pt x="74" y="265"/>
                      </a:cubicBezTo>
                      <a:cubicBezTo>
                        <a:pt x="73" y="266"/>
                        <a:pt x="73" y="266"/>
                        <a:pt x="73" y="266"/>
                      </a:cubicBezTo>
                      <a:cubicBezTo>
                        <a:pt x="73" y="266"/>
                        <a:pt x="73" y="266"/>
                        <a:pt x="73" y="266"/>
                      </a:cubicBezTo>
                      <a:cubicBezTo>
                        <a:pt x="72" y="266"/>
                        <a:pt x="72" y="266"/>
                        <a:pt x="72" y="266"/>
                      </a:cubicBezTo>
                      <a:cubicBezTo>
                        <a:pt x="72" y="266"/>
                        <a:pt x="72" y="266"/>
                        <a:pt x="72" y="266"/>
                      </a:cubicBezTo>
                      <a:cubicBezTo>
                        <a:pt x="72" y="266"/>
                        <a:pt x="71" y="266"/>
                        <a:pt x="71" y="267"/>
                      </a:cubicBezTo>
                      <a:cubicBezTo>
                        <a:pt x="71" y="267"/>
                        <a:pt x="71" y="267"/>
                        <a:pt x="71" y="267"/>
                      </a:cubicBezTo>
                      <a:cubicBezTo>
                        <a:pt x="70" y="267"/>
                        <a:pt x="70" y="267"/>
                        <a:pt x="70" y="267"/>
                      </a:cubicBezTo>
                      <a:cubicBezTo>
                        <a:pt x="70" y="267"/>
                        <a:pt x="70" y="267"/>
                        <a:pt x="70" y="267"/>
                      </a:cubicBezTo>
                      <a:cubicBezTo>
                        <a:pt x="69" y="267"/>
                        <a:pt x="69" y="267"/>
                        <a:pt x="69" y="267"/>
                      </a:cubicBezTo>
                      <a:cubicBezTo>
                        <a:pt x="69" y="267"/>
                        <a:pt x="69" y="267"/>
                        <a:pt x="69" y="267"/>
                      </a:cubicBezTo>
                      <a:cubicBezTo>
                        <a:pt x="69" y="268"/>
                        <a:pt x="68" y="268"/>
                        <a:pt x="68" y="268"/>
                      </a:cubicBezTo>
                      <a:cubicBezTo>
                        <a:pt x="68" y="268"/>
                        <a:pt x="68" y="268"/>
                        <a:pt x="68" y="268"/>
                      </a:cubicBezTo>
                      <a:cubicBezTo>
                        <a:pt x="68" y="269"/>
                        <a:pt x="67" y="269"/>
                        <a:pt x="67" y="269"/>
                      </a:cubicBezTo>
                      <a:cubicBezTo>
                        <a:pt x="67" y="269"/>
                        <a:pt x="67" y="269"/>
                        <a:pt x="67" y="269"/>
                      </a:cubicBezTo>
                      <a:cubicBezTo>
                        <a:pt x="67" y="269"/>
                        <a:pt x="67" y="269"/>
                        <a:pt x="67" y="269"/>
                      </a:cubicBezTo>
                      <a:cubicBezTo>
                        <a:pt x="67" y="269"/>
                        <a:pt x="66" y="269"/>
                        <a:pt x="66" y="269"/>
                      </a:cubicBezTo>
                      <a:cubicBezTo>
                        <a:pt x="66" y="270"/>
                        <a:pt x="66" y="270"/>
                        <a:pt x="66" y="270"/>
                      </a:cubicBezTo>
                      <a:cubicBezTo>
                        <a:pt x="65" y="270"/>
                        <a:pt x="65" y="270"/>
                        <a:pt x="65" y="270"/>
                      </a:cubicBezTo>
                      <a:cubicBezTo>
                        <a:pt x="65" y="270"/>
                        <a:pt x="65" y="270"/>
                        <a:pt x="65" y="270"/>
                      </a:cubicBezTo>
                      <a:cubicBezTo>
                        <a:pt x="64" y="270"/>
                        <a:pt x="64" y="270"/>
                        <a:pt x="64" y="270"/>
                      </a:cubicBezTo>
                      <a:cubicBezTo>
                        <a:pt x="64" y="270"/>
                        <a:pt x="64" y="270"/>
                        <a:pt x="64" y="270"/>
                      </a:cubicBezTo>
                      <a:cubicBezTo>
                        <a:pt x="63" y="270"/>
                        <a:pt x="63" y="270"/>
                        <a:pt x="63" y="270"/>
                      </a:cubicBezTo>
                      <a:cubicBezTo>
                        <a:pt x="63" y="270"/>
                        <a:pt x="63" y="270"/>
                        <a:pt x="63" y="270"/>
                      </a:cubicBezTo>
                      <a:cubicBezTo>
                        <a:pt x="63" y="270"/>
                        <a:pt x="62" y="270"/>
                        <a:pt x="62" y="270"/>
                      </a:cubicBezTo>
                      <a:cubicBezTo>
                        <a:pt x="62" y="270"/>
                        <a:pt x="62" y="270"/>
                        <a:pt x="62" y="270"/>
                      </a:cubicBezTo>
                      <a:cubicBezTo>
                        <a:pt x="61" y="270"/>
                        <a:pt x="61" y="270"/>
                        <a:pt x="61" y="270"/>
                      </a:cubicBezTo>
                      <a:cubicBezTo>
                        <a:pt x="61" y="269"/>
                        <a:pt x="61" y="269"/>
                        <a:pt x="61" y="269"/>
                      </a:cubicBezTo>
                      <a:cubicBezTo>
                        <a:pt x="60" y="269"/>
                        <a:pt x="60" y="269"/>
                        <a:pt x="60" y="269"/>
                      </a:cubicBezTo>
                      <a:cubicBezTo>
                        <a:pt x="59" y="269"/>
                        <a:pt x="59" y="269"/>
                        <a:pt x="59" y="269"/>
                      </a:cubicBezTo>
                      <a:cubicBezTo>
                        <a:pt x="59" y="269"/>
                        <a:pt x="58" y="269"/>
                        <a:pt x="58" y="269"/>
                      </a:cubicBezTo>
                      <a:cubicBezTo>
                        <a:pt x="58" y="269"/>
                        <a:pt x="56" y="269"/>
                        <a:pt x="56" y="269"/>
                      </a:cubicBezTo>
                      <a:cubicBezTo>
                        <a:pt x="56" y="269"/>
                        <a:pt x="55" y="269"/>
                        <a:pt x="55" y="269"/>
                      </a:cubicBezTo>
                      <a:cubicBezTo>
                        <a:pt x="54" y="269"/>
                        <a:pt x="54" y="269"/>
                        <a:pt x="54" y="269"/>
                      </a:cubicBezTo>
                      <a:cubicBezTo>
                        <a:pt x="53" y="269"/>
                        <a:pt x="53" y="269"/>
                        <a:pt x="53" y="269"/>
                      </a:cubicBezTo>
                      <a:cubicBezTo>
                        <a:pt x="53" y="269"/>
                        <a:pt x="53" y="269"/>
                        <a:pt x="53" y="269"/>
                      </a:cubicBezTo>
                      <a:cubicBezTo>
                        <a:pt x="52" y="269"/>
                        <a:pt x="52" y="269"/>
                        <a:pt x="52" y="269"/>
                      </a:cubicBezTo>
                      <a:cubicBezTo>
                        <a:pt x="52" y="268"/>
                        <a:pt x="52" y="268"/>
                        <a:pt x="52" y="268"/>
                      </a:cubicBezTo>
                      <a:cubicBezTo>
                        <a:pt x="51" y="267"/>
                        <a:pt x="51" y="267"/>
                        <a:pt x="51" y="267"/>
                      </a:cubicBezTo>
                      <a:cubicBezTo>
                        <a:pt x="51" y="267"/>
                        <a:pt x="51" y="267"/>
                        <a:pt x="51" y="267"/>
                      </a:cubicBezTo>
                      <a:cubicBezTo>
                        <a:pt x="50" y="266"/>
                        <a:pt x="50" y="266"/>
                        <a:pt x="50" y="266"/>
                      </a:cubicBezTo>
                      <a:cubicBezTo>
                        <a:pt x="50" y="266"/>
                        <a:pt x="50" y="266"/>
                        <a:pt x="50" y="266"/>
                      </a:cubicBezTo>
                      <a:cubicBezTo>
                        <a:pt x="49" y="266"/>
                        <a:pt x="49" y="266"/>
                        <a:pt x="49" y="266"/>
                      </a:cubicBezTo>
                      <a:cubicBezTo>
                        <a:pt x="49" y="266"/>
                        <a:pt x="49" y="266"/>
                        <a:pt x="49" y="266"/>
                      </a:cubicBezTo>
                      <a:cubicBezTo>
                        <a:pt x="48" y="267"/>
                        <a:pt x="48" y="267"/>
                        <a:pt x="48" y="267"/>
                      </a:cubicBezTo>
                      <a:cubicBezTo>
                        <a:pt x="48" y="268"/>
                        <a:pt x="48" y="268"/>
                        <a:pt x="48" y="268"/>
                      </a:cubicBezTo>
                      <a:cubicBezTo>
                        <a:pt x="48" y="268"/>
                        <a:pt x="48" y="268"/>
                        <a:pt x="48" y="268"/>
                      </a:cubicBezTo>
                      <a:cubicBezTo>
                        <a:pt x="48" y="268"/>
                        <a:pt x="47" y="269"/>
                        <a:pt x="47" y="269"/>
                      </a:cubicBezTo>
                      <a:cubicBezTo>
                        <a:pt x="47" y="269"/>
                        <a:pt x="47" y="270"/>
                        <a:pt x="47" y="270"/>
                      </a:cubicBezTo>
                      <a:cubicBezTo>
                        <a:pt x="47" y="270"/>
                        <a:pt x="47" y="270"/>
                        <a:pt x="47" y="271"/>
                      </a:cubicBezTo>
                      <a:cubicBezTo>
                        <a:pt x="46" y="271"/>
                        <a:pt x="47" y="271"/>
                        <a:pt x="47" y="271"/>
                      </a:cubicBezTo>
                      <a:cubicBezTo>
                        <a:pt x="47" y="271"/>
                        <a:pt x="46" y="272"/>
                        <a:pt x="46" y="272"/>
                      </a:cubicBezTo>
                      <a:cubicBezTo>
                        <a:pt x="46" y="273"/>
                        <a:pt x="45" y="273"/>
                        <a:pt x="45" y="273"/>
                      </a:cubicBezTo>
                      <a:cubicBezTo>
                        <a:pt x="45" y="274"/>
                        <a:pt x="45" y="274"/>
                        <a:pt x="45" y="274"/>
                      </a:cubicBezTo>
                      <a:cubicBezTo>
                        <a:pt x="44" y="275"/>
                        <a:pt x="44" y="275"/>
                        <a:pt x="44" y="275"/>
                      </a:cubicBezTo>
                      <a:cubicBezTo>
                        <a:pt x="44" y="275"/>
                        <a:pt x="44" y="276"/>
                        <a:pt x="44" y="276"/>
                      </a:cubicBezTo>
                      <a:cubicBezTo>
                        <a:pt x="43" y="276"/>
                        <a:pt x="43" y="276"/>
                        <a:pt x="43" y="276"/>
                      </a:cubicBezTo>
                      <a:cubicBezTo>
                        <a:pt x="43" y="276"/>
                        <a:pt x="42" y="277"/>
                        <a:pt x="42" y="277"/>
                      </a:cubicBezTo>
                      <a:cubicBezTo>
                        <a:pt x="41" y="277"/>
                        <a:pt x="41" y="277"/>
                        <a:pt x="41" y="277"/>
                      </a:cubicBezTo>
                      <a:cubicBezTo>
                        <a:pt x="40" y="277"/>
                        <a:pt x="40" y="277"/>
                        <a:pt x="40" y="277"/>
                      </a:cubicBezTo>
                      <a:cubicBezTo>
                        <a:pt x="40" y="277"/>
                        <a:pt x="40" y="278"/>
                        <a:pt x="39" y="278"/>
                      </a:cubicBezTo>
                      <a:cubicBezTo>
                        <a:pt x="39" y="278"/>
                        <a:pt x="39" y="278"/>
                        <a:pt x="39" y="278"/>
                      </a:cubicBezTo>
                      <a:cubicBezTo>
                        <a:pt x="39" y="278"/>
                        <a:pt x="38" y="279"/>
                        <a:pt x="38" y="279"/>
                      </a:cubicBezTo>
                      <a:cubicBezTo>
                        <a:pt x="38" y="279"/>
                        <a:pt x="37" y="279"/>
                        <a:pt x="37" y="279"/>
                      </a:cubicBezTo>
                      <a:cubicBezTo>
                        <a:pt x="37" y="279"/>
                        <a:pt x="36" y="280"/>
                        <a:pt x="36" y="280"/>
                      </a:cubicBezTo>
                      <a:cubicBezTo>
                        <a:pt x="36" y="280"/>
                        <a:pt x="35" y="281"/>
                        <a:pt x="35" y="281"/>
                      </a:cubicBezTo>
                      <a:cubicBezTo>
                        <a:pt x="35" y="281"/>
                        <a:pt x="35" y="281"/>
                        <a:pt x="34" y="282"/>
                      </a:cubicBezTo>
                      <a:cubicBezTo>
                        <a:pt x="34" y="282"/>
                        <a:pt x="34" y="283"/>
                        <a:pt x="34" y="283"/>
                      </a:cubicBezTo>
                      <a:cubicBezTo>
                        <a:pt x="34" y="284"/>
                        <a:pt x="34" y="284"/>
                        <a:pt x="34" y="284"/>
                      </a:cubicBezTo>
                      <a:cubicBezTo>
                        <a:pt x="33" y="284"/>
                        <a:pt x="33" y="284"/>
                        <a:pt x="33" y="284"/>
                      </a:cubicBezTo>
                      <a:cubicBezTo>
                        <a:pt x="33" y="284"/>
                        <a:pt x="33" y="285"/>
                        <a:pt x="33" y="285"/>
                      </a:cubicBezTo>
                      <a:cubicBezTo>
                        <a:pt x="33" y="286"/>
                        <a:pt x="32" y="286"/>
                        <a:pt x="32" y="286"/>
                      </a:cubicBezTo>
                      <a:cubicBezTo>
                        <a:pt x="32" y="286"/>
                        <a:pt x="32" y="287"/>
                        <a:pt x="32" y="287"/>
                      </a:cubicBezTo>
                      <a:cubicBezTo>
                        <a:pt x="32" y="288"/>
                        <a:pt x="32" y="288"/>
                        <a:pt x="32" y="288"/>
                      </a:cubicBezTo>
                      <a:cubicBezTo>
                        <a:pt x="32" y="288"/>
                        <a:pt x="32" y="289"/>
                        <a:pt x="32" y="289"/>
                      </a:cubicBezTo>
                      <a:cubicBezTo>
                        <a:pt x="32" y="289"/>
                        <a:pt x="32" y="290"/>
                        <a:pt x="32" y="290"/>
                      </a:cubicBezTo>
                      <a:cubicBezTo>
                        <a:pt x="32" y="290"/>
                        <a:pt x="32" y="291"/>
                        <a:pt x="32" y="291"/>
                      </a:cubicBezTo>
                      <a:cubicBezTo>
                        <a:pt x="32" y="291"/>
                        <a:pt x="32" y="292"/>
                        <a:pt x="32" y="292"/>
                      </a:cubicBezTo>
                      <a:cubicBezTo>
                        <a:pt x="32" y="293"/>
                        <a:pt x="32" y="293"/>
                        <a:pt x="32" y="293"/>
                      </a:cubicBezTo>
                      <a:cubicBezTo>
                        <a:pt x="32" y="294"/>
                        <a:pt x="32" y="294"/>
                        <a:pt x="32" y="294"/>
                      </a:cubicBezTo>
                      <a:cubicBezTo>
                        <a:pt x="32" y="294"/>
                        <a:pt x="32" y="294"/>
                        <a:pt x="32" y="294"/>
                      </a:cubicBezTo>
                      <a:cubicBezTo>
                        <a:pt x="32" y="295"/>
                        <a:pt x="31" y="295"/>
                        <a:pt x="31" y="295"/>
                      </a:cubicBezTo>
                      <a:cubicBezTo>
                        <a:pt x="30" y="297"/>
                        <a:pt x="30" y="297"/>
                        <a:pt x="30" y="297"/>
                      </a:cubicBezTo>
                      <a:cubicBezTo>
                        <a:pt x="29" y="298"/>
                        <a:pt x="29" y="298"/>
                        <a:pt x="29" y="298"/>
                      </a:cubicBezTo>
                      <a:cubicBezTo>
                        <a:pt x="28" y="299"/>
                        <a:pt x="28" y="299"/>
                        <a:pt x="28" y="299"/>
                      </a:cubicBezTo>
                      <a:cubicBezTo>
                        <a:pt x="28" y="299"/>
                        <a:pt x="27" y="299"/>
                        <a:pt x="27" y="300"/>
                      </a:cubicBezTo>
                      <a:cubicBezTo>
                        <a:pt x="27" y="300"/>
                        <a:pt x="27" y="300"/>
                        <a:pt x="27" y="300"/>
                      </a:cubicBezTo>
                      <a:cubicBezTo>
                        <a:pt x="27" y="300"/>
                        <a:pt x="26" y="300"/>
                        <a:pt x="26" y="301"/>
                      </a:cubicBezTo>
                      <a:cubicBezTo>
                        <a:pt x="25" y="301"/>
                        <a:pt x="24" y="302"/>
                        <a:pt x="24" y="302"/>
                      </a:cubicBezTo>
                      <a:cubicBezTo>
                        <a:pt x="24" y="302"/>
                        <a:pt x="24" y="302"/>
                        <a:pt x="24" y="302"/>
                      </a:cubicBezTo>
                      <a:cubicBezTo>
                        <a:pt x="24" y="302"/>
                        <a:pt x="23" y="302"/>
                        <a:pt x="23" y="302"/>
                      </a:cubicBezTo>
                      <a:cubicBezTo>
                        <a:pt x="23" y="303"/>
                        <a:pt x="21" y="303"/>
                        <a:pt x="21" y="303"/>
                      </a:cubicBezTo>
                      <a:cubicBezTo>
                        <a:pt x="20" y="303"/>
                        <a:pt x="20" y="303"/>
                        <a:pt x="20" y="303"/>
                      </a:cubicBezTo>
                      <a:cubicBezTo>
                        <a:pt x="18" y="304"/>
                        <a:pt x="18" y="304"/>
                        <a:pt x="18" y="304"/>
                      </a:cubicBezTo>
                      <a:cubicBezTo>
                        <a:pt x="17" y="305"/>
                        <a:pt x="17" y="305"/>
                        <a:pt x="17" y="305"/>
                      </a:cubicBezTo>
                      <a:cubicBezTo>
                        <a:pt x="17" y="305"/>
                        <a:pt x="17" y="306"/>
                        <a:pt x="17" y="306"/>
                      </a:cubicBezTo>
                      <a:cubicBezTo>
                        <a:pt x="17" y="306"/>
                        <a:pt x="16" y="307"/>
                        <a:pt x="16" y="307"/>
                      </a:cubicBezTo>
                      <a:cubicBezTo>
                        <a:pt x="16" y="308"/>
                        <a:pt x="16" y="308"/>
                        <a:pt x="16" y="308"/>
                      </a:cubicBezTo>
                      <a:cubicBezTo>
                        <a:pt x="16" y="309"/>
                        <a:pt x="16" y="309"/>
                        <a:pt x="16" y="309"/>
                      </a:cubicBezTo>
                      <a:cubicBezTo>
                        <a:pt x="15" y="310"/>
                        <a:pt x="15" y="310"/>
                        <a:pt x="15" y="310"/>
                      </a:cubicBezTo>
                      <a:cubicBezTo>
                        <a:pt x="13" y="311"/>
                        <a:pt x="13" y="311"/>
                        <a:pt x="13" y="311"/>
                      </a:cubicBezTo>
                      <a:cubicBezTo>
                        <a:pt x="12" y="311"/>
                        <a:pt x="12" y="311"/>
                        <a:pt x="12" y="311"/>
                      </a:cubicBezTo>
                      <a:cubicBezTo>
                        <a:pt x="12" y="312"/>
                        <a:pt x="12" y="312"/>
                        <a:pt x="12" y="312"/>
                      </a:cubicBezTo>
                      <a:cubicBezTo>
                        <a:pt x="12" y="312"/>
                        <a:pt x="11" y="313"/>
                        <a:pt x="11" y="313"/>
                      </a:cubicBezTo>
                      <a:cubicBezTo>
                        <a:pt x="11" y="313"/>
                        <a:pt x="11" y="314"/>
                        <a:pt x="11" y="314"/>
                      </a:cubicBezTo>
                      <a:cubicBezTo>
                        <a:pt x="11" y="314"/>
                        <a:pt x="11" y="314"/>
                        <a:pt x="11" y="314"/>
                      </a:cubicBezTo>
                      <a:cubicBezTo>
                        <a:pt x="11" y="314"/>
                        <a:pt x="11" y="315"/>
                        <a:pt x="11" y="315"/>
                      </a:cubicBezTo>
                      <a:cubicBezTo>
                        <a:pt x="10" y="316"/>
                        <a:pt x="10" y="316"/>
                        <a:pt x="10" y="316"/>
                      </a:cubicBezTo>
                      <a:cubicBezTo>
                        <a:pt x="10" y="316"/>
                        <a:pt x="10" y="317"/>
                        <a:pt x="10" y="317"/>
                      </a:cubicBezTo>
                      <a:cubicBezTo>
                        <a:pt x="10" y="318"/>
                        <a:pt x="10" y="318"/>
                        <a:pt x="10" y="318"/>
                      </a:cubicBezTo>
                      <a:cubicBezTo>
                        <a:pt x="10" y="319"/>
                        <a:pt x="10" y="319"/>
                        <a:pt x="10" y="319"/>
                      </a:cubicBezTo>
                      <a:cubicBezTo>
                        <a:pt x="9" y="319"/>
                        <a:pt x="9" y="319"/>
                        <a:pt x="9" y="319"/>
                      </a:cubicBezTo>
                      <a:cubicBezTo>
                        <a:pt x="8" y="320"/>
                        <a:pt x="8" y="320"/>
                        <a:pt x="8" y="320"/>
                      </a:cubicBezTo>
                      <a:cubicBezTo>
                        <a:pt x="7" y="322"/>
                        <a:pt x="7" y="322"/>
                        <a:pt x="7" y="322"/>
                      </a:cubicBezTo>
                      <a:cubicBezTo>
                        <a:pt x="6" y="322"/>
                        <a:pt x="6" y="322"/>
                        <a:pt x="6" y="322"/>
                      </a:cubicBezTo>
                      <a:cubicBezTo>
                        <a:pt x="6" y="323"/>
                        <a:pt x="6" y="323"/>
                        <a:pt x="6" y="323"/>
                      </a:cubicBezTo>
                      <a:cubicBezTo>
                        <a:pt x="6" y="323"/>
                        <a:pt x="6" y="323"/>
                        <a:pt x="6" y="324"/>
                      </a:cubicBezTo>
                      <a:cubicBezTo>
                        <a:pt x="6" y="324"/>
                        <a:pt x="5" y="324"/>
                        <a:pt x="5" y="324"/>
                      </a:cubicBezTo>
                      <a:cubicBezTo>
                        <a:pt x="5" y="325"/>
                        <a:pt x="5" y="325"/>
                        <a:pt x="5" y="325"/>
                      </a:cubicBezTo>
                      <a:cubicBezTo>
                        <a:pt x="5" y="325"/>
                        <a:pt x="5" y="326"/>
                        <a:pt x="4" y="326"/>
                      </a:cubicBezTo>
                      <a:cubicBezTo>
                        <a:pt x="4" y="326"/>
                        <a:pt x="4" y="327"/>
                        <a:pt x="4" y="327"/>
                      </a:cubicBezTo>
                      <a:cubicBezTo>
                        <a:pt x="4" y="327"/>
                        <a:pt x="4" y="327"/>
                        <a:pt x="4" y="327"/>
                      </a:cubicBezTo>
                      <a:cubicBezTo>
                        <a:pt x="4" y="327"/>
                        <a:pt x="4" y="328"/>
                        <a:pt x="3" y="328"/>
                      </a:cubicBezTo>
                      <a:cubicBezTo>
                        <a:pt x="3" y="328"/>
                        <a:pt x="3" y="328"/>
                        <a:pt x="3" y="328"/>
                      </a:cubicBezTo>
                      <a:cubicBezTo>
                        <a:pt x="3" y="329"/>
                        <a:pt x="3" y="329"/>
                        <a:pt x="3" y="329"/>
                      </a:cubicBezTo>
                      <a:cubicBezTo>
                        <a:pt x="2" y="330"/>
                        <a:pt x="2" y="330"/>
                        <a:pt x="2" y="330"/>
                      </a:cubicBezTo>
                      <a:cubicBezTo>
                        <a:pt x="2" y="330"/>
                        <a:pt x="2" y="330"/>
                        <a:pt x="2" y="330"/>
                      </a:cubicBezTo>
                      <a:cubicBezTo>
                        <a:pt x="2" y="330"/>
                        <a:pt x="1" y="331"/>
                        <a:pt x="1" y="331"/>
                      </a:cubicBezTo>
                      <a:cubicBezTo>
                        <a:pt x="1" y="332"/>
                        <a:pt x="1" y="332"/>
                        <a:pt x="1" y="332"/>
                      </a:cubicBezTo>
                      <a:cubicBezTo>
                        <a:pt x="1" y="332"/>
                        <a:pt x="1" y="332"/>
                        <a:pt x="1" y="332"/>
                      </a:cubicBezTo>
                      <a:cubicBezTo>
                        <a:pt x="1" y="333"/>
                        <a:pt x="1" y="333"/>
                        <a:pt x="1" y="333"/>
                      </a:cubicBezTo>
                      <a:cubicBezTo>
                        <a:pt x="1" y="334"/>
                        <a:pt x="1" y="334"/>
                        <a:pt x="1" y="334"/>
                      </a:cubicBezTo>
                      <a:cubicBezTo>
                        <a:pt x="1" y="335"/>
                        <a:pt x="1" y="335"/>
                        <a:pt x="1" y="335"/>
                      </a:cubicBezTo>
                      <a:cubicBezTo>
                        <a:pt x="2" y="335"/>
                        <a:pt x="2" y="335"/>
                        <a:pt x="2" y="335"/>
                      </a:cubicBezTo>
                      <a:cubicBezTo>
                        <a:pt x="2" y="335"/>
                        <a:pt x="2" y="335"/>
                        <a:pt x="2" y="335"/>
                      </a:cubicBezTo>
                      <a:cubicBezTo>
                        <a:pt x="3" y="336"/>
                        <a:pt x="2" y="335"/>
                        <a:pt x="3" y="336"/>
                      </a:cubicBezTo>
                      <a:cubicBezTo>
                        <a:pt x="3" y="336"/>
                        <a:pt x="3" y="336"/>
                        <a:pt x="3" y="336"/>
                      </a:cubicBezTo>
                      <a:cubicBezTo>
                        <a:pt x="4" y="337"/>
                        <a:pt x="4" y="337"/>
                        <a:pt x="4" y="337"/>
                      </a:cubicBezTo>
                      <a:cubicBezTo>
                        <a:pt x="4" y="338"/>
                        <a:pt x="4" y="338"/>
                        <a:pt x="4" y="338"/>
                      </a:cubicBezTo>
                      <a:cubicBezTo>
                        <a:pt x="5" y="339"/>
                        <a:pt x="5" y="339"/>
                        <a:pt x="5" y="339"/>
                      </a:cubicBezTo>
                      <a:cubicBezTo>
                        <a:pt x="5" y="339"/>
                        <a:pt x="4" y="340"/>
                        <a:pt x="4" y="340"/>
                      </a:cubicBezTo>
                      <a:cubicBezTo>
                        <a:pt x="4" y="340"/>
                        <a:pt x="4" y="341"/>
                        <a:pt x="4" y="341"/>
                      </a:cubicBezTo>
                      <a:cubicBezTo>
                        <a:pt x="3" y="342"/>
                        <a:pt x="3" y="342"/>
                        <a:pt x="3" y="342"/>
                      </a:cubicBezTo>
                      <a:cubicBezTo>
                        <a:pt x="3" y="342"/>
                        <a:pt x="3" y="342"/>
                        <a:pt x="3" y="342"/>
                      </a:cubicBezTo>
                      <a:cubicBezTo>
                        <a:pt x="3" y="342"/>
                        <a:pt x="4" y="343"/>
                        <a:pt x="4" y="343"/>
                      </a:cubicBezTo>
                      <a:cubicBezTo>
                        <a:pt x="4" y="343"/>
                        <a:pt x="4" y="344"/>
                        <a:pt x="4" y="344"/>
                      </a:cubicBezTo>
                      <a:cubicBezTo>
                        <a:pt x="5" y="345"/>
                        <a:pt x="5" y="345"/>
                        <a:pt x="5" y="345"/>
                      </a:cubicBezTo>
                      <a:cubicBezTo>
                        <a:pt x="5" y="345"/>
                        <a:pt x="5" y="345"/>
                        <a:pt x="5" y="346"/>
                      </a:cubicBezTo>
                      <a:cubicBezTo>
                        <a:pt x="5" y="346"/>
                        <a:pt x="5" y="347"/>
                        <a:pt x="5" y="347"/>
                      </a:cubicBezTo>
                      <a:cubicBezTo>
                        <a:pt x="5" y="348"/>
                        <a:pt x="5" y="348"/>
                        <a:pt x="5" y="348"/>
                      </a:cubicBezTo>
                      <a:cubicBezTo>
                        <a:pt x="5" y="349"/>
                        <a:pt x="5" y="349"/>
                        <a:pt x="5" y="349"/>
                      </a:cubicBezTo>
                      <a:cubicBezTo>
                        <a:pt x="5" y="349"/>
                        <a:pt x="5" y="349"/>
                        <a:pt x="5" y="350"/>
                      </a:cubicBezTo>
                      <a:cubicBezTo>
                        <a:pt x="5" y="350"/>
                        <a:pt x="5" y="350"/>
                        <a:pt x="5" y="350"/>
                      </a:cubicBezTo>
                      <a:cubicBezTo>
                        <a:pt x="5" y="350"/>
                        <a:pt x="5" y="351"/>
                        <a:pt x="5" y="351"/>
                      </a:cubicBezTo>
                      <a:cubicBezTo>
                        <a:pt x="4" y="352"/>
                        <a:pt x="4" y="352"/>
                        <a:pt x="4" y="352"/>
                      </a:cubicBezTo>
                      <a:cubicBezTo>
                        <a:pt x="4" y="353"/>
                        <a:pt x="4" y="353"/>
                        <a:pt x="4" y="353"/>
                      </a:cubicBezTo>
                      <a:cubicBezTo>
                        <a:pt x="4" y="354"/>
                        <a:pt x="4" y="354"/>
                        <a:pt x="4" y="354"/>
                      </a:cubicBezTo>
                      <a:cubicBezTo>
                        <a:pt x="4" y="355"/>
                        <a:pt x="4" y="355"/>
                        <a:pt x="4" y="355"/>
                      </a:cubicBezTo>
                      <a:cubicBezTo>
                        <a:pt x="4" y="356"/>
                        <a:pt x="4" y="356"/>
                        <a:pt x="4" y="356"/>
                      </a:cubicBezTo>
                      <a:cubicBezTo>
                        <a:pt x="3" y="357"/>
                        <a:pt x="3" y="357"/>
                        <a:pt x="3" y="357"/>
                      </a:cubicBezTo>
                      <a:cubicBezTo>
                        <a:pt x="3" y="357"/>
                        <a:pt x="3" y="357"/>
                        <a:pt x="3" y="357"/>
                      </a:cubicBezTo>
                      <a:cubicBezTo>
                        <a:pt x="3" y="358"/>
                        <a:pt x="3" y="358"/>
                        <a:pt x="3" y="358"/>
                      </a:cubicBezTo>
                      <a:cubicBezTo>
                        <a:pt x="3" y="358"/>
                        <a:pt x="2" y="359"/>
                        <a:pt x="2" y="359"/>
                      </a:cubicBezTo>
                      <a:cubicBezTo>
                        <a:pt x="2" y="360"/>
                        <a:pt x="2" y="360"/>
                        <a:pt x="2" y="360"/>
                      </a:cubicBezTo>
                      <a:cubicBezTo>
                        <a:pt x="1" y="361"/>
                        <a:pt x="1" y="361"/>
                        <a:pt x="1" y="361"/>
                      </a:cubicBezTo>
                      <a:cubicBezTo>
                        <a:pt x="0" y="362"/>
                        <a:pt x="0" y="362"/>
                        <a:pt x="0" y="362"/>
                      </a:cubicBezTo>
                      <a:cubicBezTo>
                        <a:pt x="0" y="363"/>
                        <a:pt x="0" y="363"/>
                        <a:pt x="0" y="363"/>
                      </a:cubicBezTo>
                      <a:cubicBezTo>
                        <a:pt x="1" y="363"/>
                        <a:pt x="1" y="363"/>
                        <a:pt x="1" y="363"/>
                      </a:cubicBezTo>
                      <a:cubicBezTo>
                        <a:pt x="1" y="364"/>
                        <a:pt x="1" y="364"/>
                        <a:pt x="1" y="364"/>
                      </a:cubicBezTo>
                      <a:cubicBezTo>
                        <a:pt x="2" y="365"/>
                        <a:pt x="2" y="365"/>
                        <a:pt x="2" y="365"/>
                      </a:cubicBezTo>
                      <a:cubicBezTo>
                        <a:pt x="3" y="366"/>
                        <a:pt x="3" y="366"/>
                        <a:pt x="3" y="366"/>
                      </a:cubicBezTo>
                      <a:cubicBezTo>
                        <a:pt x="3" y="367"/>
                        <a:pt x="3" y="367"/>
                        <a:pt x="3" y="367"/>
                      </a:cubicBezTo>
                      <a:cubicBezTo>
                        <a:pt x="2" y="370"/>
                        <a:pt x="2" y="370"/>
                        <a:pt x="2" y="370"/>
                      </a:cubicBezTo>
                      <a:cubicBezTo>
                        <a:pt x="2" y="370"/>
                        <a:pt x="2" y="370"/>
                        <a:pt x="2" y="370"/>
                      </a:cubicBezTo>
                      <a:cubicBezTo>
                        <a:pt x="3" y="371"/>
                        <a:pt x="3" y="371"/>
                        <a:pt x="3" y="371"/>
                      </a:cubicBezTo>
                      <a:cubicBezTo>
                        <a:pt x="3" y="371"/>
                        <a:pt x="3" y="371"/>
                        <a:pt x="3" y="371"/>
                      </a:cubicBezTo>
                      <a:cubicBezTo>
                        <a:pt x="3" y="371"/>
                        <a:pt x="3" y="371"/>
                        <a:pt x="3" y="371"/>
                      </a:cubicBezTo>
                      <a:cubicBezTo>
                        <a:pt x="3" y="372"/>
                        <a:pt x="3" y="372"/>
                        <a:pt x="3" y="372"/>
                      </a:cubicBezTo>
                      <a:cubicBezTo>
                        <a:pt x="3" y="372"/>
                        <a:pt x="3" y="372"/>
                        <a:pt x="3" y="372"/>
                      </a:cubicBezTo>
                      <a:cubicBezTo>
                        <a:pt x="4" y="373"/>
                        <a:pt x="4" y="373"/>
                        <a:pt x="4" y="373"/>
                      </a:cubicBezTo>
                      <a:cubicBezTo>
                        <a:pt x="5" y="373"/>
                        <a:pt x="5" y="373"/>
                        <a:pt x="5" y="373"/>
                      </a:cubicBezTo>
                      <a:cubicBezTo>
                        <a:pt x="5" y="373"/>
                        <a:pt x="4" y="374"/>
                        <a:pt x="5" y="374"/>
                      </a:cubicBezTo>
                      <a:cubicBezTo>
                        <a:pt x="5" y="374"/>
                        <a:pt x="5" y="375"/>
                        <a:pt x="5" y="375"/>
                      </a:cubicBezTo>
                      <a:cubicBezTo>
                        <a:pt x="5" y="375"/>
                        <a:pt x="6" y="375"/>
                        <a:pt x="6" y="375"/>
                      </a:cubicBezTo>
                      <a:cubicBezTo>
                        <a:pt x="6" y="375"/>
                        <a:pt x="6" y="375"/>
                        <a:pt x="6" y="375"/>
                      </a:cubicBezTo>
                      <a:cubicBezTo>
                        <a:pt x="6" y="375"/>
                        <a:pt x="7" y="375"/>
                        <a:pt x="7" y="375"/>
                      </a:cubicBezTo>
                      <a:cubicBezTo>
                        <a:pt x="7" y="375"/>
                        <a:pt x="8" y="375"/>
                        <a:pt x="8" y="375"/>
                      </a:cubicBezTo>
                      <a:cubicBezTo>
                        <a:pt x="8" y="375"/>
                        <a:pt x="8" y="375"/>
                        <a:pt x="8" y="375"/>
                      </a:cubicBezTo>
                      <a:cubicBezTo>
                        <a:pt x="8" y="375"/>
                        <a:pt x="8" y="376"/>
                        <a:pt x="8" y="376"/>
                      </a:cubicBezTo>
                      <a:cubicBezTo>
                        <a:pt x="8" y="377"/>
                        <a:pt x="8" y="377"/>
                        <a:pt x="8" y="377"/>
                      </a:cubicBezTo>
                      <a:cubicBezTo>
                        <a:pt x="8" y="377"/>
                        <a:pt x="8" y="377"/>
                        <a:pt x="8" y="377"/>
                      </a:cubicBezTo>
                      <a:cubicBezTo>
                        <a:pt x="8" y="377"/>
                        <a:pt x="8" y="377"/>
                        <a:pt x="8" y="378"/>
                      </a:cubicBezTo>
                      <a:cubicBezTo>
                        <a:pt x="8" y="378"/>
                        <a:pt x="9" y="378"/>
                        <a:pt x="9" y="378"/>
                      </a:cubicBezTo>
                      <a:cubicBezTo>
                        <a:pt x="10" y="378"/>
                        <a:pt x="10" y="378"/>
                        <a:pt x="10" y="378"/>
                      </a:cubicBezTo>
                      <a:cubicBezTo>
                        <a:pt x="10" y="379"/>
                        <a:pt x="10" y="379"/>
                        <a:pt x="10" y="379"/>
                      </a:cubicBezTo>
                      <a:cubicBezTo>
                        <a:pt x="11" y="379"/>
                        <a:pt x="11" y="379"/>
                        <a:pt x="11" y="379"/>
                      </a:cubicBezTo>
                      <a:cubicBezTo>
                        <a:pt x="11" y="380"/>
                        <a:pt x="11" y="380"/>
                        <a:pt x="11" y="380"/>
                      </a:cubicBezTo>
                      <a:cubicBezTo>
                        <a:pt x="11" y="380"/>
                        <a:pt x="12" y="381"/>
                        <a:pt x="12" y="381"/>
                      </a:cubicBezTo>
                      <a:cubicBezTo>
                        <a:pt x="12" y="381"/>
                        <a:pt x="12" y="382"/>
                        <a:pt x="12" y="382"/>
                      </a:cubicBezTo>
                      <a:cubicBezTo>
                        <a:pt x="12" y="382"/>
                        <a:pt x="12" y="382"/>
                        <a:pt x="13" y="382"/>
                      </a:cubicBezTo>
                      <a:cubicBezTo>
                        <a:pt x="13" y="382"/>
                        <a:pt x="13" y="382"/>
                        <a:pt x="13" y="382"/>
                      </a:cubicBezTo>
                      <a:cubicBezTo>
                        <a:pt x="14" y="383"/>
                        <a:pt x="14" y="383"/>
                        <a:pt x="14" y="383"/>
                      </a:cubicBezTo>
                      <a:cubicBezTo>
                        <a:pt x="14" y="383"/>
                        <a:pt x="14" y="383"/>
                        <a:pt x="14" y="383"/>
                      </a:cubicBezTo>
                      <a:cubicBezTo>
                        <a:pt x="15" y="384"/>
                        <a:pt x="15" y="384"/>
                        <a:pt x="15" y="384"/>
                      </a:cubicBezTo>
                      <a:cubicBezTo>
                        <a:pt x="15" y="384"/>
                        <a:pt x="15" y="384"/>
                        <a:pt x="15" y="384"/>
                      </a:cubicBezTo>
                      <a:cubicBezTo>
                        <a:pt x="15" y="384"/>
                        <a:pt x="16" y="385"/>
                        <a:pt x="16" y="385"/>
                      </a:cubicBezTo>
                      <a:cubicBezTo>
                        <a:pt x="16" y="385"/>
                        <a:pt x="16" y="385"/>
                        <a:pt x="16" y="385"/>
                      </a:cubicBezTo>
                      <a:cubicBezTo>
                        <a:pt x="17" y="387"/>
                        <a:pt x="17" y="387"/>
                        <a:pt x="17" y="387"/>
                      </a:cubicBezTo>
                      <a:cubicBezTo>
                        <a:pt x="18" y="387"/>
                        <a:pt x="18" y="387"/>
                        <a:pt x="18" y="387"/>
                      </a:cubicBezTo>
                      <a:cubicBezTo>
                        <a:pt x="18" y="388"/>
                        <a:pt x="18" y="388"/>
                        <a:pt x="18" y="388"/>
                      </a:cubicBezTo>
                      <a:cubicBezTo>
                        <a:pt x="18" y="388"/>
                        <a:pt x="18" y="388"/>
                        <a:pt x="18" y="388"/>
                      </a:cubicBezTo>
                      <a:cubicBezTo>
                        <a:pt x="18" y="389"/>
                        <a:pt x="18" y="389"/>
                        <a:pt x="18" y="389"/>
                      </a:cubicBezTo>
                      <a:cubicBezTo>
                        <a:pt x="18" y="390"/>
                        <a:pt x="18" y="390"/>
                        <a:pt x="18" y="390"/>
                      </a:cubicBezTo>
                      <a:cubicBezTo>
                        <a:pt x="19" y="391"/>
                        <a:pt x="19" y="391"/>
                        <a:pt x="19" y="391"/>
                      </a:cubicBezTo>
                      <a:cubicBezTo>
                        <a:pt x="19" y="391"/>
                        <a:pt x="18" y="391"/>
                        <a:pt x="19" y="391"/>
                      </a:cubicBezTo>
                      <a:cubicBezTo>
                        <a:pt x="19" y="392"/>
                        <a:pt x="19" y="392"/>
                        <a:pt x="19" y="392"/>
                      </a:cubicBezTo>
                      <a:cubicBezTo>
                        <a:pt x="20" y="392"/>
                        <a:pt x="20" y="392"/>
                        <a:pt x="20" y="392"/>
                      </a:cubicBezTo>
                      <a:cubicBezTo>
                        <a:pt x="20" y="393"/>
                        <a:pt x="20" y="393"/>
                        <a:pt x="20" y="393"/>
                      </a:cubicBezTo>
                      <a:cubicBezTo>
                        <a:pt x="21" y="394"/>
                        <a:pt x="21" y="394"/>
                        <a:pt x="21" y="394"/>
                      </a:cubicBezTo>
                      <a:cubicBezTo>
                        <a:pt x="22" y="395"/>
                        <a:pt x="22" y="395"/>
                        <a:pt x="22" y="395"/>
                      </a:cubicBezTo>
                      <a:cubicBezTo>
                        <a:pt x="23" y="395"/>
                        <a:pt x="23" y="395"/>
                        <a:pt x="23" y="395"/>
                      </a:cubicBezTo>
                      <a:cubicBezTo>
                        <a:pt x="23" y="395"/>
                        <a:pt x="23" y="395"/>
                        <a:pt x="23" y="395"/>
                      </a:cubicBezTo>
                      <a:cubicBezTo>
                        <a:pt x="24" y="396"/>
                        <a:pt x="24" y="396"/>
                        <a:pt x="24" y="396"/>
                      </a:cubicBezTo>
                      <a:cubicBezTo>
                        <a:pt x="25" y="396"/>
                        <a:pt x="25" y="396"/>
                        <a:pt x="25" y="396"/>
                      </a:cubicBezTo>
                      <a:cubicBezTo>
                        <a:pt x="25" y="397"/>
                        <a:pt x="25" y="397"/>
                        <a:pt x="25" y="397"/>
                      </a:cubicBezTo>
                      <a:cubicBezTo>
                        <a:pt x="26" y="397"/>
                        <a:pt x="26" y="397"/>
                        <a:pt x="26" y="397"/>
                      </a:cubicBezTo>
                      <a:cubicBezTo>
                        <a:pt x="27" y="398"/>
                        <a:pt x="27" y="398"/>
                        <a:pt x="27" y="398"/>
                      </a:cubicBezTo>
                      <a:cubicBezTo>
                        <a:pt x="28" y="399"/>
                        <a:pt x="28" y="399"/>
                        <a:pt x="28" y="399"/>
                      </a:cubicBezTo>
                      <a:cubicBezTo>
                        <a:pt x="30" y="399"/>
                        <a:pt x="30" y="399"/>
                        <a:pt x="30" y="399"/>
                      </a:cubicBezTo>
                      <a:cubicBezTo>
                        <a:pt x="30" y="400"/>
                        <a:pt x="30" y="400"/>
                        <a:pt x="30" y="400"/>
                      </a:cubicBezTo>
                      <a:cubicBezTo>
                        <a:pt x="31" y="401"/>
                        <a:pt x="31" y="401"/>
                        <a:pt x="31" y="401"/>
                      </a:cubicBezTo>
                      <a:cubicBezTo>
                        <a:pt x="32" y="402"/>
                        <a:pt x="32" y="402"/>
                        <a:pt x="32" y="402"/>
                      </a:cubicBezTo>
                      <a:cubicBezTo>
                        <a:pt x="33" y="403"/>
                        <a:pt x="33" y="403"/>
                        <a:pt x="33" y="403"/>
                      </a:cubicBezTo>
                      <a:cubicBezTo>
                        <a:pt x="34" y="403"/>
                        <a:pt x="34" y="403"/>
                        <a:pt x="34" y="403"/>
                      </a:cubicBezTo>
                      <a:cubicBezTo>
                        <a:pt x="35" y="405"/>
                        <a:pt x="35" y="405"/>
                        <a:pt x="35" y="405"/>
                      </a:cubicBezTo>
                      <a:cubicBezTo>
                        <a:pt x="36" y="405"/>
                        <a:pt x="36" y="405"/>
                        <a:pt x="36" y="405"/>
                      </a:cubicBezTo>
                      <a:cubicBezTo>
                        <a:pt x="38" y="405"/>
                        <a:pt x="38" y="405"/>
                        <a:pt x="38" y="405"/>
                      </a:cubicBezTo>
                      <a:cubicBezTo>
                        <a:pt x="39" y="405"/>
                        <a:pt x="39" y="405"/>
                        <a:pt x="39" y="405"/>
                      </a:cubicBezTo>
                      <a:cubicBezTo>
                        <a:pt x="39" y="406"/>
                        <a:pt x="39" y="406"/>
                        <a:pt x="39" y="406"/>
                      </a:cubicBezTo>
                      <a:cubicBezTo>
                        <a:pt x="40" y="407"/>
                        <a:pt x="40" y="407"/>
                        <a:pt x="40" y="407"/>
                      </a:cubicBezTo>
                      <a:cubicBezTo>
                        <a:pt x="41" y="407"/>
                        <a:pt x="41" y="407"/>
                        <a:pt x="41" y="407"/>
                      </a:cubicBezTo>
                      <a:cubicBezTo>
                        <a:pt x="42" y="407"/>
                        <a:pt x="42" y="407"/>
                        <a:pt x="42" y="407"/>
                      </a:cubicBezTo>
                      <a:cubicBezTo>
                        <a:pt x="44" y="406"/>
                        <a:pt x="44" y="406"/>
                        <a:pt x="44" y="406"/>
                      </a:cubicBezTo>
                      <a:cubicBezTo>
                        <a:pt x="44" y="405"/>
                        <a:pt x="44" y="405"/>
                        <a:pt x="44" y="405"/>
                      </a:cubicBezTo>
                      <a:cubicBezTo>
                        <a:pt x="46" y="405"/>
                        <a:pt x="46" y="405"/>
                        <a:pt x="46" y="405"/>
                      </a:cubicBezTo>
                      <a:cubicBezTo>
                        <a:pt x="48" y="404"/>
                        <a:pt x="48" y="404"/>
                        <a:pt x="48" y="404"/>
                      </a:cubicBezTo>
                      <a:cubicBezTo>
                        <a:pt x="49" y="404"/>
                        <a:pt x="49" y="404"/>
                        <a:pt x="49" y="404"/>
                      </a:cubicBezTo>
                      <a:cubicBezTo>
                        <a:pt x="50" y="404"/>
                        <a:pt x="50" y="404"/>
                        <a:pt x="50" y="404"/>
                      </a:cubicBezTo>
                      <a:cubicBezTo>
                        <a:pt x="51" y="404"/>
                        <a:pt x="51" y="404"/>
                        <a:pt x="51" y="404"/>
                      </a:cubicBezTo>
                      <a:cubicBezTo>
                        <a:pt x="53" y="404"/>
                        <a:pt x="53" y="404"/>
                        <a:pt x="53" y="404"/>
                      </a:cubicBezTo>
                      <a:cubicBezTo>
                        <a:pt x="53" y="403"/>
                        <a:pt x="53" y="403"/>
                        <a:pt x="53" y="403"/>
                      </a:cubicBezTo>
                      <a:cubicBezTo>
                        <a:pt x="55" y="403"/>
                        <a:pt x="55" y="403"/>
                        <a:pt x="55" y="403"/>
                      </a:cubicBezTo>
                      <a:cubicBezTo>
                        <a:pt x="56" y="403"/>
                        <a:pt x="56" y="403"/>
                        <a:pt x="56" y="403"/>
                      </a:cubicBezTo>
                      <a:cubicBezTo>
                        <a:pt x="58" y="403"/>
                        <a:pt x="58" y="403"/>
                        <a:pt x="58" y="403"/>
                      </a:cubicBezTo>
                      <a:cubicBezTo>
                        <a:pt x="59" y="404"/>
                        <a:pt x="59" y="404"/>
                        <a:pt x="59" y="404"/>
                      </a:cubicBezTo>
                      <a:cubicBezTo>
                        <a:pt x="60" y="404"/>
                        <a:pt x="60" y="404"/>
                        <a:pt x="60" y="404"/>
                      </a:cubicBezTo>
                      <a:cubicBezTo>
                        <a:pt x="61" y="404"/>
                        <a:pt x="61" y="404"/>
                        <a:pt x="61" y="404"/>
                      </a:cubicBezTo>
                      <a:cubicBezTo>
                        <a:pt x="62" y="404"/>
                        <a:pt x="62" y="404"/>
                        <a:pt x="62" y="404"/>
                      </a:cubicBezTo>
                      <a:cubicBezTo>
                        <a:pt x="63" y="404"/>
                        <a:pt x="63" y="404"/>
                        <a:pt x="63" y="404"/>
                      </a:cubicBezTo>
                      <a:cubicBezTo>
                        <a:pt x="63" y="404"/>
                        <a:pt x="63" y="404"/>
                        <a:pt x="63" y="404"/>
                      </a:cubicBezTo>
                      <a:cubicBezTo>
                        <a:pt x="65" y="405"/>
                        <a:pt x="65" y="405"/>
                        <a:pt x="65" y="405"/>
                      </a:cubicBezTo>
                      <a:cubicBezTo>
                        <a:pt x="66" y="404"/>
                        <a:pt x="66" y="404"/>
                        <a:pt x="66" y="404"/>
                      </a:cubicBezTo>
                      <a:cubicBezTo>
                        <a:pt x="68" y="404"/>
                        <a:pt x="68" y="404"/>
                        <a:pt x="68" y="404"/>
                      </a:cubicBezTo>
                      <a:cubicBezTo>
                        <a:pt x="68" y="403"/>
                        <a:pt x="68" y="403"/>
                        <a:pt x="68" y="403"/>
                      </a:cubicBezTo>
                      <a:cubicBezTo>
                        <a:pt x="70" y="403"/>
                        <a:pt x="70" y="403"/>
                        <a:pt x="70" y="403"/>
                      </a:cubicBezTo>
                      <a:cubicBezTo>
                        <a:pt x="71" y="403"/>
                        <a:pt x="71" y="403"/>
                        <a:pt x="71" y="403"/>
                      </a:cubicBezTo>
                      <a:cubicBezTo>
                        <a:pt x="72" y="402"/>
                        <a:pt x="72" y="402"/>
                        <a:pt x="72" y="402"/>
                      </a:cubicBezTo>
                      <a:cubicBezTo>
                        <a:pt x="72" y="402"/>
                        <a:pt x="73" y="402"/>
                        <a:pt x="73" y="402"/>
                      </a:cubicBezTo>
                      <a:cubicBezTo>
                        <a:pt x="73" y="402"/>
                        <a:pt x="75" y="401"/>
                        <a:pt x="75" y="401"/>
                      </a:cubicBezTo>
                      <a:cubicBezTo>
                        <a:pt x="76" y="401"/>
                        <a:pt x="76" y="401"/>
                        <a:pt x="76" y="401"/>
                      </a:cubicBezTo>
                      <a:cubicBezTo>
                        <a:pt x="77" y="401"/>
                        <a:pt x="77" y="401"/>
                        <a:pt x="77" y="401"/>
                      </a:cubicBezTo>
                      <a:cubicBezTo>
                        <a:pt x="78" y="400"/>
                        <a:pt x="78" y="400"/>
                        <a:pt x="78" y="400"/>
                      </a:cubicBezTo>
                      <a:cubicBezTo>
                        <a:pt x="78" y="400"/>
                        <a:pt x="78" y="400"/>
                        <a:pt x="78" y="400"/>
                      </a:cubicBezTo>
                      <a:cubicBezTo>
                        <a:pt x="79" y="399"/>
                        <a:pt x="79" y="399"/>
                        <a:pt x="79" y="399"/>
                      </a:cubicBezTo>
                      <a:cubicBezTo>
                        <a:pt x="80" y="399"/>
                        <a:pt x="80" y="399"/>
                        <a:pt x="80" y="399"/>
                      </a:cubicBezTo>
                      <a:cubicBezTo>
                        <a:pt x="81" y="399"/>
                        <a:pt x="81" y="399"/>
                        <a:pt x="81" y="399"/>
                      </a:cubicBezTo>
                      <a:cubicBezTo>
                        <a:pt x="81" y="399"/>
                        <a:pt x="81" y="399"/>
                        <a:pt x="81" y="399"/>
                      </a:cubicBezTo>
                      <a:cubicBezTo>
                        <a:pt x="82" y="399"/>
                        <a:pt x="82" y="399"/>
                        <a:pt x="82" y="399"/>
                      </a:cubicBezTo>
                      <a:cubicBezTo>
                        <a:pt x="83" y="399"/>
                        <a:pt x="83" y="399"/>
                        <a:pt x="83" y="399"/>
                      </a:cubicBezTo>
                      <a:cubicBezTo>
                        <a:pt x="85" y="398"/>
                        <a:pt x="85" y="398"/>
                        <a:pt x="85" y="398"/>
                      </a:cubicBezTo>
                      <a:cubicBezTo>
                        <a:pt x="86" y="398"/>
                        <a:pt x="86" y="398"/>
                        <a:pt x="86" y="398"/>
                      </a:cubicBezTo>
                      <a:cubicBezTo>
                        <a:pt x="88" y="398"/>
                        <a:pt x="88" y="398"/>
                        <a:pt x="88" y="398"/>
                      </a:cubicBezTo>
                      <a:cubicBezTo>
                        <a:pt x="88" y="398"/>
                        <a:pt x="88" y="398"/>
                        <a:pt x="88" y="398"/>
                      </a:cubicBezTo>
                      <a:cubicBezTo>
                        <a:pt x="89" y="398"/>
                        <a:pt x="89" y="398"/>
                        <a:pt x="89" y="398"/>
                      </a:cubicBezTo>
                      <a:cubicBezTo>
                        <a:pt x="89" y="398"/>
                        <a:pt x="89" y="398"/>
                        <a:pt x="89" y="398"/>
                      </a:cubicBezTo>
                      <a:cubicBezTo>
                        <a:pt x="90" y="398"/>
                        <a:pt x="90" y="398"/>
                        <a:pt x="90" y="398"/>
                      </a:cubicBezTo>
                      <a:cubicBezTo>
                        <a:pt x="91" y="398"/>
                        <a:pt x="91" y="398"/>
                        <a:pt x="91" y="398"/>
                      </a:cubicBezTo>
                      <a:cubicBezTo>
                        <a:pt x="92" y="398"/>
                        <a:pt x="92" y="398"/>
                        <a:pt x="92" y="398"/>
                      </a:cubicBezTo>
                      <a:cubicBezTo>
                        <a:pt x="92" y="399"/>
                        <a:pt x="92" y="399"/>
                        <a:pt x="92" y="399"/>
                      </a:cubicBezTo>
                      <a:cubicBezTo>
                        <a:pt x="93" y="399"/>
                        <a:pt x="93" y="399"/>
                        <a:pt x="93" y="399"/>
                      </a:cubicBezTo>
                      <a:cubicBezTo>
                        <a:pt x="94" y="400"/>
                        <a:pt x="94" y="400"/>
                        <a:pt x="94" y="400"/>
                      </a:cubicBezTo>
                      <a:cubicBezTo>
                        <a:pt x="95" y="401"/>
                        <a:pt x="95" y="401"/>
                        <a:pt x="95" y="401"/>
                      </a:cubicBezTo>
                      <a:cubicBezTo>
                        <a:pt x="95" y="401"/>
                        <a:pt x="95" y="401"/>
                        <a:pt x="95" y="401"/>
                      </a:cubicBezTo>
                      <a:cubicBezTo>
                        <a:pt x="95" y="401"/>
                        <a:pt x="95" y="401"/>
                        <a:pt x="95" y="401"/>
                      </a:cubicBezTo>
                      <a:cubicBezTo>
                        <a:pt x="96" y="401"/>
                        <a:pt x="96" y="401"/>
                        <a:pt x="96" y="401"/>
                      </a:cubicBezTo>
                      <a:cubicBezTo>
                        <a:pt x="96" y="402"/>
                        <a:pt x="96" y="402"/>
                        <a:pt x="96" y="402"/>
                      </a:cubicBezTo>
                      <a:cubicBezTo>
                        <a:pt x="97" y="402"/>
                        <a:pt x="97" y="402"/>
                        <a:pt x="97" y="402"/>
                      </a:cubicBezTo>
                      <a:cubicBezTo>
                        <a:pt x="96" y="403"/>
                        <a:pt x="96" y="403"/>
                        <a:pt x="96" y="403"/>
                      </a:cubicBezTo>
                      <a:cubicBezTo>
                        <a:pt x="97" y="404"/>
                        <a:pt x="97" y="404"/>
                        <a:pt x="97" y="404"/>
                      </a:cubicBezTo>
                      <a:cubicBezTo>
                        <a:pt x="97" y="405"/>
                        <a:pt x="97" y="405"/>
                        <a:pt x="97" y="405"/>
                      </a:cubicBezTo>
                      <a:cubicBezTo>
                        <a:pt x="97" y="405"/>
                        <a:pt x="97" y="405"/>
                        <a:pt x="97" y="405"/>
                      </a:cubicBezTo>
                      <a:cubicBezTo>
                        <a:pt x="98" y="406"/>
                        <a:pt x="98" y="406"/>
                        <a:pt x="98" y="406"/>
                      </a:cubicBezTo>
                      <a:cubicBezTo>
                        <a:pt x="99" y="407"/>
                        <a:pt x="99" y="407"/>
                        <a:pt x="99" y="407"/>
                      </a:cubicBezTo>
                      <a:cubicBezTo>
                        <a:pt x="100" y="407"/>
                        <a:pt x="100" y="407"/>
                        <a:pt x="100" y="407"/>
                      </a:cubicBezTo>
                      <a:cubicBezTo>
                        <a:pt x="100" y="407"/>
                        <a:pt x="100" y="407"/>
                        <a:pt x="100" y="407"/>
                      </a:cubicBezTo>
                      <a:cubicBezTo>
                        <a:pt x="101" y="406"/>
                        <a:pt x="101" y="406"/>
                        <a:pt x="101" y="406"/>
                      </a:cubicBezTo>
                      <a:cubicBezTo>
                        <a:pt x="102" y="406"/>
                        <a:pt x="102" y="406"/>
                        <a:pt x="102" y="406"/>
                      </a:cubicBezTo>
                      <a:cubicBezTo>
                        <a:pt x="103" y="406"/>
                        <a:pt x="103" y="406"/>
                        <a:pt x="103" y="406"/>
                      </a:cubicBezTo>
                      <a:cubicBezTo>
                        <a:pt x="103" y="406"/>
                        <a:pt x="103" y="406"/>
                        <a:pt x="103" y="406"/>
                      </a:cubicBezTo>
                      <a:cubicBezTo>
                        <a:pt x="104" y="406"/>
                        <a:pt x="104" y="406"/>
                        <a:pt x="104" y="406"/>
                      </a:cubicBezTo>
                      <a:cubicBezTo>
                        <a:pt x="105" y="406"/>
                        <a:pt x="105" y="406"/>
                        <a:pt x="105" y="406"/>
                      </a:cubicBezTo>
                      <a:cubicBezTo>
                        <a:pt x="106" y="406"/>
                        <a:pt x="106" y="406"/>
                        <a:pt x="106" y="406"/>
                      </a:cubicBezTo>
                      <a:cubicBezTo>
                        <a:pt x="107" y="406"/>
                        <a:pt x="107" y="406"/>
                        <a:pt x="107" y="406"/>
                      </a:cubicBezTo>
                      <a:cubicBezTo>
                        <a:pt x="108" y="406"/>
                        <a:pt x="108" y="406"/>
                        <a:pt x="108" y="406"/>
                      </a:cubicBezTo>
                      <a:cubicBezTo>
                        <a:pt x="109" y="406"/>
                        <a:pt x="109" y="406"/>
                        <a:pt x="109" y="406"/>
                      </a:cubicBezTo>
                      <a:cubicBezTo>
                        <a:pt x="109" y="405"/>
                        <a:pt x="109" y="405"/>
                        <a:pt x="109" y="405"/>
                      </a:cubicBezTo>
                      <a:cubicBezTo>
                        <a:pt x="110" y="405"/>
                        <a:pt x="110" y="405"/>
                        <a:pt x="110" y="405"/>
                      </a:cubicBezTo>
                      <a:cubicBezTo>
                        <a:pt x="110" y="406"/>
                        <a:pt x="110" y="406"/>
                        <a:pt x="110" y="406"/>
                      </a:cubicBezTo>
                      <a:cubicBezTo>
                        <a:pt x="110" y="406"/>
                        <a:pt x="111" y="406"/>
                        <a:pt x="111" y="406"/>
                      </a:cubicBezTo>
                      <a:cubicBezTo>
                        <a:pt x="111" y="406"/>
                        <a:pt x="111" y="406"/>
                        <a:pt x="111" y="406"/>
                      </a:cubicBezTo>
                      <a:cubicBezTo>
                        <a:pt x="111" y="406"/>
                        <a:pt x="111" y="407"/>
                        <a:pt x="111" y="407"/>
                      </a:cubicBezTo>
                      <a:cubicBezTo>
                        <a:pt x="111" y="407"/>
                        <a:pt x="111" y="407"/>
                        <a:pt x="111" y="407"/>
                      </a:cubicBezTo>
                      <a:cubicBezTo>
                        <a:pt x="111" y="408"/>
                        <a:pt x="112" y="408"/>
                        <a:pt x="112" y="408"/>
                      </a:cubicBezTo>
                      <a:cubicBezTo>
                        <a:pt x="113" y="408"/>
                        <a:pt x="113" y="408"/>
                        <a:pt x="113" y="408"/>
                      </a:cubicBezTo>
                      <a:cubicBezTo>
                        <a:pt x="113" y="408"/>
                        <a:pt x="113" y="408"/>
                        <a:pt x="113" y="408"/>
                      </a:cubicBezTo>
                      <a:cubicBezTo>
                        <a:pt x="113" y="408"/>
                        <a:pt x="113" y="408"/>
                        <a:pt x="113" y="408"/>
                      </a:cubicBezTo>
                      <a:cubicBezTo>
                        <a:pt x="114" y="408"/>
                        <a:pt x="114" y="408"/>
                        <a:pt x="114" y="408"/>
                      </a:cubicBezTo>
                      <a:cubicBezTo>
                        <a:pt x="115" y="408"/>
                        <a:pt x="115" y="408"/>
                        <a:pt x="115" y="408"/>
                      </a:cubicBezTo>
                      <a:cubicBezTo>
                        <a:pt x="115" y="408"/>
                        <a:pt x="115" y="409"/>
                        <a:pt x="115" y="409"/>
                      </a:cubicBezTo>
                      <a:cubicBezTo>
                        <a:pt x="115" y="409"/>
                        <a:pt x="114" y="409"/>
                        <a:pt x="114" y="409"/>
                      </a:cubicBezTo>
                      <a:cubicBezTo>
                        <a:pt x="114" y="410"/>
                        <a:pt x="114" y="410"/>
                        <a:pt x="114" y="410"/>
                      </a:cubicBezTo>
                      <a:cubicBezTo>
                        <a:pt x="115" y="411"/>
                        <a:pt x="115" y="411"/>
                        <a:pt x="115" y="411"/>
                      </a:cubicBezTo>
                      <a:cubicBezTo>
                        <a:pt x="115" y="411"/>
                        <a:pt x="115" y="411"/>
                        <a:pt x="115" y="411"/>
                      </a:cubicBezTo>
                      <a:cubicBezTo>
                        <a:pt x="115" y="411"/>
                        <a:pt x="116" y="412"/>
                        <a:pt x="116" y="412"/>
                      </a:cubicBezTo>
                      <a:cubicBezTo>
                        <a:pt x="116" y="412"/>
                        <a:pt x="116" y="412"/>
                        <a:pt x="116" y="412"/>
                      </a:cubicBezTo>
                      <a:cubicBezTo>
                        <a:pt x="116" y="412"/>
                        <a:pt x="116" y="413"/>
                        <a:pt x="116" y="413"/>
                      </a:cubicBezTo>
                      <a:cubicBezTo>
                        <a:pt x="115" y="413"/>
                        <a:pt x="116" y="413"/>
                        <a:pt x="115" y="413"/>
                      </a:cubicBezTo>
                      <a:cubicBezTo>
                        <a:pt x="115" y="413"/>
                        <a:pt x="115" y="414"/>
                        <a:pt x="115" y="414"/>
                      </a:cubicBezTo>
                      <a:cubicBezTo>
                        <a:pt x="115" y="414"/>
                        <a:pt x="115" y="414"/>
                        <a:pt x="115" y="414"/>
                      </a:cubicBezTo>
                      <a:cubicBezTo>
                        <a:pt x="115" y="415"/>
                        <a:pt x="115" y="415"/>
                        <a:pt x="115" y="415"/>
                      </a:cubicBezTo>
                      <a:cubicBezTo>
                        <a:pt x="115" y="415"/>
                        <a:pt x="115" y="415"/>
                        <a:pt x="115" y="415"/>
                      </a:cubicBezTo>
                      <a:cubicBezTo>
                        <a:pt x="115" y="416"/>
                        <a:pt x="115" y="416"/>
                        <a:pt x="115" y="416"/>
                      </a:cubicBezTo>
                      <a:cubicBezTo>
                        <a:pt x="115" y="417"/>
                        <a:pt x="115" y="417"/>
                        <a:pt x="115" y="417"/>
                      </a:cubicBezTo>
                      <a:cubicBezTo>
                        <a:pt x="115" y="417"/>
                        <a:pt x="115" y="417"/>
                        <a:pt x="115" y="417"/>
                      </a:cubicBezTo>
                      <a:cubicBezTo>
                        <a:pt x="115" y="418"/>
                        <a:pt x="115" y="418"/>
                        <a:pt x="115" y="418"/>
                      </a:cubicBezTo>
                      <a:cubicBezTo>
                        <a:pt x="114" y="419"/>
                        <a:pt x="114" y="419"/>
                        <a:pt x="114" y="419"/>
                      </a:cubicBezTo>
                      <a:cubicBezTo>
                        <a:pt x="113" y="419"/>
                        <a:pt x="113" y="419"/>
                        <a:pt x="113" y="419"/>
                      </a:cubicBezTo>
                      <a:cubicBezTo>
                        <a:pt x="113" y="420"/>
                        <a:pt x="113" y="420"/>
                        <a:pt x="113" y="420"/>
                      </a:cubicBezTo>
                      <a:cubicBezTo>
                        <a:pt x="114" y="420"/>
                        <a:pt x="114" y="420"/>
                        <a:pt x="114" y="420"/>
                      </a:cubicBezTo>
                      <a:cubicBezTo>
                        <a:pt x="114" y="420"/>
                        <a:pt x="114" y="420"/>
                        <a:pt x="114" y="420"/>
                      </a:cubicBezTo>
                      <a:cubicBezTo>
                        <a:pt x="115" y="421"/>
                        <a:pt x="115" y="421"/>
                        <a:pt x="115" y="421"/>
                      </a:cubicBezTo>
                      <a:cubicBezTo>
                        <a:pt x="114" y="421"/>
                        <a:pt x="114" y="421"/>
                        <a:pt x="114" y="421"/>
                      </a:cubicBezTo>
                      <a:cubicBezTo>
                        <a:pt x="114" y="422"/>
                        <a:pt x="114" y="422"/>
                        <a:pt x="114" y="422"/>
                      </a:cubicBezTo>
                      <a:cubicBezTo>
                        <a:pt x="114" y="422"/>
                        <a:pt x="114" y="422"/>
                        <a:pt x="114" y="422"/>
                      </a:cubicBezTo>
                      <a:cubicBezTo>
                        <a:pt x="113" y="423"/>
                        <a:pt x="113" y="423"/>
                        <a:pt x="113" y="423"/>
                      </a:cubicBezTo>
                      <a:cubicBezTo>
                        <a:pt x="113" y="424"/>
                        <a:pt x="113" y="424"/>
                        <a:pt x="113" y="424"/>
                      </a:cubicBezTo>
                      <a:cubicBezTo>
                        <a:pt x="114" y="424"/>
                        <a:pt x="114" y="424"/>
                        <a:pt x="114" y="424"/>
                      </a:cubicBezTo>
                      <a:cubicBezTo>
                        <a:pt x="114" y="424"/>
                        <a:pt x="114" y="424"/>
                        <a:pt x="114" y="424"/>
                      </a:cubicBezTo>
                      <a:cubicBezTo>
                        <a:pt x="115" y="424"/>
                        <a:pt x="115" y="424"/>
                        <a:pt x="115" y="424"/>
                      </a:cubicBezTo>
                      <a:cubicBezTo>
                        <a:pt x="114" y="424"/>
                        <a:pt x="114" y="424"/>
                        <a:pt x="114" y="424"/>
                      </a:cubicBezTo>
                      <a:cubicBezTo>
                        <a:pt x="113" y="424"/>
                        <a:pt x="113" y="424"/>
                        <a:pt x="113" y="424"/>
                      </a:cubicBezTo>
                      <a:cubicBezTo>
                        <a:pt x="113" y="426"/>
                        <a:pt x="113" y="426"/>
                        <a:pt x="113" y="426"/>
                      </a:cubicBezTo>
                      <a:cubicBezTo>
                        <a:pt x="113" y="426"/>
                        <a:pt x="113" y="426"/>
                        <a:pt x="113" y="426"/>
                      </a:cubicBezTo>
                      <a:cubicBezTo>
                        <a:pt x="112" y="427"/>
                        <a:pt x="112" y="427"/>
                        <a:pt x="112" y="427"/>
                      </a:cubicBezTo>
                      <a:cubicBezTo>
                        <a:pt x="112" y="428"/>
                        <a:pt x="112" y="428"/>
                        <a:pt x="112" y="428"/>
                      </a:cubicBezTo>
                      <a:cubicBezTo>
                        <a:pt x="111" y="429"/>
                        <a:pt x="111" y="429"/>
                        <a:pt x="111" y="429"/>
                      </a:cubicBezTo>
                      <a:cubicBezTo>
                        <a:pt x="111" y="430"/>
                        <a:pt x="111" y="430"/>
                        <a:pt x="111" y="430"/>
                      </a:cubicBezTo>
                      <a:cubicBezTo>
                        <a:pt x="112" y="431"/>
                        <a:pt x="112" y="431"/>
                        <a:pt x="112" y="431"/>
                      </a:cubicBezTo>
                      <a:cubicBezTo>
                        <a:pt x="112" y="432"/>
                        <a:pt x="112" y="432"/>
                        <a:pt x="112" y="432"/>
                      </a:cubicBezTo>
                      <a:cubicBezTo>
                        <a:pt x="113" y="432"/>
                        <a:pt x="113" y="432"/>
                        <a:pt x="113" y="432"/>
                      </a:cubicBezTo>
                      <a:cubicBezTo>
                        <a:pt x="113" y="433"/>
                        <a:pt x="113" y="433"/>
                        <a:pt x="113" y="433"/>
                      </a:cubicBezTo>
                      <a:cubicBezTo>
                        <a:pt x="113" y="434"/>
                        <a:pt x="113" y="434"/>
                        <a:pt x="113" y="434"/>
                      </a:cubicBezTo>
                      <a:cubicBezTo>
                        <a:pt x="113" y="434"/>
                        <a:pt x="113" y="434"/>
                        <a:pt x="113" y="434"/>
                      </a:cubicBezTo>
                      <a:cubicBezTo>
                        <a:pt x="113" y="434"/>
                        <a:pt x="114" y="434"/>
                        <a:pt x="114" y="435"/>
                      </a:cubicBezTo>
                      <a:cubicBezTo>
                        <a:pt x="114" y="436"/>
                        <a:pt x="114" y="436"/>
                        <a:pt x="114" y="436"/>
                      </a:cubicBezTo>
                      <a:cubicBezTo>
                        <a:pt x="115" y="437"/>
                        <a:pt x="115" y="437"/>
                        <a:pt x="115" y="437"/>
                      </a:cubicBezTo>
                      <a:cubicBezTo>
                        <a:pt x="116" y="437"/>
                        <a:pt x="116" y="437"/>
                        <a:pt x="116" y="437"/>
                      </a:cubicBezTo>
                      <a:cubicBezTo>
                        <a:pt x="117" y="438"/>
                        <a:pt x="117" y="438"/>
                        <a:pt x="117" y="438"/>
                      </a:cubicBezTo>
                      <a:cubicBezTo>
                        <a:pt x="118" y="439"/>
                        <a:pt x="118" y="439"/>
                        <a:pt x="118" y="439"/>
                      </a:cubicBezTo>
                      <a:cubicBezTo>
                        <a:pt x="118" y="439"/>
                        <a:pt x="118" y="439"/>
                        <a:pt x="118" y="439"/>
                      </a:cubicBezTo>
                      <a:cubicBezTo>
                        <a:pt x="119" y="440"/>
                        <a:pt x="119" y="440"/>
                        <a:pt x="119" y="440"/>
                      </a:cubicBezTo>
                      <a:cubicBezTo>
                        <a:pt x="119" y="440"/>
                        <a:pt x="119" y="440"/>
                        <a:pt x="119" y="440"/>
                      </a:cubicBezTo>
                      <a:cubicBezTo>
                        <a:pt x="119" y="441"/>
                        <a:pt x="119" y="441"/>
                        <a:pt x="119" y="441"/>
                      </a:cubicBezTo>
                      <a:cubicBezTo>
                        <a:pt x="120" y="442"/>
                        <a:pt x="120" y="442"/>
                        <a:pt x="120" y="442"/>
                      </a:cubicBezTo>
                      <a:cubicBezTo>
                        <a:pt x="120" y="442"/>
                        <a:pt x="120" y="442"/>
                        <a:pt x="120" y="442"/>
                      </a:cubicBezTo>
                      <a:cubicBezTo>
                        <a:pt x="121" y="443"/>
                        <a:pt x="121" y="443"/>
                        <a:pt x="121" y="443"/>
                      </a:cubicBezTo>
                      <a:cubicBezTo>
                        <a:pt x="122" y="443"/>
                        <a:pt x="122" y="443"/>
                        <a:pt x="122" y="443"/>
                      </a:cubicBezTo>
                      <a:cubicBezTo>
                        <a:pt x="122" y="444"/>
                        <a:pt x="122" y="444"/>
                        <a:pt x="122" y="444"/>
                      </a:cubicBezTo>
                      <a:cubicBezTo>
                        <a:pt x="123" y="445"/>
                        <a:pt x="123" y="445"/>
                        <a:pt x="123" y="445"/>
                      </a:cubicBezTo>
                      <a:cubicBezTo>
                        <a:pt x="123" y="446"/>
                        <a:pt x="123" y="446"/>
                        <a:pt x="123" y="446"/>
                      </a:cubicBezTo>
                      <a:cubicBezTo>
                        <a:pt x="124" y="446"/>
                        <a:pt x="124" y="446"/>
                        <a:pt x="124" y="446"/>
                      </a:cubicBezTo>
                      <a:cubicBezTo>
                        <a:pt x="124" y="447"/>
                        <a:pt x="124" y="447"/>
                        <a:pt x="124" y="447"/>
                      </a:cubicBezTo>
                      <a:cubicBezTo>
                        <a:pt x="125" y="447"/>
                        <a:pt x="125" y="447"/>
                        <a:pt x="125" y="447"/>
                      </a:cubicBezTo>
                      <a:cubicBezTo>
                        <a:pt x="125" y="448"/>
                        <a:pt x="125" y="448"/>
                        <a:pt x="125" y="448"/>
                      </a:cubicBezTo>
                      <a:cubicBezTo>
                        <a:pt x="125" y="448"/>
                        <a:pt x="125" y="448"/>
                        <a:pt x="125" y="448"/>
                      </a:cubicBezTo>
                      <a:cubicBezTo>
                        <a:pt x="125" y="449"/>
                        <a:pt x="125" y="449"/>
                        <a:pt x="125" y="449"/>
                      </a:cubicBezTo>
                      <a:cubicBezTo>
                        <a:pt x="125" y="449"/>
                        <a:pt x="125" y="449"/>
                        <a:pt x="125" y="449"/>
                      </a:cubicBezTo>
                      <a:cubicBezTo>
                        <a:pt x="125" y="450"/>
                        <a:pt x="125" y="450"/>
                        <a:pt x="125" y="450"/>
                      </a:cubicBezTo>
                      <a:cubicBezTo>
                        <a:pt x="126" y="451"/>
                        <a:pt x="126" y="451"/>
                        <a:pt x="126" y="451"/>
                      </a:cubicBezTo>
                      <a:cubicBezTo>
                        <a:pt x="126" y="451"/>
                        <a:pt x="126" y="451"/>
                        <a:pt x="126" y="451"/>
                      </a:cubicBezTo>
                      <a:cubicBezTo>
                        <a:pt x="126" y="453"/>
                        <a:pt x="126" y="453"/>
                        <a:pt x="126" y="453"/>
                      </a:cubicBezTo>
                      <a:cubicBezTo>
                        <a:pt x="127" y="454"/>
                        <a:pt x="127" y="454"/>
                        <a:pt x="127" y="454"/>
                      </a:cubicBezTo>
                      <a:cubicBezTo>
                        <a:pt x="128" y="455"/>
                        <a:pt x="128" y="455"/>
                        <a:pt x="128" y="455"/>
                      </a:cubicBezTo>
                      <a:cubicBezTo>
                        <a:pt x="128" y="455"/>
                        <a:pt x="128" y="457"/>
                        <a:pt x="128" y="457"/>
                      </a:cubicBezTo>
                      <a:cubicBezTo>
                        <a:pt x="129" y="458"/>
                        <a:pt x="130" y="460"/>
                        <a:pt x="130" y="460"/>
                      </a:cubicBezTo>
                      <a:cubicBezTo>
                        <a:pt x="130" y="462"/>
                        <a:pt x="130" y="462"/>
                        <a:pt x="130" y="462"/>
                      </a:cubicBezTo>
                      <a:cubicBezTo>
                        <a:pt x="130" y="463"/>
                        <a:pt x="130" y="463"/>
                        <a:pt x="130" y="463"/>
                      </a:cubicBezTo>
                      <a:cubicBezTo>
                        <a:pt x="130" y="463"/>
                        <a:pt x="129" y="463"/>
                        <a:pt x="129" y="464"/>
                      </a:cubicBezTo>
                      <a:cubicBezTo>
                        <a:pt x="129" y="464"/>
                        <a:pt x="130" y="466"/>
                        <a:pt x="130" y="467"/>
                      </a:cubicBezTo>
                      <a:cubicBezTo>
                        <a:pt x="130" y="467"/>
                        <a:pt x="131" y="469"/>
                        <a:pt x="131" y="469"/>
                      </a:cubicBezTo>
                      <a:cubicBezTo>
                        <a:pt x="131" y="470"/>
                        <a:pt x="132" y="471"/>
                        <a:pt x="132" y="472"/>
                      </a:cubicBezTo>
                      <a:cubicBezTo>
                        <a:pt x="132" y="472"/>
                        <a:pt x="132" y="475"/>
                        <a:pt x="132" y="475"/>
                      </a:cubicBezTo>
                      <a:cubicBezTo>
                        <a:pt x="132" y="475"/>
                        <a:pt x="132" y="477"/>
                        <a:pt x="132" y="477"/>
                      </a:cubicBezTo>
                      <a:cubicBezTo>
                        <a:pt x="132" y="478"/>
                        <a:pt x="131" y="479"/>
                        <a:pt x="131" y="479"/>
                      </a:cubicBezTo>
                      <a:cubicBezTo>
                        <a:pt x="129" y="480"/>
                        <a:pt x="129" y="480"/>
                        <a:pt x="129" y="480"/>
                      </a:cubicBezTo>
                      <a:cubicBezTo>
                        <a:pt x="128" y="481"/>
                        <a:pt x="128" y="481"/>
                        <a:pt x="128" y="481"/>
                      </a:cubicBezTo>
                      <a:cubicBezTo>
                        <a:pt x="127" y="483"/>
                        <a:pt x="127" y="483"/>
                        <a:pt x="127" y="483"/>
                      </a:cubicBezTo>
                      <a:cubicBezTo>
                        <a:pt x="126" y="485"/>
                        <a:pt x="126" y="485"/>
                        <a:pt x="126" y="485"/>
                      </a:cubicBezTo>
                      <a:cubicBezTo>
                        <a:pt x="126" y="486"/>
                        <a:pt x="126" y="486"/>
                        <a:pt x="126" y="486"/>
                      </a:cubicBezTo>
                      <a:cubicBezTo>
                        <a:pt x="125" y="489"/>
                        <a:pt x="125" y="489"/>
                        <a:pt x="125" y="489"/>
                      </a:cubicBezTo>
                      <a:cubicBezTo>
                        <a:pt x="125" y="491"/>
                        <a:pt x="125" y="491"/>
                        <a:pt x="125" y="491"/>
                      </a:cubicBezTo>
                      <a:cubicBezTo>
                        <a:pt x="125" y="492"/>
                        <a:pt x="125" y="492"/>
                        <a:pt x="125" y="492"/>
                      </a:cubicBezTo>
                      <a:cubicBezTo>
                        <a:pt x="123" y="493"/>
                        <a:pt x="123" y="493"/>
                        <a:pt x="123" y="493"/>
                      </a:cubicBezTo>
                      <a:cubicBezTo>
                        <a:pt x="123" y="496"/>
                        <a:pt x="123" y="496"/>
                        <a:pt x="123" y="496"/>
                      </a:cubicBezTo>
                      <a:cubicBezTo>
                        <a:pt x="123" y="499"/>
                        <a:pt x="123" y="499"/>
                        <a:pt x="123" y="499"/>
                      </a:cubicBezTo>
                      <a:cubicBezTo>
                        <a:pt x="123" y="499"/>
                        <a:pt x="123" y="500"/>
                        <a:pt x="123" y="500"/>
                      </a:cubicBezTo>
                      <a:cubicBezTo>
                        <a:pt x="123" y="501"/>
                        <a:pt x="123" y="501"/>
                        <a:pt x="123" y="502"/>
                      </a:cubicBezTo>
                      <a:cubicBezTo>
                        <a:pt x="123" y="502"/>
                        <a:pt x="123" y="503"/>
                        <a:pt x="123" y="503"/>
                      </a:cubicBezTo>
                      <a:cubicBezTo>
                        <a:pt x="125" y="505"/>
                        <a:pt x="125" y="505"/>
                        <a:pt x="125" y="505"/>
                      </a:cubicBezTo>
                      <a:cubicBezTo>
                        <a:pt x="126" y="506"/>
                        <a:pt x="126" y="506"/>
                        <a:pt x="126" y="506"/>
                      </a:cubicBezTo>
                      <a:cubicBezTo>
                        <a:pt x="126" y="506"/>
                        <a:pt x="126" y="507"/>
                        <a:pt x="126" y="507"/>
                      </a:cubicBezTo>
                      <a:cubicBezTo>
                        <a:pt x="127" y="507"/>
                        <a:pt x="127" y="509"/>
                        <a:pt x="127" y="509"/>
                      </a:cubicBezTo>
                      <a:cubicBezTo>
                        <a:pt x="129" y="511"/>
                        <a:pt x="129" y="511"/>
                        <a:pt x="129" y="511"/>
                      </a:cubicBezTo>
                      <a:cubicBezTo>
                        <a:pt x="129" y="513"/>
                        <a:pt x="129" y="513"/>
                        <a:pt x="129" y="513"/>
                      </a:cubicBezTo>
                      <a:cubicBezTo>
                        <a:pt x="131" y="516"/>
                        <a:pt x="131" y="516"/>
                        <a:pt x="131" y="516"/>
                      </a:cubicBezTo>
                      <a:cubicBezTo>
                        <a:pt x="132" y="517"/>
                        <a:pt x="132" y="517"/>
                        <a:pt x="132" y="517"/>
                      </a:cubicBezTo>
                      <a:cubicBezTo>
                        <a:pt x="132" y="519"/>
                        <a:pt x="132" y="519"/>
                        <a:pt x="132" y="519"/>
                      </a:cubicBezTo>
                      <a:cubicBezTo>
                        <a:pt x="134" y="521"/>
                        <a:pt x="134" y="521"/>
                        <a:pt x="134" y="521"/>
                      </a:cubicBezTo>
                      <a:cubicBezTo>
                        <a:pt x="134" y="522"/>
                        <a:pt x="134" y="522"/>
                        <a:pt x="134" y="522"/>
                      </a:cubicBezTo>
                      <a:cubicBezTo>
                        <a:pt x="135" y="523"/>
                        <a:pt x="135" y="523"/>
                        <a:pt x="135" y="523"/>
                      </a:cubicBezTo>
                      <a:cubicBezTo>
                        <a:pt x="135" y="523"/>
                        <a:pt x="135" y="523"/>
                        <a:pt x="135" y="523"/>
                      </a:cubicBezTo>
                      <a:cubicBezTo>
                        <a:pt x="135" y="523"/>
                        <a:pt x="135" y="524"/>
                        <a:pt x="135" y="524"/>
                      </a:cubicBezTo>
                      <a:cubicBezTo>
                        <a:pt x="135" y="525"/>
                        <a:pt x="135" y="525"/>
                        <a:pt x="135" y="525"/>
                      </a:cubicBezTo>
                      <a:cubicBezTo>
                        <a:pt x="135" y="526"/>
                        <a:pt x="135" y="526"/>
                        <a:pt x="135" y="526"/>
                      </a:cubicBezTo>
                      <a:cubicBezTo>
                        <a:pt x="135" y="527"/>
                        <a:pt x="135" y="527"/>
                        <a:pt x="135" y="527"/>
                      </a:cubicBezTo>
                      <a:cubicBezTo>
                        <a:pt x="135" y="528"/>
                        <a:pt x="135" y="528"/>
                        <a:pt x="135" y="528"/>
                      </a:cubicBezTo>
                      <a:cubicBezTo>
                        <a:pt x="135" y="530"/>
                        <a:pt x="135" y="530"/>
                        <a:pt x="135" y="530"/>
                      </a:cubicBezTo>
                      <a:cubicBezTo>
                        <a:pt x="135" y="530"/>
                        <a:pt x="135" y="530"/>
                        <a:pt x="135" y="530"/>
                      </a:cubicBezTo>
                      <a:cubicBezTo>
                        <a:pt x="135" y="531"/>
                        <a:pt x="135" y="531"/>
                        <a:pt x="135" y="531"/>
                      </a:cubicBezTo>
                      <a:cubicBezTo>
                        <a:pt x="135" y="531"/>
                        <a:pt x="136" y="532"/>
                        <a:pt x="136" y="532"/>
                      </a:cubicBezTo>
                      <a:cubicBezTo>
                        <a:pt x="136" y="532"/>
                        <a:pt x="136" y="533"/>
                        <a:pt x="136" y="534"/>
                      </a:cubicBezTo>
                      <a:cubicBezTo>
                        <a:pt x="136" y="534"/>
                        <a:pt x="136" y="534"/>
                        <a:pt x="136" y="535"/>
                      </a:cubicBezTo>
                      <a:cubicBezTo>
                        <a:pt x="136" y="535"/>
                        <a:pt x="136" y="536"/>
                        <a:pt x="136" y="536"/>
                      </a:cubicBezTo>
                      <a:cubicBezTo>
                        <a:pt x="136" y="537"/>
                        <a:pt x="136" y="537"/>
                        <a:pt x="136" y="537"/>
                      </a:cubicBezTo>
                      <a:cubicBezTo>
                        <a:pt x="137" y="538"/>
                        <a:pt x="137" y="538"/>
                        <a:pt x="137" y="538"/>
                      </a:cubicBezTo>
                      <a:cubicBezTo>
                        <a:pt x="137" y="539"/>
                        <a:pt x="137" y="539"/>
                        <a:pt x="137" y="539"/>
                      </a:cubicBezTo>
                      <a:cubicBezTo>
                        <a:pt x="137" y="539"/>
                        <a:pt x="137" y="540"/>
                        <a:pt x="137" y="540"/>
                      </a:cubicBezTo>
                      <a:cubicBezTo>
                        <a:pt x="137" y="540"/>
                        <a:pt x="138" y="541"/>
                        <a:pt x="138" y="541"/>
                      </a:cubicBezTo>
                      <a:cubicBezTo>
                        <a:pt x="138" y="541"/>
                        <a:pt x="138" y="541"/>
                        <a:pt x="138" y="542"/>
                      </a:cubicBezTo>
                      <a:cubicBezTo>
                        <a:pt x="138" y="542"/>
                        <a:pt x="138" y="543"/>
                        <a:pt x="138" y="543"/>
                      </a:cubicBezTo>
                      <a:cubicBezTo>
                        <a:pt x="138" y="543"/>
                        <a:pt x="138" y="543"/>
                        <a:pt x="138" y="544"/>
                      </a:cubicBezTo>
                      <a:cubicBezTo>
                        <a:pt x="138" y="544"/>
                        <a:pt x="139" y="545"/>
                        <a:pt x="139" y="545"/>
                      </a:cubicBezTo>
                      <a:cubicBezTo>
                        <a:pt x="139" y="546"/>
                        <a:pt x="139" y="546"/>
                        <a:pt x="139" y="546"/>
                      </a:cubicBezTo>
                      <a:cubicBezTo>
                        <a:pt x="140" y="547"/>
                        <a:pt x="140" y="547"/>
                        <a:pt x="140" y="547"/>
                      </a:cubicBezTo>
                      <a:cubicBezTo>
                        <a:pt x="141" y="549"/>
                        <a:pt x="141" y="549"/>
                        <a:pt x="141" y="549"/>
                      </a:cubicBezTo>
                      <a:cubicBezTo>
                        <a:pt x="142" y="549"/>
                        <a:pt x="142" y="549"/>
                        <a:pt x="142" y="549"/>
                      </a:cubicBezTo>
                      <a:cubicBezTo>
                        <a:pt x="143" y="550"/>
                        <a:pt x="143" y="550"/>
                        <a:pt x="143" y="550"/>
                      </a:cubicBezTo>
                      <a:cubicBezTo>
                        <a:pt x="144" y="551"/>
                        <a:pt x="144" y="551"/>
                        <a:pt x="144" y="551"/>
                      </a:cubicBezTo>
                      <a:cubicBezTo>
                        <a:pt x="145" y="554"/>
                        <a:pt x="145" y="554"/>
                        <a:pt x="145" y="554"/>
                      </a:cubicBezTo>
                      <a:cubicBezTo>
                        <a:pt x="146" y="556"/>
                        <a:pt x="146" y="556"/>
                        <a:pt x="146" y="556"/>
                      </a:cubicBezTo>
                      <a:cubicBezTo>
                        <a:pt x="146" y="556"/>
                        <a:pt x="147" y="558"/>
                        <a:pt x="147" y="558"/>
                      </a:cubicBezTo>
                      <a:cubicBezTo>
                        <a:pt x="147" y="559"/>
                        <a:pt x="149" y="562"/>
                        <a:pt x="149" y="562"/>
                      </a:cubicBezTo>
                      <a:cubicBezTo>
                        <a:pt x="149" y="562"/>
                        <a:pt x="151" y="564"/>
                        <a:pt x="151" y="565"/>
                      </a:cubicBezTo>
                      <a:cubicBezTo>
                        <a:pt x="152" y="565"/>
                        <a:pt x="151" y="568"/>
                        <a:pt x="151" y="568"/>
                      </a:cubicBezTo>
                      <a:cubicBezTo>
                        <a:pt x="151" y="570"/>
                        <a:pt x="151" y="570"/>
                        <a:pt x="151" y="570"/>
                      </a:cubicBezTo>
                      <a:cubicBezTo>
                        <a:pt x="150" y="570"/>
                        <a:pt x="150" y="570"/>
                        <a:pt x="150" y="570"/>
                      </a:cubicBezTo>
                      <a:cubicBezTo>
                        <a:pt x="150" y="571"/>
                        <a:pt x="150" y="571"/>
                        <a:pt x="150" y="571"/>
                      </a:cubicBezTo>
                      <a:cubicBezTo>
                        <a:pt x="150" y="572"/>
                        <a:pt x="150" y="572"/>
                        <a:pt x="150" y="572"/>
                      </a:cubicBezTo>
                      <a:cubicBezTo>
                        <a:pt x="152" y="574"/>
                        <a:pt x="152" y="574"/>
                        <a:pt x="152" y="574"/>
                      </a:cubicBezTo>
                      <a:cubicBezTo>
                        <a:pt x="151" y="576"/>
                        <a:pt x="151" y="576"/>
                        <a:pt x="151" y="576"/>
                      </a:cubicBezTo>
                      <a:cubicBezTo>
                        <a:pt x="152" y="577"/>
                        <a:pt x="152" y="577"/>
                        <a:pt x="152" y="577"/>
                      </a:cubicBezTo>
                      <a:cubicBezTo>
                        <a:pt x="152" y="576"/>
                        <a:pt x="152" y="576"/>
                        <a:pt x="152" y="576"/>
                      </a:cubicBezTo>
                      <a:cubicBezTo>
                        <a:pt x="154" y="576"/>
                        <a:pt x="154" y="576"/>
                        <a:pt x="154" y="576"/>
                      </a:cubicBezTo>
                      <a:cubicBezTo>
                        <a:pt x="154" y="577"/>
                        <a:pt x="154" y="577"/>
                        <a:pt x="154" y="577"/>
                      </a:cubicBezTo>
                      <a:cubicBezTo>
                        <a:pt x="155" y="577"/>
                        <a:pt x="155" y="577"/>
                        <a:pt x="155" y="577"/>
                      </a:cubicBezTo>
                      <a:cubicBezTo>
                        <a:pt x="156" y="578"/>
                        <a:pt x="156" y="578"/>
                        <a:pt x="156" y="578"/>
                      </a:cubicBezTo>
                      <a:cubicBezTo>
                        <a:pt x="156" y="579"/>
                        <a:pt x="156" y="579"/>
                        <a:pt x="156" y="579"/>
                      </a:cubicBezTo>
                      <a:cubicBezTo>
                        <a:pt x="156" y="579"/>
                        <a:pt x="158" y="580"/>
                        <a:pt x="159" y="580"/>
                      </a:cubicBezTo>
                      <a:cubicBezTo>
                        <a:pt x="159" y="580"/>
                        <a:pt x="160" y="578"/>
                        <a:pt x="160" y="578"/>
                      </a:cubicBezTo>
                      <a:cubicBezTo>
                        <a:pt x="163" y="578"/>
                        <a:pt x="163" y="578"/>
                        <a:pt x="163" y="578"/>
                      </a:cubicBezTo>
                      <a:cubicBezTo>
                        <a:pt x="166" y="578"/>
                        <a:pt x="166" y="578"/>
                        <a:pt x="166" y="578"/>
                      </a:cubicBezTo>
                      <a:cubicBezTo>
                        <a:pt x="168" y="576"/>
                        <a:pt x="168" y="576"/>
                        <a:pt x="168" y="576"/>
                      </a:cubicBezTo>
                      <a:cubicBezTo>
                        <a:pt x="170" y="576"/>
                        <a:pt x="170" y="576"/>
                        <a:pt x="170" y="576"/>
                      </a:cubicBezTo>
                      <a:cubicBezTo>
                        <a:pt x="172" y="576"/>
                        <a:pt x="172" y="576"/>
                        <a:pt x="172" y="576"/>
                      </a:cubicBezTo>
                      <a:cubicBezTo>
                        <a:pt x="174" y="576"/>
                        <a:pt x="174" y="576"/>
                        <a:pt x="174" y="576"/>
                      </a:cubicBezTo>
                      <a:cubicBezTo>
                        <a:pt x="179" y="577"/>
                        <a:pt x="179" y="577"/>
                        <a:pt x="179" y="577"/>
                      </a:cubicBezTo>
                      <a:cubicBezTo>
                        <a:pt x="180" y="575"/>
                        <a:pt x="180" y="575"/>
                        <a:pt x="180" y="575"/>
                      </a:cubicBezTo>
                      <a:cubicBezTo>
                        <a:pt x="182" y="576"/>
                        <a:pt x="182" y="576"/>
                        <a:pt x="182" y="576"/>
                      </a:cubicBezTo>
                      <a:cubicBezTo>
                        <a:pt x="183" y="576"/>
                        <a:pt x="183" y="576"/>
                        <a:pt x="183" y="576"/>
                      </a:cubicBezTo>
                      <a:cubicBezTo>
                        <a:pt x="182" y="575"/>
                        <a:pt x="182" y="575"/>
                        <a:pt x="182" y="575"/>
                      </a:cubicBezTo>
                      <a:cubicBezTo>
                        <a:pt x="183" y="574"/>
                        <a:pt x="183" y="574"/>
                        <a:pt x="183" y="574"/>
                      </a:cubicBezTo>
                      <a:cubicBezTo>
                        <a:pt x="183" y="574"/>
                        <a:pt x="183" y="575"/>
                        <a:pt x="187" y="574"/>
                      </a:cubicBezTo>
                      <a:cubicBezTo>
                        <a:pt x="190" y="573"/>
                        <a:pt x="200" y="564"/>
                        <a:pt x="201" y="563"/>
                      </a:cubicBezTo>
                      <a:cubicBezTo>
                        <a:pt x="201" y="563"/>
                        <a:pt x="203" y="559"/>
                        <a:pt x="204" y="559"/>
                      </a:cubicBezTo>
                      <a:cubicBezTo>
                        <a:pt x="205" y="558"/>
                        <a:pt x="208" y="554"/>
                        <a:pt x="208" y="554"/>
                      </a:cubicBezTo>
                      <a:cubicBezTo>
                        <a:pt x="208" y="554"/>
                        <a:pt x="210" y="551"/>
                        <a:pt x="211" y="550"/>
                      </a:cubicBezTo>
                      <a:cubicBezTo>
                        <a:pt x="211" y="550"/>
                        <a:pt x="212" y="547"/>
                        <a:pt x="212" y="547"/>
                      </a:cubicBezTo>
                      <a:cubicBezTo>
                        <a:pt x="213" y="543"/>
                        <a:pt x="213" y="543"/>
                        <a:pt x="213" y="543"/>
                      </a:cubicBezTo>
                      <a:cubicBezTo>
                        <a:pt x="213" y="540"/>
                        <a:pt x="213" y="540"/>
                        <a:pt x="213" y="540"/>
                      </a:cubicBezTo>
                      <a:cubicBezTo>
                        <a:pt x="213" y="539"/>
                        <a:pt x="213" y="539"/>
                        <a:pt x="213" y="539"/>
                      </a:cubicBezTo>
                      <a:cubicBezTo>
                        <a:pt x="213" y="539"/>
                        <a:pt x="213" y="539"/>
                        <a:pt x="212" y="539"/>
                      </a:cubicBezTo>
                      <a:cubicBezTo>
                        <a:pt x="211" y="539"/>
                        <a:pt x="212" y="538"/>
                        <a:pt x="212" y="538"/>
                      </a:cubicBezTo>
                      <a:cubicBezTo>
                        <a:pt x="213" y="537"/>
                        <a:pt x="213" y="537"/>
                        <a:pt x="213" y="537"/>
                      </a:cubicBezTo>
                      <a:cubicBezTo>
                        <a:pt x="213" y="537"/>
                        <a:pt x="214" y="536"/>
                        <a:pt x="214" y="535"/>
                      </a:cubicBezTo>
                      <a:cubicBezTo>
                        <a:pt x="215" y="535"/>
                        <a:pt x="218" y="534"/>
                        <a:pt x="219" y="534"/>
                      </a:cubicBezTo>
                      <a:cubicBezTo>
                        <a:pt x="219" y="534"/>
                        <a:pt x="223" y="532"/>
                        <a:pt x="223" y="531"/>
                      </a:cubicBezTo>
                      <a:cubicBezTo>
                        <a:pt x="224" y="531"/>
                        <a:pt x="225" y="529"/>
                        <a:pt x="225" y="529"/>
                      </a:cubicBezTo>
                      <a:cubicBezTo>
                        <a:pt x="224" y="529"/>
                        <a:pt x="224" y="529"/>
                        <a:pt x="224" y="529"/>
                      </a:cubicBezTo>
                      <a:cubicBezTo>
                        <a:pt x="224" y="529"/>
                        <a:pt x="224" y="529"/>
                        <a:pt x="224" y="529"/>
                      </a:cubicBezTo>
                      <a:cubicBezTo>
                        <a:pt x="225" y="525"/>
                        <a:pt x="225" y="525"/>
                        <a:pt x="225" y="525"/>
                      </a:cubicBezTo>
                      <a:cubicBezTo>
                        <a:pt x="225" y="524"/>
                        <a:pt x="225" y="524"/>
                        <a:pt x="225" y="524"/>
                      </a:cubicBezTo>
                      <a:cubicBezTo>
                        <a:pt x="225" y="522"/>
                        <a:pt x="225" y="522"/>
                        <a:pt x="225" y="522"/>
                      </a:cubicBezTo>
                      <a:cubicBezTo>
                        <a:pt x="225" y="521"/>
                        <a:pt x="225" y="521"/>
                        <a:pt x="225" y="521"/>
                      </a:cubicBezTo>
                      <a:cubicBezTo>
                        <a:pt x="224" y="521"/>
                        <a:pt x="224" y="521"/>
                        <a:pt x="224" y="521"/>
                      </a:cubicBezTo>
                      <a:cubicBezTo>
                        <a:pt x="223" y="519"/>
                        <a:pt x="223" y="519"/>
                        <a:pt x="223" y="519"/>
                      </a:cubicBezTo>
                      <a:cubicBezTo>
                        <a:pt x="223" y="519"/>
                        <a:pt x="223" y="516"/>
                        <a:pt x="223" y="516"/>
                      </a:cubicBezTo>
                      <a:cubicBezTo>
                        <a:pt x="223" y="515"/>
                        <a:pt x="221" y="514"/>
                        <a:pt x="221" y="514"/>
                      </a:cubicBezTo>
                      <a:cubicBezTo>
                        <a:pt x="221" y="514"/>
                        <a:pt x="221" y="512"/>
                        <a:pt x="221" y="512"/>
                      </a:cubicBezTo>
                      <a:cubicBezTo>
                        <a:pt x="221" y="511"/>
                        <a:pt x="221" y="510"/>
                        <a:pt x="221" y="510"/>
                      </a:cubicBezTo>
                      <a:cubicBezTo>
                        <a:pt x="222" y="511"/>
                        <a:pt x="222" y="511"/>
                        <a:pt x="222" y="511"/>
                      </a:cubicBezTo>
                      <a:cubicBezTo>
                        <a:pt x="222" y="511"/>
                        <a:pt x="223" y="509"/>
                        <a:pt x="224" y="509"/>
                      </a:cubicBezTo>
                      <a:cubicBezTo>
                        <a:pt x="224" y="509"/>
                        <a:pt x="227" y="507"/>
                        <a:pt x="227" y="507"/>
                      </a:cubicBezTo>
                      <a:cubicBezTo>
                        <a:pt x="229" y="505"/>
                        <a:pt x="229" y="505"/>
                        <a:pt x="229" y="505"/>
                      </a:cubicBezTo>
                      <a:cubicBezTo>
                        <a:pt x="230" y="504"/>
                        <a:pt x="230" y="504"/>
                        <a:pt x="230" y="504"/>
                      </a:cubicBezTo>
                      <a:cubicBezTo>
                        <a:pt x="232" y="502"/>
                        <a:pt x="232" y="502"/>
                        <a:pt x="232" y="502"/>
                      </a:cubicBezTo>
                      <a:cubicBezTo>
                        <a:pt x="234" y="500"/>
                        <a:pt x="234" y="500"/>
                        <a:pt x="234" y="500"/>
                      </a:cubicBezTo>
                      <a:cubicBezTo>
                        <a:pt x="238" y="499"/>
                        <a:pt x="238" y="499"/>
                        <a:pt x="238" y="499"/>
                      </a:cubicBezTo>
                      <a:cubicBezTo>
                        <a:pt x="239" y="499"/>
                        <a:pt x="239" y="499"/>
                        <a:pt x="239" y="499"/>
                      </a:cubicBezTo>
                      <a:cubicBezTo>
                        <a:pt x="239" y="499"/>
                        <a:pt x="241" y="497"/>
                        <a:pt x="241" y="497"/>
                      </a:cubicBezTo>
                      <a:cubicBezTo>
                        <a:pt x="241" y="497"/>
                        <a:pt x="243" y="496"/>
                        <a:pt x="243" y="496"/>
                      </a:cubicBezTo>
                      <a:cubicBezTo>
                        <a:pt x="243" y="495"/>
                        <a:pt x="243" y="495"/>
                        <a:pt x="243" y="495"/>
                      </a:cubicBezTo>
                      <a:cubicBezTo>
                        <a:pt x="244" y="495"/>
                        <a:pt x="244" y="495"/>
                        <a:pt x="244" y="495"/>
                      </a:cubicBezTo>
                      <a:cubicBezTo>
                        <a:pt x="247" y="491"/>
                        <a:pt x="247" y="491"/>
                        <a:pt x="247" y="491"/>
                      </a:cubicBezTo>
                      <a:cubicBezTo>
                        <a:pt x="246" y="491"/>
                        <a:pt x="246" y="491"/>
                        <a:pt x="246" y="491"/>
                      </a:cubicBezTo>
                      <a:cubicBezTo>
                        <a:pt x="246" y="490"/>
                        <a:pt x="246" y="490"/>
                        <a:pt x="246" y="490"/>
                      </a:cubicBezTo>
                      <a:cubicBezTo>
                        <a:pt x="247" y="489"/>
                        <a:pt x="247" y="489"/>
                        <a:pt x="247" y="489"/>
                      </a:cubicBezTo>
                      <a:cubicBezTo>
                        <a:pt x="247" y="488"/>
                        <a:pt x="247" y="488"/>
                        <a:pt x="247" y="488"/>
                      </a:cubicBezTo>
                      <a:cubicBezTo>
                        <a:pt x="247" y="488"/>
                        <a:pt x="247" y="488"/>
                        <a:pt x="247" y="488"/>
                      </a:cubicBezTo>
                      <a:cubicBezTo>
                        <a:pt x="246" y="487"/>
                        <a:pt x="246" y="487"/>
                        <a:pt x="246" y="487"/>
                      </a:cubicBezTo>
                      <a:cubicBezTo>
                        <a:pt x="246" y="486"/>
                        <a:pt x="246" y="486"/>
                        <a:pt x="246" y="486"/>
                      </a:cubicBezTo>
                      <a:cubicBezTo>
                        <a:pt x="246" y="484"/>
                        <a:pt x="246" y="484"/>
                        <a:pt x="246" y="484"/>
                      </a:cubicBezTo>
                      <a:cubicBezTo>
                        <a:pt x="246" y="482"/>
                        <a:pt x="246" y="482"/>
                        <a:pt x="246" y="482"/>
                      </a:cubicBezTo>
                      <a:cubicBezTo>
                        <a:pt x="246" y="481"/>
                        <a:pt x="246" y="481"/>
                        <a:pt x="246" y="481"/>
                      </a:cubicBezTo>
                      <a:cubicBezTo>
                        <a:pt x="246" y="480"/>
                        <a:pt x="246" y="480"/>
                        <a:pt x="246" y="480"/>
                      </a:cubicBezTo>
                      <a:cubicBezTo>
                        <a:pt x="246" y="479"/>
                        <a:pt x="246" y="479"/>
                        <a:pt x="246" y="479"/>
                      </a:cubicBezTo>
                      <a:cubicBezTo>
                        <a:pt x="246" y="478"/>
                        <a:pt x="246" y="478"/>
                        <a:pt x="246" y="478"/>
                      </a:cubicBezTo>
                      <a:cubicBezTo>
                        <a:pt x="245" y="476"/>
                        <a:pt x="245" y="476"/>
                        <a:pt x="245" y="476"/>
                      </a:cubicBezTo>
                      <a:cubicBezTo>
                        <a:pt x="245" y="474"/>
                        <a:pt x="245" y="474"/>
                        <a:pt x="245" y="474"/>
                      </a:cubicBezTo>
                      <a:cubicBezTo>
                        <a:pt x="245" y="474"/>
                        <a:pt x="245" y="473"/>
                        <a:pt x="246" y="473"/>
                      </a:cubicBezTo>
                      <a:cubicBezTo>
                        <a:pt x="246" y="473"/>
                        <a:pt x="246" y="471"/>
                        <a:pt x="246" y="471"/>
                      </a:cubicBezTo>
                      <a:cubicBezTo>
                        <a:pt x="245" y="470"/>
                        <a:pt x="245" y="470"/>
                        <a:pt x="245" y="470"/>
                      </a:cubicBezTo>
                      <a:cubicBezTo>
                        <a:pt x="244" y="469"/>
                        <a:pt x="244" y="469"/>
                        <a:pt x="244" y="469"/>
                      </a:cubicBezTo>
                      <a:cubicBezTo>
                        <a:pt x="243" y="469"/>
                        <a:pt x="243" y="469"/>
                        <a:pt x="243" y="469"/>
                      </a:cubicBezTo>
                      <a:cubicBezTo>
                        <a:pt x="243" y="469"/>
                        <a:pt x="243" y="469"/>
                        <a:pt x="243" y="469"/>
                      </a:cubicBezTo>
                      <a:cubicBezTo>
                        <a:pt x="243" y="468"/>
                        <a:pt x="242" y="468"/>
                        <a:pt x="242" y="468"/>
                      </a:cubicBezTo>
                      <a:cubicBezTo>
                        <a:pt x="242" y="467"/>
                        <a:pt x="242" y="467"/>
                        <a:pt x="242" y="467"/>
                      </a:cubicBezTo>
                      <a:cubicBezTo>
                        <a:pt x="242" y="465"/>
                        <a:pt x="242" y="465"/>
                        <a:pt x="242" y="465"/>
                      </a:cubicBezTo>
                      <a:cubicBezTo>
                        <a:pt x="241" y="465"/>
                        <a:pt x="241" y="465"/>
                        <a:pt x="241" y="465"/>
                      </a:cubicBezTo>
                      <a:cubicBezTo>
                        <a:pt x="241" y="465"/>
                        <a:pt x="241" y="464"/>
                        <a:pt x="241" y="464"/>
                      </a:cubicBezTo>
                      <a:cubicBezTo>
                        <a:pt x="241" y="463"/>
                        <a:pt x="241" y="463"/>
                        <a:pt x="241" y="463"/>
                      </a:cubicBezTo>
                      <a:cubicBezTo>
                        <a:pt x="241" y="463"/>
                        <a:pt x="241" y="462"/>
                        <a:pt x="241" y="461"/>
                      </a:cubicBezTo>
                      <a:cubicBezTo>
                        <a:pt x="241" y="461"/>
                        <a:pt x="241" y="461"/>
                        <a:pt x="241" y="461"/>
                      </a:cubicBezTo>
                      <a:cubicBezTo>
                        <a:pt x="241" y="460"/>
                        <a:pt x="241" y="460"/>
                        <a:pt x="241" y="460"/>
                      </a:cubicBezTo>
                      <a:cubicBezTo>
                        <a:pt x="241" y="459"/>
                        <a:pt x="241" y="459"/>
                        <a:pt x="241" y="459"/>
                      </a:cubicBezTo>
                      <a:cubicBezTo>
                        <a:pt x="241" y="459"/>
                        <a:pt x="241" y="459"/>
                        <a:pt x="241" y="459"/>
                      </a:cubicBezTo>
                      <a:cubicBezTo>
                        <a:pt x="240" y="459"/>
                        <a:pt x="240" y="459"/>
                        <a:pt x="240" y="459"/>
                      </a:cubicBezTo>
                      <a:cubicBezTo>
                        <a:pt x="240" y="457"/>
                        <a:pt x="240" y="457"/>
                        <a:pt x="240" y="457"/>
                      </a:cubicBezTo>
                      <a:cubicBezTo>
                        <a:pt x="241" y="457"/>
                        <a:pt x="241" y="457"/>
                        <a:pt x="241" y="457"/>
                      </a:cubicBezTo>
                      <a:cubicBezTo>
                        <a:pt x="241" y="456"/>
                        <a:pt x="241" y="456"/>
                        <a:pt x="241" y="456"/>
                      </a:cubicBezTo>
                      <a:cubicBezTo>
                        <a:pt x="241" y="456"/>
                        <a:pt x="241" y="456"/>
                        <a:pt x="241" y="456"/>
                      </a:cubicBezTo>
                      <a:cubicBezTo>
                        <a:pt x="242" y="455"/>
                        <a:pt x="242" y="455"/>
                        <a:pt x="242" y="455"/>
                      </a:cubicBezTo>
                      <a:cubicBezTo>
                        <a:pt x="241" y="455"/>
                        <a:pt x="241" y="455"/>
                        <a:pt x="241" y="455"/>
                      </a:cubicBezTo>
                      <a:cubicBezTo>
                        <a:pt x="241" y="455"/>
                        <a:pt x="240" y="454"/>
                        <a:pt x="240" y="454"/>
                      </a:cubicBezTo>
                      <a:cubicBezTo>
                        <a:pt x="240" y="454"/>
                        <a:pt x="240" y="453"/>
                        <a:pt x="240" y="453"/>
                      </a:cubicBezTo>
                      <a:cubicBezTo>
                        <a:pt x="239" y="453"/>
                        <a:pt x="239" y="453"/>
                        <a:pt x="239" y="453"/>
                      </a:cubicBezTo>
                      <a:cubicBezTo>
                        <a:pt x="238" y="452"/>
                        <a:pt x="238" y="452"/>
                        <a:pt x="238" y="452"/>
                      </a:cubicBezTo>
                      <a:cubicBezTo>
                        <a:pt x="238" y="452"/>
                        <a:pt x="238" y="451"/>
                        <a:pt x="238" y="451"/>
                      </a:cubicBezTo>
                      <a:cubicBezTo>
                        <a:pt x="238" y="451"/>
                        <a:pt x="239" y="450"/>
                        <a:pt x="239" y="450"/>
                      </a:cubicBezTo>
                      <a:cubicBezTo>
                        <a:pt x="239" y="449"/>
                        <a:pt x="239" y="449"/>
                        <a:pt x="239" y="449"/>
                      </a:cubicBezTo>
                      <a:cubicBezTo>
                        <a:pt x="240" y="448"/>
                        <a:pt x="240" y="448"/>
                        <a:pt x="240" y="448"/>
                      </a:cubicBezTo>
                      <a:cubicBezTo>
                        <a:pt x="240" y="447"/>
                        <a:pt x="240" y="447"/>
                        <a:pt x="240" y="447"/>
                      </a:cubicBezTo>
                      <a:cubicBezTo>
                        <a:pt x="240" y="446"/>
                        <a:pt x="240" y="446"/>
                        <a:pt x="240" y="446"/>
                      </a:cubicBezTo>
                      <a:cubicBezTo>
                        <a:pt x="240" y="445"/>
                        <a:pt x="242" y="444"/>
                        <a:pt x="242" y="443"/>
                      </a:cubicBezTo>
                      <a:cubicBezTo>
                        <a:pt x="242" y="442"/>
                        <a:pt x="243" y="441"/>
                        <a:pt x="243" y="440"/>
                      </a:cubicBezTo>
                      <a:cubicBezTo>
                        <a:pt x="243" y="439"/>
                        <a:pt x="245" y="435"/>
                        <a:pt x="247" y="436"/>
                      </a:cubicBezTo>
                      <a:cubicBezTo>
                        <a:pt x="247" y="436"/>
                        <a:pt x="247" y="435"/>
                        <a:pt x="247" y="434"/>
                      </a:cubicBezTo>
                      <a:cubicBezTo>
                        <a:pt x="249" y="434"/>
                        <a:pt x="249" y="434"/>
                        <a:pt x="249" y="434"/>
                      </a:cubicBezTo>
                      <a:cubicBezTo>
                        <a:pt x="251" y="433"/>
                        <a:pt x="251" y="433"/>
                        <a:pt x="251" y="433"/>
                      </a:cubicBezTo>
                      <a:cubicBezTo>
                        <a:pt x="252" y="429"/>
                        <a:pt x="252" y="429"/>
                        <a:pt x="252" y="429"/>
                      </a:cubicBezTo>
                      <a:cubicBezTo>
                        <a:pt x="255" y="427"/>
                        <a:pt x="255" y="427"/>
                        <a:pt x="255" y="427"/>
                      </a:cubicBezTo>
                      <a:cubicBezTo>
                        <a:pt x="257" y="424"/>
                        <a:pt x="257" y="424"/>
                        <a:pt x="257" y="424"/>
                      </a:cubicBezTo>
                      <a:cubicBezTo>
                        <a:pt x="260" y="421"/>
                        <a:pt x="260" y="421"/>
                        <a:pt x="260" y="421"/>
                      </a:cubicBezTo>
                      <a:cubicBezTo>
                        <a:pt x="263" y="419"/>
                        <a:pt x="263" y="419"/>
                        <a:pt x="263" y="419"/>
                      </a:cubicBezTo>
                      <a:cubicBezTo>
                        <a:pt x="267" y="417"/>
                        <a:pt x="267" y="417"/>
                        <a:pt x="267" y="417"/>
                      </a:cubicBezTo>
                      <a:cubicBezTo>
                        <a:pt x="269" y="415"/>
                        <a:pt x="269" y="415"/>
                        <a:pt x="269" y="415"/>
                      </a:cubicBezTo>
                      <a:cubicBezTo>
                        <a:pt x="273" y="411"/>
                        <a:pt x="273" y="411"/>
                        <a:pt x="273" y="411"/>
                      </a:cubicBezTo>
                      <a:cubicBezTo>
                        <a:pt x="276" y="408"/>
                        <a:pt x="276" y="408"/>
                        <a:pt x="276" y="408"/>
                      </a:cubicBezTo>
                      <a:cubicBezTo>
                        <a:pt x="278" y="406"/>
                        <a:pt x="278" y="406"/>
                        <a:pt x="278" y="406"/>
                      </a:cubicBezTo>
                      <a:cubicBezTo>
                        <a:pt x="281" y="402"/>
                        <a:pt x="281" y="402"/>
                        <a:pt x="281" y="402"/>
                      </a:cubicBezTo>
                      <a:cubicBezTo>
                        <a:pt x="282" y="399"/>
                        <a:pt x="282" y="399"/>
                        <a:pt x="282" y="399"/>
                      </a:cubicBezTo>
                      <a:cubicBezTo>
                        <a:pt x="283" y="396"/>
                        <a:pt x="283" y="396"/>
                        <a:pt x="283" y="396"/>
                      </a:cubicBezTo>
                      <a:cubicBezTo>
                        <a:pt x="285" y="393"/>
                        <a:pt x="285" y="393"/>
                        <a:pt x="285" y="393"/>
                      </a:cubicBezTo>
                      <a:cubicBezTo>
                        <a:pt x="285" y="392"/>
                        <a:pt x="285" y="392"/>
                        <a:pt x="285" y="392"/>
                      </a:cubicBezTo>
                      <a:cubicBezTo>
                        <a:pt x="287" y="389"/>
                        <a:pt x="287" y="389"/>
                        <a:pt x="287" y="389"/>
                      </a:cubicBezTo>
                      <a:cubicBezTo>
                        <a:pt x="290" y="387"/>
                        <a:pt x="290" y="387"/>
                        <a:pt x="290" y="387"/>
                      </a:cubicBezTo>
                      <a:cubicBezTo>
                        <a:pt x="290" y="384"/>
                        <a:pt x="290" y="384"/>
                        <a:pt x="290" y="384"/>
                      </a:cubicBezTo>
                      <a:cubicBezTo>
                        <a:pt x="291" y="381"/>
                        <a:pt x="291" y="381"/>
                        <a:pt x="291" y="381"/>
                      </a:cubicBezTo>
                      <a:cubicBezTo>
                        <a:pt x="291" y="378"/>
                        <a:pt x="291" y="378"/>
                        <a:pt x="291" y="378"/>
                      </a:cubicBezTo>
                      <a:cubicBezTo>
                        <a:pt x="291" y="376"/>
                        <a:pt x="291" y="376"/>
                        <a:pt x="291" y="376"/>
                      </a:cubicBezTo>
                      <a:cubicBezTo>
                        <a:pt x="291" y="376"/>
                        <a:pt x="291" y="376"/>
                        <a:pt x="291" y="375"/>
                      </a:cubicBezTo>
                      <a:cubicBezTo>
                        <a:pt x="290" y="375"/>
                        <a:pt x="290" y="374"/>
                        <a:pt x="289" y="375"/>
                      </a:cubicBezTo>
                      <a:cubicBezTo>
                        <a:pt x="288" y="375"/>
                        <a:pt x="287" y="376"/>
                        <a:pt x="286" y="376"/>
                      </a:cubicBezTo>
                      <a:cubicBezTo>
                        <a:pt x="285" y="376"/>
                        <a:pt x="283" y="377"/>
                        <a:pt x="282" y="377"/>
                      </a:cubicBezTo>
                      <a:cubicBezTo>
                        <a:pt x="281" y="377"/>
                        <a:pt x="280" y="377"/>
                        <a:pt x="280" y="377"/>
                      </a:cubicBezTo>
                      <a:cubicBezTo>
                        <a:pt x="279" y="377"/>
                        <a:pt x="278" y="378"/>
                        <a:pt x="277" y="378"/>
                      </a:cubicBezTo>
                      <a:cubicBezTo>
                        <a:pt x="276" y="378"/>
                        <a:pt x="275" y="378"/>
                        <a:pt x="274" y="378"/>
                      </a:cubicBezTo>
                      <a:cubicBezTo>
                        <a:pt x="272" y="379"/>
                        <a:pt x="271" y="380"/>
                        <a:pt x="270" y="379"/>
                      </a:cubicBezTo>
                      <a:cubicBezTo>
                        <a:pt x="269" y="379"/>
                        <a:pt x="268" y="379"/>
                        <a:pt x="267" y="380"/>
                      </a:cubicBezTo>
                      <a:cubicBezTo>
                        <a:pt x="265" y="380"/>
                        <a:pt x="262" y="382"/>
                        <a:pt x="260" y="380"/>
                      </a:cubicBezTo>
                      <a:cubicBezTo>
                        <a:pt x="260" y="379"/>
                        <a:pt x="258" y="376"/>
                        <a:pt x="258" y="376"/>
                      </a:cubicBezTo>
                      <a:cubicBezTo>
                        <a:pt x="256" y="376"/>
                        <a:pt x="256" y="376"/>
                        <a:pt x="256" y="376"/>
                      </a:cubicBezTo>
                      <a:cubicBezTo>
                        <a:pt x="255" y="376"/>
                        <a:pt x="255" y="376"/>
                        <a:pt x="255" y="376"/>
                      </a:cubicBezTo>
                      <a:cubicBezTo>
                        <a:pt x="256" y="375"/>
                        <a:pt x="256" y="375"/>
                        <a:pt x="256" y="375"/>
                      </a:cubicBezTo>
                      <a:cubicBezTo>
                        <a:pt x="258" y="374"/>
                        <a:pt x="258" y="374"/>
                        <a:pt x="258" y="374"/>
                      </a:cubicBezTo>
                      <a:cubicBezTo>
                        <a:pt x="258" y="372"/>
                        <a:pt x="258" y="372"/>
                        <a:pt x="258" y="372"/>
                      </a:cubicBezTo>
                      <a:cubicBezTo>
                        <a:pt x="257" y="371"/>
                        <a:pt x="257" y="371"/>
                        <a:pt x="257" y="371"/>
                      </a:cubicBezTo>
                      <a:cubicBezTo>
                        <a:pt x="255" y="370"/>
                        <a:pt x="255" y="370"/>
                        <a:pt x="255" y="370"/>
                      </a:cubicBezTo>
                      <a:cubicBezTo>
                        <a:pt x="253" y="368"/>
                        <a:pt x="253" y="368"/>
                        <a:pt x="253" y="368"/>
                      </a:cubicBezTo>
                      <a:cubicBezTo>
                        <a:pt x="252" y="366"/>
                        <a:pt x="252" y="366"/>
                        <a:pt x="252" y="366"/>
                      </a:cubicBezTo>
                      <a:cubicBezTo>
                        <a:pt x="250" y="365"/>
                        <a:pt x="250" y="365"/>
                        <a:pt x="250" y="365"/>
                      </a:cubicBezTo>
                      <a:cubicBezTo>
                        <a:pt x="249" y="364"/>
                        <a:pt x="249" y="364"/>
                        <a:pt x="249" y="364"/>
                      </a:cubicBezTo>
                      <a:cubicBezTo>
                        <a:pt x="248" y="363"/>
                        <a:pt x="248" y="363"/>
                        <a:pt x="248" y="363"/>
                      </a:cubicBezTo>
                      <a:cubicBezTo>
                        <a:pt x="247" y="362"/>
                        <a:pt x="247" y="362"/>
                        <a:pt x="247" y="362"/>
                      </a:cubicBezTo>
                      <a:cubicBezTo>
                        <a:pt x="246" y="361"/>
                        <a:pt x="246" y="361"/>
                        <a:pt x="246" y="361"/>
                      </a:cubicBezTo>
                      <a:cubicBezTo>
                        <a:pt x="246" y="361"/>
                        <a:pt x="245" y="362"/>
                        <a:pt x="245" y="361"/>
                      </a:cubicBezTo>
                      <a:cubicBezTo>
                        <a:pt x="245" y="361"/>
                        <a:pt x="244" y="361"/>
                        <a:pt x="244" y="361"/>
                      </a:cubicBezTo>
                      <a:cubicBezTo>
                        <a:pt x="243" y="360"/>
                        <a:pt x="243" y="360"/>
                        <a:pt x="243" y="360"/>
                      </a:cubicBezTo>
                      <a:cubicBezTo>
                        <a:pt x="242" y="360"/>
                        <a:pt x="242" y="360"/>
                        <a:pt x="242" y="360"/>
                      </a:cubicBezTo>
                      <a:cubicBezTo>
                        <a:pt x="241" y="358"/>
                        <a:pt x="241" y="358"/>
                        <a:pt x="241" y="358"/>
                      </a:cubicBezTo>
                      <a:cubicBezTo>
                        <a:pt x="241" y="357"/>
                        <a:pt x="241" y="357"/>
                        <a:pt x="241" y="357"/>
                      </a:cubicBezTo>
                      <a:cubicBezTo>
                        <a:pt x="241" y="357"/>
                        <a:pt x="240" y="355"/>
                        <a:pt x="240" y="354"/>
                      </a:cubicBezTo>
                      <a:cubicBezTo>
                        <a:pt x="240" y="354"/>
                        <a:pt x="239" y="352"/>
                        <a:pt x="239" y="352"/>
                      </a:cubicBezTo>
                      <a:cubicBezTo>
                        <a:pt x="238" y="351"/>
                        <a:pt x="238" y="351"/>
                        <a:pt x="238" y="351"/>
                      </a:cubicBezTo>
                      <a:cubicBezTo>
                        <a:pt x="238" y="348"/>
                        <a:pt x="238" y="348"/>
                        <a:pt x="238" y="348"/>
                      </a:cubicBezTo>
                      <a:cubicBezTo>
                        <a:pt x="237" y="348"/>
                        <a:pt x="237" y="348"/>
                        <a:pt x="237" y="348"/>
                      </a:cubicBezTo>
                      <a:cubicBezTo>
                        <a:pt x="237" y="348"/>
                        <a:pt x="237" y="348"/>
                        <a:pt x="237" y="348"/>
                      </a:cubicBezTo>
                      <a:cubicBezTo>
                        <a:pt x="236" y="347"/>
                        <a:pt x="236" y="347"/>
                        <a:pt x="236" y="347"/>
                      </a:cubicBezTo>
                      <a:cubicBezTo>
                        <a:pt x="236" y="347"/>
                        <a:pt x="235" y="346"/>
                        <a:pt x="234" y="346"/>
                      </a:cubicBezTo>
                      <a:cubicBezTo>
                        <a:pt x="234" y="345"/>
                        <a:pt x="234" y="345"/>
                        <a:pt x="233" y="345"/>
                      </a:cubicBezTo>
                      <a:cubicBezTo>
                        <a:pt x="233" y="345"/>
                        <a:pt x="233" y="345"/>
                        <a:pt x="233" y="345"/>
                      </a:cubicBezTo>
                      <a:cubicBezTo>
                        <a:pt x="232" y="345"/>
                        <a:pt x="233" y="345"/>
                        <a:pt x="233" y="344"/>
                      </a:cubicBezTo>
                      <a:cubicBezTo>
                        <a:pt x="232" y="343"/>
                        <a:pt x="232" y="343"/>
                        <a:pt x="232" y="342"/>
                      </a:cubicBezTo>
                      <a:cubicBezTo>
                        <a:pt x="232" y="341"/>
                        <a:pt x="232" y="340"/>
                        <a:pt x="231" y="340"/>
                      </a:cubicBezTo>
                      <a:cubicBezTo>
                        <a:pt x="231" y="338"/>
                        <a:pt x="231" y="337"/>
                        <a:pt x="231" y="336"/>
                      </a:cubicBezTo>
                      <a:cubicBezTo>
                        <a:pt x="231" y="335"/>
                        <a:pt x="232" y="335"/>
                        <a:pt x="232" y="334"/>
                      </a:cubicBezTo>
                      <a:cubicBezTo>
                        <a:pt x="232" y="334"/>
                        <a:pt x="231" y="333"/>
                        <a:pt x="231" y="333"/>
                      </a:cubicBezTo>
                      <a:cubicBezTo>
                        <a:pt x="230" y="332"/>
                        <a:pt x="230" y="332"/>
                        <a:pt x="230" y="331"/>
                      </a:cubicBezTo>
                      <a:cubicBezTo>
                        <a:pt x="230" y="330"/>
                        <a:pt x="230" y="330"/>
                        <a:pt x="230" y="330"/>
                      </a:cubicBezTo>
                      <a:cubicBezTo>
                        <a:pt x="230" y="330"/>
                        <a:pt x="230" y="329"/>
                        <a:pt x="229" y="329"/>
                      </a:cubicBezTo>
                      <a:cubicBezTo>
                        <a:pt x="229" y="329"/>
                        <a:pt x="229" y="329"/>
                        <a:pt x="229" y="329"/>
                      </a:cubicBezTo>
                      <a:cubicBezTo>
                        <a:pt x="229" y="329"/>
                        <a:pt x="228" y="328"/>
                        <a:pt x="228" y="328"/>
                      </a:cubicBezTo>
                      <a:cubicBezTo>
                        <a:pt x="228" y="328"/>
                        <a:pt x="227" y="328"/>
                        <a:pt x="227" y="327"/>
                      </a:cubicBezTo>
                      <a:cubicBezTo>
                        <a:pt x="225" y="327"/>
                        <a:pt x="225" y="327"/>
                        <a:pt x="225" y="327"/>
                      </a:cubicBezTo>
                      <a:cubicBezTo>
                        <a:pt x="225" y="325"/>
                        <a:pt x="225" y="325"/>
                        <a:pt x="225" y="325"/>
                      </a:cubicBezTo>
                      <a:cubicBezTo>
                        <a:pt x="225" y="325"/>
                        <a:pt x="224" y="323"/>
                        <a:pt x="224" y="323"/>
                      </a:cubicBezTo>
                      <a:cubicBezTo>
                        <a:pt x="224" y="322"/>
                        <a:pt x="225" y="322"/>
                        <a:pt x="225" y="322"/>
                      </a:cubicBezTo>
                      <a:cubicBezTo>
                        <a:pt x="225" y="322"/>
                        <a:pt x="223" y="321"/>
                        <a:pt x="223" y="320"/>
                      </a:cubicBezTo>
                      <a:cubicBezTo>
                        <a:pt x="223" y="320"/>
                        <a:pt x="220" y="315"/>
                        <a:pt x="220" y="314"/>
                      </a:cubicBezTo>
                      <a:cubicBezTo>
                        <a:pt x="220" y="313"/>
                        <a:pt x="218" y="310"/>
                        <a:pt x="218" y="309"/>
                      </a:cubicBezTo>
                      <a:cubicBezTo>
                        <a:pt x="218" y="309"/>
                        <a:pt x="218" y="308"/>
                        <a:pt x="218" y="308"/>
                      </a:cubicBezTo>
                      <a:cubicBezTo>
                        <a:pt x="216" y="306"/>
                        <a:pt x="216" y="306"/>
                        <a:pt x="216" y="306"/>
                      </a:cubicBezTo>
                      <a:cubicBezTo>
                        <a:pt x="216" y="304"/>
                        <a:pt x="216" y="304"/>
                        <a:pt x="216" y="304"/>
                      </a:cubicBezTo>
                      <a:cubicBezTo>
                        <a:pt x="212" y="299"/>
                        <a:pt x="212" y="299"/>
                        <a:pt x="212" y="299"/>
                      </a:cubicBezTo>
                      <a:cubicBezTo>
                        <a:pt x="212" y="299"/>
                        <a:pt x="212" y="298"/>
                        <a:pt x="212" y="298"/>
                      </a:cubicBezTo>
                      <a:cubicBezTo>
                        <a:pt x="212" y="297"/>
                        <a:pt x="211" y="296"/>
                        <a:pt x="211" y="296"/>
                      </a:cubicBezTo>
                      <a:cubicBezTo>
                        <a:pt x="211" y="295"/>
                        <a:pt x="211" y="295"/>
                        <a:pt x="211" y="295"/>
                      </a:cubicBezTo>
                      <a:cubicBezTo>
                        <a:pt x="212" y="294"/>
                        <a:pt x="212" y="294"/>
                        <a:pt x="212" y="294"/>
                      </a:cubicBezTo>
                      <a:cubicBezTo>
                        <a:pt x="213" y="295"/>
                        <a:pt x="213" y="295"/>
                        <a:pt x="213" y="295"/>
                      </a:cubicBezTo>
                      <a:cubicBezTo>
                        <a:pt x="213" y="295"/>
                        <a:pt x="213" y="297"/>
                        <a:pt x="213" y="297"/>
                      </a:cubicBezTo>
                      <a:cubicBezTo>
                        <a:pt x="213" y="297"/>
                        <a:pt x="215" y="299"/>
                        <a:pt x="215" y="299"/>
                      </a:cubicBezTo>
                      <a:cubicBezTo>
                        <a:pt x="215" y="300"/>
                        <a:pt x="215" y="300"/>
                        <a:pt x="215" y="300"/>
                      </a:cubicBezTo>
                      <a:cubicBezTo>
                        <a:pt x="215" y="300"/>
                        <a:pt x="215" y="301"/>
                        <a:pt x="215" y="302"/>
                      </a:cubicBezTo>
                      <a:cubicBezTo>
                        <a:pt x="216" y="302"/>
                        <a:pt x="218" y="304"/>
                        <a:pt x="218" y="304"/>
                      </a:cubicBezTo>
                      <a:cubicBezTo>
                        <a:pt x="219" y="304"/>
                        <a:pt x="219" y="304"/>
                        <a:pt x="219" y="304"/>
                      </a:cubicBezTo>
                      <a:cubicBezTo>
                        <a:pt x="219" y="304"/>
                        <a:pt x="220" y="303"/>
                        <a:pt x="220" y="303"/>
                      </a:cubicBezTo>
                      <a:cubicBezTo>
                        <a:pt x="220" y="302"/>
                        <a:pt x="220" y="301"/>
                        <a:pt x="220" y="301"/>
                      </a:cubicBezTo>
                      <a:cubicBezTo>
                        <a:pt x="221" y="300"/>
                        <a:pt x="221" y="300"/>
                        <a:pt x="221" y="300"/>
                      </a:cubicBezTo>
                      <a:cubicBezTo>
                        <a:pt x="221" y="298"/>
                        <a:pt x="221" y="298"/>
                        <a:pt x="221" y="298"/>
                      </a:cubicBezTo>
                      <a:cubicBezTo>
                        <a:pt x="221" y="297"/>
                        <a:pt x="221" y="297"/>
                        <a:pt x="221" y="297"/>
                      </a:cubicBezTo>
                      <a:cubicBezTo>
                        <a:pt x="222" y="296"/>
                        <a:pt x="222" y="296"/>
                        <a:pt x="222" y="296"/>
                      </a:cubicBezTo>
                      <a:cubicBezTo>
                        <a:pt x="222" y="297"/>
                        <a:pt x="222" y="297"/>
                        <a:pt x="222" y="297"/>
                      </a:cubicBezTo>
                      <a:cubicBezTo>
                        <a:pt x="222" y="298"/>
                        <a:pt x="222" y="298"/>
                        <a:pt x="222" y="298"/>
                      </a:cubicBezTo>
                      <a:cubicBezTo>
                        <a:pt x="222" y="298"/>
                        <a:pt x="222" y="298"/>
                        <a:pt x="222" y="298"/>
                      </a:cubicBezTo>
                      <a:cubicBezTo>
                        <a:pt x="222" y="299"/>
                        <a:pt x="222" y="299"/>
                        <a:pt x="222" y="299"/>
                      </a:cubicBezTo>
                      <a:cubicBezTo>
                        <a:pt x="222" y="300"/>
                        <a:pt x="222" y="300"/>
                        <a:pt x="222" y="300"/>
                      </a:cubicBezTo>
                      <a:cubicBezTo>
                        <a:pt x="222" y="301"/>
                        <a:pt x="222" y="301"/>
                        <a:pt x="222" y="301"/>
                      </a:cubicBezTo>
                      <a:cubicBezTo>
                        <a:pt x="221" y="302"/>
                        <a:pt x="221" y="302"/>
                        <a:pt x="221" y="302"/>
                      </a:cubicBezTo>
                      <a:cubicBezTo>
                        <a:pt x="221" y="303"/>
                        <a:pt x="221" y="303"/>
                        <a:pt x="221" y="303"/>
                      </a:cubicBezTo>
                      <a:cubicBezTo>
                        <a:pt x="222" y="303"/>
                        <a:pt x="222" y="303"/>
                        <a:pt x="222" y="303"/>
                      </a:cubicBezTo>
                      <a:cubicBezTo>
                        <a:pt x="222" y="303"/>
                        <a:pt x="222" y="303"/>
                        <a:pt x="222" y="303"/>
                      </a:cubicBezTo>
                      <a:cubicBezTo>
                        <a:pt x="223" y="303"/>
                        <a:pt x="223" y="303"/>
                        <a:pt x="223" y="303"/>
                      </a:cubicBezTo>
                      <a:cubicBezTo>
                        <a:pt x="224" y="304"/>
                        <a:pt x="224" y="304"/>
                        <a:pt x="224" y="304"/>
                      </a:cubicBezTo>
                      <a:cubicBezTo>
                        <a:pt x="224" y="305"/>
                        <a:pt x="224" y="305"/>
                        <a:pt x="224" y="305"/>
                      </a:cubicBezTo>
                      <a:cubicBezTo>
                        <a:pt x="225" y="306"/>
                        <a:pt x="225" y="306"/>
                        <a:pt x="225" y="306"/>
                      </a:cubicBezTo>
                      <a:cubicBezTo>
                        <a:pt x="226" y="307"/>
                        <a:pt x="226" y="307"/>
                        <a:pt x="226" y="307"/>
                      </a:cubicBezTo>
                      <a:cubicBezTo>
                        <a:pt x="226" y="308"/>
                        <a:pt x="226" y="308"/>
                        <a:pt x="226" y="308"/>
                      </a:cubicBezTo>
                      <a:cubicBezTo>
                        <a:pt x="227" y="309"/>
                        <a:pt x="227" y="309"/>
                        <a:pt x="227" y="309"/>
                      </a:cubicBezTo>
                      <a:cubicBezTo>
                        <a:pt x="228" y="310"/>
                        <a:pt x="228" y="310"/>
                        <a:pt x="228" y="310"/>
                      </a:cubicBezTo>
                      <a:cubicBezTo>
                        <a:pt x="228" y="311"/>
                        <a:pt x="228" y="311"/>
                        <a:pt x="228" y="311"/>
                      </a:cubicBezTo>
                      <a:cubicBezTo>
                        <a:pt x="229" y="312"/>
                        <a:pt x="229" y="312"/>
                        <a:pt x="229" y="312"/>
                      </a:cubicBezTo>
                      <a:cubicBezTo>
                        <a:pt x="230" y="313"/>
                        <a:pt x="230" y="313"/>
                        <a:pt x="230" y="313"/>
                      </a:cubicBezTo>
                      <a:cubicBezTo>
                        <a:pt x="231" y="314"/>
                        <a:pt x="231" y="314"/>
                        <a:pt x="231" y="314"/>
                      </a:cubicBezTo>
                      <a:cubicBezTo>
                        <a:pt x="231" y="315"/>
                        <a:pt x="231" y="315"/>
                        <a:pt x="231" y="315"/>
                      </a:cubicBezTo>
                      <a:cubicBezTo>
                        <a:pt x="232" y="316"/>
                        <a:pt x="232" y="316"/>
                        <a:pt x="232" y="316"/>
                      </a:cubicBezTo>
                      <a:cubicBezTo>
                        <a:pt x="232" y="317"/>
                        <a:pt x="232" y="317"/>
                        <a:pt x="232" y="317"/>
                      </a:cubicBezTo>
                      <a:cubicBezTo>
                        <a:pt x="232" y="318"/>
                        <a:pt x="232" y="318"/>
                        <a:pt x="232" y="318"/>
                      </a:cubicBezTo>
                      <a:cubicBezTo>
                        <a:pt x="233" y="319"/>
                        <a:pt x="233" y="319"/>
                        <a:pt x="233" y="319"/>
                      </a:cubicBezTo>
                      <a:cubicBezTo>
                        <a:pt x="234" y="320"/>
                        <a:pt x="234" y="320"/>
                        <a:pt x="234" y="320"/>
                      </a:cubicBezTo>
                      <a:cubicBezTo>
                        <a:pt x="235" y="321"/>
                        <a:pt x="235" y="321"/>
                        <a:pt x="235" y="321"/>
                      </a:cubicBezTo>
                      <a:cubicBezTo>
                        <a:pt x="236" y="322"/>
                        <a:pt x="236" y="322"/>
                        <a:pt x="236" y="322"/>
                      </a:cubicBezTo>
                      <a:cubicBezTo>
                        <a:pt x="237" y="322"/>
                        <a:pt x="237" y="322"/>
                        <a:pt x="237" y="322"/>
                      </a:cubicBezTo>
                      <a:cubicBezTo>
                        <a:pt x="238" y="323"/>
                        <a:pt x="238" y="323"/>
                        <a:pt x="238" y="323"/>
                      </a:cubicBezTo>
                      <a:cubicBezTo>
                        <a:pt x="238" y="324"/>
                        <a:pt x="238" y="324"/>
                        <a:pt x="238" y="324"/>
                      </a:cubicBezTo>
                      <a:cubicBezTo>
                        <a:pt x="238" y="325"/>
                        <a:pt x="238" y="325"/>
                        <a:pt x="238" y="325"/>
                      </a:cubicBezTo>
                      <a:cubicBezTo>
                        <a:pt x="239" y="326"/>
                        <a:pt x="239" y="326"/>
                        <a:pt x="239" y="326"/>
                      </a:cubicBezTo>
                      <a:cubicBezTo>
                        <a:pt x="239" y="327"/>
                        <a:pt x="239" y="327"/>
                        <a:pt x="239" y="327"/>
                      </a:cubicBezTo>
                      <a:cubicBezTo>
                        <a:pt x="239" y="328"/>
                        <a:pt x="239" y="328"/>
                        <a:pt x="239" y="328"/>
                      </a:cubicBezTo>
                      <a:cubicBezTo>
                        <a:pt x="239" y="328"/>
                        <a:pt x="239" y="328"/>
                        <a:pt x="239" y="328"/>
                      </a:cubicBezTo>
                      <a:cubicBezTo>
                        <a:pt x="239" y="330"/>
                        <a:pt x="239" y="330"/>
                        <a:pt x="239" y="330"/>
                      </a:cubicBezTo>
                      <a:cubicBezTo>
                        <a:pt x="239" y="331"/>
                        <a:pt x="239" y="331"/>
                        <a:pt x="239" y="331"/>
                      </a:cubicBezTo>
                      <a:cubicBezTo>
                        <a:pt x="239" y="331"/>
                        <a:pt x="240" y="331"/>
                        <a:pt x="240" y="332"/>
                      </a:cubicBezTo>
                      <a:cubicBezTo>
                        <a:pt x="240" y="333"/>
                        <a:pt x="240" y="333"/>
                        <a:pt x="240" y="333"/>
                      </a:cubicBezTo>
                      <a:cubicBezTo>
                        <a:pt x="240" y="334"/>
                        <a:pt x="240" y="334"/>
                        <a:pt x="240" y="334"/>
                      </a:cubicBezTo>
                      <a:cubicBezTo>
                        <a:pt x="240" y="335"/>
                        <a:pt x="240" y="335"/>
                        <a:pt x="240" y="335"/>
                      </a:cubicBezTo>
                      <a:cubicBezTo>
                        <a:pt x="241" y="336"/>
                        <a:pt x="241" y="336"/>
                        <a:pt x="241" y="336"/>
                      </a:cubicBezTo>
                      <a:cubicBezTo>
                        <a:pt x="242" y="337"/>
                        <a:pt x="242" y="337"/>
                        <a:pt x="242" y="337"/>
                      </a:cubicBezTo>
                      <a:cubicBezTo>
                        <a:pt x="243" y="338"/>
                        <a:pt x="243" y="338"/>
                        <a:pt x="243" y="338"/>
                      </a:cubicBezTo>
                      <a:cubicBezTo>
                        <a:pt x="244" y="338"/>
                        <a:pt x="244" y="338"/>
                        <a:pt x="244" y="338"/>
                      </a:cubicBezTo>
                      <a:cubicBezTo>
                        <a:pt x="245" y="339"/>
                        <a:pt x="245" y="339"/>
                        <a:pt x="245" y="339"/>
                      </a:cubicBezTo>
                      <a:cubicBezTo>
                        <a:pt x="246" y="340"/>
                        <a:pt x="246" y="340"/>
                        <a:pt x="246" y="340"/>
                      </a:cubicBezTo>
                      <a:cubicBezTo>
                        <a:pt x="247" y="342"/>
                        <a:pt x="247" y="342"/>
                        <a:pt x="247" y="342"/>
                      </a:cubicBezTo>
                      <a:cubicBezTo>
                        <a:pt x="248" y="343"/>
                        <a:pt x="248" y="343"/>
                        <a:pt x="248" y="343"/>
                      </a:cubicBezTo>
                      <a:cubicBezTo>
                        <a:pt x="249" y="344"/>
                        <a:pt x="249" y="344"/>
                        <a:pt x="249" y="344"/>
                      </a:cubicBezTo>
                      <a:cubicBezTo>
                        <a:pt x="249" y="345"/>
                        <a:pt x="249" y="345"/>
                        <a:pt x="249" y="345"/>
                      </a:cubicBezTo>
                      <a:cubicBezTo>
                        <a:pt x="249" y="346"/>
                        <a:pt x="249" y="346"/>
                        <a:pt x="249" y="346"/>
                      </a:cubicBezTo>
                      <a:cubicBezTo>
                        <a:pt x="250" y="347"/>
                        <a:pt x="250" y="347"/>
                        <a:pt x="250" y="347"/>
                      </a:cubicBezTo>
                      <a:cubicBezTo>
                        <a:pt x="251" y="348"/>
                        <a:pt x="251" y="348"/>
                        <a:pt x="251" y="348"/>
                      </a:cubicBezTo>
                      <a:cubicBezTo>
                        <a:pt x="252" y="349"/>
                        <a:pt x="252" y="349"/>
                        <a:pt x="252" y="349"/>
                      </a:cubicBezTo>
                      <a:cubicBezTo>
                        <a:pt x="253" y="351"/>
                        <a:pt x="253" y="351"/>
                        <a:pt x="253" y="351"/>
                      </a:cubicBezTo>
                      <a:cubicBezTo>
                        <a:pt x="254" y="353"/>
                        <a:pt x="254" y="353"/>
                        <a:pt x="254" y="353"/>
                      </a:cubicBezTo>
                      <a:cubicBezTo>
                        <a:pt x="255" y="354"/>
                        <a:pt x="255" y="354"/>
                        <a:pt x="255" y="354"/>
                      </a:cubicBezTo>
                      <a:cubicBezTo>
                        <a:pt x="255" y="355"/>
                        <a:pt x="255" y="355"/>
                        <a:pt x="255" y="355"/>
                      </a:cubicBezTo>
                      <a:cubicBezTo>
                        <a:pt x="256" y="356"/>
                        <a:pt x="256" y="356"/>
                        <a:pt x="256" y="356"/>
                      </a:cubicBezTo>
                      <a:cubicBezTo>
                        <a:pt x="256" y="357"/>
                        <a:pt x="256" y="357"/>
                        <a:pt x="256" y="357"/>
                      </a:cubicBezTo>
                      <a:cubicBezTo>
                        <a:pt x="255" y="357"/>
                        <a:pt x="255" y="357"/>
                        <a:pt x="255" y="357"/>
                      </a:cubicBezTo>
                      <a:cubicBezTo>
                        <a:pt x="255" y="358"/>
                        <a:pt x="255" y="358"/>
                        <a:pt x="255" y="358"/>
                      </a:cubicBezTo>
                      <a:cubicBezTo>
                        <a:pt x="255" y="358"/>
                        <a:pt x="255" y="359"/>
                        <a:pt x="255" y="359"/>
                      </a:cubicBezTo>
                      <a:cubicBezTo>
                        <a:pt x="255" y="359"/>
                        <a:pt x="255" y="359"/>
                        <a:pt x="255" y="359"/>
                      </a:cubicBezTo>
                      <a:cubicBezTo>
                        <a:pt x="255" y="360"/>
                        <a:pt x="255" y="360"/>
                        <a:pt x="255" y="360"/>
                      </a:cubicBezTo>
                      <a:cubicBezTo>
                        <a:pt x="255" y="360"/>
                        <a:pt x="255" y="360"/>
                        <a:pt x="255" y="361"/>
                      </a:cubicBezTo>
                      <a:cubicBezTo>
                        <a:pt x="255" y="361"/>
                        <a:pt x="256" y="361"/>
                        <a:pt x="256" y="361"/>
                      </a:cubicBezTo>
                      <a:cubicBezTo>
                        <a:pt x="256" y="362"/>
                        <a:pt x="256" y="362"/>
                        <a:pt x="256" y="362"/>
                      </a:cubicBezTo>
                      <a:cubicBezTo>
                        <a:pt x="256" y="362"/>
                        <a:pt x="256" y="362"/>
                        <a:pt x="256" y="362"/>
                      </a:cubicBezTo>
                      <a:cubicBezTo>
                        <a:pt x="256" y="363"/>
                        <a:pt x="256" y="363"/>
                        <a:pt x="256" y="363"/>
                      </a:cubicBezTo>
                      <a:cubicBezTo>
                        <a:pt x="256" y="363"/>
                        <a:pt x="256" y="363"/>
                        <a:pt x="256" y="363"/>
                      </a:cubicBezTo>
                      <a:cubicBezTo>
                        <a:pt x="256" y="364"/>
                        <a:pt x="256" y="364"/>
                        <a:pt x="256" y="364"/>
                      </a:cubicBezTo>
                      <a:cubicBezTo>
                        <a:pt x="257" y="365"/>
                        <a:pt x="257" y="365"/>
                        <a:pt x="257" y="365"/>
                      </a:cubicBezTo>
                      <a:cubicBezTo>
                        <a:pt x="257" y="365"/>
                        <a:pt x="257" y="365"/>
                        <a:pt x="257" y="365"/>
                      </a:cubicBezTo>
                      <a:cubicBezTo>
                        <a:pt x="257" y="366"/>
                        <a:pt x="257" y="366"/>
                        <a:pt x="257" y="366"/>
                      </a:cubicBezTo>
                      <a:cubicBezTo>
                        <a:pt x="257" y="366"/>
                        <a:pt x="257" y="366"/>
                        <a:pt x="257" y="366"/>
                      </a:cubicBezTo>
                      <a:cubicBezTo>
                        <a:pt x="257" y="367"/>
                        <a:pt x="257" y="367"/>
                        <a:pt x="257" y="367"/>
                      </a:cubicBezTo>
                      <a:cubicBezTo>
                        <a:pt x="257" y="367"/>
                        <a:pt x="257" y="367"/>
                        <a:pt x="257" y="367"/>
                      </a:cubicBezTo>
                      <a:cubicBezTo>
                        <a:pt x="257" y="368"/>
                        <a:pt x="257" y="368"/>
                        <a:pt x="257" y="368"/>
                      </a:cubicBezTo>
                      <a:cubicBezTo>
                        <a:pt x="257" y="369"/>
                        <a:pt x="257" y="369"/>
                        <a:pt x="257" y="369"/>
                      </a:cubicBezTo>
                      <a:cubicBezTo>
                        <a:pt x="257" y="369"/>
                        <a:pt x="257" y="369"/>
                        <a:pt x="257" y="369"/>
                      </a:cubicBezTo>
                      <a:cubicBezTo>
                        <a:pt x="257" y="369"/>
                        <a:pt x="258" y="369"/>
                        <a:pt x="258" y="370"/>
                      </a:cubicBezTo>
                      <a:cubicBezTo>
                        <a:pt x="258" y="370"/>
                        <a:pt x="258" y="370"/>
                        <a:pt x="258" y="370"/>
                      </a:cubicBezTo>
                      <a:cubicBezTo>
                        <a:pt x="258" y="370"/>
                        <a:pt x="258" y="370"/>
                        <a:pt x="258" y="371"/>
                      </a:cubicBezTo>
                      <a:cubicBezTo>
                        <a:pt x="258" y="371"/>
                        <a:pt x="259" y="371"/>
                        <a:pt x="259" y="371"/>
                      </a:cubicBezTo>
                      <a:cubicBezTo>
                        <a:pt x="259" y="371"/>
                        <a:pt x="259" y="371"/>
                        <a:pt x="259" y="371"/>
                      </a:cubicBezTo>
                      <a:cubicBezTo>
                        <a:pt x="260" y="371"/>
                        <a:pt x="260" y="371"/>
                        <a:pt x="260" y="371"/>
                      </a:cubicBezTo>
                      <a:cubicBezTo>
                        <a:pt x="261" y="371"/>
                        <a:pt x="261" y="371"/>
                        <a:pt x="261" y="371"/>
                      </a:cubicBezTo>
                      <a:cubicBezTo>
                        <a:pt x="261" y="371"/>
                        <a:pt x="261" y="371"/>
                        <a:pt x="261" y="371"/>
                      </a:cubicBezTo>
                      <a:cubicBezTo>
                        <a:pt x="262" y="371"/>
                        <a:pt x="262" y="371"/>
                        <a:pt x="262" y="371"/>
                      </a:cubicBezTo>
                      <a:cubicBezTo>
                        <a:pt x="263" y="371"/>
                        <a:pt x="263" y="371"/>
                        <a:pt x="263" y="371"/>
                      </a:cubicBezTo>
                      <a:cubicBezTo>
                        <a:pt x="263" y="371"/>
                        <a:pt x="263" y="371"/>
                        <a:pt x="263" y="371"/>
                      </a:cubicBezTo>
                      <a:cubicBezTo>
                        <a:pt x="263" y="371"/>
                        <a:pt x="263" y="371"/>
                        <a:pt x="263" y="371"/>
                      </a:cubicBezTo>
                      <a:cubicBezTo>
                        <a:pt x="264" y="371"/>
                        <a:pt x="264" y="371"/>
                        <a:pt x="264" y="371"/>
                      </a:cubicBezTo>
                      <a:cubicBezTo>
                        <a:pt x="265" y="371"/>
                        <a:pt x="265" y="371"/>
                        <a:pt x="265" y="371"/>
                      </a:cubicBezTo>
                      <a:cubicBezTo>
                        <a:pt x="265" y="371"/>
                        <a:pt x="265" y="370"/>
                        <a:pt x="265" y="370"/>
                      </a:cubicBezTo>
                      <a:cubicBezTo>
                        <a:pt x="265" y="370"/>
                        <a:pt x="265" y="370"/>
                        <a:pt x="266" y="370"/>
                      </a:cubicBezTo>
                      <a:cubicBezTo>
                        <a:pt x="267" y="369"/>
                        <a:pt x="267" y="369"/>
                        <a:pt x="267" y="369"/>
                      </a:cubicBezTo>
                      <a:cubicBezTo>
                        <a:pt x="267" y="369"/>
                        <a:pt x="267" y="369"/>
                        <a:pt x="267" y="369"/>
                      </a:cubicBezTo>
                      <a:cubicBezTo>
                        <a:pt x="268" y="368"/>
                        <a:pt x="268" y="368"/>
                        <a:pt x="268" y="368"/>
                      </a:cubicBezTo>
                      <a:cubicBezTo>
                        <a:pt x="268" y="368"/>
                        <a:pt x="268" y="368"/>
                        <a:pt x="268" y="368"/>
                      </a:cubicBezTo>
                      <a:cubicBezTo>
                        <a:pt x="269" y="368"/>
                        <a:pt x="269" y="368"/>
                        <a:pt x="269" y="368"/>
                      </a:cubicBezTo>
                      <a:cubicBezTo>
                        <a:pt x="269" y="368"/>
                        <a:pt x="269" y="368"/>
                        <a:pt x="269" y="368"/>
                      </a:cubicBezTo>
                      <a:cubicBezTo>
                        <a:pt x="270" y="368"/>
                        <a:pt x="270" y="368"/>
                        <a:pt x="270" y="368"/>
                      </a:cubicBezTo>
                      <a:cubicBezTo>
                        <a:pt x="270" y="368"/>
                        <a:pt x="270" y="368"/>
                        <a:pt x="270" y="368"/>
                      </a:cubicBezTo>
                      <a:cubicBezTo>
                        <a:pt x="270" y="368"/>
                        <a:pt x="271" y="368"/>
                        <a:pt x="271" y="368"/>
                      </a:cubicBezTo>
                      <a:cubicBezTo>
                        <a:pt x="271" y="368"/>
                        <a:pt x="272" y="368"/>
                        <a:pt x="272" y="368"/>
                      </a:cubicBezTo>
                      <a:cubicBezTo>
                        <a:pt x="273" y="368"/>
                        <a:pt x="273" y="368"/>
                        <a:pt x="273" y="368"/>
                      </a:cubicBezTo>
                      <a:cubicBezTo>
                        <a:pt x="273" y="367"/>
                        <a:pt x="273" y="367"/>
                        <a:pt x="273" y="367"/>
                      </a:cubicBezTo>
                      <a:cubicBezTo>
                        <a:pt x="273" y="367"/>
                        <a:pt x="273" y="367"/>
                        <a:pt x="273" y="367"/>
                      </a:cubicBezTo>
                      <a:cubicBezTo>
                        <a:pt x="275" y="367"/>
                        <a:pt x="275" y="367"/>
                        <a:pt x="275" y="367"/>
                      </a:cubicBezTo>
                      <a:cubicBezTo>
                        <a:pt x="275" y="367"/>
                        <a:pt x="275" y="367"/>
                        <a:pt x="275" y="367"/>
                      </a:cubicBezTo>
                      <a:cubicBezTo>
                        <a:pt x="275" y="366"/>
                        <a:pt x="275" y="366"/>
                        <a:pt x="275" y="366"/>
                      </a:cubicBezTo>
                      <a:cubicBezTo>
                        <a:pt x="276" y="366"/>
                        <a:pt x="276" y="366"/>
                        <a:pt x="276" y="366"/>
                      </a:cubicBezTo>
                      <a:cubicBezTo>
                        <a:pt x="277" y="366"/>
                        <a:pt x="277" y="366"/>
                        <a:pt x="277" y="366"/>
                      </a:cubicBezTo>
                      <a:cubicBezTo>
                        <a:pt x="277" y="366"/>
                        <a:pt x="277" y="366"/>
                        <a:pt x="277" y="366"/>
                      </a:cubicBezTo>
                      <a:cubicBezTo>
                        <a:pt x="278" y="366"/>
                        <a:pt x="278" y="366"/>
                        <a:pt x="278" y="366"/>
                      </a:cubicBezTo>
                      <a:cubicBezTo>
                        <a:pt x="279" y="366"/>
                        <a:pt x="279" y="366"/>
                        <a:pt x="279" y="366"/>
                      </a:cubicBezTo>
                      <a:cubicBezTo>
                        <a:pt x="279" y="366"/>
                        <a:pt x="279" y="366"/>
                        <a:pt x="279" y="366"/>
                      </a:cubicBezTo>
                      <a:cubicBezTo>
                        <a:pt x="280" y="366"/>
                        <a:pt x="280" y="366"/>
                        <a:pt x="280" y="366"/>
                      </a:cubicBezTo>
                      <a:cubicBezTo>
                        <a:pt x="280" y="365"/>
                        <a:pt x="280" y="365"/>
                        <a:pt x="280" y="365"/>
                      </a:cubicBezTo>
                      <a:cubicBezTo>
                        <a:pt x="280" y="365"/>
                        <a:pt x="281" y="365"/>
                        <a:pt x="281" y="365"/>
                      </a:cubicBezTo>
                      <a:cubicBezTo>
                        <a:pt x="281" y="365"/>
                        <a:pt x="281" y="364"/>
                        <a:pt x="281" y="364"/>
                      </a:cubicBezTo>
                      <a:cubicBezTo>
                        <a:pt x="282" y="364"/>
                        <a:pt x="282" y="364"/>
                        <a:pt x="282" y="364"/>
                      </a:cubicBezTo>
                      <a:cubicBezTo>
                        <a:pt x="282" y="364"/>
                        <a:pt x="282" y="364"/>
                        <a:pt x="282" y="364"/>
                      </a:cubicBezTo>
                      <a:cubicBezTo>
                        <a:pt x="283" y="364"/>
                        <a:pt x="283" y="364"/>
                        <a:pt x="283" y="364"/>
                      </a:cubicBezTo>
                      <a:cubicBezTo>
                        <a:pt x="283" y="363"/>
                        <a:pt x="283" y="363"/>
                        <a:pt x="283" y="363"/>
                      </a:cubicBezTo>
                      <a:cubicBezTo>
                        <a:pt x="283" y="363"/>
                        <a:pt x="283" y="363"/>
                        <a:pt x="283" y="363"/>
                      </a:cubicBezTo>
                      <a:cubicBezTo>
                        <a:pt x="284" y="363"/>
                        <a:pt x="284" y="363"/>
                        <a:pt x="284" y="363"/>
                      </a:cubicBezTo>
                      <a:cubicBezTo>
                        <a:pt x="285" y="362"/>
                        <a:pt x="285" y="362"/>
                        <a:pt x="285" y="362"/>
                      </a:cubicBezTo>
                      <a:cubicBezTo>
                        <a:pt x="285" y="362"/>
                        <a:pt x="285" y="362"/>
                        <a:pt x="285" y="362"/>
                      </a:cubicBezTo>
                      <a:cubicBezTo>
                        <a:pt x="286" y="362"/>
                        <a:pt x="286" y="362"/>
                        <a:pt x="286" y="362"/>
                      </a:cubicBezTo>
                      <a:cubicBezTo>
                        <a:pt x="286" y="362"/>
                        <a:pt x="286" y="362"/>
                        <a:pt x="286" y="362"/>
                      </a:cubicBezTo>
                      <a:cubicBezTo>
                        <a:pt x="286" y="362"/>
                        <a:pt x="287" y="362"/>
                        <a:pt x="287" y="362"/>
                      </a:cubicBezTo>
                      <a:cubicBezTo>
                        <a:pt x="288" y="362"/>
                        <a:pt x="288" y="361"/>
                        <a:pt x="288" y="361"/>
                      </a:cubicBezTo>
                      <a:cubicBezTo>
                        <a:pt x="289" y="361"/>
                        <a:pt x="289" y="361"/>
                        <a:pt x="289" y="361"/>
                      </a:cubicBezTo>
                      <a:cubicBezTo>
                        <a:pt x="289" y="361"/>
                        <a:pt x="289" y="361"/>
                        <a:pt x="289" y="361"/>
                      </a:cubicBezTo>
                      <a:cubicBezTo>
                        <a:pt x="290" y="361"/>
                        <a:pt x="290" y="361"/>
                        <a:pt x="290" y="361"/>
                      </a:cubicBezTo>
                      <a:cubicBezTo>
                        <a:pt x="291" y="360"/>
                        <a:pt x="291" y="360"/>
                        <a:pt x="291" y="360"/>
                      </a:cubicBezTo>
                      <a:cubicBezTo>
                        <a:pt x="292" y="360"/>
                        <a:pt x="292" y="360"/>
                        <a:pt x="292" y="360"/>
                      </a:cubicBezTo>
                      <a:cubicBezTo>
                        <a:pt x="293" y="360"/>
                        <a:pt x="293" y="360"/>
                        <a:pt x="293" y="360"/>
                      </a:cubicBezTo>
                      <a:cubicBezTo>
                        <a:pt x="293" y="359"/>
                        <a:pt x="293" y="359"/>
                        <a:pt x="293" y="359"/>
                      </a:cubicBezTo>
                      <a:cubicBezTo>
                        <a:pt x="294" y="359"/>
                        <a:pt x="294" y="359"/>
                        <a:pt x="294" y="359"/>
                      </a:cubicBezTo>
                      <a:cubicBezTo>
                        <a:pt x="295" y="359"/>
                        <a:pt x="295" y="359"/>
                        <a:pt x="295" y="359"/>
                      </a:cubicBezTo>
                      <a:cubicBezTo>
                        <a:pt x="295" y="358"/>
                        <a:pt x="295" y="358"/>
                        <a:pt x="295" y="358"/>
                      </a:cubicBezTo>
                      <a:cubicBezTo>
                        <a:pt x="295" y="358"/>
                        <a:pt x="295" y="358"/>
                        <a:pt x="295" y="358"/>
                      </a:cubicBezTo>
                      <a:cubicBezTo>
                        <a:pt x="295" y="357"/>
                        <a:pt x="295" y="357"/>
                        <a:pt x="295" y="357"/>
                      </a:cubicBezTo>
                      <a:cubicBezTo>
                        <a:pt x="296" y="356"/>
                        <a:pt x="296" y="356"/>
                        <a:pt x="296" y="356"/>
                      </a:cubicBezTo>
                      <a:cubicBezTo>
                        <a:pt x="296" y="356"/>
                        <a:pt x="296" y="356"/>
                        <a:pt x="296" y="356"/>
                      </a:cubicBezTo>
                      <a:cubicBezTo>
                        <a:pt x="296" y="356"/>
                        <a:pt x="296" y="356"/>
                        <a:pt x="296" y="356"/>
                      </a:cubicBezTo>
                      <a:cubicBezTo>
                        <a:pt x="296" y="355"/>
                        <a:pt x="296" y="355"/>
                        <a:pt x="296" y="355"/>
                      </a:cubicBezTo>
                      <a:cubicBezTo>
                        <a:pt x="296" y="355"/>
                        <a:pt x="297" y="355"/>
                        <a:pt x="297" y="355"/>
                      </a:cubicBezTo>
                      <a:cubicBezTo>
                        <a:pt x="297" y="355"/>
                        <a:pt x="297" y="355"/>
                        <a:pt x="297" y="355"/>
                      </a:cubicBezTo>
                      <a:cubicBezTo>
                        <a:pt x="298" y="355"/>
                        <a:pt x="298" y="355"/>
                        <a:pt x="298" y="355"/>
                      </a:cubicBezTo>
                      <a:cubicBezTo>
                        <a:pt x="299" y="354"/>
                        <a:pt x="299" y="354"/>
                        <a:pt x="299" y="354"/>
                      </a:cubicBezTo>
                      <a:cubicBezTo>
                        <a:pt x="299" y="354"/>
                        <a:pt x="299" y="354"/>
                        <a:pt x="299" y="354"/>
                      </a:cubicBezTo>
                      <a:cubicBezTo>
                        <a:pt x="300" y="354"/>
                        <a:pt x="300" y="354"/>
                        <a:pt x="300" y="354"/>
                      </a:cubicBezTo>
                      <a:cubicBezTo>
                        <a:pt x="301" y="354"/>
                        <a:pt x="301" y="354"/>
                        <a:pt x="301" y="354"/>
                      </a:cubicBezTo>
                      <a:cubicBezTo>
                        <a:pt x="301" y="353"/>
                        <a:pt x="301" y="353"/>
                        <a:pt x="301" y="353"/>
                      </a:cubicBezTo>
                      <a:cubicBezTo>
                        <a:pt x="302" y="353"/>
                        <a:pt x="302" y="353"/>
                        <a:pt x="302" y="353"/>
                      </a:cubicBezTo>
                      <a:cubicBezTo>
                        <a:pt x="303" y="353"/>
                        <a:pt x="303" y="353"/>
                        <a:pt x="303" y="353"/>
                      </a:cubicBezTo>
                      <a:cubicBezTo>
                        <a:pt x="304" y="352"/>
                        <a:pt x="304" y="352"/>
                        <a:pt x="304" y="352"/>
                      </a:cubicBezTo>
                      <a:cubicBezTo>
                        <a:pt x="305" y="352"/>
                        <a:pt x="305" y="352"/>
                        <a:pt x="305" y="352"/>
                      </a:cubicBezTo>
                      <a:cubicBezTo>
                        <a:pt x="305" y="353"/>
                        <a:pt x="305" y="353"/>
                        <a:pt x="305" y="353"/>
                      </a:cubicBezTo>
                      <a:cubicBezTo>
                        <a:pt x="306" y="353"/>
                        <a:pt x="306" y="353"/>
                        <a:pt x="306" y="353"/>
                      </a:cubicBezTo>
                      <a:cubicBezTo>
                        <a:pt x="307" y="353"/>
                        <a:pt x="307" y="353"/>
                        <a:pt x="307" y="353"/>
                      </a:cubicBezTo>
                      <a:cubicBezTo>
                        <a:pt x="307" y="353"/>
                        <a:pt x="307" y="353"/>
                        <a:pt x="308" y="352"/>
                      </a:cubicBezTo>
                      <a:cubicBezTo>
                        <a:pt x="308" y="352"/>
                        <a:pt x="308" y="352"/>
                        <a:pt x="308" y="352"/>
                      </a:cubicBezTo>
                      <a:cubicBezTo>
                        <a:pt x="308" y="352"/>
                        <a:pt x="308" y="352"/>
                        <a:pt x="308" y="352"/>
                      </a:cubicBezTo>
                      <a:cubicBezTo>
                        <a:pt x="308" y="351"/>
                        <a:pt x="308" y="351"/>
                        <a:pt x="308" y="351"/>
                      </a:cubicBezTo>
                      <a:cubicBezTo>
                        <a:pt x="309" y="351"/>
                        <a:pt x="309" y="351"/>
                        <a:pt x="309" y="351"/>
                      </a:cubicBezTo>
                      <a:cubicBezTo>
                        <a:pt x="308" y="350"/>
                        <a:pt x="308" y="350"/>
                        <a:pt x="308" y="350"/>
                      </a:cubicBezTo>
                      <a:cubicBezTo>
                        <a:pt x="309" y="349"/>
                        <a:pt x="309" y="349"/>
                        <a:pt x="309" y="349"/>
                      </a:cubicBezTo>
                      <a:cubicBezTo>
                        <a:pt x="309" y="349"/>
                        <a:pt x="309" y="349"/>
                        <a:pt x="309" y="349"/>
                      </a:cubicBezTo>
                      <a:cubicBezTo>
                        <a:pt x="310" y="349"/>
                        <a:pt x="310" y="349"/>
                        <a:pt x="310" y="349"/>
                      </a:cubicBezTo>
                      <a:cubicBezTo>
                        <a:pt x="311" y="348"/>
                        <a:pt x="311" y="348"/>
                        <a:pt x="311" y="348"/>
                      </a:cubicBezTo>
                      <a:cubicBezTo>
                        <a:pt x="311" y="348"/>
                        <a:pt x="311" y="348"/>
                        <a:pt x="311" y="348"/>
                      </a:cubicBezTo>
                      <a:cubicBezTo>
                        <a:pt x="312" y="348"/>
                        <a:pt x="312" y="348"/>
                        <a:pt x="312" y="348"/>
                      </a:cubicBezTo>
                      <a:cubicBezTo>
                        <a:pt x="312" y="348"/>
                        <a:pt x="312" y="348"/>
                        <a:pt x="312" y="348"/>
                      </a:cubicBezTo>
                      <a:cubicBezTo>
                        <a:pt x="313" y="348"/>
                        <a:pt x="313" y="348"/>
                        <a:pt x="313" y="348"/>
                      </a:cubicBezTo>
                      <a:cubicBezTo>
                        <a:pt x="313" y="348"/>
                        <a:pt x="313" y="348"/>
                        <a:pt x="313" y="348"/>
                      </a:cubicBezTo>
                      <a:cubicBezTo>
                        <a:pt x="313" y="348"/>
                        <a:pt x="313" y="348"/>
                        <a:pt x="313" y="348"/>
                      </a:cubicBezTo>
                      <a:cubicBezTo>
                        <a:pt x="314" y="347"/>
                        <a:pt x="314" y="347"/>
                        <a:pt x="314" y="347"/>
                      </a:cubicBezTo>
                      <a:cubicBezTo>
                        <a:pt x="314" y="347"/>
                        <a:pt x="314" y="347"/>
                        <a:pt x="314" y="347"/>
                      </a:cubicBezTo>
                      <a:cubicBezTo>
                        <a:pt x="314" y="346"/>
                        <a:pt x="314" y="346"/>
                        <a:pt x="314" y="346"/>
                      </a:cubicBezTo>
                      <a:cubicBezTo>
                        <a:pt x="314" y="346"/>
                        <a:pt x="314" y="346"/>
                        <a:pt x="314" y="346"/>
                      </a:cubicBezTo>
                      <a:cubicBezTo>
                        <a:pt x="315" y="345"/>
                        <a:pt x="315" y="345"/>
                        <a:pt x="315" y="345"/>
                      </a:cubicBezTo>
                      <a:cubicBezTo>
                        <a:pt x="315" y="345"/>
                        <a:pt x="315" y="345"/>
                        <a:pt x="315" y="345"/>
                      </a:cubicBezTo>
                      <a:cubicBezTo>
                        <a:pt x="316" y="344"/>
                        <a:pt x="316" y="344"/>
                        <a:pt x="316" y="344"/>
                      </a:cubicBezTo>
                      <a:cubicBezTo>
                        <a:pt x="316" y="344"/>
                        <a:pt x="316" y="344"/>
                        <a:pt x="316" y="344"/>
                      </a:cubicBezTo>
                      <a:cubicBezTo>
                        <a:pt x="317" y="344"/>
                        <a:pt x="317" y="344"/>
                        <a:pt x="317" y="344"/>
                      </a:cubicBezTo>
                      <a:cubicBezTo>
                        <a:pt x="318" y="344"/>
                        <a:pt x="318" y="344"/>
                        <a:pt x="318" y="344"/>
                      </a:cubicBezTo>
                      <a:cubicBezTo>
                        <a:pt x="319" y="344"/>
                        <a:pt x="319" y="344"/>
                        <a:pt x="319" y="344"/>
                      </a:cubicBezTo>
                      <a:cubicBezTo>
                        <a:pt x="319" y="344"/>
                        <a:pt x="319" y="344"/>
                        <a:pt x="319" y="344"/>
                      </a:cubicBezTo>
                      <a:cubicBezTo>
                        <a:pt x="319" y="344"/>
                        <a:pt x="319" y="344"/>
                        <a:pt x="319" y="344"/>
                      </a:cubicBezTo>
                      <a:cubicBezTo>
                        <a:pt x="319" y="343"/>
                        <a:pt x="319" y="343"/>
                        <a:pt x="319" y="343"/>
                      </a:cubicBezTo>
                      <a:cubicBezTo>
                        <a:pt x="319" y="343"/>
                        <a:pt x="319" y="343"/>
                        <a:pt x="319" y="343"/>
                      </a:cubicBezTo>
                      <a:cubicBezTo>
                        <a:pt x="319" y="342"/>
                        <a:pt x="319" y="342"/>
                        <a:pt x="319" y="342"/>
                      </a:cubicBezTo>
                      <a:cubicBezTo>
                        <a:pt x="319" y="342"/>
                        <a:pt x="319" y="342"/>
                        <a:pt x="319" y="342"/>
                      </a:cubicBezTo>
                      <a:cubicBezTo>
                        <a:pt x="319" y="342"/>
                        <a:pt x="319" y="341"/>
                        <a:pt x="319" y="341"/>
                      </a:cubicBezTo>
                      <a:cubicBezTo>
                        <a:pt x="319" y="340"/>
                        <a:pt x="319" y="340"/>
                        <a:pt x="319" y="340"/>
                      </a:cubicBezTo>
                      <a:cubicBezTo>
                        <a:pt x="319" y="340"/>
                        <a:pt x="319" y="340"/>
                        <a:pt x="319" y="340"/>
                      </a:cubicBezTo>
                      <a:cubicBezTo>
                        <a:pt x="319" y="339"/>
                        <a:pt x="319" y="339"/>
                        <a:pt x="319" y="339"/>
                      </a:cubicBezTo>
                      <a:cubicBezTo>
                        <a:pt x="319" y="339"/>
                        <a:pt x="319" y="339"/>
                        <a:pt x="319" y="339"/>
                      </a:cubicBezTo>
                      <a:cubicBezTo>
                        <a:pt x="320" y="338"/>
                        <a:pt x="320" y="338"/>
                        <a:pt x="320" y="338"/>
                      </a:cubicBezTo>
                      <a:cubicBezTo>
                        <a:pt x="320" y="337"/>
                        <a:pt x="320" y="337"/>
                        <a:pt x="320" y="337"/>
                      </a:cubicBezTo>
                      <a:cubicBezTo>
                        <a:pt x="320" y="337"/>
                        <a:pt x="320" y="337"/>
                        <a:pt x="320" y="337"/>
                      </a:cubicBezTo>
                      <a:cubicBezTo>
                        <a:pt x="320" y="337"/>
                        <a:pt x="320" y="337"/>
                        <a:pt x="320" y="337"/>
                      </a:cubicBezTo>
                      <a:cubicBezTo>
                        <a:pt x="321" y="337"/>
                        <a:pt x="321" y="337"/>
                        <a:pt x="321" y="337"/>
                      </a:cubicBezTo>
                      <a:cubicBezTo>
                        <a:pt x="321" y="338"/>
                        <a:pt x="321" y="338"/>
                        <a:pt x="321" y="338"/>
                      </a:cubicBezTo>
                      <a:cubicBezTo>
                        <a:pt x="321" y="338"/>
                        <a:pt x="321" y="338"/>
                        <a:pt x="321" y="338"/>
                      </a:cubicBezTo>
                      <a:cubicBezTo>
                        <a:pt x="322" y="338"/>
                        <a:pt x="322" y="338"/>
                        <a:pt x="322" y="338"/>
                      </a:cubicBezTo>
                      <a:cubicBezTo>
                        <a:pt x="322" y="337"/>
                        <a:pt x="322" y="337"/>
                        <a:pt x="322" y="337"/>
                      </a:cubicBezTo>
                      <a:cubicBezTo>
                        <a:pt x="323" y="337"/>
                        <a:pt x="323" y="337"/>
                        <a:pt x="323" y="337"/>
                      </a:cubicBezTo>
                      <a:cubicBezTo>
                        <a:pt x="323" y="336"/>
                        <a:pt x="323" y="336"/>
                        <a:pt x="323" y="336"/>
                      </a:cubicBezTo>
                      <a:cubicBezTo>
                        <a:pt x="323" y="335"/>
                        <a:pt x="323" y="335"/>
                        <a:pt x="323" y="335"/>
                      </a:cubicBezTo>
                      <a:cubicBezTo>
                        <a:pt x="324" y="334"/>
                        <a:pt x="324" y="334"/>
                        <a:pt x="324" y="334"/>
                      </a:cubicBezTo>
                      <a:cubicBezTo>
                        <a:pt x="325" y="333"/>
                        <a:pt x="325" y="333"/>
                        <a:pt x="325" y="333"/>
                      </a:cubicBezTo>
                      <a:cubicBezTo>
                        <a:pt x="325" y="333"/>
                        <a:pt x="325" y="333"/>
                        <a:pt x="325" y="333"/>
                      </a:cubicBezTo>
                      <a:cubicBezTo>
                        <a:pt x="326" y="332"/>
                        <a:pt x="326" y="332"/>
                        <a:pt x="326" y="332"/>
                      </a:cubicBezTo>
                      <a:cubicBezTo>
                        <a:pt x="326" y="332"/>
                        <a:pt x="326" y="332"/>
                        <a:pt x="326" y="332"/>
                      </a:cubicBezTo>
                      <a:cubicBezTo>
                        <a:pt x="327" y="331"/>
                        <a:pt x="327" y="331"/>
                        <a:pt x="327" y="331"/>
                      </a:cubicBezTo>
                      <a:cubicBezTo>
                        <a:pt x="327" y="330"/>
                        <a:pt x="327" y="330"/>
                        <a:pt x="327" y="330"/>
                      </a:cubicBezTo>
                      <a:cubicBezTo>
                        <a:pt x="328" y="330"/>
                        <a:pt x="328" y="330"/>
                        <a:pt x="328" y="330"/>
                      </a:cubicBezTo>
                      <a:cubicBezTo>
                        <a:pt x="328" y="329"/>
                        <a:pt x="328" y="329"/>
                        <a:pt x="328" y="329"/>
                      </a:cubicBezTo>
                      <a:cubicBezTo>
                        <a:pt x="328" y="328"/>
                        <a:pt x="328" y="328"/>
                        <a:pt x="328" y="328"/>
                      </a:cubicBezTo>
                      <a:cubicBezTo>
                        <a:pt x="328" y="328"/>
                        <a:pt x="328" y="328"/>
                        <a:pt x="328" y="328"/>
                      </a:cubicBezTo>
                      <a:cubicBezTo>
                        <a:pt x="327" y="328"/>
                        <a:pt x="327" y="328"/>
                        <a:pt x="327" y="328"/>
                      </a:cubicBezTo>
                      <a:cubicBezTo>
                        <a:pt x="327" y="328"/>
                        <a:pt x="327" y="328"/>
                        <a:pt x="327" y="328"/>
                      </a:cubicBezTo>
                      <a:cubicBezTo>
                        <a:pt x="326" y="327"/>
                        <a:pt x="326" y="327"/>
                        <a:pt x="326" y="327"/>
                      </a:cubicBezTo>
                      <a:cubicBezTo>
                        <a:pt x="326" y="327"/>
                        <a:pt x="326" y="327"/>
                        <a:pt x="326" y="327"/>
                      </a:cubicBezTo>
                      <a:cubicBezTo>
                        <a:pt x="326" y="327"/>
                        <a:pt x="326" y="327"/>
                        <a:pt x="326" y="327"/>
                      </a:cubicBezTo>
                      <a:cubicBezTo>
                        <a:pt x="325" y="326"/>
                        <a:pt x="325" y="326"/>
                        <a:pt x="325" y="326"/>
                      </a:cubicBezTo>
                      <a:cubicBezTo>
                        <a:pt x="325" y="326"/>
                        <a:pt x="325" y="326"/>
                        <a:pt x="325" y="326"/>
                      </a:cubicBezTo>
                      <a:cubicBezTo>
                        <a:pt x="324" y="325"/>
                        <a:pt x="324" y="325"/>
                        <a:pt x="324" y="325"/>
                      </a:cubicBezTo>
                      <a:cubicBezTo>
                        <a:pt x="324" y="324"/>
                        <a:pt x="324" y="324"/>
                        <a:pt x="324" y="324"/>
                      </a:cubicBezTo>
                      <a:cubicBezTo>
                        <a:pt x="323" y="324"/>
                        <a:pt x="323" y="324"/>
                        <a:pt x="323" y="324"/>
                      </a:cubicBezTo>
                      <a:cubicBezTo>
                        <a:pt x="323" y="324"/>
                        <a:pt x="323" y="324"/>
                        <a:pt x="323" y="324"/>
                      </a:cubicBezTo>
                      <a:cubicBezTo>
                        <a:pt x="322" y="323"/>
                        <a:pt x="322" y="323"/>
                        <a:pt x="322" y="323"/>
                      </a:cubicBezTo>
                      <a:cubicBezTo>
                        <a:pt x="322" y="323"/>
                        <a:pt x="322" y="323"/>
                        <a:pt x="322" y="323"/>
                      </a:cubicBezTo>
                      <a:cubicBezTo>
                        <a:pt x="322" y="323"/>
                        <a:pt x="322" y="323"/>
                        <a:pt x="322" y="323"/>
                      </a:cubicBezTo>
                      <a:cubicBezTo>
                        <a:pt x="321" y="323"/>
                        <a:pt x="321" y="323"/>
                        <a:pt x="321" y="323"/>
                      </a:cubicBezTo>
                      <a:cubicBezTo>
                        <a:pt x="320" y="322"/>
                        <a:pt x="320" y="322"/>
                        <a:pt x="320" y="322"/>
                      </a:cubicBezTo>
                      <a:cubicBezTo>
                        <a:pt x="319" y="322"/>
                        <a:pt x="319" y="322"/>
                        <a:pt x="319" y="322"/>
                      </a:cubicBezTo>
                      <a:cubicBezTo>
                        <a:pt x="318" y="322"/>
                        <a:pt x="318" y="322"/>
                        <a:pt x="318" y="322"/>
                      </a:cubicBezTo>
                      <a:cubicBezTo>
                        <a:pt x="318" y="322"/>
                        <a:pt x="318" y="322"/>
                        <a:pt x="318" y="322"/>
                      </a:cubicBezTo>
                      <a:cubicBezTo>
                        <a:pt x="317" y="322"/>
                        <a:pt x="317" y="322"/>
                        <a:pt x="317" y="322"/>
                      </a:cubicBezTo>
                      <a:cubicBezTo>
                        <a:pt x="316" y="321"/>
                        <a:pt x="316" y="321"/>
                        <a:pt x="316" y="321"/>
                      </a:cubicBezTo>
                      <a:cubicBezTo>
                        <a:pt x="316" y="321"/>
                        <a:pt x="316" y="321"/>
                        <a:pt x="316" y="321"/>
                      </a:cubicBezTo>
                      <a:cubicBezTo>
                        <a:pt x="315" y="320"/>
                        <a:pt x="315" y="320"/>
                        <a:pt x="315" y="320"/>
                      </a:cubicBezTo>
                      <a:cubicBezTo>
                        <a:pt x="315" y="320"/>
                        <a:pt x="315" y="320"/>
                        <a:pt x="315" y="320"/>
                      </a:cubicBezTo>
                      <a:cubicBezTo>
                        <a:pt x="314" y="319"/>
                        <a:pt x="314" y="319"/>
                        <a:pt x="314" y="319"/>
                      </a:cubicBezTo>
                      <a:cubicBezTo>
                        <a:pt x="314" y="318"/>
                        <a:pt x="314" y="318"/>
                        <a:pt x="314" y="318"/>
                      </a:cubicBezTo>
                      <a:cubicBezTo>
                        <a:pt x="313" y="318"/>
                        <a:pt x="313" y="318"/>
                        <a:pt x="313" y="318"/>
                      </a:cubicBezTo>
                      <a:cubicBezTo>
                        <a:pt x="313" y="317"/>
                        <a:pt x="313" y="317"/>
                        <a:pt x="313" y="317"/>
                      </a:cubicBezTo>
                      <a:cubicBezTo>
                        <a:pt x="313" y="316"/>
                        <a:pt x="313" y="316"/>
                        <a:pt x="313" y="316"/>
                      </a:cubicBezTo>
                      <a:cubicBezTo>
                        <a:pt x="313" y="315"/>
                        <a:pt x="313" y="315"/>
                        <a:pt x="313" y="315"/>
                      </a:cubicBezTo>
                      <a:cubicBezTo>
                        <a:pt x="313" y="315"/>
                        <a:pt x="313" y="315"/>
                        <a:pt x="313" y="315"/>
                      </a:cubicBezTo>
                      <a:cubicBezTo>
                        <a:pt x="313" y="314"/>
                        <a:pt x="313" y="314"/>
                        <a:pt x="313" y="314"/>
                      </a:cubicBezTo>
                      <a:cubicBezTo>
                        <a:pt x="313" y="314"/>
                        <a:pt x="313" y="314"/>
                        <a:pt x="313" y="314"/>
                      </a:cubicBezTo>
                      <a:cubicBezTo>
                        <a:pt x="313" y="313"/>
                        <a:pt x="313" y="313"/>
                        <a:pt x="313" y="313"/>
                      </a:cubicBezTo>
                      <a:cubicBezTo>
                        <a:pt x="313" y="313"/>
                        <a:pt x="313" y="313"/>
                        <a:pt x="313" y="313"/>
                      </a:cubicBezTo>
                      <a:cubicBezTo>
                        <a:pt x="313" y="313"/>
                        <a:pt x="313" y="313"/>
                        <a:pt x="313" y="313"/>
                      </a:cubicBezTo>
                      <a:cubicBezTo>
                        <a:pt x="313" y="312"/>
                        <a:pt x="313" y="312"/>
                        <a:pt x="313" y="312"/>
                      </a:cubicBezTo>
                      <a:cubicBezTo>
                        <a:pt x="313" y="312"/>
                        <a:pt x="313" y="312"/>
                        <a:pt x="313" y="312"/>
                      </a:cubicBezTo>
                      <a:cubicBezTo>
                        <a:pt x="313" y="311"/>
                        <a:pt x="313" y="311"/>
                        <a:pt x="313" y="311"/>
                      </a:cubicBezTo>
                      <a:cubicBezTo>
                        <a:pt x="313" y="311"/>
                        <a:pt x="313" y="311"/>
                        <a:pt x="313" y="311"/>
                      </a:cubicBezTo>
                      <a:cubicBezTo>
                        <a:pt x="312" y="311"/>
                        <a:pt x="312" y="311"/>
                        <a:pt x="312" y="311"/>
                      </a:cubicBezTo>
                      <a:cubicBezTo>
                        <a:pt x="312" y="312"/>
                        <a:pt x="312" y="312"/>
                        <a:pt x="312" y="312"/>
                      </a:cubicBezTo>
                      <a:cubicBezTo>
                        <a:pt x="312" y="312"/>
                        <a:pt x="312" y="312"/>
                        <a:pt x="312" y="312"/>
                      </a:cubicBezTo>
                      <a:cubicBezTo>
                        <a:pt x="311" y="313"/>
                        <a:pt x="311" y="313"/>
                        <a:pt x="311" y="313"/>
                      </a:cubicBezTo>
                      <a:cubicBezTo>
                        <a:pt x="311" y="313"/>
                        <a:pt x="311" y="313"/>
                        <a:pt x="311" y="313"/>
                      </a:cubicBezTo>
                      <a:cubicBezTo>
                        <a:pt x="311" y="314"/>
                        <a:pt x="311" y="314"/>
                        <a:pt x="311" y="314"/>
                      </a:cubicBezTo>
                      <a:cubicBezTo>
                        <a:pt x="310" y="314"/>
                        <a:pt x="310" y="314"/>
                        <a:pt x="310" y="314"/>
                      </a:cubicBezTo>
                      <a:cubicBezTo>
                        <a:pt x="309" y="315"/>
                        <a:pt x="309" y="315"/>
                        <a:pt x="309" y="315"/>
                      </a:cubicBezTo>
                      <a:cubicBezTo>
                        <a:pt x="309" y="315"/>
                        <a:pt x="309" y="315"/>
                        <a:pt x="309" y="316"/>
                      </a:cubicBezTo>
                      <a:cubicBezTo>
                        <a:pt x="308" y="316"/>
                        <a:pt x="308" y="316"/>
                        <a:pt x="308" y="316"/>
                      </a:cubicBezTo>
                      <a:cubicBezTo>
                        <a:pt x="308" y="317"/>
                        <a:pt x="308" y="317"/>
                        <a:pt x="308" y="317"/>
                      </a:cubicBezTo>
                      <a:cubicBezTo>
                        <a:pt x="307" y="317"/>
                        <a:pt x="307" y="317"/>
                        <a:pt x="307" y="317"/>
                      </a:cubicBezTo>
                      <a:cubicBezTo>
                        <a:pt x="307" y="318"/>
                        <a:pt x="307" y="318"/>
                        <a:pt x="307" y="318"/>
                      </a:cubicBezTo>
                      <a:cubicBezTo>
                        <a:pt x="306" y="318"/>
                        <a:pt x="306" y="318"/>
                        <a:pt x="306" y="318"/>
                      </a:cubicBezTo>
                      <a:cubicBezTo>
                        <a:pt x="306" y="318"/>
                        <a:pt x="306" y="318"/>
                        <a:pt x="306" y="318"/>
                      </a:cubicBezTo>
                      <a:cubicBezTo>
                        <a:pt x="305" y="319"/>
                        <a:pt x="305" y="319"/>
                        <a:pt x="305" y="319"/>
                      </a:cubicBezTo>
                      <a:cubicBezTo>
                        <a:pt x="305" y="319"/>
                        <a:pt x="305" y="319"/>
                        <a:pt x="305" y="319"/>
                      </a:cubicBezTo>
                      <a:cubicBezTo>
                        <a:pt x="305" y="320"/>
                        <a:pt x="305" y="320"/>
                        <a:pt x="305" y="320"/>
                      </a:cubicBezTo>
                      <a:cubicBezTo>
                        <a:pt x="304" y="320"/>
                        <a:pt x="304" y="320"/>
                        <a:pt x="304" y="320"/>
                      </a:cubicBezTo>
                      <a:cubicBezTo>
                        <a:pt x="303" y="321"/>
                        <a:pt x="303" y="321"/>
                        <a:pt x="303" y="321"/>
                      </a:cubicBezTo>
                      <a:cubicBezTo>
                        <a:pt x="302" y="321"/>
                        <a:pt x="302" y="321"/>
                        <a:pt x="302" y="321"/>
                      </a:cubicBezTo>
                      <a:cubicBezTo>
                        <a:pt x="302" y="321"/>
                        <a:pt x="302" y="321"/>
                        <a:pt x="302" y="321"/>
                      </a:cubicBezTo>
                      <a:cubicBezTo>
                        <a:pt x="301" y="321"/>
                        <a:pt x="301" y="321"/>
                        <a:pt x="301" y="321"/>
                      </a:cubicBezTo>
                      <a:cubicBezTo>
                        <a:pt x="300" y="321"/>
                        <a:pt x="300" y="321"/>
                        <a:pt x="300" y="321"/>
                      </a:cubicBezTo>
                      <a:cubicBezTo>
                        <a:pt x="299" y="321"/>
                        <a:pt x="299" y="321"/>
                        <a:pt x="299" y="321"/>
                      </a:cubicBezTo>
                      <a:cubicBezTo>
                        <a:pt x="298" y="321"/>
                        <a:pt x="298" y="321"/>
                        <a:pt x="298" y="321"/>
                      </a:cubicBezTo>
                      <a:cubicBezTo>
                        <a:pt x="298" y="321"/>
                        <a:pt x="298" y="321"/>
                        <a:pt x="298" y="321"/>
                      </a:cubicBezTo>
                      <a:cubicBezTo>
                        <a:pt x="297" y="321"/>
                        <a:pt x="297" y="321"/>
                        <a:pt x="297" y="321"/>
                      </a:cubicBezTo>
                      <a:cubicBezTo>
                        <a:pt x="296" y="321"/>
                        <a:pt x="296" y="321"/>
                        <a:pt x="296" y="321"/>
                      </a:cubicBezTo>
                      <a:cubicBezTo>
                        <a:pt x="296" y="322"/>
                        <a:pt x="296" y="322"/>
                        <a:pt x="296" y="322"/>
                      </a:cubicBezTo>
                      <a:cubicBezTo>
                        <a:pt x="295" y="322"/>
                        <a:pt x="295" y="322"/>
                        <a:pt x="295" y="322"/>
                      </a:cubicBezTo>
                      <a:cubicBezTo>
                        <a:pt x="294" y="322"/>
                        <a:pt x="294" y="322"/>
                        <a:pt x="294" y="322"/>
                      </a:cubicBezTo>
                      <a:cubicBezTo>
                        <a:pt x="294" y="322"/>
                        <a:pt x="294" y="322"/>
                        <a:pt x="294" y="322"/>
                      </a:cubicBezTo>
                      <a:cubicBezTo>
                        <a:pt x="293" y="321"/>
                        <a:pt x="293" y="321"/>
                        <a:pt x="293" y="321"/>
                      </a:cubicBezTo>
                      <a:cubicBezTo>
                        <a:pt x="293" y="320"/>
                        <a:pt x="293" y="320"/>
                        <a:pt x="293" y="320"/>
                      </a:cubicBezTo>
                      <a:cubicBezTo>
                        <a:pt x="292" y="320"/>
                        <a:pt x="292" y="320"/>
                        <a:pt x="292" y="320"/>
                      </a:cubicBezTo>
                      <a:cubicBezTo>
                        <a:pt x="292" y="319"/>
                        <a:pt x="292" y="319"/>
                        <a:pt x="292" y="319"/>
                      </a:cubicBezTo>
                      <a:cubicBezTo>
                        <a:pt x="292" y="319"/>
                        <a:pt x="292" y="319"/>
                        <a:pt x="292" y="319"/>
                      </a:cubicBezTo>
                      <a:cubicBezTo>
                        <a:pt x="292" y="319"/>
                        <a:pt x="292" y="319"/>
                        <a:pt x="292" y="318"/>
                      </a:cubicBezTo>
                      <a:cubicBezTo>
                        <a:pt x="292" y="317"/>
                        <a:pt x="293" y="318"/>
                        <a:pt x="293" y="318"/>
                      </a:cubicBezTo>
                      <a:cubicBezTo>
                        <a:pt x="293" y="317"/>
                        <a:pt x="293" y="317"/>
                        <a:pt x="293" y="317"/>
                      </a:cubicBezTo>
                      <a:cubicBezTo>
                        <a:pt x="293" y="316"/>
                        <a:pt x="293" y="316"/>
                        <a:pt x="293" y="316"/>
                      </a:cubicBezTo>
                      <a:cubicBezTo>
                        <a:pt x="293" y="315"/>
                        <a:pt x="293" y="315"/>
                        <a:pt x="293" y="315"/>
                      </a:cubicBezTo>
                      <a:cubicBezTo>
                        <a:pt x="293" y="315"/>
                        <a:pt x="293" y="315"/>
                        <a:pt x="293" y="315"/>
                      </a:cubicBezTo>
                      <a:cubicBezTo>
                        <a:pt x="293" y="315"/>
                        <a:pt x="293" y="313"/>
                        <a:pt x="293" y="313"/>
                      </a:cubicBezTo>
                      <a:cubicBezTo>
                        <a:pt x="293" y="313"/>
                        <a:pt x="292" y="313"/>
                        <a:pt x="292" y="313"/>
                      </a:cubicBezTo>
                      <a:cubicBezTo>
                        <a:pt x="292" y="312"/>
                        <a:pt x="292" y="312"/>
                        <a:pt x="292" y="312"/>
                      </a:cubicBezTo>
                      <a:cubicBezTo>
                        <a:pt x="291" y="312"/>
                        <a:pt x="291" y="312"/>
                        <a:pt x="291" y="312"/>
                      </a:cubicBezTo>
                      <a:cubicBezTo>
                        <a:pt x="290" y="313"/>
                        <a:pt x="290" y="313"/>
                        <a:pt x="290" y="313"/>
                      </a:cubicBezTo>
                      <a:cubicBezTo>
                        <a:pt x="290" y="313"/>
                        <a:pt x="290" y="313"/>
                        <a:pt x="290" y="313"/>
                      </a:cubicBezTo>
                      <a:cubicBezTo>
                        <a:pt x="290" y="315"/>
                        <a:pt x="290" y="315"/>
                        <a:pt x="290" y="315"/>
                      </a:cubicBezTo>
                      <a:cubicBezTo>
                        <a:pt x="289" y="315"/>
                        <a:pt x="289" y="315"/>
                        <a:pt x="289" y="315"/>
                      </a:cubicBezTo>
                      <a:cubicBezTo>
                        <a:pt x="289" y="316"/>
                        <a:pt x="289" y="316"/>
                        <a:pt x="289" y="316"/>
                      </a:cubicBezTo>
                      <a:cubicBezTo>
                        <a:pt x="290" y="317"/>
                        <a:pt x="290" y="317"/>
                        <a:pt x="290" y="317"/>
                      </a:cubicBezTo>
                      <a:cubicBezTo>
                        <a:pt x="290" y="317"/>
                        <a:pt x="290" y="317"/>
                        <a:pt x="290" y="317"/>
                      </a:cubicBezTo>
                      <a:cubicBezTo>
                        <a:pt x="289" y="318"/>
                        <a:pt x="289" y="318"/>
                        <a:pt x="289" y="318"/>
                      </a:cubicBezTo>
                      <a:cubicBezTo>
                        <a:pt x="289" y="318"/>
                        <a:pt x="289" y="318"/>
                        <a:pt x="289" y="318"/>
                      </a:cubicBezTo>
                      <a:cubicBezTo>
                        <a:pt x="289" y="317"/>
                        <a:pt x="289" y="317"/>
                        <a:pt x="289" y="317"/>
                      </a:cubicBezTo>
                      <a:cubicBezTo>
                        <a:pt x="289" y="317"/>
                        <a:pt x="289" y="317"/>
                        <a:pt x="289" y="317"/>
                      </a:cubicBezTo>
                      <a:cubicBezTo>
                        <a:pt x="288" y="316"/>
                        <a:pt x="288" y="316"/>
                        <a:pt x="288" y="316"/>
                      </a:cubicBezTo>
                      <a:cubicBezTo>
                        <a:pt x="288" y="315"/>
                        <a:pt x="288" y="315"/>
                        <a:pt x="288" y="315"/>
                      </a:cubicBezTo>
                      <a:cubicBezTo>
                        <a:pt x="288" y="315"/>
                        <a:pt x="288" y="315"/>
                        <a:pt x="288" y="315"/>
                      </a:cubicBezTo>
                      <a:cubicBezTo>
                        <a:pt x="287" y="314"/>
                        <a:pt x="287" y="314"/>
                        <a:pt x="287" y="314"/>
                      </a:cubicBezTo>
                      <a:cubicBezTo>
                        <a:pt x="287" y="314"/>
                        <a:pt x="287" y="314"/>
                        <a:pt x="287" y="314"/>
                      </a:cubicBezTo>
                      <a:cubicBezTo>
                        <a:pt x="287" y="313"/>
                        <a:pt x="287" y="313"/>
                        <a:pt x="287" y="313"/>
                      </a:cubicBezTo>
                      <a:cubicBezTo>
                        <a:pt x="287" y="313"/>
                        <a:pt x="287" y="313"/>
                        <a:pt x="287" y="313"/>
                      </a:cubicBezTo>
                      <a:cubicBezTo>
                        <a:pt x="286" y="312"/>
                        <a:pt x="286" y="312"/>
                        <a:pt x="286" y="312"/>
                      </a:cubicBezTo>
                      <a:cubicBezTo>
                        <a:pt x="286" y="312"/>
                        <a:pt x="286" y="312"/>
                        <a:pt x="286" y="312"/>
                      </a:cubicBezTo>
                      <a:cubicBezTo>
                        <a:pt x="287" y="312"/>
                        <a:pt x="287" y="312"/>
                        <a:pt x="287" y="312"/>
                      </a:cubicBezTo>
                      <a:cubicBezTo>
                        <a:pt x="287" y="311"/>
                        <a:pt x="287" y="311"/>
                        <a:pt x="287" y="311"/>
                      </a:cubicBezTo>
                      <a:cubicBezTo>
                        <a:pt x="287" y="311"/>
                        <a:pt x="287" y="311"/>
                        <a:pt x="287" y="311"/>
                      </a:cubicBezTo>
                      <a:cubicBezTo>
                        <a:pt x="287" y="310"/>
                        <a:pt x="287" y="310"/>
                        <a:pt x="287" y="310"/>
                      </a:cubicBezTo>
                      <a:cubicBezTo>
                        <a:pt x="286" y="309"/>
                        <a:pt x="286" y="309"/>
                        <a:pt x="286" y="309"/>
                      </a:cubicBezTo>
                      <a:cubicBezTo>
                        <a:pt x="286" y="309"/>
                        <a:pt x="286" y="309"/>
                        <a:pt x="286" y="309"/>
                      </a:cubicBezTo>
                      <a:cubicBezTo>
                        <a:pt x="285" y="309"/>
                        <a:pt x="285" y="309"/>
                        <a:pt x="285" y="309"/>
                      </a:cubicBezTo>
                      <a:cubicBezTo>
                        <a:pt x="285" y="308"/>
                        <a:pt x="285" y="308"/>
                        <a:pt x="285" y="308"/>
                      </a:cubicBezTo>
                      <a:cubicBezTo>
                        <a:pt x="284" y="307"/>
                        <a:pt x="284" y="307"/>
                        <a:pt x="284" y="307"/>
                      </a:cubicBezTo>
                      <a:cubicBezTo>
                        <a:pt x="284" y="307"/>
                        <a:pt x="284" y="307"/>
                        <a:pt x="284" y="307"/>
                      </a:cubicBezTo>
                      <a:cubicBezTo>
                        <a:pt x="283" y="307"/>
                        <a:pt x="283" y="307"/>
                        <a:pt x="283" y="307"/>
                      </a:cubicBezTo>
                      <a:cubicBezTo>
                        <a:pt x="283" y="306"/>
                        <a:pt x="283" y="306"/>
                        <a:pt x="283" y="306"/>
                      </a:cubicBezTo>
                      <a:cubicBezTo>
                        <a:pt x="282" y="306"/>
                        <a:pt x="282" y="306"/>
                        <a:pt x="282" y="306"/>
                      </a:cubicBezTo>
                      <a:cubicBezTo>
                        <a:pt x="282" y="305"/>
                        <a:pt x="282" y="305"/>
                        <a:pt x="282" y="305"/>
                      </a:cubicBezTo>
                      <a:cubicBezTo>
                        <a:pt x="282" y="305"/>
                        <a:pt x="282" y="305"/>
                        <a:pt x="282" y="305"/>
                      </a:cubicBezTo>
                      <a:cubicBezTo>
                        <a:pt x="281" y="305"/>
                        <a:pt x="281" y="305"/>
                        <a:pt x="281" y="305"/>
                      </a:cubicBezTo>
                      <a:cubicBezTo>
                        <a:pt x="281" y="304"/>
                        <a:pt x="281" y="304"/>
                        <a:pt x="281" y="304"/>
                      </a:cubicBezTo>
                      <a:cubicBezTo>
                        <a:pt x="281" y="304"/>
                        <a:pt x="281" y="304"/>
                        <a:pt x="281" y="304"/>
                      </a:cubicBezTo>
                      <a:cubicBezTo>
                        <a:pt x="281" y="303"/>
                        <a:pt x="281" y="303"/>
                        <a:pt x="281" y="303"/>
                      </a:cubicBezTo>
                      <a:cubicBezTo>
                        <a:pt x="280" y="302"/>
                        <a:pt x="280" y="302"/>
                        <a:pt x="280" y="302"/>
                      </a:cubicBezTo>
                      <a:cubicBezTo>
                        <a:pt x="280" y="302"/>
                        <a:pt x="280" y="302"/>
                        <a:pt x="280" y="302"/>
                      </a:cubicBezTo>
                      <a:cubicBezTo>
                        <a:pt x="279" y="301"/>
                        <a:pt x="279" y="301"/>
                        <a:pt x="279" y="301"/>
                      </a:cubicBezTo>
                      <a:cubicBezTo>
                        <a:pt x="279" y="300"/>
                        <a:pt x="279" y="300"/>
                        <a:pt x="279" y="300"/>
                      </a:cubicBezTo>
                      <a:cubicBezTo>
                        <a:pt x="279" y="299"/>
                        <a:pt x="279" y="299"/>
                        <a:pt x="279" y="299"/>
                      </a:cubicBezTo>
                      <a:cubicBezTo>
                        <a:pt x="278" y="299"/>
                        <a:pt x="278" y="299"/>
                        <a:pt x="278" y="299"/>
                      </a:cubicBezTo>
                      <a:cubicBezTo>
                        <a:pt x="278" y="299"/>
                        <a:pt x="278" y="299"/>
                        <a:pt x="278" y="299"/>
                      </a:cubicBezTo>
                      <a:cubicBezTo>
                        <a:pt x="278" y="298"/>
                        <a:pt x="278" y="298"/>
                        <a:pt x="278" y="298"/>
                      </a:cubicBezTo>
                      <a:cubicBezTo>
                        <a:pt x="277" y="298"/>
                        <a:pt x="277" y="298"/>
                        <a:pt x="277" y="298"/>
                      </a:cubicBezTo>
                      <a:cubicBezTo>
                        <a:pt x="277" y="297"/>
                        <a:pt x="277" y="297"/>
                        <a:pt x="277" y="297"/>
                      </a:cubicBezTo>
                      <a:cubicBezTo>
                        <a:pt x="277" y="297"/>
                        <a:pt x="277" y="297"/>
                        <a:pt x="277" y="297"/>
                      </a:cubicBezTo>
                      <a:cubicBezTo>
                        <a:pt x="277" y="296"/>
                        <a:pt x="277" y="296"/>
                        <a:pt x="277" y="296"/>
                      </a:cubicBezTo>
                      <a:cubicBezTo>
                        <a:pt x="277" y="296"/>
                        <a:pt x="278" y="296"/>
                        <a:pt x="278" y="296"/>
                      </a:cubicBezTo>
                      <a:cubicBezTo>
                        <a:pt x="278" y="296"/>
                        <a:pt x="278" y="296"/>
                        <a:pt x="278" y="296"/>
                      </a:cubicBezTo>
                      <a:cubicBezTo>
                        <a:pt x="278" y="295"/>
                        <a:pt x="278" y="295"/>
                        <a:pt x="278" y="295"/>
                      </a:cubicBezTo>
                      <a:cubicBezTo>
                        <a:pt x="278" y="295"/>
                        <a:pt x="278" y="295"/>
                        <a:pt x="278" y="295"/>
                      </a:cubicBezTo>
                      <a:cubicBezTo>
                        <a:pt x="277" y="294"/>
                        <a:pt x="277" y="294"/>
                        <a:pt x="277" y="294"/>
                      </a:cubicBezTo>
                      <a:cubicBezTo>
                        <a:pt x="278" y="294"/>
                        <a:pt x="278" y="294"/>
                        <a:pt x="278" y="294"/>
                      </a:cubicBezTo>
                      <a:cubicBezTo>
                        <a:pt x="278" y="294"/>
                        <a:pt x="278" y="294"/>
                        <a:pt x="278" y="294"/>
                      </a:cubicBezTo>
                      <a:cubicBezTo>
                        <a:pt x="278" y="294"/>
                        <a:pt x="278" y="294"/>
                        <a:pt x="278" y="294"/>
                      </a:cubicBezTo>
                      <a:cubicBezTo>
                        <a:pt x="279" y="294"/>
                        <a:pt x="279" y="294"/>
                        <a:pt x="279" y="294"/>
                      </a:cubicBezTo>
                      <a:cubicBezTo>
                        <a:pt x="279" y="293"/>
                        <a:pt x="279" y="293"/>
                        <a:pt x="279" y="293"/>
                      </a:cubicBezTo>
                      <a:cubicBezTo>
                        <a:pt x="279" y="293"/>
                        <a:pt x="279" y="293"/>
                        <a:pt x="279" y="293"/>
                      </a:cubicBezTo>
                      <a:cubicBezTo>
                        <a:pt x="279" y="293"/>
                        <a:pt x="279" y="293"/>
                        <a:pt x="279" y="293"/>
                      </a:cubicBezTo>
                      <a:cubicBezTo>
                        <a:pt x="280" y="294"/>
                        <a:pt x="280" y="294"/>
                        <a:pt x="280" y="294"/>
                      </a:cubicBezTo>
                      <a:cubicBezTo>
                        <a:pt x="280" y="294"/>
                        <a:pt x="280" y="294"/>
                        <a:pt x="280" y="294"/>
                      </a:cubicBezTo>
                      <a:cubicBezTo>
                        <a:pt x="281" y="294"/>
                        <a:pt x="281" y="294"/>
                        <a:pt x="281" y="294"/>
                      </a:cubicBezTo>
                      <a:cubicBezTo>
                        <a:pt x="281" y="294"/>
                        <a:pt x="282" y="294"/>
                        <a:pt x="282" y="294"/>
                      </a:cubicBezTo>
                      <a:cubicBezTo>
                        <a:pt x="282" y="293"/>
                        <a:pt x="282" y="293"/>
                        <a:pt x="282" y="293"/>
                      </a:cubicBezTo>
                      <a:cubicBezTo>
                        <a:pt x="281" y="292"/>
                        <a:pt x="281" y="292"/>
                        <a:pt x="281" y="292"/>
                      </a:cubicBezTo>
                      <a:cubicBezTo>
                        <a:pt x="282" y="292"/>
                        <a:pt x="282" y="292"/>
                        <a:pt x="282" y="292"/>
                      </a:cubicBezTo>
                      <a:cubicBezTo>
                        <a:pt x="282" y="291"/>
                        <a:pt x="282" y="291"/>
                        <a:pt x="282" y="291"/>
                      </a:cubicBezTo>
                      <a:cubicBezTo>
                        <a:pt x="282" y="292"/>
                        <a:pt x="282" y="292"/>
                        <a:pt x="282" y="292"/>
                      </a:cubicBezTo>
                      <a:cubicBezTo>
                        <a:pt x="282" y="292"/>
                        <a:pt x="282" y="292"/>
                        <a:pt x="282" y="292"/>
                      </a:cubicBezTo>
                      <a:cubicBezTo>
                        <a:pt x="282" y="293"/>
                        <a:pt x="282" y="293"/>
                        <a:pt x="282" y="293"/>
                      </a:cubicBezTo>
                      <a:cubicBezTo>
                        <a:pt x="283" y="293"/>
                        <a:pt x="283" y="293"/>
                        <a:pt x="283" y="293"/>
                      </a:cubicBezTo>
                      <a:cubicBezTo>
                        <a:pt x="283" y="293"/>
                        <a:pt x="283" y="293"/>
                        <a:pt x="283" y="293"/>
                      </a:cubicBezTo>
                      <a:cubicBezTo>
                        <a:pt x="284" y="294"/>
                        <a:pt x="284" y="294"/>
                        <a:pt x="284" y="294"/>
                      </a:cubicBezTo>
                      <a:cubicBezTo>
                        <a:pt x="285" y="294"/>
                        <a:pt x="285" y="294"/>
                        <a:pt x="285" y="294"/>
                      </a:cubicBezTo>
                      <a:cubicBezTo>
                        <a:pt x="285" y="293"/>
                        <a:pt x="285" y="293"/>
                        <a:pt x="285" y="293"/>
                      </a:cubicBezTo>
                      <a:cubicBezTo>
                        <a:pt x="286" y="293"/>
                        <a:pt x="286" y="293"/>
                        <a:pt x="286" y="293"/>
                      </a:cubicBezTo>
                      <a:cubicBezTo>
                        <a:pt x="286" y="293"/>
                        <a:pt x="286" y="293"/>
                        <a:pt x="286" y="293"/>
                      </a:cubicBezTo>
                      <a:cubicBezTo>
                        <a:pt x="287" y="294"/>
                        <a:pt x="287" y="294"/>
                        <a:pt x="287" y="294"/>
                      </a:cubicBezTo>
                      <a:cubicBezTo>
                        <a:pt x="287" y="294"/>
                        <a:pt x="287" y="294"/>
                        <a:pt x="287" y="294"/>
                      </a:cubicBezTo>
                      <a:cubicBezTo>
                        <a:pt x="287" y="295"/>
                        <a:pt x="287" y="295"/>
                        <a:pt x="287" y="295"/>
                      </a:cubicBezTo>
                      <a:cubicBezTo>
                        <a:pt x="288" y="295"/>
                        <a:pt x="288" y="295"/>
                        <a:pt x="288" y="295"/>
                      </a:cubicBezTo>
                      <a:cubicBezTo>
                        <a:pt x="288" y="296"/>
                        <a:pt x="288" y="296"/>
                        <a:pt x="288" y="296"/>
                      </a:cubicBezTo>
                      <a:cubicBezTo>
                        <a:pt x="289" y="297"/>
                        <a:pt x="289" y="297"/>
                        <a:pt x="289" y="297"/>
                      </a:cubicBezTo>
                      <a:cubicBezTo>
                        <a:pt x="289" y="297"/>
                        <a:pt x="289" y="297"/>
                        <a:pt x="289" y="297"/>
                      </a:cubicBezTo>
                      <a:cubicBezTo>
                        <a:pt x="289" y="299"/>
                        <a:pt x="289" y="299"/>
                        <a:pt x="289" y="299"/>
                      </a:cubicBezTo>
                      <a:cubicBezTo>
                        <a:pt x="290" y="299"/>
                        <a:pt x="290" y="299"/>
                        <a:pt x="290" y="299"/>
                      </a:cubicBezTo>
                      <a:cubicBezTo>
                        <a:pt x="290" y="300"/>
                        <a:pt x="290" y="300"/>
                        <a:pt x="290" y="300"/>
                      </a:cubicBezTo>
                      <a:cubicBezTo>
                        <a:pt x="290" y="300"/>
                        <a:pt x="290" y="300"/>
                        <a:pt x="290" y="300"/>
                      </a:cubicBezTo>
                      <a:cubicBezTo>
                        <a:pt x="291" y="302"/>
                        <a:pt x="291" y="302"/>
                        <a:pt x="291" y="302"/>
                      </a:cubicBezTo>
                      <a:cubicBezTo>
                        <a:pt x="292" y="303"/>
                        <a:pt x="292" y="303"/>
                        <a:pt x="292" y="303"/>
                      </a:cubicBezTo>
                      <a:cubicBezTo>
                        <a:pt x="292" y="303"/>
                        <a:pt x="292" y="303"/>
                        <a:pt x="292" y="303"/>
                      </a:cubicBezTo>
                      <a:cubicBezTo>
                        <a:pt x="292" y="304"/>
                        <a:pt x="292" y="304"/>
                        <a:pt x="292" y="304"/>
                      </a:cubicBezTo>
                      <a:cubicBezTo>
                        <a:pt x="292" y="304"/>
                        <a:pt x="292" y="304"/>
                        <a:pt x="292" y="304"/>
                      </a:cubicBezTo>
                      <a:cubicBezTo>
                        <a:pt x="294" y="304"/>
                        <a:pt x="294" y="304"/>
                        <a:pt x="294" y="304"/>
                      </a:cubicBezTo>
                      <a:cubicBezTo>
                        <a:pt x="295" y="304"/>
                        <a:pt x="295" y="304"/>
                        <a:pt x="295" y="304"/>
                      </a:cubicBezTo>
                      <a:cubicBezTo>
                        <a:pt x="296" y="305"/>
                        <a:pt x="296" y="305"/>
                        <a:pt x="296" y="305"/>
                      </a:cubicBezTo>
                      <a:cubicBezTo>
                        <a:pt x="296" y="305"/>
                        <a:pt x="296" y="305"/>
                        <a:pt x="296" y="305"/>
                      </a:cubicBezTo>
                      <a:cubicBezTo>
                        <a:pt x="297" y="306"/>
                        <a:pt x="297" y="306"/>
                        <a:pt x="297" y="306"/>
                      </a:cubicBezTo>
                      <a:cubicBezTo>
                        <a:pt x="298" y="306"/>
                        <a:pt x="298" y="306"/>
                        <a:pt x="298" y="306"/>
                      </a:cubicBezTo>
                      <a:cubicBezTo>
                        <a:pt x="299" y="307"/>
                        <a:pt x="299" y="307"/>
                        <a:pt x="299" y="307"/>
                      </a:cubicBezTo>
                      <a:cubicBezTo>
                        <a:pt x="300" y="308"/>
                        <a:pt x="300" y="308"/>
                        <a:pt x="300" y="308"/>
                      </a:cubicBezTo>
                      <a:cubicBezTo>
                        <a:pt x="301" y="308"/>
                        <a:pt x="301" y="308"/>
                        <a:pt x="301" y="308"/>
                      </a:cubicBezTo>
                      <a:cubicBezTo>
                        <a:pt x="302" y="309"/>
                        <a:pt x="302" y="309"/>
                        <a:pt x="302" y="309"/>
                      </a:cubicBezTo>
                      <a:cubicBezTo>
                        <a:pt x="303" y="309"/>
                        <a:pt x="303" y="309"/>
                        <a:pt x="303" y="309"/>
                      </a:cubicBezTo>
                      <a:cubicBezTo>
                        <a:pt x="304" y="309"/>
                        <a:pt x="304" y="309"/>
                        <a:pt x="304" y="309"/>
                      </a:cubicBezTo>
                      <a:cubicBezTo>
                        <a:pt x="305" y="310"/>
                        <a:pt x="305" y="310"/>
                        <a:pt x="305" y="310"/>
                      </a:cubicBezTo>
                      <a:cubicBezTo>
                        <a:pt x="305" y="310"/>
                        <a:pt x="305" y="310"/>
                        <a:pt x="305" y="310"/>
                      </a:cubicBezTo>
                      <a:cubicBezTo>
                        <a:pt x="306" y="310"/>
                        <a:pt x="306" y="310"/>
                        <a:pt x="306" y="310"/>
                      </a:cubicBezTo>
                      <a:cubicBezTo>
                        <a:pt x="307" y="310"/>
                        <a:pt x="307" y="310"/>
                        <a:pt x="307" y="310"/>
                      </a:cubicBezTo>
                      <a:cubicBezTo>
                        <a:pt x="308" y="309"/>
                        <a:pt x="308" y="309"/>
                        <a:pt x="308" y="309"/>
                      </a:cubicBezTo>
                      <a:cubicBezTo>
                        <a:pt x="308" y="309"/>
                        <a:pt x="308" y="309"/>
                        <a:pt x="308" y="309"/>
                      </a:cubicBezTo>
                      <a:cubicBezTo>
                        <a:pt x="309" y="309"/>
                        <a:pt x="309" y="309"/>
                        <a:pt x="309" y="309"/>
                      </a:cubicBezTo>
                      <a:cubicBezTo>
                        <a:pt x="309" y="309"/>
                        <a:pt x="309" y="309"/>
                        <a:pt x="309" y="309"/>
                      </a:cubicBezTo>
                      <a:cubicBezTo>
                        <a:pt x="310" y="308"/>
                        <a:pt x="310" y="308"/>
                        <a:pt x="310" y="308"/>
                      </a:cubicBezTo>
                      <a:cubicBezTo>
                        <a:pt x="311" y="308"/>
                        <a:pt x="311" y="308"/>
                        <a:pt x="311" y="308"/>
                      </a:cubicBezTo>
                      <a:cubicBezTo>
                        <a:pt x="311" y="308"/>
                        <a:pt x="311" y="308"/>
                        <a:pt x="311" y="308"/>
                      </a:cubicBezTo>
                      <a:cubicBezTo>
                        <a:pt x="312" y="307"/>
                        <a:pt x="312" y="307"/>
                        <a:pt x="312" y="307"/>
                      </a:cubicBezTo>
                      <a:cubicBezTo>
                        <a:pt x="314" y="307"/>
                        <a:pt x="314" y="307"/>
                        <a:pt x="314" y="307"/>
                      </a:cubicBezTo>
                      <a:cubicBezTo>
                        <a:pt x="315" y="307"/>
                        <a:pt x="315" y="307"/>
                        <a:pt x="315" y="307"/>
                      </a:cubicBezTo>
                      <a:cubicBezTo>
                        <a:pt x="315" y="308"/>
                        <a:pt x="315" y="308"/>
                        <a:pt x="315" y="308"/>
                      </a:cubicBezTo>
                      <a:cubicBezTo>
                        <a:pt x="316" y="308"/>
                        <a:pt x="316" y="308"/>
                        <a:pt x="316" y="308"/>
                      </a:cubicBezTo>
                      <a:cubicBezTo>
                        <a:pt x="316" y="310"/>
                        <a:pt x="316" y="310"/>
                        <a:pt x="316" y="310"/>
                      </a:cubicBezTo>
                      <a:cubicBezTo>
                        <a:pt x="316" y="311"/>
                        <a:pt x="316" y="311"/>
                        <a:pt x="316" y="311"/>
                      </a:cubicBezTo>
                      <a:cubicBezTo>
                        <a:pt x="316" y="311"/>
                        <a:pt x="316" y="311"/>
                        <a:pt x="316" y="311"/>
                      </a:cubicBezTo>
                      <a:cubicBezTo>
                        <a:pt x="317" y="312"/>
                        <a:pt x="317" y="312"/>
                        <a:pt x="317" y="312"/>
                      </a:cubicBezTo>
                      <a:cubicBezTo>
                        <a:pt x="317" y="313"/>
                        <a:pt x="317" y="313"/>
                        <a:pt x="317" y="313"/>
                      </a:cubicBezTo>
                      <a:cubicBezTo>
                        <a:pt x="318" y="314"/>
                        <a:pt x="318" y="314"/>
                        <a:pt x="318" y="314"/>
                      </a:cubicBezTo>
                      <a:cubicBezTo>
                        <a:pt x="319" y="314"/>
                        <a:pt x="319" y="314"/>
                        <a:pt x="319" y="314"/>
                      </a:cubicBezTo>
                      <a:cubicBezTo>
                        <a:pt x="320" y="314"/>
                        <a:pt x="320" y="314"/>
                        <a:pt x="320" y="314"/>
                      </a:cubicBezTo>
                      <a:cubicBezTo>
                        <a:pt x="321" y="314"/>
                        <a:pt x="321" y="314"/>
                        <a:pt x="321" y="314"/>
                      </a:cubicBezTo>
                      <a:cubicBezTo>
                        <a:pt x="322" y="314"/>
                        <a:pt x="322" y="314"/>
                        <a:pt x="322" y="314"/>
                      </a:cubicBezTo>
                      <a:cubicBezTo>
                        <a:pt x="323" y="314"/>
                        <a:pt x="323" y="314"/>
                        <a:pt x="323" y="314"/>
                      </a:cubicBezTo>
                      <a:cubicBezTo>
                        <a:pt x="324" y="315"/>
                        <a:pt x="324" y="315"/>
                        <a:pt x="324" y="315"/>
                      </a:cubicBezTo>
                      <a:cubicBezTo>
                        <a:pt x="324" y="315"/>
                        <a:pt x="324" y="315"/>
                        <a:pt x="324" y="315"/>
                      </a:cubicBezTo>
                      <a:cubicBezTo>
                        <a:pt x="325" y="315"/>
                        <a:pt x="325" y="315"/>
                        <a:pt x="325" y="315"/>
                      </a:cubicBezTo>
                      <a:cubicBezTo>
                        <a:pt x="325" y="315"/>
                        <a:pt x="325" y="315"/>
                        <a:pt x="325" y="315"/>
                      </a:cubicBezTo>
                      <a:cubicBezTo>
                        <a:pt x="325" y="315"/>
                        <a:pt x="325" y="315"/>
                        <a:pt x="325" y="315"/>
                      </a:cubicBezTo>
                      <a:cubicBezTo>
                        <a:pt x="326" y="315"/>
                        <a:pt x="326" y="315"/>
                        <a:pt x="326" y="315"/>
                      </a:cubicBezTo>
                      <a:cubicBezTo>
                        <a:pt x="326" y="315"/>
                        <a:pt x="326" y="315"/>
                        <a:pt x="326" y="315"/>
                      </a:cubicBezTo>
                      <a:cubicBezTo>
                        <a:pt x="327" y="315"/>
                        <a:pt x="327" y="315"/>
                        <a:pt x="327" y="315"/>
                      </a:cubicBezTo>
                      <a:cubicBezTo>
                        <a:pt x="328" y="315"/>
                        <a:pt x="328" y="315"/>
                        <a:pt x="328" y="315"/>
                      </a:cubicBezTo>
                      <a:cubicBezTo>
                        <a:pt x="329" y="315"/>
                        <a:pt x="329" y="315"/>
                        <a:pt x="329" y="315"/>
                      </a:cubicBezTo>
                      <a:cubicBezTo>
                        <a:pt x="330" y="315"/>
                        <a:pt x="330" y="315"/>
                        <a:pt x="330" y="315"/>
                      </a:cubicBezTo>
                      <a:cubicBezTo>
                        <a:pt x="330" y="315"/>
                        <a:pt x="330" y="315"/>
                        <a:pt x="330" y="315"/>
                      </a:cubicBezTo>
                      <a:cubicBezTo>
                        <a:pt x="331" y="315"/>
                        <a:pt x="331" y="315"/>
                        <a:pt x="331" y="315"/>
                      </a:cubicBezTo>
                      <a:cubicBezTo>
                        <a:pt x="331" y="315"/>
                        <a:pt x="331" y="315"/>
                        <a:pt x="331" y="315"/>
                      </a:cubicBezTo>
                      <a:cubicBezTo>
                        <a:pt x="331" y="315"/>
                        <a:pt x="331" y="315"/>
                        <a:pt x="331" y="315"/>
                      </a:cubicBezTo>
                      <a:cubicBezTo>
                        <a:pt x="332" y="316"/>
                        <a:pt x="332" y="316"/>
                        <a:pt x="332" y="316"/>
                      </a:cubicBezTo>
                      <a:cubicBezTo>
                        <a:pt x="332" y="316"/>
                        <a:pt x="332" y="316"/>
                        <a:pt x="332" y="316"/>
                      </a:cubicBezTo>
                      <a:cubicBezTo>
                        <a:pt x="333" y="316"/>
                        <a:pt x="333" y="316"/>
                        <a:pt x="333" y="316"/>
                      </a:cubicBezTo>
                      <a:cubicBezTo>
                        <a:pt x="334" y="316"/>
                        <a:pt x="334" y="316"/>
                        <a:pt x="334" y="316"/>
                      </a:cubicBezTo>
                      <a:cubicBezTo>
                        <a:pt x="334" y="317"/>
                        <a:pt x="334" y="317"/>
                        <a:pt x="334" y="317"/>
                      </a:cubicBezTo>
                      <a:cubicBezTo>
                        <a:pt x="335" y="317"/>
                        <a:pt x="335" y="317"/>
                        <a:pt x="335" y="317"/>
                      </a:cubicBezTo>
                      <a:cubicBezTo>
                        <a:pt x="335" y="316"/>
                        <a:pt x="335" y="316"/>
                        <a:pt x="335" y="316"/>
                      </a:cubicBezTo>
                      <a:cubicBezTo>
                        <a:pt x="336" y="316"/>
                        <a:pt x="336" y="316"/>
                        <a:pt x="336" y="316"/>
                      </a:cubicBezTo>
                      <a:cubicBezTo>
                        <a:pt x="337" y="316"/>
                        <a:pt x="337" y="316"/>
                        <a:pt x="337" y="316"/>
                      </a:cubicBezTo>
                      <a:cubicBezTo>
                        <a:pt x="337" y="316"/>
                        <a:pt x="337" y="316"/>
                        <a:pt x="337" y="316"/>
                      </a:cubicBezTo>
                      <a:cubicBezTo>
                        <a:pt x="339" y="316"/>
                        <a:pt x="339" y="316"/>
                        <a:pt x="339" y="316"/>
                      </a:cubicBezTo>
                      <a:cubicBezTo>
                        <a:pt x="339" y="316"/>
                        <a:pt x="339" y="316"/>
                        <a:pt x="339" y="316"/>
                      </a:cubicBezTo>
                      <a:cubicBezTo>
                        <a:pt x="340" y="316"/>
                        <a:pt x="340" y="316"/>
                        <a:pt x="340" y="316"/>
                      </a:cubicBezTo>
                      <a:cubicBezTo>
                        <a:pt x="341" y="316"/>
                        <a:pt x="341" y="316"/>
                        <a:pt x="341" y="316"/>
                      </a:cubicBezTo>
                      <a:cubicBezTo>
                        <a:pt x="343" y="316"/>
                        <a:pt x="343" y="316"/>
                        <a:pt x="343" y="316"/>
                      </a:cubicBezTo>
                      <a:cubicBezTo>
                        <a:pt x="343" y="316"/>
                        <a:pt x="343" y="316"/>
                        <a:pt x="343" y="316"/>
                      </a:cubicBezTo>
                      <a:cubicBezTo>
                        <a:pt x="344" y="315"/>
                        <a:pt x="344" y="315"/>
                        <a:pt x="344" y="315"/>
                      </a:cubicBezTo>
                      <a:cubicBezTo>
                        <a:pt x="344" y="315"/>
                        <a:pt x="344" y="315"/>
                        <a:pt x="344" y="315"/>
                      </a:cubicBezTo>
                      <a:cubicBezTo>
                        <a:pt x="345" y="315"/>
                        <a:pt x="345" y="315"/>
                        <a:pt x="345" y="315"/>
                      </a:cubicBezTo>
                      <a:cubicBezTo>
                        <a:pt x="345" y="315"/>
                        <a:pt x="345" y="315"/>
                        <a:pt x="345" y="315"/>
                      </a:cubicBezTo>
                      <a:cubicBezTo>
                        <a:pt x="346" y="315"/>
                        <a:pt x="346" y="315"/>
                        <a:pt x="346" y="315"/>
                      </a:cubicBezTo>
                      <a:cubicBezTo>
                        <a:pt x="346" y="315"/>
                        <a:pt x="346" y="315"/>
                        <a:pt x="346" y="315"/>
                      </a:cubicBezTo>
                      <a:cubicBezTo>
                        <a:pt x="346" y="315"/>
                        <a:pt x="346" y="315"/>
                        <a:pt x="346" y="315"/>
                      </a:cubicBezTo>
                      <a:cubicBezTo>
                        <a:pt x="347" y="315"/>
                        <a:pt x="347" y="315"/>
                        <a:pt x="347" y="315"/>
                      </a:cubicBezTo>
                      <a:cubicBezTo>
                        <a:pt x="347" y="316"/>
                        <a:pt x="347" y="316"/>
                        <a:pt x="347" y="316"/>
                      </a:cubicBezTo>
                      <a:cubicBezTo>
                        <a:pt x="349" y="316"/>
                        <a:pt x="349" y="316"/>
                        <a:pt x="349" y="316"/>
                      </a:cubicBezTo>
                      <a:cubicBezTo>
                        <a:pt x="349" y="316"/>
                        <a:pt x="349" y="316"/>
                        <a:pt x="349" y="316"/>
                      </a:cubicBezTo>
                      <a:cubicBezTo>
                        <a:pt x="349" y="316"/>
                        <a:pt x="349" y="316"/>
                        <a:pt x="349" y="316"/>
                      </a:cubicBezTo>
                      <a:cubicBezTo>
                        <a:pt x="350" y="316"/>
                        <a:pt x="350" y="316"/>
                        <a:pt x="350" y="316"/>
                      </a:cubicBezTo>
                      <a:cubicBezTo>
                        <a:pt x="351" y="316"/>
                        <a:pt x="351" y="316"/>
                        <a:pt x="351" y="316"/>
                      </a:cubicBezTo>
                      <a:cubicBezTo>
                        <a:pt x="352" y="315"/>
                        <a:pt x="352" y="315"/>
                        <a:pt x="352" y="315"/>
                      </a:cubicBezTo>
                      <a:cubicBezTo>
                        <a:pt x="353" y="315"/>
                        <a:pt x="353" y="315"/>
                        <a:pt x="353" y="315"/>
                      </a:cubicBezTo>
                      <a:cubicBezTo>
                        <a:pt x="353" y="315"/>
                        <a:pt x="353" y="315"/>
                        <a:pt x="353" y="315"/>
                      </a:cubicBezTo>
                      <a:cubicBezTo>
                        <a:pt x="354" y="315"/>
                        <a:pt x="354" y="315"/>
                        <a:pt x="354" y="315"/>
                      </a:cubicBezTo>
                      <a:cubicBezTo>
                        <a:pt x="355" y="315"/>
                        <a:pt x="355" y="315"/>
                        <a:pt x="355" y="315"/>
                      </a:cubicBezTo>
                      <a:cubicBezTo>
                        <a:pt x="355" y="315"/>
                        <a:pt x="355" y="315"/>
                        <a:pt x="355" y="315"/>
                      </a:cubicBezTo>
                      <a:cubicBezTo>
                        <a:pt x="356" y="314"/>
                        <a:pt x="356" y="314"/>
                        <a:pt x="356" y="314"/>
                      </a:cubicBezTo>
                      <a:cubicBezTo>
                        <a:pt x="356" y="315"/>
                        <a:pt x="356" y="315"/>
                        <a:pt x="356" y="315"/>
                      </a:cubicBezTo>
                      <a:cubicBezTo>
                        <a:pt x="357" y="315"/>
                        <a:pt x="357" y="315"/>
                        <a:pt x="357" y="315"/>
                      </a:cubicBezTo>
                      <a:cubicBezTo>
                        <a:pt x="357" y="316"/>
                        <a:pt x="357" y="316"/>
                        <a:pt x="357" y="316"/>
                      </a:cubicBezTo>
                      <a:cubicBezTo>
                        <a:pt x="357" y="316"/>
                        <a:pt x="357" y="316"/>
                        <a:pt x="357" y="317"/>
                      </a:cubicBezTo>
                      <a:cubicBezTo>
                        <a:pt x="357" y="317"/>
                        <a:pt x="357" y="317"/>
                        <a:pt x="357" y="317"/>
                      </a:cubicBezTo>
                      <a:cubicBezTo>
                        <a:pt x="358" y="317"/>
                        <a:pt x="358" y="317"/>
                        <a:pt x="358" y="317"/>
                      </a:cubicBezTo>
                      <a:cubicBezTo>
                        <a:pt x="358" y="318"/>
                        <a:pt x="358" y="318"/>
                        <a:pt x="358" y="318"/>
                      </a:cubicBezTo>
                      <a:cubicBezTo>
                        <a:pt x="358" y="318"/>
                        <a:pt x="358" y="318"/>
                        <a:pt x="359" y="318"/>
                      </a:cubicBezTo>
                      <a:cubicBezTo>
                        <a:pt x="359" y="318"/>
                        <a:pt x="359" y="318"/>
                        <a:pt x="359" y="318"/>
                      </a:cubicBezTo>
                      <a:cubicBezTo>
                        <a:pt x="359" y="319"/>
                        <a:pt x="359" y="319"/>
                        <a:pt x="359" y="319"/>
                      </a:cubicBezTo>
                      <a:cubicBezTo>
                        <a:pt x="359" y="320"/>
                        <a:pt x="359" y="320"/>
                        <a:pt x="359" y="320"/>
                      </a:cubicBezTo>
                      <a:cubicBezTo>
                        <a:pt x="359" y="320"/>
                        <a:pt x="360" y="320"/>
                        <a:pt x="360" y="321"/>
                      </a:cubicBezTo>
                      <a:cubicBezTo>
                        <a:pt x="360" y="321"/>
                        <a:pt x="360" y="321"/>
                        <a:pt x="360" y="321"/>
                      </a:cubicBezTo>
                      <a:cubicBezTo>
                        <a:pt x="361" y="322"/>
                        <a:pt x="361" y="322"/>
                        <a:pt x="361" y="322"/>
                      </a:cubicBezTo>
                      <a:cubicBezTo>
                        <a:pt x="361" y="322"/>
                        <a:pt x="361" y="322"/>
                        <a:pt x="362" y="322"/>
                      </a:cubicBezTo>
                      <a:cubicBezTo>
                        <a:pt x="362" y="322"/>
                        <a:pt x="363" y="322"/>
                        <a:pt x="363" y="322"/>
                      </a:cubicBezTo>
                      <a:cubicBezTo>
                        <a:pt x="363" y="323"/>
                        <a:pt x="363" y="323"/>
                        <a:pt x="363" y="323"/>
                      </a:cubicBezTo>
                      <a:cubicBezTo>
                        <a:pt x="364" y="322"/>
                        <a:pt x="364" y="322"/>
                        <a:pt x="364" y="322"/>
                      </a:cubicBezTo>
                      <a:cubicBezTo>
                        <a:pt x="365" y="322"/>
                        <a:pt x="365" y="322"/>
                        <a:pt x="365" y="322"/>
                      </a:cubicBezTo>
                      <a:cubicBezTo>
                        <a:pt x="364" y="323"/>
                        <a:pt x="364" y="323"/>
                        <a:pt x="364" y="323"/>
                      </a:cubicBezTo>
                      <a:cubicBezTo>
                        <a:pt x="364" y="323"/>
                        <a:pt x="364" y="323"/>
                        <a:pt x="364" y="323"/>
                      </a:cubicBezTo>
                      <a:cubicBezTo>
                        <a:pt x="364" y="323"/>
                        <a:pt x="364" y="323"/>
                        <a:pt x="364" y="323"/>
                      </a:cubicBezTo>
                      <a:cubicBezTo>
                        <a:pt x="364" y="324"/>
                        <a:pt x="364" y="324"/>
                        <a:pt x="364" y="324"/>
                      </a:cubicBezTo>
                      <a:cubicBezTo>
                        <a:pt x="365" y="324"/>
                        <a:pt x="365" y="324"/>
                        <a:pt x="365" y="324"/>
                      </a:cubicBezTo>
                      <a:cubicBezTo>
                        <a:pt x="365" y="324"/>
                        <a:pt x="365" y="325"/>
                        <a:pt x="366" y="325"/>
                      </a:cubicBezTo>
                      <a:cubicBezTo>
                        <a:pt x="366" y="325"/>
                        <a:pt x="366" y="326"/>
                        <a:pt x="366" y="326"/>
                      </a:cubicBezTo>
                      <a:cubicBezTo>
                        <a:pt x="367" y="326"/>
                        <a:pt x="367" y="326"/>
                        <a:pt x="367" y="326"/>
                      </a:cubicBezTo>
                      <a:cubicBezTo>
                        <a:pt x="367" y="327"/>
                        <a:pt x="367" y="327"/>
                        <a:pt x="367" y="327"/>
                      </a:cubicBezTo>
                      <a:cubicBezTo>
                        <a:pt x="369" y="327"/>
                        <a:pt x="369" y="327"/>
                        <a:pt x="369" y="327"/>
                      </a:cubicBezTo>
                      <a:cubicBezTo>
                        <a:pt x="370" y="327"/>
                        <a:pt x="370" y="327"/>
                        <a:pt x="370" y="327"/>
                      </a:cubicBezTo>
                      <a:cubicBezTo>
                        <a:pt x="370" y="327"/>
                        <a:pt x="370" y="327"/>
                        <a:pt x="370" y="327"/>
                      </a:cubicBezTo>
                      <a:cubicBezTo>
                        <a:pt x="371" y="326"/>
                        <a:pt x="371" y="326"/>
                        <a:pt x="371" y="326"/>
                      </a:cubicBezTo>
                      <a:cubicBezTo>
                        <a:pt x="372" y="326"/>
                        <a:pt x="372" y="326"/>
                        <a:pt x="372" y="326"/>
                      </a:cubicBezTo>
                      <a:cubicBezTo>
                        <a:pt x="373" y="326"/>
                        <a:pt x="373" y="326"/>
                        <a:pt x="373" y="326"/>
                      </a:cubicBezTo>
                      <a:cubicBezTo>
                        <a:pt x="373" y="326"/>
                        <a:pt x="373" y="326"/>
                        <a:pt x="373" y="326"/>
                      </a:cubicBezTo>
                      <a:cubicBezTo>
                        <a:pt x="373" y="327"/>
                        <a:pt x="373" y="327"/>
                        <a:pt x="373" y="327"/>
                      </a:cubicBezTo>
                      <a:cubicBezTo>
                        <a:pt x="372" y="327"/>
                        <a:pt x="372" y="327"/>
                        <a:pt x="372" y="327"/>
                      </a:cubicBezTo>
                      <a:cubicBezTo>
                        <a:pt x="371" y="328"/>
                        <a:pt x="371" y="328"/>
                        <a:pt x="371" y="328"/>
                      </a:cubicBezTo>
                      <a:cubicBezTo>
                        <a:pt x="371" y="328"/>
                        <a:pt x="371" y="328"/>
                        <a:pt x="371" y="328"/>
                      </a:cubicBezTo>
                      <a:cubicBezTo>
                        <a:pt x="370" y="328"/>
                        <a:pt x="370" y="328"/>
                        <a:pt x="370" y="328"/>
                      </a:cubicBezTo>
                      <a:cubicBezTo>
                        <a:pt x="370" y="328"/>
                        <a:pt x="370" y="328"/>
                        <a:pt x="370" y="328"/>
                      </a:cubicBezTo>
                      <a:cubicBezTo>
                        <a:pt x="368" y="329"/>
                        <a:pt x="368" y="329"/>
                        <a:pt x="368" y="329"/>
                      </a:cubicBezTo>
                      <a:cubicBezTo>
                        <a:pt x="368" y="329"/>
                        <a:pt x="368" y="329"/>
                        <a:pt x="368" y="329"/>
                      </a:cubicBezTo>
                      <a:cubicBezTo>
                        <a:pt x="368" y="328"/>
                        <a:pt x="368" y="328"/>
                        <a:pt x="368" y="328"/>
                      </a:cubicBezTo>
                      <a:cubicBezTo>
                        <a:pt x="367" y="328"/>
                        <a:pt x="367" y="328"/>
                        <a:pt x="367" y="328"/>
                      </a:cubicBezTo>
                      <a:cubicBezTo>
                        <a:pt x="367" y="329"/>
                        <a:pt x="367" y="329"/>
                        <a:pt x="367" y="329"/>
                      </a:cubicBezTo>
                      <a:cubicBezTo>
                        <a:pt x="367" y="329"/>
                        <a:pt x="367" y="329"/>
                        <a:pt x="367" y="329"/>
                      </a:cubicBezTo>
                      <a:cubicBezTo>
                        <a:pt x="368" y="330"/>
                        <a:pt x="368" y="330"/>
                        <a:pt x="368" y="330"/>
                      </a:cubicBezTo>
                      <a:cubicBezTo>
                        <a:pt x="368" y="331"/>
                        <a:pt x="368" y="331"/>
                        <a:pt x="368" y="331"/>
                      </a:cubicBezTo>
                      <a:cubicBezTo>
                        <a:pt x="369" y="331"/>
                        <a:pt x="369" y="331"/>
                        <a:pt x="369" y="331"/>
                      </a:cubicBezTo>
                      <a:cubicBezTo>
                        <a:pt x="369" y="332"/>
                        <a:pt x="369" y="332"/>
                        <a:pt x="369" y="332"/>
                      </a:cubicBezTo>
                      <a:cubicBezTo>
                        <a:pt x="370" y="333"/>
                        <a:pt x="370" y="333"/>
                        <a:pt x="370" y="333"/>
                      </a:cubicBezTo>
                      <a:cubicBezTo>
                        <a:pt x="371" y="334"/>
                        <a:pt x="371" y="334"/>
                        <a:pt x="371" y="334"/>
                      </a:cubicBezTo>
                      <a:cubicBezTo>
                        <a:pt x="372" y="335"/>
                        <a:pt x="372" y="335"/>
                        <a:pt x="372" y="335"/>
                      </a:cubicBezTo>
                      <a:cubicBezTo>
                        <a:pt x="373" y="335"/>
                        <a:pt x="373" y="335"/>
                        <a:pt x="373" y="335"/>
                      </a:cubicBezTo>
                      <a:cubicBezTo>
                        <a:pt x="373" y="336"/>
                        <a:pt x="373" y="336"/>
                        <a:pt x="373" y="336"/>
                      </a:cubicBezTo>
                      <a:cubicBezTo>
                        <a:pt x="374" y="336"/>
                        <a:pt x="374" y="336"/>
                        <a:pt x="374" y="336"/>
                      </a:cubicBezTo>
                      <a:cubicBezTo>
                        <a:pt x="375" y="336"/>
                        <a:pt x="375" y="336"/>
                        <a:pt x="375" y="336"/>
                      </a:cubicBezTo>
                      <a:cubicBezTo>
                        <a:pt x="376" y="336"/>
                        <a:pt x="376" y="336"/>
                        <a:pt x="376" y="336"/>
                      </a:cubicBezTo>
                      <a:cubicBezTo>
                        <a:pt x="377" y="336"/>
                        <a:pt x="377" y="336"/>
                        <a:pt x="377" y="336"/>
                      </a:cubicBezTo>
                      <a:cubicBezTo>
                        <a:pt x="378" y="335"/>
                        <a:pt x="378" y="335"/>
                        <a:pt x="378" y="335"/>
                      </a:cubicBezTo>
                      <a:cubicBezTo>
                        <a:pt x="378" y="335"/>
                        <a:pt x="378" y="335"/>
                        <a:pt x="378" y="335"/>
                      </a:cubicBezTo>
                      <a:cubicBezTo>
                        <a:pt x="379" y="334"/>
                        <a:pt x="379" y="334"/>
                        <a:pt x="379" y="334"/>
                      </a:cubicBezTo>
                      <a:cubicBezTo>
                        <a:pt x="380" y="334"/>
                        <a:pt x="380" y="334"/>
                        <a:pt x="380" y="334"/>
                      </a:cubicBezTo>
                      <a:cubicBezTo>
                        <a:pt x="380" y="333"/>
                        <a:pt x="380" y="333"/>
                        <a:pt x="380" y="333"/>
                      </a:cubicBezTo>
                      <a:cubicBezTo>
                        <a:pt x="381" y="333"/>
                        <a:pt x="381" y="333"/>
                        <a:pt x="381" y="333"/>
                      </a:cubicBezTo>
                      <a:cubicBezTo>
                        <a:pt x="381" y="332"/>
                        <a:pt x="381" y="332"/>
                        <a:pt x="381" y="332"/>
                      </a:cubicBezTo>
                      <a:cubicBezTo>
                        <a:pt x="380" y="331"/>
                        <a:pt x="380" y="331"/>
                        <a:pt x="380" y="331"/>
                      </a:cubicBezTo>
                      <a:cubicBezTo>
                        <a:pt x="380" y="331"/>
                        <a:pt x="380" y="331"/>
                        <a:pt x="380" y="331"/>
                      </a:cubicBezTo>
                      <a:cubicBezTo>
                        <a:pt x="380" y="330"/>
                        <a:pt x="380" y="330"/>
                        <a:pt x="380" y="330"/>
                      </a:cubicBezTo>
                      <a:cubicBezTo>
                        <a:pt x="381" y="330"/>
                        <a:pt x="381" y="330"/>
                        <a:pt x="381" y="330"/>
                      </a:cubicBezTo>
                      <a:cubicBezTo>
                        <a:pt x="381" y="330"/>
                        <a:pt x="381" y="330"/>
                        <a:pt x="381" y="330"/>
                      </a:cubicBezTo>
                      <a:cubicBezTo>
                        <a:pt x="381" y="329"/>
                        <a:pt x="381" y="329"/>
                        <a:pt x="381" y="329"/>
                      </a:cubicBezTo>
                      <a:cubicBezTo>
                        <a:pt x="381" y="329"/>
                        <a:pt x="381" y="329"/>
                        <a:pt x="381" y="329"/>
                      </a:cubicBezTo>
                      <a:cubicBezTo>
                        <a:pt x="382" y="329"/>
                        <a:pt x="382" y="329"/>
                        <a:pt x="382" y="329"/>
                      </a:cubicBezTo>
                      <a:cubicBezTo>
                        <a:pt x="382" y="330"/>
                        <a:pt x="382" y="330"/>
                        <a:pt x="382" y="330"/>
                      </a:cubicBezTo>
                      <a:cubicBezTo>
                        <a:pt x="383" y="329"/>
                        <a:pt x="383" y="329"/>
                        <a:pt x="383" y="329"/>
                      </a:cubicBezTo>
                      <a:cubicBezTo>
                        <a:pt x="383" y="329"/>
                        <a:pt x="383" y="329"/>
                        <a:pt x="383" y="329"/>
                      </a:cubicBezTo>
                      <a:cubicBezTo>
                        <a:pt x="383" y="330"/>
                        <a:pt x="383" y="330"/>
                        <a:pt x="383" y="330"/>
                      </a:cubicBezTo>
                      <a:cubicBezTo>
                        <a:pt x="382" y="330"/>
                        <a:pt x="382" y="330"/>
                        <a:pt x="382" y="330"/>
                      </a:cubicBezTo>
                      <a:cubicBezTo>
                        <a:pt x="382" y="331"/>
                        <a:pt x="382" y="331"/>
                        <a:pt x="382" y="331"/>
                      </a:cubicBezTo>
                      <a:cubicBezTo>
                        <a:pt x="382" y="331"/>
                        <a:pt x="382" y="331"/>
                        <a:pt x="382" y="331"/>
                      </a:cubicBezTo>
                      <a:cubicBezTo>
                        <a:pt x="382" y="332"/>
                        <a:pt x="382" y="332"/>
                        <a:pt x="382" y="332"/>
                      </a:cubicBezTo>
                      <a:cubicBezTo>
                        <a:pt x="382" y="332"/>
                        <a:pt x="382" y="332"/>
                        <a:pt x="382" y="332"/>
                      </a:cubicBezTo>
                      <a:cubicBezTo>
                        <a:pt x="383" y="332"/>
                        <a:pt x="383" y="332"/>
                        <a:pt x="383" y="332"/>
                      </a:cubicBezTo>
                      <a:cubicBezTo>
                        <a:pt x="382" y="333"/>
                        <a:pt x="382" y="333"/>
                        <a:pt x="382" y="333"/>
                      </a:cubicBezTo>
                      <a:cubicBezTo>
                        <a:pt x="382" y="333"/>
                        <a:pt x="382" y="333"/>
                        <a:pt x="382" y="333"/>
                      </a:cubicBezTo>
                      <a:cubicBezTo>
                        <a:pt x="382" y="334"/>
                        <a:pt x="382" y="334"/>
                        <a:pt x="382" y="334"/>
                      </a:cubicBezTo>
                      <a:cubicBezTo>
                        <a:pt x="383" y="334"/>
                        <a:pt x="383" y="334"/>
                        <a:pt x="383" y="334"/>
                      </a:cubicBezTo>
                      <a:cubicBezTo>
                        <a:pt x="383" y="335"/>
                        <a:pt x="383" y="335"/>
                        <a:pt x="383" y="335"/>
                      </a:cubicBezTo>
                      <a:cubicBezTo>
                        <a:pt x="383" y="336"/>
                        <a:pt x="383" y="336"/>
                        <a:pt x="383" y="336"/>
                      </a:cubicBezTo>
                      <a:cubicBezTo>
                        <a:pt x="383" y="337"/>
                        <a:pt x="383" y="337"/>
                        <a:pt x="383" y="337"/>
                      </a:cubicBezTo>
                      <a:cubicBezTo>
                        <a:pt x="383" y="337"/>
                        <a:pt x="383" y="337"/>
                        <a:pt x="383" y="337"/>
                      </a:cubicBezTo>
                      <a:cubicBezTo>
                        <a:pt x="382" y="338"/>
                        <a:pt x="382" y="338"/>
                        <a:pt x="382" y="338"/>
                      </a:cubicBezTo>
                      <a:cubicBezTo>
                        <a:pt x="382" y="339"/>
                        <a:pt x="382" y="339"/>
                        <a:pt x="382" y="339"/>
                      </a:cubicBezTo>
                      <a:cubicBezTo>
                        <a:pt x="382" y="341"/>
                        <a:pt x="382" y="341"/>
                        <a:pt x="382" y="341"/>
                      </a:cubicBezTo>
                      <a:cubicBezTo>
                        <a:pt x="383" y="342"/>
                        <a:pt x="383" y="342"/>
                        <a:pt x="383" y="342"/>
                      </a:cubicBezTo>
                      <a:cubicBezTo>
                        <a:pt x="383" y="343"/>
                        <a:pt x="383" y="343"/>
                        <a:pt x="383" y="343"/>
                      </a:cubicBezTo>
                      <a:cubicBezTo>
                        <a:pt x="383" y="343"/>
                        <a:pt x="383" y="343"/>
                        <a:pt x="383" y="343"/>
                      </a:cubicBezTo>
                      <a:cubicBezTo>
                        <a:pt x="383" y="344"/>
                        <a:pt x="383" y="344"/>
                        <a:pt x="383" y="344"/>
                      </a:cubicBezTo>
                      <a:cubicBezTo>
                        <a:pt x="383" y="346"/>
                        <a:pt x="383" y="346"/>
                        <a:pt x="383" y="346"/>
                      </a:cubicBezTo>
                      <a:cubicBezTo>
                        <a:pt x="383" y="346"/>
                        <a:pt x="383" y="346"/>
                        <a:pt x="383" y="346"/>
                      </a:cubicBezTo>
                      <a:cubicBezTo>
                        <a:pt x="384" y="347"/>
                        <a:pt x="384" y="347"/>
                        <a:pt x="384" y="347"/>
                      </a:cubicBezTo>
                      <a:cubicBezTo>
                        <a:pt x="384" y="348"/>
                        <a:pt x="384" y="348"/>
                        <a:pt x="384" y="348"/>
                      </a:cubicBezTo>
                      <a:cubicBezTo>
                        <a:pt x="384" y="349"/>
                        <a:pt x="384" y="349"/>
                        <a:pt x="384" y="349"/>
                      </a:cubicBezTo>
                      <a:cubicBezTo>
                        <a:pt x="385" y="351"/>
                        <a:pt x="385" y="351"/>
                        <a:pt x="385" y="351"/>
                      </a:cubicBezTo>
                      <a:cubicBezTo>
                        <a:pt x="385" y="352"/>
                        <a:pt x="385" y="352"/>
                        <a:pt x="385" y="352"/>
                      </a:cubicBezTo>
                      <a:cubicBezTo>
                        <a:pt x="385" y="353"/>
                        <a:pt x="385" y="353"/>
                        <a:pt x="385" y="353"/>
                      </a:cubicBezTo>
                      <a:cubicBezTo>
                        <a:pt x="385" y="354"/>
                        <a:pt x="385" y="354"/>
                        <a:pt x="385" y="354"/>
                      </a:cubicBezTo>
                      <a:cubicBezTo>
                        <a:pt x="385" y="355"/>
                        <a:pt x="385" y="355"/>
                        <a:pt x="385" y="355"/>
                      </a:cubicBezTo>
                      <a:cubicBezTo>
                        <a:pt x="386" y="356"/>
                        <a:pt x="386" y="356"/>
                        <a:pt x="386" y="356"/>
                      </a:cubicBezTo>
                      <a:cubicBezTo>
                        <a:pt x="386" y="357"/>
                        <a:pt x="386" y="357"/>
                        <a:pt x="386" y="357"/>
                      </a:cubicBezTo>
                      <a:cubicBezTo>
                        <a:pt x="387" y="358"/>
                        <a:pt x="387" y="358"/>
                        <a:pt x="387" y="358"/>
                      </a:cubicBezTo>
                      <a:cubicBezTo>
                        <a:pt x="387" y="359"/>
                        <a:pt x="387" y="359"/>
                        <a:pt x="387" y="359"/>
                      </a:cubicBezTo>
                      <a:cubicBezTo>
                        <a:pt x="387" y="360"/>
                        <a:pt x="387" y="360"/>
                        <a:pt x="387" y="360"/>
                      </a:cubicBezTo>
                      <a:cubicBezTo>
                        <a:pt x="388" y="361"/>
                        <a:pt x="388" y="361"/>
                        <a:pt x="388" y="361"/>
                      </a:cubicBezTo>
                      <a:cubicBezTo>
                        <a:pt x="389" y="362"/>
                        <a:pt x="389" y="362"/>
                        <a:pt x="389" y="362"/>
                      </a:cubicBezTo>
                      <a:cubicBezTo>
                        <a:pt x="389" y="363"/>
                        <a:pt x="389" y="363"/>
                        <a:pt x="389" y="363"/>
                      </a:cubicBezTo>
                      <a:cubicBezTo>
                        <a:pt x="390" y="364"/>
                        <a:pt x="390" y="364"/>
                        <a:pt x="390" y="364"/>
                      </a:cubicBezTo>
                      <a:cubicBezTo>
                        <a:pt x="390" y="366"/>
                        <a:pt x="390" y="366"/>
                        <a:pt x="390" y="366"/>
                      </a:cubicBezTo>
                      <a:cubicBezTo>
                        <a:pt x="391" y="367"/>
                        <a:pt x="391" y="367"/>
                        <a:pt x="391" y="367"/>
                      </a:cubicBezTo>
                      <a:cubicBezTo>
                        <a:pt x="391" y="368"/>
                        <a:pt x="391" y="368"/>
                        <a:pt x="391" y="368"/>
                      </a:cubicBezTo>
                      <a:cubicBezTo>
                        <a:pt x="391" y="370"/>
                        <a:pt x="391" y="370"/>
                        <a:pt x="391" y="370"/>
                      </a:cubicBezTo>
                      <a:cubicBezTo>
                        <a:pt x="392" y="371"/>
                        <a:pt x="392" y="371"/>
                        <a:pt x="392" y="371"/>
                      </a:cubicBezTo>
                      <a:cubicBezTo>
                        <a:pt x="392" y="372"/>
                        <a:pt x="392" y="372"/>
                        <a:pt x="392" y="372"/>
                      </a:cubicBezTo>
                      <a:cubicBezTo>
                        <a:pt x="393" y="373"/>
                        <a:pt x="393" y="373"/>
                        <a:pt x="393" y="373"/>
                      </a:cubicBezTo>
                      <a:cubicBezTo>
                        <a:pt x="393" y="374"/>
                        <a:pt x="393" y="374"/>
                        <a:pt x="393" y="374"/>
                      </a:cubicBezTo>
                      <a:cubicBezTo>
                        <a:pt x="394" y="375"/>
                        <a:pt x="394" y="375"/>
                        <a:pt x="394" y="375"/>
                      </a:cubicBezTo>
                      <a:cubicBezTo>
                        <a:pt x="395" y="376"/>
                        <a:pt x="395" y="376"/>
                        <a:pt x="395" y="376"/>
                      </a:cubicBezTo>
                      <a:cubicBezTo>
                        <a:pt x="395" y="377"/>
                        <a:pt x="395" y="377"/>
                        <a:pt x="395" y="377"/>
                      </a:cubicBezTo>
                      <a:cubicBezTo>
                        <a:pt x="396" y="378"/>
                        <a:pt x="396" y="378"/>
                        <a:pt x="396" y="378"/>
                      </a:cubicBezTo>
                      <a:cubicBezTo>
                        <a:pt x="396" y="380"/>
                        <a:pt x="396" y="380"/>
                        <a:pt x="396" y="380"/>
                      </a:cubicBezTo>
                      <a:cubicBezTo>
                        <a:pt x="397" y="381"/>
                        <a:pt x="397" y="381"/>
                        <a:pt x="397" y="381"/>
                      </a:cubicBezTo>
                      <a:cubicBezTo>
                        <a:pt x="397" y="382"/>
                        <a:pt x="397" y="382"/>
                        <a:pt x="397" y="382"/>
                      </a:cubicBezTo>
                      <a:cubicBezTo>
                        <a:pt x="398" y="384"/>
                        <a:pt x="398" y="384"/>
                        <a:pt x="398" y="384"/>
                      </a:cubicBezTo>
                      <a:cubicBezTo>
                        <a:pt x="398" y="385"/>
                        <a:pt x="398" y="385"/>
                        <a:pt x="398" y="385"/>
                      </a:cubicBezTo>
                      <a:cubicBezTo>
                        <a:pt x="399" y="387"/>
                        <a:pt x="399" y="387"/>
                        <a:pt x="399" y="387"/>
                      </a:cubicBezTo>
                      <a:cubicBezTo>
                        <a:pt x="399" y="388"/>
                        <a:pt x="399" y="388"/>
                        <a:pt x="399" y="388"/>
                      </a:cubicBezTo>
                      <a:cubicBezTo>
                        <a:pt x="400" y="389"/>
                        <a:pt x="400" y="389"/>
                        <a:pt x="400" y="389"/>
                      </a:cubicBezTo>
                      <a:cubicBezTo>
                        <a:pt x="401" y="390"/>
                        <a:pt x="401" y="390"/>
                        <a:pt x="401" y="390"/>
                      </a:cubicBezTo>
                      <a:cubicBezTo>
                        <a:pt x="402" y="391"/>
                        <a:pt x="402" y="391"/>
                        <a:pt x="402" y="391"/>
                      </a:cubicBezTo>
                      <a:cubicBezTo>
                        <a:pt x="402" y="391"/>
                        <a:pt x="402" y="391"/>
                        <a:pt x="402" y="391"/>
                      </a:cubicBezTo>
                      <a:cubicBezTo>
                        <a:pt x="403" y="391"/>
                        <a:pt x="403" y="391"/>
                        <a:pt x="403" y="391"/>
                      </a:cubicBezTo>
                      <a:cubicBezTo>
                        <a:pt x="404" y="391"/>
                        <a:pt x="404" y="391"/>
                        <a:pt x="404" y="391"/>
                      </a:cubicBezTo>
                      <a:cubicBezTo>
                        <a:pt x="405" y="390"/>
                        <a:pt x="405" y="390"/>
                        <a:pt x="405" y="390"/>
                      </a:cubicBezTo>
                      <a:cubicBezTo>
                        <a:pt x="406" y="389"/>
                        <a:pt x="406" y="389"/>
                        <a:pt x="406" y="389"/>
                      </a:cubicBezTo>
                      <a:cubicBezTo>
                        <a:pt x="406" y="388"/>
                        <a:pt x="406" y="388"/>
                        <a:pt x="406" y="388"/>
                      </a:cubicBezTo>
                      <a:cubicBezTo>
                        <a:pt x="406" y="388"/>
                        <a:pt x="406" y="388"/>
                        <a:pt x="406" y="388"/>
                      </a:cubicBezTo>
                      <a:cubicBezTo>
                        <a:pt x="407" y="387"/>
                        <a:pt x="407" y="387"/>
                        <a:pt x="407" y="387"/>
                      </a:cubicBezTo>
                      <a:cubicBezTo>
                        <a:pt x="408" y="387"/>
                        <a:pt x="408" y="387"/>
                        <a:pt x="408" y="387"/>
                      </a:cubicBezTo>
                      <a:cubicBezTo>
                        <a:pt x="408" y="386"/>
                        <a:pt x="408" y="386"/>
                        <a:pt x="408" y="386"/>
                      </a:cubicBezTo>
                      <a:cubicBezTo>
                        <a:pt x="409" y="386"/>
                        <a:pt x="409" y="386"/>
                        <a:pt x="409" y="386"/>
                      </a:cubicBezTo>
                      <a:cubicBezTo>
                        <a:pt x="410" y="386"/>
                        <a:pt x="410" y="386"/>
                        <a:pt x="410" y="386"/>
                      </a:cubicBezTo>
                      <a:cubicBezTo>
                        <a:pt x="409" y="385"/>
                        <a:pt x="409" y="385"/>
                        <a:pt x="409" y="385"/>
                      </a:cubicBezTo>
                      <a:cubicBezTo>
                        <a:pt x="409" y="384"/>
                        <a:pt x="409" y="384"/>
                        <a:pt x="409" y="384"/>
                      </a:cubicBezTo>
                      <a:cubicBezTo>
                        <a:pt x="410" y="384"/>
                        <a:pt x="410" y="384"/>
                        <a:pt x="410" y="384"/>
                      </a:cubicBezTo>
                      <a:cubicBezTo>
                        <a:pt x="410" y="383"/>
                        <a:pt x="410" y="383"/>
                        <a:pt x="410" y="383"/>
                      </a:cubicBezTo>
                      <a:cubicBezTo>
                        <a:pt x="411" y="382"/>
                        <a:pt x="411" y="382"/>
                        <a:pt x="411" y="382"/>
                      </a:cubicBezTo>
                      <a:cubicBezTo>
                        <a:pt x="412" y="381"/>
                        <a:pt x="412" y="381"/>
                        <a:pt x="412" y="381"/>
                      </a:cubicBezTo>
                      <a:cubicBezTo>
                        <a:pt x="413" y="381"/>
                        <a:pt x="413" y="381"/>
                        <a:pt x="413" y="381"/>
                      </a:cubicBezTo>
                      <a:cubicBezTo>
                        <a:pt x="413" y="381"/>
                        <a:pt x="413" y="381"/>
                        <a:pt x="413" y="381"/>
                      </a:cubicBezTo>
                      <a:cubicBezTo>
                        <a:pt x="413" y="380"/>
                        <a:pt x="413" y="380"/>
                        <a:pt x="413" y="380"/>
                      </a:cubicBezTo>
                      <a:cubicBezTo>
                        <a:pt x="413" y="379"/>
                        <a:pt x="413" y="379"/>
                        <a:pt x="413" y="379"/>
                      </a:cubicBezTo>
                      <a:cubicBezTo>
                        <a:pt x="413" y="378"/>
                        <a:pt x="413" y="378"/>
                        <a:pt x="413" y="378"/>
                      </a:cubicBezTo>
                      <a:cubicBezTo>
                        <a:pt x="413" y="378"/>
                        <a:pt x="413" y="378"/>
                        <a:pt x="413" y="378"/>
                      </a:cubicBezTo>
                      <a:cubicBezTo>
                        <a:pt x="412" y="377"/>
                        <a:pt x="412" y="377"/>
                        <a:pt x="412" y="377"/>
                      </a:cubicBezTo>
                      <a:cubicBezTo>
                        <a:pt x="413" y="377"/>
                        <a:pt x="413" y="377"/>
                        <a:pt x="413" y="377"/>
                      </a:cubicBezTo>
                      <a:cubicBezTo>
                        <a:pt x="413" y="376"/>
                        <a:pt x="413" y="376"/>
                        <a:pt x="413" y="376"/>
                      </a:cubicBezTo>
                      <a:cubicBezTo>
                        <a:pt x="413" y="375"/>
                        <a:pt x="413" y="375"/>
                        <a:pt x="413" y="375"/>
                      </a:cubicBezTo>
                      <a:cubicBezTo>
                        <a:pt x="413" y="374"/>
                        <a:pt x="413" y="374"/>
                        <a:pt x="413" y="374"/>
                      </a:cubicBezTo>
                      <a:cubicBezTo>
                        <a:pt x="413" y="374"/>
                        <a:pt x="413" y="374"/>
                        <a:pt x="413" y="374"/>
                      </a:cubicBezTo>
                      <a:cubicBezTo>
                        <a:pt x="414" y="373"/>
                        <a:pt x="414" y="373"/>
                        <a:pt x="414" y="373"/>
                      </a:cubicBezTo>
                      <a:cubicBezTo>
                        <a:pt x="414" y="372"/>
                        <a:pt x="414" y="372"/>
                        <a:pt x="414" y="372"/>
                      </a:cubicBezTo>
                      <a:cubicBezTo>
                        <a:pt x="414" y="372"/>
                        <a:pt x="414" y="372"/>
                        <a:pt x="414" y="372"/>
                      </a:cubicBezTo>
                      <a:cubicBezTo>
                        <a:pt x="415" y="371"/>
                        <a:pt x="415" y="371"/>
                        <a:pt x="415" y="371"/>
                      </a:cubicBezTo>
                      <a:cubicBezTo>
                        <a:pt x="415" y="370"/>
                        <a:pt x="415" y="370"/>
                        <a:pt x="415" y="370"/>
                      </a:cubicBezTo>
                      <a:cubicBezTo>
                        <a:pt x="415" y="370"/>
                        <a:pt x="415" y="370"/>
                        <a:pt x="415" y="370"/>
                      </a:cubicBezTo>
                      <a:cubicBezTo>
                        <a:pt x="415" y="369"/>
                        <a:pt x="415" y="369"/>
                        <a:pt x="415" y="369"/>
                      </a:cubicBezTo>
                      <a:cubicBezTo>
                        <a:pt x="415" y="368"/>
                        <a:pt x="415" y="368"/>
                        <a:pt x="415" y="368"/>
                      </a:cubicBezTo>
                      <a:cubicBezTo>
                        <a:pt x="415" y="367"/>
                        <a:pt x="415" y="367"/>
                        <a:pt x="415" y="367"/>
                      </a:cubicBezTo>
                      <a:cubicBezTo>
                        <a:pt x="414" y="367"/>
                        <a:pt x="414" y="367"/>
                        <a:pt x="414" y="367"/>
                      </a:cubicBezTo>
                      <a:cubicBezTo>
                        <a:pt x="414" y="366"/>
                        <a:pt x="414" y="366"/>
                        <a:pt x="414" y="366"/>
                      </a:cubicBezTo>
                      <a:cubicBezTo>
                        <a:pt x="414" y="365"/>
                        <a:pt x="414" y="365"/>
                        <a:pt x="414" y="365"/>
                      </a:cubicBezTo>
                      <a:cubicBezTo>
                        <a:pt x="414" y="364"/>
                        <a:pt x="414" y="364"/>
                        <a:pt x="414" y="364"/>
                      </a:cubicBezTo>
                      <a:cubicBezTo>
                        <a:pt x="414" y="363"/>
                        <a:pt x="414" y="363"/>
                        <a:pt x="414" y="363"/>
                      </a:cubicBezTo>
                      <a:cubicBezTo>
                        <a:pt x="414" y="362"/>
                        <a:pt x="414" y="362"/>
                        <a:pt x="414" y="362"/>
                      </a:cubicBezTo>
                      <a:cubicBezTo>
                        <a:pt x="414" y="361"/>
                        <a:pt x="414" y="361"/>
                        <a:pt x="414" y="361"/>
                      </a:cubicBezTo>
                      <a:cubicBezTo>
                        <a:pt x="414" y="360"/>
                        <a:pt x="414" y="360"/>
                        <a:pt x="414" y="360"/>
                      </a:cubicBezTo>
                      <a:cubicBezTo>
                        <a:pt x="415" y="359"/>
                        <a:pt x="415" y="359"/>
                        <a:pt x="415" y="359"/>
                      </a:cubicBezTo>
                      <a:cubicBezTo>
                        <a:pt x="416" y="358"/>
                        <a:pt x="416" y="358"/>
                        <a:pt x="416" y="358"/>
                      </a:cubicBezTo>
                      <a:cubicBezTo>
                        <a:pt x="417" y="357"/>
                        <a:pt x="417" y="357"/>
                        <a:pt x="417" y="357"/>
                      </a:cubicBezTo>
                      <a:cubicBezTo>
                        <a:pt x="417" y="357"/>
                        <a:pt x="417" y="357"/>
                        <a:pt x="417" y="357"/>
                      </a:cubicBezTo>
                      <a:cubicBezTo>
                        <a:pt x="418" y="358"/>
                        <a:pt x="418" y="358"/>
                        <a:pt x="418" y="358"/>
                      </a:cubicBezTo>
                      <a:cubicBezTo>
                        <a:pt x="418" y="358"/>
                        <a:pt x="418" y="358"/>
                        <a:pt x="418" y="358"/>
                      </a:cubicBezTo>
                      <a:cubicBezTo>
                        <a:pt x="418" y="357"/>
                        <a:pt x="418" y="357"/>
                        <a:pt x="418" y="357"/>
                      </a:cubicBezTo>
                      <a:cubicBezTo>
                        <a:pt x="419" y="356"/>
                        <a:pt x="419" y="356"/>
                        <a:pt x="419" y="356"/>
                      </a:cubicBezTo>
                      <a:cubicBezTo>
                        <a:pt x="419" y="355"/>
                        <a:pt x="419" y="355"/>
                        <a:pt x="419" y="355"/>
                      </a:cubicBezTo>
                      <a:cubicBezTo>
                        <a:pt x="420" y="355"/>
                        <a:pt x="420" y="355"/>
                        <a:pt x="420" y="355"/>
                      </a:cubicBezTo>
                      <a:cubicBezTo>
                        <a:pt x="421" y="355"/>
                        <a:pt x="421" y="355"/>
                        <a:pt x="421" y="355"/>
                      </a:cubicBezTo>
                      <a:cubicBezTo>
                        <a:pt x="422" y="355"/>
                        <a:pt x="422" y="355"/>
                        <a:pt x="422" y="355"/>
                      </a:cubicBezTo>
                      <a:cubicBezTo>
                        <a:pt x="423" y="354"/>
                        <a:pt x="423" y="354"/>
                        <a:pt x="423" y="354"/>
                      </a:cubicBezTo>
                      <a:cubicBezTo>
                        <a:pt x="424" y="353"/>
                        <a:pt x="424" y="353"/>
                        <a:pt x="424" y="353"/>
                      </a:cubicBezTo>
                      <a:cubicBezTo>
                        <a:pt x="424" y="353"/>
                        <a:pt x="424" y="353"/>
                        <a:pt x="424" y="353"/>
                      </a:cubicBezTo>
                      <a:cubicBezTo>
                        <a:pt x="424" y="353"/>
                        <a:pt x="424" y="352"/>
                        <a:pt x="424" y="352"/>
                      </a:cubicBezTo>
                      <a:cubicBezTo>
                        <a:pt x="424" y="352"/>
                        <a:pt x="425" y="351"/>
                        <a:pt x="425" y="351"/>
                      </a:cubicBezTo>
                      <a:cubicBezTo>
                        <a:pt x="426" y="351"/>
                        <a:pt x="426" y="351"/>
                        <a:pt x="426" y="351"/>
                      </a:cubicBezTo>
                      <a:cubicBezTo>
                        <a:pt x="426" y="351"/>
                        <a:pt x="426" y="350"/>
                        <a:pt x="426" y="350"/>
                      </a:cubicBezTo>
                      <a:cubicBezTo>
                        <a:pt x="427" y="350"/>
                        <a:pt x="428" y="349"/>
                        <a:pt x="428" y="349"/>
                      </a:cubicBezTo>
                      <a:cubicBezTo>
                        <a:pt x="428" y="348"/>
                        <a:pt x="428" y="348"/>
                        <a:pt x="428" y="348"/>
                      </a:cubicBezTo>
                      <a:cubicBezTo>
                        <a:pt x="429" y="348"/>
                        <a:pt x="429" y="348"/>
                        <a:pt x="429" y="348"/>
                      </a:cubicBezTo>
                      <a:cubicBezTo>
                        <a:pt x="430" y="347"/>
                        <a:pt x="430" y="347"/>
                        <a:pt x="430" y="347"/>
                      </a:cubicBezTo>
                      <a:cubicBezTo>
                        <a:pt x="432" y="346"/>
                        <a:pt x="432" y="346"/>
                        <a:pt x="432" y="346"/>
                      </a:cubicBezTo>
                      <a:cubicBezTo>
                        <a:pt x="433" y="345"/>
                        <a:pt x="433" y="345"/>
                        <a:pt x="433" y="345"/>
                      </a:cubicBezTo>
                      <a:cubicBezTo>
                        <a:pt x="433" y="344"/>
                        <a:pt x="433" y="344"/>
                        <a:pt x="433" y="344"/>
                      </a:cubicBezTo>
                      <a:cubicBezTo>
                        <a:pt x="434" y="343"/>
                        <a:pt x="434" y="343"/>
                        <a:pt x="434" y="343"/>
                      </a:cubicBezTo>
                      <a:cubicBezTo>
                        <a:pt x="435" y="342"/>
                        <a:pt x="435" y="342"/>
                        <a:pt x="435" y="342"/>
                      </a:cubicBezTo>
                      <a:cubicBezTo>
                        <a:pt x="435" y="342"/>
                        <a:pt x="435" y="342"/>
                        <a:pt x="435" y="342"/>
                      </a:cubicBezTo>
                      <a:cubicBezTo>
                        <a:pt x="436" y="341"/>
                        <a:pt x="436" y="341"/>
                        <a:pt x="436" y="341"/>
                      </a:cubicBezTo>
                      <a:cubicBezTo>
                        <a:pt x="437" y="340"/>
                        <a:pt x="437" y="340"/>
                        <a:pt x="437" y="340"/>
                      </a:cubicBezTo>
                      <a:cubicBezTo>
                        <a:pt x="438" y="340"/>
                        <a:pt x="438" y="340"/>
                        <a:pt x="438" y="340"/>
                      </a:cubicBezTo>
                      <a:cubicBezTo>
                        <a:pt x="439" y="340"/>
                        <a:pt x="439" y="340"/>
                        <a:pt x="439" y="340"/>
                      </a:cubicBezTo>
                      <a:cubicBezTo>
                        <a:pt x="440" y="340"/>
                        <a:pt x="440" y="340"/>
                        <a:pt x="440" y="340"/>
                      </a:cubicBezTo>
                      <a:cubicBezTo>
                        <a:pt x="440" y="339"/>
                        <a:pt x="440" y="339"/>
                        <a:pt x="440" y="339"/>
                      </a:cubicBezTo>
                      <a:cubicBezTo>
                        <a:pt x="441" y="339"/>
                        <a:pt x="441" y="339"/>
                        <a:pt x="441" y="339"/>
                      </a:cubicBezTo>
                      <a:cubicBezTo>
                        <a:pt x="441" y="338"/>
                        <a:pt x="441" y="338"/>
                        <a:pt x="441" y="338"/>
                      </a:cubicBezTo>
                      <a:cubicBezTo>
                        <a:pt x="441" y="338"/>
                        <a:pt x="442" y="338"/>
                        <a:pt x="442" y="338"/>
                      </a:cubicBezTo>
                      <a:cubicBezTo>
                        <a:pt x="442" y="338"/>
                        <a:pt x="443" y="337"/>
                        <a:pt x="443" y="337"/>
                      </a:cubicBezTo>
                      <a:cubicBezTo>
                        <a:pt x="443" y="337"/>
                        <a:pt x="443" y="337"/>
                        <a:pt x="443" y="337"/>
                      </a:cubicBezTo>
                      <a:cubicBezTo>
                        <a:pt x="443" y="337"/>
                        <a:pt x="443" y="336"/>
                        <a:pt x="443" y="336"/>
                      </a:cubicBezTo>
                      <a:cubicBezTo>
                        <a:pt x="443" y="335"/>
                        <a:pt x="443" y="335"/>
                        <a:pt x="443" y="335"/>
                      </a:cubicBezTo>
                      <a:cubicBezTo>
                        <a:pt x="443" y="334"/>
                        <a:pt x="443" y="334"/>
                        <a:pt x="443" y="334"/>
                      </a:cubicBezTo>
                      <a:cubicBezTo>
                        <a:pt x="443" y="333"/>
                        <a:pt x="443" y="333"/>
                        <a:pt x="443" y="333"/>
                      </a:cubicBezTo>
                      <a:cubicBezTo>
                        <a:pt x="444" y="333"/>
                        <a:pt x="444" y="333"/>
                        <a:pt x="444" y="333"/>
                      </a:cubicBezTo>
                      <a:cubicBezTo>
                        <a:pt x="445" y="332"/>
                        <a:pt x="445" y="332"/>
                        <a:pt x="445" y="332"/>
                      </a:cubicBezTo>
                      <a:cubicBezTo>
                        <a:pt x="446" y="332"/>
                        <a:pt x="446" y="332"/>
                        <a:pt x="446" y="332"/>
                      </a:cubicBezTo>
                      <a:cubicBezTo>
                        <a:pt x="446" y="332"/>
                        <a:pt x="446" y="332"/>
                        <a:pt x="446" y="332"/>
                      </a:cubicBezTo>
                      <a:cubicBezTo>
                        <a:pt x="447" y="332"/>
                        <a:pt x="447" y="332"/>
                        <a:pt x="447" y="332"/>
                      </a:cubicBezTo>
                      <a:cubicBezTo>
                        <a:pt x="448" y="331"/>
                        <a:pt x="448" y="331"/>
                        <a:pt x="448" y="331"/>
                      </a:cubicBezTo>
                      <a:cubicBezTo>
                        <a:pt x="448" y="330"/>
                        <a:pt x="448" y="330"/>
                        <a:pt x="448" y="330"/>
                      </a:cubicBezTo>
                      <a:cubicBezTo>
                        <a:pt x="448" y="330"/>
                        <a:pt x="448" y="330"/>
                        <a:pt x="448" y="330"/>
                      </a:cubicBezTo>
                      <a:cubicBezTo>
                        <a:pt x="448" y="329"/>
                        <a:pt x="448" y="329"/>
                        <a:pt x="448" y="329"/>
                      </a:cubicBezTo>
                      <a:cubicBezTo>
                        <a:pt x="448" y="329"/>
                        <a:pt x="448" y="329"/>
                        <a:pt x="448" y="329"/>
                      </a:cubicBezTo>
                      <a:cubicBezTo>
                        <a:pt x="449" y="330"/>
                        <a:pt x="449" y="330"/>
                        <a:pt x="449" y="330"/>
                      </a:cubicBezTo>
                      <a:cubicBezTo>
                        <a:pt x="448" y="331"/>
                        <a:pt x="448" y="331"/>
                        <a:pt x="448" y="331"/>
                      </a:cubicBezTo>
                      <a:cubicBezTo>
                        <a:pt x="449" y="332"/>
                        <a:pt x="449" y="332"/>
                        <a:pt x="449" y="332"/>
                      </a:cubicBezTo>
                      <a:cubicBezTo>
                        <a:pt x="449" y="332"/>
                        <a:pt x="449" y="332"/>
                        <a:pt x="449" y="332"/>
                      </a:cubicBezTo>
                      <a:cubicBezTo>
                        <a:pt x="449" y="332"/>
                        <a:pt x="449" y="332"/>
                        <a:pt x="449" y="332"/>
                      </a:cubicBezTo>
                      <a:cubicBezTo>
                        <a:pt x="450" y="331"/>
                        <a:pt x="450" y="331"/>
                        <a:pt x="450" y="331"/>
                      </a:cubicBezTo>
                      <a:cubicBezTo>
                        <a:pt x="450" y="331"/>
                        <a:pt x="450" y="331"/>
                        <a:pt x="450" y="331"/>
                      </a:cubicBezTo>
                      <a:cubicBezTo>
                        <a:pt x="450" y="332"/>
                        <a:pt x="450" y="332"/>
                        <a:pt x="450" y="332"/>
                      </a:cubicBezTo>
                      <a:cubicBezTo>
                        <a:pt x="450" y="332"/>
                        <a:pt x="450" y="332"/>
                        <a:pt x="450" y="332"/>
                      </a:cubicBezTo>
                      <a:cubicBezTo>
                        <a:pt x="451" y="332"/>
                        <a:pt x="451" y="332"/>
                        <a:pt x="451" y="332"/>
                      </a:cubicBezTo>
                      <a:cubicBezTo>
                        <a:pt x="451" y="332"/>
                        <a:pt x="451" y="332"/>
                        <a:pt x="451" y="332"/>
                      </a:cubicBezTo>
                      <a:cubicBezTo>
                        <a:pt x="452" y="331"/>
                        <a:pt x="452" y="331"/>
                        <a:pt x="452" y="331"/>
                      </a:cubicBezTo>
                      <a:cubicBezTo>
                        <a:pt x="453" y="331"/>
                        <a:pt x="453" y="331"/>
                        <a:pt x="453" y="331"/>
                      </a:cubicBezTo>
                      <a:cubicBezTo>
                        <a:pt x="453" y="331"/>
                        <a:pt x="453" y="331"/>
                        <a:pt x="453" y="331"/>
                      </a:cubicBezTo>
                      <a:cubicBezTo>
                        <a:pt x="454" y="331"/>
                        <a:pt x="454" y="331"/>
                        <a:pt x="454" y="331"/>
                      </a:cubicBezTo>
                      <a:cubicBezTo>
                        <a:pt x="454" y="330"/>
                        <a:pt x="454" y="330"/>
                        <a:pt x="454" y="330"/>
                      </a:cubicBezTo>
                      <a:cubicBezTo>
                        <a:pt x="454" y="329"/>
                        <a:pt x="454" y="329"/>
                        <a:pt x="454" y="329"/>
                      </a:cubicBezTo>
                      <a:cubicBezTo>
                        <a:pt x="454" y="330"/>
                        <a:pt x="454" y="330"/>
                        <a:pt x="454" y="330"/>
                      </a:cubicBezTo>
                      <a:cubicBezTo>
                        <a:pt x="454" y="330"/>
                        <a:pt x="454" y="330"/>
                        <a:pt x="454" y="330"/>
                      </a:cubicBezTo>
                      <a:cubicBezTo>
                        <a:pt x="454" y="331"/>
                        <a:pt x="454" y="331"/>
                        <a:pt x="454" y="331"/>
                      </a:cubicBezTo>
                      <a:cubicBezTo>
                        <a:pt x="455" y="331"/>
                        <a:pt x="455" y="331"/>
                        <a:pt x="455" y="331"/>
                      </a:cubicBezTo>
                      <a:cubicBezTo>
                        <a:pt x="455" y="331"/>
                        <a:pt x="455" y="331"/>
                        <a:pt x="455" y="331"/>
                      </a:cubicBezTo>
                      <a:cubicBezTo>
                        <a:pt x="455" y="330"/>
                        <a:pt x="455" y="330"/>
                        <a:pt x="455" y="330"/>
                      </a:cubicBezTo>
                      <a:cubicBezTo>
                        <a:pt x="456" y="329"/>
                        <a:pt x="456" y="329"/>
                        <a:pt x="456" y="329"/>
                      </a:cubicBezTo>
                      <a:cubicBezTo>
                        <a:pt x="456" y="329"/>
                        <a:pt x="456" y="329"/>
                        <a:pt x="456" y="329"/>
                      </a:cubicBezTo>
                      <a:cubicBezTo>
                        <a:pt x="456" y="328"/>
                        <a:pt x="456" y="328"/>
                        <a:pt x="456" y="328"/>
                      </a:cubicBezTo>
                      <a:cubicBezTo>
                        <a:pt x="456" y="330"/>
                        <a:pt x="456" y="330"/>
                        <a:pt x="456" y="330"/>
                      </a:cubicBezTo>
                      <a:cubicBezTo>
                        <a:pt x="456" y="330"/>
                        <a:pt x="456" y="330"/>
                        <a:pt x="456" y="330"/>
                      </a:cubicBezTo>
                      <a:cubicBezTo>
                        <a:pt x="457" y="330"/>
                        <a:pt x="457" y="330"/>
                        <a:pt x="457" y="330"/>
                      </a:cubicBezTo>
                      <a:cubicBezTo>
                        <a:pt x="457" y="330"/>
                        <a:pt x="457" y="330"/>
                        <a:pt x="457" y="330"/>
                      </a:cubicBezTo>
                      <a:cubicBezTo>
                        <a:pt x="457" y="331"/>
                        <a:pt x="457" y="331"/>
                        <a:pt x="457" y="331"/>
                      </a:cubicBezTo>
                      <a:cubicBezTo>
                        <a:pt x="458" y="330"/>
                        <a:pt x="458" y="330"/>
                        <a:pt x="458" y="330"/>
                      </a:cubicBezTo>
                      <a:cubicBezTo>
                        <a:pt x="458" y="329"/>
                        <a:pt x="458" y="329"/>
                        <a:pt x="458" y="329"/>
                      </a:cubicBezTo>
                      <a:cubicBezTo>
                        <a:pt x="458" y="329"/>
                        <a:pt x="458" y="329"/>
                        <a:pt x="458" y="329"/>
                      </a:cubicBezTo>
                      <a:cubicBezTo>
                        <a:pt x="458" y="329"/>
                        <a:pt x="458" y="329"/>
                        <a:pt x="458" y="329"/>
                      </a:cubicBezTo>
                      <a:cubicBezTo>
                        <a:pt x="459" y="329"/>
                        <a:pt x="459" y="329"/>
                        <a:pt x="459" y="329"/>
                      </a:cubicBezTo>
                      <a:cubicBezTo>
                        <a:pt x="459" y="328"/>
                        <a:pt x="459" y="328"/>
                        <a:pt x="459" y="328"/>
                      </a:cubicBezTo>
                      <a:cubicBezTo>
                        <a:pt x="458" y="327"/>
                        <a:pt x="458" y="327"/>
                        <a:pt x="458" y="327"/>
                      </a:cubicBezTo>
                      <a:cubicBezTo>
                        <a:pt x="458" y="327"/>
                        <a:pt x="458" y="327"/>
                        <a:pt x="458" y="327"/>
                      </a:cubicBezTo>
                      <a:cubicBezTo>
                        <a:pt x="458" y="326"/>
                        <a:pt x="458" y="326"/>
                        <a:pt x="458" y="326"/>
                      </a:cubicBezTo>
                      <a:cubicBezTo>
                        <a:pt x="458" y="326"/>
                        <a:pt x="458" y="326"/>
                        <a:pt x="458" y="326"/>
                      </a:cubicBezTo>
                      <a:cubicBezTo>
                        <a:pt x="458" y="325"/>
                        <a:pt x="458" y="325"/>
                        <a:pt x="458" y="325"/>
                      </a:cubicBezTo>
                      <a:cubicBezTo>
                        <a:pt x="458" y="325"/>
                        <a:pt x="458" y="325"/>
                        <a:pt x="458" y="325"/>
                      </a:cubicBezTo>
                      <a:cubicBezTo>
                        <a:pt x="458" y="324"/>
                        <a:pt x="458" y="324"/>
                        <a:pt x="458" y="324"/>
                      </a:cubicBezTo>
                      <a:cubicBezTo>
                        <a:pt x="457" y="324"/>
                        <a:pt x="457" y="324"/>
                        <a:pt x="457" y="324"/>
                      </a:cubicBezTo>
                      <a:cubicBezTo>
                        <a:pt x="458" y="323"/>
                        <a:pt x="458" y="323"/>
                        <a:pt x="458" y="323"/>
                      </a:cubicBezTo>
                      <a:cubicBezTo>
                        <a:pt x="458" y="323"/>
                        <a:pt x="458" y="323"/>
                        <a:pt x="458" y="323"/>
                      </a:cubicBezTo>
                      <a:cubicBezTo>
                        <a:pt x="459" y="323"/>
                        <a:pt x="459" y="323"/>
                        <a:pt x="459" y="323"/>
                      </a:cubicBezTo>
                      <a:cubicBezTo>
                        <a:pt x="459" y="324"/>
                        <a:pt x="459" y="324"/>
                        <a:pt x="459" y="324"/>
                      </a:cubicBezTo>
                      <a:cubicBezTo>
                        <a:pt x="459" y="325"/>
                        <a:pt x="459" y="325"/>
                        <a:pt x="459" y="325"/>
                      </a:cubicBezTo>
                      <a:cubicBezTo>
                        <a:pt x="459" y="325"/>
                        <a:pt x="459" y="325"/>
                        <a:pt x="459" y="325"/>
                      </a:cubicBezTo>
                      <a:cubicBezTo>
                        <a:pt x="459" y="326"/>
                        <a:pt x="459" y="326"/>
                        <a:pt x="459" y="326"/>
                      </a:cubicBezTo>
                      <a:cubicBezTo>
                        <a:pt x="460" y="327"/>
                        <a:pt x="460" y="327"/>
                        <a:pt x="460" y="327"/>
                      </a:cubicBezTo>
                      <a:cubicBezTo>
                        <a:pt x="460" y="327"/>
                        <a:pt x="460" y="327"/>
                        <a:pt x="460" y="327"/>
                      </a:cubicBezTo>
                      <a:cubicBezTo>
                        <a:pt x="460" y="328"/>
                        <a:pt x="460" y="328"/>
                        <a:pt x="460" y="328"/>
                      </a:cubicBezTo>
                      <a:cubicBezTo>
                        <a:pt x="461" y="328"/>
                        <a:pt x="461" y="328"/>
                        <a:pt x="461" y="328"/>
                      </a:cubicBezTo>
                      <a:cubicBezTo>
                        <a:pt x="461" y="327"/>
                        <a:pt x="461" y="327"/>
                        <a:pt x="461" y="327"/>
                      </a:cubicBezTo>
                      <a:cubicBezTo>
                        <a:pt x="462" y="327"/>
                        <a:pt x="462" y="327"/>
                        <a:pt x="462" y="327"/>
                      </a:cubicBezTo>
                      <a:cubicBezTo>
                        <a:pt x="462" y="327"/>
                        <a:pt x="462" y="327"/>
                        <a:pt x="462" y="327"/>
                      </a:cubicBezTo>
                      <a:cubicBezTo>
                        <a:pt x="462" y="327"/>
                        <a:pt x="462" y="327"/>
                        <a:pt x="462" y="327"/>
                      </a:cubicBezTo>
                      <a:cubicBezTo>
                        <a:pt x="463" y="328"/>
                        <a:pt x="463" y="328"/>
                        <a:pt x="463" y="328"/>
                      </a:cubicBezTo>
                      <a:cubicBezTo>
                        <a:pt x="463" y="328"/>
                        <a:pt x="463" y="328"/>
                        <a:pt x="463" y="328"/>
                      </a:cubicBezTo>
                      <a:cubicBezTo>
                        <a:pt x="463" y="329"/>
                        <a:pt x="463" y="329"/>
                        <a:pt x="463" y="329"/>
                      </a:cubicBezTo>
                      <a:cubicBezTo>
                        <a:pt x="464" y="329"/>
                        <a:pt x="464" y="329"/>
                        <a:pt x="464" y="329"/>
                      </a:cubicBezTo>
                      <a:cubicBezTo>
                        <a:pt x="464" y="330"/>
                        <a:pt x="464" y="330"/>
                        <a:pt x="464" y="330"/>
                      </a:cubicBezTo>
                      <a:cubicBezTo>
                        <a:pt x="464" y="331"/>
                        <a:pt x="464" y="331"/>
                        <a:pt x="464" y="331"/>
                      </a:cubicBezTo>
                      <a:cubicBezTo>
                        <a:pt x="464" y="332"/>
                        <a:pt x="464" y="332"/>
                        <a:pt x="464" y="332"/>
                      </a:cubicBezTo>
                      <a:cubicBezTo>
                        <a:pt x="465" y="333"/>
                        <a:pt x="465" y="333"/>
                        <a:pt x="465" y="333"/>
                      </a:cubicBezTo>
                      <a:cubicBezTo>
                        <a:pt x="465" y="334"/>
                        <a:pt x="465" y="334"/>
                        <a:pt x="465" y="334"/>
                      </a:cubicBezTo>
                      <a:cubicBezTo>
                        <a:pt x="465" y="335"/>
                        <a:pt x="465" y="335"/>
                        <a:pt x="465" y="335"/>
                      </a:cubicBezTo>
                      <a:cubicBezTo>
                        <a:pt x="466" y="335"/>
                        <a:pt x="466" y="335"/>
                        <a:pt x="466" y="335"/>
                      </a:cubicBezTo>
                      <a:cubicBezTo>
                        <a:pt x="466" y="335"/>
                        <a:pt x="466" y="335"/>
                        <a:pt x="466" y="335"/>
                      </a:cubicBezTo>
                      <a:cubicBezTo>
                        <a:pt x="466" y="336"/>
                        <a:pt x="466" y="336"/>
                        <a:pt x="466" y="336"/>
                      </a:cubicBezTo>
                      <a:cubicBezTo>
                        <a:pt x="467" y="336"/>
                        <a:pt x="467" y="336"/>
                        <a:pt x="467" y="336"/>
                      </a:cubicBezTo>
                      <a:cubicBezTo>
                        <a:pt x="467" y="337"/>
                        <a:pt x="467" y="337"/>
                        <a:pt x="467" y="337"/>
                      </a:cubicBezTo>
                      <a:cubicBezTo>
                        <a:pt x="467" y="337"/>
                        <a:pt x="467" y="337"/>
                        <a:pt x="467" y="337"/>
                      </a:cubicBezTo>
                      <a:cubicBezTo>
                        <a:pt x="468" y="338"/>
                        <a:pt x="468" y="338"/>
                        <a:pt x="468" y="338"/>
                      </a:cubicBezTo>
                      <a:cubicBezTo>
                        <a:pt x="468" y="338"/>
                        <a:pt x="468" y="338"/>
                        <a:pt x="468" y="338"/>
                      </a:cubicBezTo>
                      <a:cubicBezTo>
                        <a:pt x="469" y="338"/>
                        <a:pt x="469" y="338"/>
                        <a:pt x="469" y="338"/>
                      </a:cubicBezTo>
                      <a:cubicBezTo>
                        <a:pt x="469" y="338"/>
                        <a:pt x="469" y="338"/>
                        <a:pt x="469" y="338"/>
                      </a:cubicBezTo>
                      <a:cubicBezTo>
                        <a:pt x="469" y="338"/>
                        <a:pt x="469" y="338"/>
                        <a:pt x="469" y="338"/>
                      </a:cubicBezTo>
                      <a:cubicBezTo>
                        <a:pt x="469" y="338"/>
                        <a:pt x="469" y="338"/>
                        <a:pt x="469" y="338"/>
                      </a:cubicBezTo>
                      <a:cubicBezTo>
                        <a:pt x="469" y="339"/>
                        <a:pt x="469" y="339"/>
                        <a:pt x="469" y="339"/>
                      </a:cubicBezTo>
                      <a:cubicBezTo>
                        <a:pt x="469" y="339"/>
                        <a:pt x="469" y="339"/>
                        <a:pt x="469" y="339"/>
                      </a:cubicBezTo>
                      <a:cubicBezTo>
                        <a:pt x="470" y="339"/>
                        <a:pt x="470" y="339"/>
                        <a:pt x="470" y="339"/>
                      </a:cubicBezTo>
                      <a:cubicBezTo>
                        <a:pt x="471" y="339"/>
                        <a:pt x="471" y="339"/>
                        <a:pt x="471" y="339"/>
                      </a:cubicBezTo>
                      <a:cubicBezTo>
                        <a:pt x="471" y="340"/>
                        <a:pt x="471" y="340"/>
                        <a:pt x="471" y="340"/>
                      </a:cubicBezTo>
                      <a:cubicBezTo>
                        <a:pt x="471" y="340"/>
                        <a:pt x="471" y="340"/>
                        <a:pt x="471" y="340"/>
                      </a:cubicBezTo>
                      <a:cubicBezTo>
                        <a:pt x="472" y="341"/>
                        <a:pt x="472" y="341"/>
                        <a:pt x="472" y="341"/>
                      </a:cubicBezTo>
                      <a:cubicBezTo>
                        <a:pt x="472" y="341"/>
                        <a:pt x="472" y="341"/>
                        <a:pt x="472" y="341"/>
                      </a:cubicBezTo>
                      <a:cubicBezTo>
                        <a:pt x="472" y="342"/>
                        <a:pt x="472" y="342"/>
                        <a:pt x="472" y="342"/>
                      </a:cubicBezTo>
                      <a:cubicBezTo>
                        <a:pt x="473" y="343"/>
                        <a:pt x="473" y="343"/>
                        <a:pt x="473" y="343"/>
                      </a:cubicBezTo>
                      <a:cubicBezTo>
                        <a:pt x="473" y="343"/>
                        <a:pt x="473" y="343"/>
                        <a:pt x="473" y="343"/>
                      </a:cubicBezTo>
                      <a:cubicBezTo>
                        <a:pt x="473" y="344"/>
                        <a:pt x="473" y="344"/>
                        <a:pt x="473" y="344"/>
                      </a:cubicBezTo>
                      <a:cubicBezTo>
                        <a:pt x="473" y="344"/>
                        <a:pt x="473" y="344"/>
                        <a:pt x="473" y="344"/>
                      </a:cubicBezTo>
                      <a:cubicBezTo>
                        <a:pt x="474" y="345"/>
                        <a:pt x="474" y="345"/>
                        <a:pt x="474" y="345"/>
                      </a:cubicBezTo>
                      <a:cubicBezTo>
                        <a:pt x="474" y="345"/>
                        <a:pt x="474" y="345"/>
                        <a:pt x="474" y="345"/>
                      </a:cubicBezTo>
                      <a:cubicBezTo>
                        <a:pt x="474" y="346"/>
                        <a:pt x="474" y="346"/>
                        <a:pt x="474" y="346"/>
                      </a:cubicBezTo>
                      <a:cubicBezTo>
                        <a:pt x="474" y="347"/>
                        <a:pt x="474" y="347"/>
                        <a:pt x="474" y="347"/>
                      </a:cubicBezTo>
                      <a:cubicBezTo>
                        <a:pt x="475" y="348"/>
                        <a:pt x="475" y="348"/>
                        <a:pt x="475" y="348"/>
                      </a:cubicBezTo>
                      <a:cubicBezTo>
                        <a:pt x="475" y="348"/>
                        <a:pt x="475" y="348"/>
                        <a:pt x="475" y="348"/>
                      </a:cubicBezTo>
                      <a:cubicBezTo>
                        <a:pt x="476" y="350"/>
                        <a:pt x="476" y="350"/>
                        <a:pt x="476" y="350"/>
                      </a:cubicBezTo>
                      <a:cubicBezTo>
                        <a:pt x="476" y="350"/>
                        <a:pt x="476" y="350"/>
                        <a:pt x="476" y="350"/>
                      </a:cubicBezTo>
                      <a:cubicBezTo>
                        <a:pt x="475" y="351"/>
                        <a:pt x="475" y="351"/>
                        <a:pt x="475" y="351"/>
                      </a:cubicBezTo>
                      <a:cubicBezTo>
                        <a:pt x="475" y="352"/>
                        <a:pt x="475" y="352"/>
                        <a:pt x="475" y="352"/>
                      </a:cubicBezTo>
                      <a:cubicBezTo>
                        <a:pt x="475" y="353"/>
                        <a:pt x="475" y="353"/>
                        <a:pt x="475" y="353"/>
                      </a:cubicBezTo>
                      <a:cubicBezTo>
                        <a:pt x="475" y="354"/>
                        <a:pt x="475" y="354"/>
                        <a:pt x="475" y="354"/>
                      </a:cubicBezTo>
                      <a:cubicBezTo>
                        <a:pt x="474" y="355"/>
                        <a:pt x="474" y="355"/>
                        <a:pt x="474" y="355"/>
                      </a:cubicBezTo>
                      <a:cubicBezTo>
                        <a:pt x="474" y="356"/>
                        <a:pt x="474" y="356"/>
                        <a:pt x="474" y="356"/>
                      </a:cubicBezTo>
                      <a:cubicBezTo>
                        <a:pt x="474" y="357"/>
                        <a:pt x="474" y="357"/>
                        <a:pt x="474" y="357"/>
                      </a:cubicBezTo>
                      <a:cubicBezTo>
                        <a:pt x="475" y="357"/>
                        <a:pt x="475" y="357"/>
                        <a:pt x="475" y="357"/>
                      </a:cubicBezTo>
                      <a:cubicBezTo>
                        <a:pt x="475" y="356"/>
                        <a:pt x="475" y="356"/>
                        <a:pt x="475" y="356"/>
                      </a:cubicBezTo>
                      <a:cubicBezTo>
                        <a:pt x="476" y="355"/>
                        <a:pt x="476" y="355"/>
                        <a:pt x="476" y="355"/>
                      </a:cubicBezTo>
                      <a:cubicBezTo>
                        <a:pt x="476" y="355"/>
                        <a:pt x="476" y="355"/>
                        <a:pt x="476" y="355"/>
                      </a:cubicBezTo>
                      <a:cubicBezTo>
                        <a:pt x="476" y="356"/>
                        <a:pt x="476" y="356"/>
                        <a:pt x="476" y="356"/>
                      </a:cubicBezTo>
                      <a:cubicBezTo>
                        <a:pt x="476" y="357"/>
                        <a:pt x="476" y="357"/>
                        <a:pt x="476" y="357"/>
                      </a:cubicBezTo>
                      <a:cubicBezTo>
                        <a:pt x="476" y="357"/>
                        <a:pt x="477" y="356"/>
                        <a:pt x="477" y="356"/>
                      </a:cubicBezTo>
                      <a:cubicBezTo>
                        <a:pt x="477" y="356"/>
                        <a:pt x="477" y="356"/>
                        <a:pt x="477" y="356"/>
                      </a:cubicBezTo>
                      <a:cubicBezTo>
                        <a:pt x="477" y="357"/>
                        <a:pt x="477" y="357"/>
                        <a:pt x="477" y="357"/>
                      </a:cubicBezTo>
                      <a:cubicBezTo>
                        <a:pt x="477" y="357"/>
                        <a:pt x="477" y="357"/>
                        <a:pt x="477" y="357"/>
                      </a:cubicBezTo>
                      <a:cubicBezTo>
                        <a:pt x="478" y="357"/>
                        <a:pt x="478" y="357"/>
                        <a:pt x="478" y="357"/>
                      </a:cubicBezTo>
                      <a:cubicBezTo>
                        <a:pt x="478" y="357"/>
                        <a:pt x="478" y="357"/>
                        <a:pt x="478" y="357"/>
                      </a:cubicBezTo>
                      <a:cubicBezTo>
                        <a:pt x="479" y="358"/>
                        <a:pt x="479" y="358"/>
                        <a:pt x="479" y="358"/>
                      </a:cubicBezTo>
                      <a:cubicBezTo>
                        <a:pt x="480" y="358"/>
                        <a:pt x="480" y="358"/>
                        <a:pt x="480" y="358"/>
                      </a:cubicBezTo>
                      <a:cubicBezTo>
                        <a:pt x="480" y="357"/>
                        <a:pt x="480" y="357"/>
                        <a:pt x="480" y="357"/>
                      </a:cubicBezTo>
                      <a:cubicBezTo>
                        <a:pt x="481" y="356"/>
                        <a:pt x="481" y="356"/>
                        <a:pt x="481" y="356"/>
                      </a:cubicBezTo>
                      <a:cubicBezTo>
                        <a:pt x="481" y="355"/>
                        <a:pt x="481" y="355"/>
                        <a:pt x="481" y="355"/>
                      </a:cubicBezTo>
                      <a:cubicBezTo>
                        <a:pt x="482" y="355"/>
                        <a:pt x="482" y="355"/>
                        <a:pt x="482" y="355"/>
                      </a:cubicBezTo>
                      <a:cubicBezTo>
                        <a:pt x="482" y="355"/>
                        <a:pt x="482" y="355"/>
                        <a:pt x="482" y="355"/>
                      </a:cubicBezTo>
                      <a:cubicBezTo>
                        <a:pt x="483" y="355"/>
                        <a:pt x="483" y="355"/>
                        <a:pt x="483" y="355"/>
                      </a:cubicBezTo>
                      <a:cubicBezTo>
                        <a:pt x="483" y="354"/>
                        <a:pt x="483" y="354"/>
                        <a:pt x="483" y="354"/>
                      </a:cubicBezTo>
                      <a:cubicBezTo>
                        <a:pt x="483" y="354"/>
                        <a:pt x="483" y="354"/>
                        <a:pt x="483" y="354"/>
                      </a:cubicBezTo>
                      <a:cubicBezTo>
                        <a:pt x="483" y="354"/>
                        <a:pt x="483" y="354"/>
                        <a:pt x="483" y="354"/>
                      </a:cubicBezTo>
                      <a:cubicBezTo>
                        <a:pt x="483" y="355"/>
                        <a:pt x="483" y="355"/>
                        <a:pt x="483" y="355"/>
                      </a:cubicBezTo>
                      <a:cubicBezTo>
                        <a:pt x="483" y="355"/>
                        <a:pt x="484" y="355"/>
                        <a:pt x="484" y="355"/>
                      </a:cubicBezTo>
                      <a:cubicBezTo>
                        <a:pt x="484" y="355"/>
                        <a:pt x="484" y="354"/>
                        <a:pt x="484" y="354"/>
                      </a:cubicBezTo>
                      <a:cubicBezTo>
                        <a:pt x="485" y="354"/>
                        <a:pt x="485" y="354"/>
                        <a:pt x="485" y="354"/>
                      </a:cubicBezTo>
                      <a:cubicBezTo>
                        <a:pt x="485" y="353"/>
                        <a:pt x="485" y="353"/>
                        <a:pt x="485" y="353"/>
                      </a:cubicBezTo>
                      <a:cubicBezTo>
                        <a:pt x="485" y="353"/>
                        <a:pt x="485" y="353"/>
                        <a:pt x="485" y="353"/>
                      </a:cubicBezTo>
                      <a:cubicBezTo>
                        <a:pt x="485" y="353"/>
                        <a:pt x="485" y="352"/>
                        <a:pt x="485" y="352"/>
                      </a:cubicBezTo>
                      <a:cubicBezTo>
                        <a:pt x="485" y="352"/>
                        <a:pt x="485" y="352"/>
                        <a:pt x="485" y="352"/>
                      </a:cubicBezTo>
                      <a:cubicBezTo>
                        <a:pt x="485" y="351"/>
                        <a:pt x="485" y="351"/>
                        <a:pt x="485" y="351"/>
                      </a:cubicBezTo>
                      <a:cubicBezTo>
                        <a:pt x="485" y="351"/>
                        <a:pt x="485" y="351"/>
                        <a:pt x="485" y="351"/>
                      </a:cubicBezTo>
                      <a:cubicBezTo>
                        <a:pt x="486" y="351"/>
                        <a:pt x="486" y="351"/>
                        <a:pt x="486" y="351"/>
                      </a:cubicBezTo>
                      <a:cubicBezTo>
                        <a:pt x="486" y="352"/>
                        <a:pt x="486" y="352"/>
                        <a:pt x="486" y="352"/>
                      </a:cubicBezTo>
                      <a:cubicBezTo>
                        <a:pt x="486" y="352"/>
                        <a:pt x="486" y="352"/>
                        <a:pt x="486" y="352"/>
                      </a:cubicBezTo>
                      <a:cubicBezTo>
                        <a:pt x="486" y="353"/>
                        <a:pt x="486" y="353"/>
                        <a:pt x="486" y="353"/>
                      </a:cubicBezTo>
                      <a:cubicBezTo>
                        <a:pt x="487" y="353"/>
                        <a:pt x="487" y="353"/>
                        <a:pt x="487" y="353"/>
                      </a:cubicBezTo>
                      <a:cubicBezTo>
                        <a:pt x="487" y="354"/>
                        <a:pt x="487" y="354"/>
                        <a:pt x="487" y="354"/>
                      </a:cubicBezTo>
                      <a:cubicBezTo>
                        <a:pt x="487" y="354"/>
                        <a:pt x="487" y="354"/>
                        <a:pt x="488" y="354"/>
                      </a:cubicBezTo>
                      <a:cubicBezTo>
                        <a:pt x="488" y="355"/>
                        <a:pt x="488" y="355"/>
                        <a:pt x="488" y="355"/>
                      </a:cubicBezTo>
                      <a:cubicBezTo>
                        <a:pt x="489" y="355"/>
                        <a:pt x="489" y="355"/>
                        <a:pt x="489" y="355"/>
                      </a:cubicBezTo>
                      <a:cubicBezTo>
                        <a:pt x="489" y="356"/>
                        <a:pt x="489" y="356"/>
                        <a:pt x="489" y="356"/>
                      </a:cubicBezTo>
                      <a:cubicBezTo>
                        <a:pt x="489" y="356"/>
                        <a:pt x="489" y="356"/>
                        <a:pt x="489" y="356"/>
                      </a:cubicBezTo>
                      <a:cubicBezTo>
                        <a:pt x="489" y="357"/>
                        <a:pt x="489" y="357"/>
                        <a:pt x="489" y="357"/>
                      </a:cubicBezTo>
                      <a:cubicBezTo>
                        <a:pt x="489" y="358"/>
                        <a:pt x="489" y="358"/>
                        <a:pt x="489" y="358"/>
                      </a:cubicBezTo>
                      <a:cubicBezTo>
                        <a:pt x="489" y="359"/>
                        <a:pt x="489" y="359"/>
                        <a:pt x="489" y="359"/>
                      </a:cubicBezTo>
                      <a:cubicBezTo>
                        <a:pt x="489" y="360"/>
                        <a:pt x="489" y="360"/>
                        <a:pt x="489" y="360"/>
                      </a:cubicBezTo>
                      <a:cubicBezTo>
                        <a:pt x="489" y="361"/>
                        <a:pt x="489" y="361"/>
                        <a:pt x="489" y="361"/>
                      </a:cubicBezTo>
                      <a:cubicBezTo>
                        <a:pt x="489" y="362"/>
                        <a:pt x="489" y="362"/>
                        <a:pt x="489" y="362"/>
                      </a:cubicBezTo>
                      <a:cubicBezTo>
                        <a:pt x="490" y="362"/>
                        <a:pt x="490" y="362"/>
                        <a:pt x="490" y="362"/>
                      </a:cubicBezTo>
                      <a:cubicBezTo>
                        <a:pt x="490" y="362"/>
                        <a:pt x="490" y="362"/>
                        <a:pt x="490" y="362"/>
                      </a:cubicBezTo>
                      <a:cubicBezTo>
                        <a:pt x="490" y="362"/>
                        <a:pt x="490" y="362"/>
                        <a:pt x="490" y="363"/>
                      </a:cubicBezTo>
                      <a:cubicBezTo>
                        <a:pt x="490" y="364"/>
                        <a:pt x="490" y="364"/>
                        <a:pt x="490" y="364"/>
                      </a:cubicBezTo>
                      <a:cubicBezTo>
                        <a:pt x="490" y="365"/>
                        <a:pt x="490" y="365"/>
                        <a:pt x="490" y="365"/>
                      </a:cubicBezTo>
                      <a:cubicBezTo>
                        <a:pt x="490" y="365"/>
                        <a:pt x="491" y="365"/>
                        <a:pt x="491" y="366"/>
                      </a:cubicBezTo>
                      <a:cubicBezTo>
                        <a:pt x="491" y="366"/>
                        <a:pt x="491" y="366"/>
                        <a:pt x="491" y="366"/>
                      </a:cubicBezTo>
                      <a:cubicBezTo>
                        <a:pt x="491" y="366"/>
                        <a:pt x="491" y="366"/>
                        <a:pt x="491" y="367"/>
                      </a:cubicBezTo>
                      <a:cubicBezTo>
                        <a:pt x="492" y="367"/>
                        <a:pt x="492" y="368"/>
                        <a:pt x="492" y="368"/>
                      </a:cubicBezTo>
                      <a:cubicBezTo>
                        <a:pt x="492" y="369"/>
                        <a:pt x="492" y="369"/>
                        <a:pt x="492" y="369"/>
                      </a:cubicBezTo>
                      <a:cubicBezTo>
                        <a:pt x="493" y="370"/>
                        <a:pt x="493" y="370"/>
                        <a:pt x="493" y="370"/>
                      </a:cubicBezTo>
                      <a:cubicBezTo>
                        <a:pt x="493" y="371"/>
                        <a:pt x="493" y="371"/>
                        <a:pt x="493" y="371"/>
                      </a:cubicBezTo>
                      <a:cubicBezTo>
                        <a:pt x="493" y="372"/>
                        <a:pt x="493" y="372"/>
                        <a:pt x="493" y="372"/>
                      </a:cubicBezTo>
                      <a:cubicBezTo>
                        <a:pt x="493" y="372"/>
                        <a:pt x="493" y="372"/>
                        <a:pt x="493" y="372"/>
                      </a:cubicBezTo>
                      <a:cubicBezTo>
                        <a:pt x="493" y="373"/>
                        <a:pt x="493" y="373"/>
                        <a:pt x="493" y="373"/>
                      </a:cubicBezTo>
                      <a:cubicBezTo>
                        <a:pt x="493" y="374"/>
                        <a:pt x="493" y="374"/>
                        <a:pt x="493" y="374"/>
                      </a:cubicBezTo>
                      <a:cubicBezTo>
                        <a:pt x="493" y="374"/>
                        <a:pt x="493" y="374"/>
                        <a:pt x="493" y="374"/>
                      </a:cubicBezTo>
                      <a:cubicBezTo>
                        <a:pt x="492" y="374"/>
                        <a:pt x="492" y="374"/>
                        <a:pt x="492" y="374"/>
                      </a:cubicBezTo>
                      <a:cubicBezTo>
                        <a:pt x="493" y="375"/>
                        <a:pt x="493" y="375"/>
                        <a:pt x="493" y="375"/>
                      </a:cubicBezTo>
                      <a:cubicBezTo>
                        <a:pt x="493" y="375"/>
                        <a:pt x="493" y="375"/>
                        <a:pt x="493" y="375"/>
                      </a:cubicBezTo>
                      <a:cubicBezTo>
                        <a:pt x="493" y="375"/>
                        <a:pt x="493" y="376"/>
                        <a:pt x="493" y="376"/>
                      </a:cubicBezTo>
                      <a:cubicBezTo>
                        <a:pt x="493" y="376"/>
                        <a:pt x="494" y="375"/>
                        <a:pt x="493" y="376"/>
                      </a:cubicBezTo>
                      <a:cubicBezTo>
                        <a:pt x="493" y="378"/>
                        <a:pt x="493" y="378"/>
                        <a:pt x="493" y="378"/>
                      </a:cubicBezTo>
                      <a:cubicBezTo>
                        <a:pt x="493" y="379"/>
                        <a:pt x="493" y="379"/>
                        <a:pt x="493" y="379"/>
                      </a:cubicBezTo>
                      <a:cubicBezTo>
                        <a:pt x="493" y="379"/>
                        <a:pt x="493" y="379"/>
                        <a:pt x="493" y="379"/>
                      </a:cubicBezTo>
                      <a:cubicBezTo>
                        <a:pt x="493" y="380"/>
                        <a:pt x="493" y="380"/>
                        <a:pt x="493" y="380"/>
                      </a:cubicBezTo>
                      <a:cubicBezTo>
                        <a:pt x="492" y="380"/>
                        <a:pt x="492" y="380"/>
                        <a:pt x="492" y="380"/>
                      </a:cubicBezTo>
                      <a:cubicBezTo>
                        <a:pt x="492" y="382"/>
                        <a:pt x="492" y="382"/>
                        <a:pt x="492" y="382"/>
                      </a:cubicBezTo>
                      <a:cubicBezTo>
                        <a:pt x="492" y="382"/>
                        <a:pt x="492" y="382"/>
                        <a:pt x="492" y="382"/>
                      </a:cubicBezTo>
                      <a:cubicBezTo>
                        <a:pt x="493" y="382"/>
                        <a:pt x="493" y="382"/>
                        <a:pt x="493" y="382"/>
                      </a:cubicBezTo>
                      <a:cubicBezTo>
                        <a:pt x="493" y="383"/>
                        <a:pt x="493" y="383"/>
                        <a:pt x="493" y="383"/>
                      </a:cubicBezTo>
                      <a:cubicBezTo>
                        <a:pt x="493" y="384"/>
                        <a:pt x="493" y="384"/>
                        <a:pt x="493" y="384"/>
                      </a:cubicBezTo>
                      <a:cubicBezTo>
                        <a:pt x="493" y="384"/>
                        <a:pt x="493" y="384"/>
                        <a:pt x="493" y="384"/>
                      </a:cubicBezTo>
                      <a:cubicBezTo>
                        <a:pt x="492" y="385"/>
                        <a:pt x="492" y="385"/>
                        <a:pt x="492" y="385"/>
                      </a:cubicBezTo>
                      <a:cubicBezTo>
                        <a:pt x="492" y="385"/>
                        <a:pt x="492" y="385"/>
                        <a:pt x="492" y="385"/>
                      </a:cubicBezTo>
                      <a:cubicBezTo>
                        <a:pt x="492" y="386"/>
                        <a:pt x="492" y="386"/>
                        <a:pt x="492" y="386"/>
                      </a:cubicBezTo>
                      <a:cubicBezTo>
                        <a:pt x="492" y="386"/>
                        <a:pt x="492" y="387"/>
                        <a:pt x="492" y="387"/>
                      </a:cubicBezTo>
                      <a:cubicBezTo>
                        <a:pt x="492" y="387"/>
                        <a:pt x="491" y="387"/>
                        <a:pt x="491" y="387"/>
                      </a:cubicBezTo>
                      <a:cubicBezTo>
                        <a:pt x="491" y="388"/>
                        <a:pt x="491" y="388"/>
                        <a:pt x="491" y="388"/>
                      </a:cubicBezTo>
                      <a:cubicBezTo>
                        <a:pt x="491" y="389"/>
                        <a:pt x="491" y="389"/>
                        <a:pt x="491" y="389"/>
                      </a:cubicBezTo>
                      <a:cubicBezTo>
                        <a:pt x="491" y="389"/>
                        <a:pt x="491" y="389"/>
                        <a:pt x="491" y="389"/>
                      </a:cubicBezTo>
                      <a:cubicBezTo>
                        <a:pt x="491" y="390"/>
                        <a:pt x="491" y="390"/>
                        <a:pt x="491" y="390"/>
                      </a:cubicBezTo>
                      <a:cubicBezTo>
                        <a:pt x="491" y="390"/>
                        <a:pt x="491" y="390"/>
                        <a:pt x="491" y="390"/>
                      </a:cubicBezTo>
                      <a:cubicBezTo>
                        <a:pt x="492" y="390"/>
                        <a:pt x="492" y="390"/>
                        <a:pt x="492" y="390"/>
                      </a:cubicBezTo>
                      <a:cubicBezTo>
                        <a:pt x="493" y="390"/>
                        <a:pt x="493" y="390"/>
                        <a:pt x="493" y="390"/>
                      </a:cubicBezTo>
                      <a:cubicBezTo>
                        <a:pt x="493" y="390"/>
                        <a:pt x="493" y="390"/>
                        <a:pt x="493" y="390"/>
                      </a:cubicBezTo>
                      <a:cubicBezTo>
                        <a:pt x="494" y="391"/>
                        <a:pt x="494" y="391"/>
                        <a:pt x="494" y="391"/>
                      </a:cubicBezTo>
                      <a:cubicBezTo>
                        <a:pt x="495" y="392"/>
                        <a:pt x="495" y="392"/>
                        <a:pt x="495" y="392"/>
                      </a:cubicBezTo>
                      <a:cubicBezTo>
                        <a:pt x="494" y="392"/>
                        <a:pt x="494" y="392"/>
                        <a:pt x="494" y="392"/>
                      </a:cubicBezTo>
                      <a:cubicBezTo>
                        <a:pt x="495" y="393"/>
                        <a:pt x="495" y="393"/>
                        <a:pt x="495" y="393"/>
                      </a:cubicBezTo>
                      <a:cubicBezTo>
                        <a:pt x="495" y="393"/>
                        <a:pt x="495" y="393"/>
                        <a:pt x="495" y="393"/>
                      </a:cubicBezTo>
                      <a:cubicBezTo>
                        <a:pt x="496" y="394"/>
                        <a:pt x="496" y="394"/>
                        <a:pt x="496" y="394"/>
                      </a:cubicBezTo>
                      <a:cubicBezTo>
                        <a:pt x="497" y="394"/>
                        <a:pt x="497" y="394"/>
                        <a:pt x="497" y="394"/>
                      </a:cubicBezTo>
                      <a:cubicBezTo>
                        <a:pt x="498" y="395"/>
                        <a:pt x="498" y="395"/>
                        <a:pt x="498" y="395"/>
                      </a:cubicBezTo>
                      <a:cubicBezTo>
                        <a:pt x="498" y="396"/>
                        <a:pt x="498" y="396"/>
                        <a:pt x="498" y="396"/>
                      </a:cubicBezTo>
                      <a:cubicBezTo>
                        <a:pt x="498" y="397"/>
                        <a:pt x="498" y="397"/>
                        <a:pt x="498" y="397"/>
                      </a:cubicBezTo>
                      <a:cubicBezTo>
                        <a:pt x="498" y="397"/>
                        <a:pt x="498" y="397"/>
                        <a:pt x="498" y="397"/>
                      </a:cubicBezTo>
                      <a:cubicBezTo>
                        <a:pt x="499" y="397"/>
                        <a:pt x="499" y="397"/>
                        <a:pt x="499" y="397"/>
                      </a:cubicBezTo>
                      <a:cubicBezTo>
                        <a:pt x="499" y="398"/>
                        <a:pt x="499" y="398"/>
                        <a:pt x="499" y="398"/>
                      </a:cubicBezTo>
                      <a:cubicBezTo>
                        <a:pt x="500" y="398"/>
                        <a:pt x="500" y="398"/>
                        <a:pt x="500" y="398"/>
                      </a:cubicBezTo>
                      <a:cubicBezTo>
                        <a:pt x="500" y="399"/>
                        <a:pt x="500" y="399"/>
                        <a:pt x="500" y="399"/>
                      </a:cubicBezTo>
                      <a:cubicBezTo>
                        <a:pt x="500" y="400"/>
                        <a:pt x="500" y="400"/>
                        <a:pt x="500" y="400"/>
                      </a:cubicBezTo>
                      <a:cubicBezTo>
                        <a:pt x="500" y="401"/>
                        <a:pt x="500" y="401"/>
                        <a:pt x="500" y="401"/>
                      </a:cubicBezTo>
                      <a:cubicBezTo>
                        <a:pt x="500" y="402"/>
                        <a:pt x="500" y="402"/>
                        <a:pt x="500" y="402"/>
                      </a:cubicBezTo>
                      <a:cubicBezTo>
                        <a:pt x="500" y="402"/>
                        <a:pt x="500" y="402"/>
                        <a:pt x="500" y="402"/>
                      </a:cubicBezTo>
                      <a:cubicBezTo>
                        <a:pt x="500" y="404"/>
                        <a:pt x="500" y="404"/>
                        <a:pt x="500" y="404"/>
                      </a:cubicBezTo>
                      <a:cubicBezTo>
                        <a:pt x="500" y="404"/>
                        <a:pt x="500" y="404"/>
                        <a:pt x="500" y="404"/>
                      </a:cubicBezTo>
                      <a:cubicBezTo>
                        <a:pt x="501" y="405"/>
                        <a:pt x="501" y="405"/>
                        <a:pt x="501" y="405"/>
                      </a:cubicBezTo>
                      <a:cubicBezTo>
                        <a:pt x="501" y="405"/>
                        <a:pt x="501" y="405"/>
                        <a:pt x="501" y="405"/>
                      </a:cubicBezTo>
                      <a:cubicBezTo>
                        <a:pt x="501" y="406"/>
                        <a:pt x="501" y="406"/>
                        <a:pt x="501" y="406"/>
                      </a:cubicBezTo>
                      <a:cubicBezTo>
                        <a:pt x="501" y="407"/>
                        <a:pt x="501" y="407"/>
                        <a:pt x="501" y="407"/>
                      </a:cubicBezTo>
                      <a:cubicBezTo>
                        <a:pt x="501" y="407"/>
                        <a:pt x="501" y="407"/>
                        <a:pt x="501" y="407"/>
                      </a:cubicBezTo>
                      <a:cubicBezTo>
                        <a:pt x="502" y="408"/>
                        <a:pt x="502" y="408"/>
                        <a:pt x="502" y="408"/>
                      </a:cubicBezTo>
                      <a:cubicBezTo>
                        <a:pt x="502" y="408"/>
                        <a:pt x="502" y="408"/>
                        <a:pt x="502" y="408"/>
                      </a:cubicBezTo>
                      <a:cubicBezTo>
                        <a:pt x="502" y="409"/>
                        <a:pt x="502" y="409"/>
                        <a:pt x="502" y="409"/>
                      </a:cubicBezTo>
                      <a:cubicBezTo>
                        <a:pt x="502" y="409"/>
                        <a:pt x="502" y="410"/>
                        <a:pt x="502" y="410"/>
                      </a:cubicBezTo>
                      <a:cubicBezTo>
                        <a:pt x="502" y="410"/>
                        <a:pt x="503" y="410"/>
                        <a:pt x="503" y="410"/>
                      </a:cubicBezTo>
                      <a:cubicBezTo>
                        <a:pt x="504" y="411"/>
                        <a:pt x="504" y="411"/>
                        <a:pt x="504" y="411"/>
                      </a:cubicBezTo>
                      <a:cubicBezTo>
                        <a:pt x="504" y="411"/>
                        <a:pt x="504" y="411"/>
                        <a:pt x="504" y="411"/>
                      </a:cubicBezTo>
                      <a:cubicBezTo>
                        <a:pt x="504" y="412"/>
                        <a:pt x="504" y="412"/>
                        <a:pt x="504" y="412"/>
                      </a:cubicBezTo>
                      <a:cubicBezTo>
                        <a:pt x="504" y="412"/>
                        <a:pt x="504" y="412"/>
                        <a:pt x="504" y="412"/>
                      </a:cubicBezTo>
                      <a:cubicBezTo>
                        <a:pt x="504" y="413"/>
                        <a:pt x="504" y="413"/>
                        <a:pt x="504" y="413"/>
                      </a:cubicBezTo>
                      <a:cubicBezTo>
                        <a:pt x="504" y="413"/>
                        <a:pt x="504" y="413"/>
                        <a:pt x="504" y="413"/>
                      </a:cubicBezTo>
                      <a:cubicBezTo>
                        <a:pt x="505" y="414"/>
                        <a:pt x="505" y="414"/>
                        <a:pt x="505" y="414"/>
                      </a:cubicBezTo>
                      <a:cubicBezTo>
                        <a:pt x="505" y="414"/>
                        <a:pt x="505" y="414"/>
                        <a:pt x="505" y="414"/>
                      </a:cubicBezTo>
                      <a:cubicBezTo>
                        <a:pt x="506" y="415"/>
                        <a:pt x="506" y="415"/>
                        <a:pt x="506" y="415"/>
                      </a:cubicBezTo>
                      <a:cubicBezTo>
                        <a:pt x="507" y="416"/>
                        <a:pt x="507" y="416"/>
                        <a:pt x="507" y="416"/>
                      </a:cubicBezTo>
                      <a:cubicBezTo>
                        <a:pt x="508" y="416"/>
                        <a:pt x="508" y="416"/>
                        <a:pt x="508" y="416"/>
                      </a:cubicBezTo>
                      <a:cubicBezTo>
                        <a:pt x="509" y="417"/>
                        <a:pt x="509" y="417"/>
                        <a:pt x="509" y="417"/>
                      </a:cubicBezTo>
                      <a:cubicBezTo>
                        <a:pt x="510" y="417"/>
                        <a:pt x="510" y="417"/>
                        <a:pt x="510" y="417"/>
                      </a:cubicBezTo>
                      <a:cubicBezTo>
                        <a:pt x="510" y="417"/>
                        <a:pt x="510" y="417"/>
                        <a:pt x="510" y="417"/>
                      </a:cubicBezTo>
                      <a:cubicBezTo>
                        <a:pt x="510" y="418"/>
                        <a:pt x="510" y="418"/>
                        <a:pt x="510" y="418"/>
                      </a:cubicBezTo>
                      <a:cubicBezTo>
                        <a:pt x="511" y="418"/>
                        <a:pt x="511" y="418"/>
                        <a:pt x="511" y="418"/>
                      </a:cubicBezTo>
                      <a:cubicBezTo>
                        <a:pt x="512" y="418"/>
                        <a:pt x="512" y="418"/>
                        <a:pt x="512" y="418"/>
                      </a:cubicBezTo>
                      <a:cubicBezTo>
                        <a:pt x="513" y="419"/>
                        <a:pt x="513" y="419"/>
                        <a:pt x="513" y="419"/>
                      </a:cubicBezTo>
                      <a:cubicBezTo>
                        <a:pt x="513" y="419"/>
                        <a:pt x="513" y="419"/>
                        <a:pt x="513" y="419"/>
                      </a:cubicBezTo>
                      <a:cubicBezTo>
                        <a:pt x="514" y="419"/>
                        <a:pt x="514" y="420"/>
                        <a:pt x="514" y="420"/>
                      </a:cubicBezTo>
                      <a:cubicBezTo>
                        <a:pt x="514" y="420"/>
                        <a:pt x="514" y="420"/>
                        <a:pt x="514" y="420"/>
                      </a:cubicBezTo>
                      <a:cubicBezTo>
                        <a:pt x="515" y="420"/>
                        <a:pt x="515" y="420"/>
                        <a:pt x="515" y="420"/>
                      </a:cubicBezTo>
                      <a:cubicBezTo>
                        <a:pt x="516" y="421"/>
                        <a:pt x="516" y="421"/>
                        <a:pt x="516" y="421"/>
                      </a:cubicBezTo>
                      <a:cubicBezTo>
                        <a:pt x="516" y="421"/>
                        <a:pt x="516" y="421"/>
                        <a:pt x="516" y="421"/>
                      </a:cubicBezTo>
                      <a:cubicBezTo>
                        <a:pt x="517" y="420"/>
                        <a:pt x="517" y="420"/>
                        <a:pt x="517" y="420"/>
                      </a:cubicBezTo>
                      <a:cubicBezTo>
                        <a:pt x="517" y="419"/>
                        <a:pt x="517" y="419"/>
                        <a:pt x="517" y="419"/>
                      </a:cubicBezTo>
                      <a:cubicBezTo>
                        <a:pt x="517" y="419"/>
                        <a:pt x="517" y="419"/>
                        <a:pt x="517" y="418"/>
                      </a:cubicBezTo>
                      <a:cubicBezTo>
                        <a:pt x="517" y="418"/>
                        <a:pt x="516" y="417"/>
                        <a:pt x="516" y="417"/>
                      </a:cubicBezTo>
                      <a:cubicBezTo>
                        <a:pt x="516" y="416"/>
                        <a:pt x="516" y="416"/>
                        <a:pt x="516" y="416"/>
                      </a:cubicBezTo>
                      <a:cubicBezTo>
                        <a:pt x="515" y="415"/>
                        <a:pt x="515" y="415"/>
                        <a:pt x="515" y="415"/>
                      </a:cubicBezTo>
                      <a:cubicBezTo>
                        <a:pt x="514" y="415"/>
                        <a:pt x="514" y="415"/>
                        <a:pt x="514" y="415"/>
                      </a:cubicBezTo>
                      <a:cubicBezTo>
                        <a:pt x="514" y="413"/>
                        <a:pt x="514" y="413"/>
                        <a:pt x="514" y="413"/>
                      </a:cubicBezTo>
                      <a:cubicBezTo>
                        <a:pt x="514" y="413"/>
                        <a:pt x="514" y="413"/>
                        <a:pt x="514" y="413"/>
                      </a:cubicBezTo>
                      <a:cubicBezTo>
                        <a:pt x="513" y="412"/>
                        <a:pt x="513" y="412"/>
                        <a:pt x="513" y="412"/>
                      </a:cubicBezTo>
                      <a:cubicBezTo>
                        <a:pt x="513" y="412"/>
                        <a:pt x="513" y="411"/>
                        <a:pt x="513" y="411"/>
                      </a:cubicBezTo>
                      <a:cubicBezTo>
                        <a:pt x="513" y="410"/>
                        <a:pt x="513" y="410"/>
                        <a:pt x="513" y="410"/>
                      </a:cubicBezTo>
                      <a:cubicBezTo>
                        <a:pt x="513" y="409"/>
                        <a:pt x="513" y="409"/>
                        <a:pt x="513" y="409"/>
                      </a:cubicBezTo>
                      <a:cubicBezTo>
                        <a:pt x="513" y="408"/>
                        <a:pt x="513" y="408"/>
                        <a:pt x="513" y="408"/>
                      </a:cubicBezTo>
                      <a:cubicBezTo>
                        <a:pt x="513" y="407"/>
                        <a:pt x="513" y="407"/>
                        <a:pt x="513" y="407"/>
                      </a:cubicBezTo>
                      <a:cubicBezTo>
                        <a:pt x="513" y="406"/>
                        <a:pt x="513" y="406"/>
                        <a:pt x="513" y="406"/>
                      </a:cubicBezTo>
                      <a:cubicBezTo>
                        <a:pt x="513" y="405"/>
                        <a:pt x="513" y="405"/>
                        <a:pt x="513" y="405"/>
                      </a:cubicBezTo>
                      <a:cubicBezTo>
                        <a:pt x="513" y="404"/>
                        <a:pt x="513" y="404"/>
                        <a:pt x="513" y="404"/>
                      </a:cubicBezTo>
                      <a:cubicBezTo>
                        <a:pt x="512" y="403"/>
                        <a:pt x="512" y="403"/>
                        <a:pt x="512" y="403"/>
                      </a:cubicBezTo>
                      <a:cubicBezTo>
                        <a:pt x="511" y="402"/>
                        <a:pt x="511" y="402"/>
                        <a:pt x="511" y="402"/>
                      </a:cubicBezTo>
                      <a:cubicBezTo>
                        <a:pt x="511" y="401"/>
                        <a:pt x="511" y="401"/>
                        <a:pt x="511" y="401"/>
                      </a:cubicBezTo>
                      <a:cubicBezTo>
                        <a:pt x="510" y="401"/>
                        <a:pt x="510" y="401"/>
                        <a:pt x="510" y="401"/>
                      </a:cubicBezTo>
                      <a:cubicBezTo>
                        <a:pt x="509" y="400"/>
                        <a:pt x="509" y="400"/>
                        <a:pt x="509" y="400"/>
                      </a:cubicBezTo>
                      <a:cubicBezTo>
                        <a:pt x="508" y="399"/>
                        <a:pt x="508" y="399"/>
                        <a:pt x="508" y="399"/>
                      </a:cubicBezTo>
                      <a:cubicBezTo>
                        <a:pt x="508" y="399"/>
                        <a:pt x="508" y="399"/>
                        <a:pt x="508" y="399"/>
                      </a:cubicBezTo>
                      <a:cubicBezTo>
                        <a:pt x="507" y="398"/>
                        <a:pt x="507" y="398"/>
                        <a:pt x="507" y="398"/>
                      </a:cubicBezTo>
                      <a:cubicBezTo>
                        <a:pt x="507" y="398"/>
                        <a:pt x="507" y="398"/>
                        <a:pt x="507" y="398"/>
                      </a:cubicBezTo>
                      <a:cubicBezTo>
                        <a:pt x="506" y="397"/>
                        <a:pt x="506" y="397"/>
                        <a:pt x="506" y="397"/>
                      </a:cubicBezTo>
                      <a:cubicBezTo>
                        <a:pt x="506" y="397"/>
                        <a:pt x="506" y="397"/>
                        <a:pt x="506" y="397"/>
                      </a:cubicBezTo>
                      <a:cubicBezTo>
                        <a:pt x="505" y="396"/>
                        <a:pt x="505" y="396"/>
                        <a:pt x="505" y="396"/>
                      </a:cubicBezTo>
                      <a:cubicBezTo>
                        <a:pt x="505" y="396"/>
                        <a:pt x="505" y="396"/>
                        <a:pt x="505" y="396"/>
                      </a:cubicBezTo>
                      <a:cubicBezTo>
                        <a:pt x="504" y="396"/>
                        <a:pt x="504" y="396"/>
                        <a:pt x="504" y="396"/>
                      </a:cubicBezTo>
                      <a:cubicBezTo>
                        <a:pt x="503" y="396"/>
                        <a:pt x="503" y="396"/>
                        <a:pt x="503" y="396"/>
                      </a:cubicBezTo>
                      <a:cubicBezTo>
                        <a:pt x="502" y="396"/>
                        <a:pt x="502" y="396"/>
                        <a:pt x="502" y="396"/>
                      </a:cubicBezTo>
                      <a:cubicBezTo>
                        <a:pt x="502" y="395"/>
                        <a:pt x="502" y="395"/>
                        <a:pt x="502" y="395"/>
                      </a:cubicBezTo>
                      <a:cubicBezTo>
                        <a:pt x="501" y="395"/>
                        <a:pt x="501" y="395"/>
                        <a:pt x="501" y="395"/>
                      </a:cubicBezTo>
                      <a:cubicBezTo>
                        <a:pt x="500" y="395"/>
                        <a:pt x="500" y="395"/>
                        <a:pt x="500" y="395"/>
                      </a:cubicBezTo>
                      <a:cubicBezTo>
                        <a:pt x="500" y="394"/>
                        <a:pt x="500" y="394"/>
                        <a:pt x="500" y="394"/>
                      </a:cubicBezTo>
                      <a:cubicBezTo>
                        <a:pt x="500" y="393"/>
                        <a:pt x="500" y="393"/>
                        <a:pt x="500" y="393"/>
                      </a:cubicBezTo>
                      <a:cubicBezTo>
                        <a:pt x="500" y="393"/>
                        <a:pt x="500" y="393"/>
                        <a:pt x="500" y="393"/>
                      </a:cubicBezTo>
                      <a:cubicBezTo>
                        <a:pt x="500" y="392"/>
                        <a:pt x="500" y="392"/>
                        <a:pt x="500" y="392"/>
                      </a:cubicBezTo>
                      <a:cubicBezTo>
                        <a:pt x="500" y="391"/>
                        <a:pt x="500" y="391"/>
                        <a:pt x="500" y="391"/>
                      </a:cubicBezTo>
                      <a:cubicBezTo>
                        <a:pt x="500" y="390"/>
                        <a:pt x="500" y="390"/>
                        <a:pt x="500" y="390"/>
                      </a:cubicBezTo>
                      <a:cubicBezTo>
                        <a:pt x="499" y="389"/>
                        <a:pt x="499" y="389"/>
                        <a:pt x="499" y="389"/>
                      </a:cubicBezTo>
                      <a:cubicBezTo>
                        <a:pt x="498" y="388"/>
                        <a:pt x="498" y="388"/>
                        <a:pt x="498" y="388"/>
                      </a:cubicBezTo>
                      <a:cubicBezTo>
                        <a:pt x="498" y="387"/>
                        <a:pt x="498" y="387"/>
                        <a:pt x="498" y="387"/>
                      </a:cubicBezTo>
                      <a:cubicBezTo>
                        <a:pt x="498" y="387"/>
                        <a:pt x="498" y="387"/>
                        <a:pt x="498" y="387"/>
                      </a:cubicBezTo>
                      <a:cubicBezTo>
                        <a:pt x="498" y="386"/>
                        <a:pt x="498" y="386"/>
                        <a:pt x="498" y="386"/>
                      </a:cubicBezTo>
                      <a:cubicBezTo>
                        <a:pt x="497" y="386"/>
                        <a:pt x="497" y="386"/>
                        <a:pt x="497" y="386"/>
                      </a:cubicBezTo>
                      <a:cubicBezTo>
                        <a:pt x="497" y="386"/>
                        <a:pt x="497" y="386"/>
                        <a:pt x="497" y="386"/>
                      </a:cubicBezTo>
                      <a:cubicBezTo>
                        <a:pt x="496" y="386"/>
                        <a:pt x="496" y="386"/>
                        <a:pt x="496" y="386"/>
                      </a:cubicBezTo>
                      <a:cubicBezTo>
                        <a:pt x="496" y="386"/>
                        <a:pt x="496" y="386"/>
                        <a:pt x="496" y="386"/>
                      </a:cubicBezTo>
                      <a:cubicBezTo>
                        <a:pt x="496" y="385"/>
                        <a:pt x="496" y="385"/>
                        <a:pt x="496" y="385"/>
                      </a:cubicBezTo>
                      <a:cubicBezTo>
                        <a:pt x="495" y="384"/>
                        <a:pt x="495" y="384"/>
                        <a:pt x="495" y="384"/>
                      </a:cubicBezTo>
                      <a:cubicBezTo>
                        <a:pt x="495" y="384"/>
                        <a:pt x="495" y="384"/>
                        <a:pt x="495" y="384"/>
                      </a:cubicBezTo>
                      <a:cubicBezTo>
                        <a:pt x="495" y="383"/>
                        <a:pt x="495" y="383"/>
                        <a:pt x="495" y="383"/>
                      </a:cubicBezTo>
                      <a:cubicBezTo>
                        <a:pt x="495" y="382"/>
                        <a:pt x="495" y="382"/>
                        <a:pt x="495" y="382"/>
                      </a:cubicBezTo>
                      <a:cubicBezTo>
                        <a:pt x="496" y="381"/>
                        <a:pt x="496" y="381"/>
                        <a:pt x="496" y="381"/>
                      </a:cubicBezTo>
                      <a:cubicBezTo>
                        <a:pt x="496" y="380"/>
                        <a:pt x="496" y="380"/>
                        <a:pt x="496" y="380"/>
                      </a:cubicBezTo>
                      <a:cubicBezTo>
                        <a:pt x="496" y="379"/>
                        <a:pt x="496" y="379"/>
                        <a:pt x="496" y="379"/>
                      </a:cubicBezTo>
                      <a:cubicBezTo>
                        <a:pt x="497" y="378"/>
                        <a:pt x="497" y="378"/>
                        <a:pt x="497" y="378"/>
                      </a:cubicBezTo>
                      <a:cubicBezTo>
                        <a:pt x="497" y="378"/>
                        <a:pt x="497" y="378"/>
                        <a:pt x="497" y="378"/>
                      </a:cubicBezTo>
                      <a:cubicBezTo>
                        <a:pt x="497" y="377"/>
                        <a:pt x="497" y="377"/>
                        <a:pt x="497" y="377"/>
                      </a:cubicBezTo>
                      <a:cubicBezTo>
                        <a:pt x="497" y="376"/>
                        <a:pt x="497" y="376"/>
                        <a:pt x="497" y="376"/>
                      </a:cubicBezTo>
                      <a:cubicBezTo>
                        <a:pt x="498" y="376"/>
                        <a:pt x="498" y="376"/>
                        <a:pt x="498" y="376"/>
                      </a:cubicBezTo>
                      <a:cubicBezTo>
                        <a:pt x="498" y="375"/>
                        <a:pt x="498" y="375"/>
                        <a:pt x="498" y="375"/>
                      </a:cubicBezTo>
                      <a:cubicBezTo>
                        <a:pt x="498" y="374"/>
                        <a:pt x="498" y="374"/>
                        <a:pt x="498" y="374"/>
                      </a:cubicBezTo>
                      <a:cubicBezTo>
                        <a:pt x="499" y="373"/>
                        <a:pt x="499" y="373"/>
                        <a:pt x="499" y="373"/>
                      </a:cubicBezTo>
                      <a:cubicBezTo>
                        <a:pt x="499" y="372"/>
                        <a:pt x="499" y="372"/>
                        <a:pt x="499" y="372"/>
                      </a:cubicBezTo>
                      <a:cubicBezTo>
                        <a:pt x="499" y="372"/>
                        <a:pt x="499" y="372"/>
                        <a:pt x="499" y="372"/>
                      </a:cubicBezTo>
                      <a:cubicBezTo>
                        <a:pt x="499" y="371"/>
                        <a:pt x="499" y="371"/>
                        <a:pt x="499" y="371"/>
                      </a:cubicBezTo>
                      <a:cubicBezTo>
                        <a:pt x="499" y="370"/>
                        <a:pt x="499" y="370"/>
                        <a:pt x="499" y="370"/>
                      </a:cubicBezTo>
                      <a:cubicBezTo>
                        <a:pt x="499" y="369"/>
                        <a:pt x="499" y="369"/>
                        <a:pt x="499" y="369"/>
                      </a:cubicBezTo>
                      <a:cubicBezTo>
                        <a:pt x="499" y="369"/>
                        <a:pt x="499" y="369"/>
                        <a:pt x="499" y="369"/>
                      </a:cubicBezTo>
                      <a:cubicBezTo>
                        <a:pt x="499" y="368"/>
                        <a:pt x="499" y="368"/>
                        <a:pt x="499" y="368"/>
                      </a:cubicBezTo>
                      <a:cubicBezTo>
                        <a:pt x="500" y="367"/>
                        <a:pt x="500" y="367"/>
                        <a:pt x="500" y="367"/>
                      </a:cubicBezTo>
                      <a:cubicBezTo>
                        <a:pt x="501" y="367"/>
                        <a:pt x="501" y="367"/>
                        <a:pt x="501" y="367"/>
                      </a:cubicBezTo>
                      <a:cubicBezTo>
                        <a:pt x="502" y="367"/>
                        <a:pt x="502" y="367"/>
                        <a:pt x="502" y="367"/>
                      </a:cubicBezTo>
                      <a:cubicBezTo>
                        <a:pt x="502" y="368"/>
                        <a:pt x="502" y="368"/>
                        <a:pt x="502" y="368"/>
                      </a:cubicBezTo>
                      <a:cubicBezTo>
                        <a:pt x="503" y="368"/>
                        <a:pt x="503" y="368"/>
                        <a:pt x="503" y="368"/>
                      </a:cubicBezTo>
                      <a:cubicBezTo>
                        <a:pt x="503" y="369"/>
                        <a:pt x="503" y="369"/>
                        <a:pt x="503" y="369"/>
                      </a:cubicBezTo>
                      <a:cubicBezTo>
                        <a:pt x="503" y="370"/>
                        <a:pt x="503" y="370"/>
                        <a:pt x="503" y="370"/>
                      </a:cubicBezTo>
                      <a:cubicBezTo>
                        <a:pt x="503" y="370"/>
                        <a:pt x="503" y="370"/>
                        <a:pt x="503" y="370"/>
                      </a:cubicBezTo>
                      <a:cubicBezTo>
                        <a:pt x="503" y="371"/>
                        <a:pt x="503" y="371"/>
                        <a:pt x="503" y="371"/>
                      </a:cubicBezTo>
                      <a:cubicBezTo>
                        <a:pt x="503" y="371"/>
                        <a:pt x="503" y="371"/>
                        <a:pt x="503" y="371"/>
                      </a:cubicBezTo>
                      <a:cubicBezTo>
                        <a:pt x="504" y="371"/>
                        <a:pt x="504" y="371"/>
                        <a:pt x="504" y="371"/>
                      </a:cubicBezTo>
                      <a:cubicBezTo>
                        <a:pt x="505" y="371"/>
                        <a:pt x="505" y="371"/>
                        <a:pt x="505" y="371"/>
                      </a:cubicBezTo>
                      <a:cubicBezTo>
                        <a:pt x="505" y="371"/>
                        <a:pt x="505" y="371"/>
                        <a:pt x="505" y="371"/>
                      </a:cubicBezTo>
                      <a:cubicBezTo>
                        <a:pt x="506" y="371"/>
                        <a:pt x="506" y="371"/>
                        <a:pt x="506" y="371"/>
                      </a:cubicBezTo>
                      <a:cubicBezTo>
                        <a:pt x="507" y="371"/>
                        <a:pt x="507" y="371"/>
                        <a:pt x="507" y="371"/>
                      </a:cubicBezTo>
                      <a:cubicBezTo>
                        <a:pt x="508" y="372"/>
                        <a:pt x="508" y="372"/>
                        <a:pt x="508" y="372"/>
                      </a:cubicBezTo>
                      <a:cubicBezTo>
                        <a:pt x="508" y="372"/>
                        <a:pt x="508" y="372"/>
                        <a:pt x="508" y="372"/>
                      </a:cubicBezTo>
                      <a:cubicBezTo>
                        <a:pt x="508" y="373"/>
                        <a:pt x="508" y="373"/>
                        <a:pt x="508" y="373"/>
                      </a:cubicBezTo>
                      <a:cubicBezTo>
                        <a:pt x="509" y="373"/>
                        <a:pt x="509" y="373"/>
                        <a:pt x="509" y="373"/>
                      </a:cubicBezTo>
                      <a:cubicBezTo>
                        <a:pt x="509" y="373"/>
                        <a:pt x="509" y="373"/>
                        <a:pt x="509" y="373"/>
                      </a:cubicBezTo>
                      <a:cubicBezTo>
                        <a:pt x="510" y="373"/>
                        <a:pt x="510" y="373"/>
                        <a:pt x="510" y="373"/>
                      </a:cubicBezTo>
                      <a:cubicBezTo>
                        <a:pt x="510" y="374"/>
                        <a:pt x="510" y="374"/>
                        <a:pt x="510" y="374"/>
                      </a:cubicBezTo>
                      <a:cubicBezTo>
                        <a:pt x="511" y="374"/>
                        <a:pt x="511" y="374"/>
                        <a:pt x="511" y="374"/>
                      </a:cubicBezTo>
                      <a:cubicBezTo>
                        <a:pt x="511" y="375"/>
                        <a:pt x="511" y="375"/>
                        <a:pt x="511" y="375"/>
                      </a:cubicBezTo>
                      <a:cubicBezTo>
                        <a:pt x="511" y="375"/>
                        <a:pt x="511" y="375"/>
                        <a:pt x="511" y="375"/>
                      </a:cubicBezTo>
                      <a:cubicBezTo>
                        <a:pt x="511" y="376"/>
                        <a:pt x="511" y="376"/>
                        <a:pt x="511" y="376"/>
                      </a:cubicBezTo>
                      <a:cubicBezTo>
                        <a:pt x="511" y="376"/>
                        <a:pt x="511" y="376"/>
                        <a:pt x="511" y="376"/>
                      </a:cubicBezTo>
                      <a:cubicBezTo>
                        <a:pt x="512" y="377"/>
                        <a:pt x="512" y="377"/>
                        <a:pt x="512" y="377"/>
                      </a:cubicBezTo>
                      <a:cubicBezTo>
                        <a:pt x="512" y="377"/>
                        <a:pt x="512" y="377"/>
                        <a:pt x="512" y="377"/>
                      </a:cubicBezTo>
                      <a:cubicBezTo>
                        <a:pt x="512" y="378"/>
                        <a:pt x="512" y="378"/>
                        <a:pt x="512" y="378"/>
                      </a:cubicBezTo>
                      <a:cubicBezTo>
                        <a:pt x="512" y="378"/>
                        <a:pt x="512" y="378"/>
                        <a:pt x="512" y="378"/>
                      </a:cubicBezTo>
                      <a:cubicBezTo>
                        <a:pt x="512" y="379"/>
                        <a:pt x="512" y="379"/>
                        <a:pt x="512" y="379"/>
                      </a:cubicBezTo>
                      <a:cubicBezTo>
                        <a:pt x="512" y="379"/>
                        <a:pt x="512" y="379"/>
                        <a:pt x="512" y="379"/>
                      </a:cubicBezTo>
                      <a:cubicBezTo>
                        <a:pt x="513" y="379"/>
                        <a:pt x="513" y="379"/>
                        <a:pt x="513" y="379"/>
                      </a:cubicBezTo>
                      <a:cubicBezTo>
                        <a:pt x="513" y="379"/>
                        <a:pt x="513" y="379"/>
                        <a:pt x="513" y="379"/>
                      </a:cubicBezTo>
                      <a:cubicBezTo>
                        <a:pt x="513" y="378"/>
                        <a:pt x="513" y="378"/>
                        <a:pt x="513" y="378"/>
                      </a:cubicBezTo>
                      <a:cubicBezTo>
                        <a:pt x="514" y="378"/>
                        <a:pt x="514" y="378"/>
                        <a:pt x="514" y="378"/>
                      </a:cubicBezTo>
                      <a:cubicBezTo>
                        <a:pt x="514" y="378"/>
                        <a:pt x="514" y="378"/>
                        <a:pt x="514" y="378"/>
                      </a:cubicBezTo>
                      <a:cubicBezTo>
                        <a:pt x="514" y="379"/>
                        <a:pt x="514" y="379"/>
                        <a:pt x="514" y="379"/>
                      </a:cubicBezTo>
                      <a:cubicBezTo>
                        <a:pt x="514" y="379"/>
                        <a:pt x="514" y="379"/>
                        <a:pt x="514" y="379"/>
                      </a:cubicBezTo>
                      <a:cubicBezTo>
                        <a:pt x="514" y="380"/>
                        <a:pt x="514" y="380"/>
                        <a:pt x="514" y="380"/>
                      </a:cubicBezTo>
                      <a:cubicBezTo>
                        <a:pt x="514" y="380"/>
                        <a:pt x="514" y="380"/>
                        <a:pt x="514" y="380"/>
                      </a:cubicBezTo>
                      <a:cubicBezTo>
                        <a:pt x="514" y="380"/>
                        <a:pt x="514" y="380"/>
                        <a:pt x="514" y="380"/>
                      </a:cubicBezTo>
                      <a:cubicBezTo>
                        <a:pt x="514" y="380"/>
                        <a:pt x="514" y="380"/>
                        <a:pt x="514" y="380"/>
                      </a:cubicBezTo>
                      <a:cubicBezTo>
                        <a:pt x="515" y="380"/>
                        <a:pt x="515" y="380"/>
                        <a:pt x="515" y="380"/>
                      </a:cubicBezTo>
                      <a:cubicBezTo>
                        <a:pt x="516" y="380"/>
                        <a:pt x="516" y="380"/>
                        <a:pt x="516" y="380"/>
                      </a:cubicBezTo>
                      <a:cubicBezTo>
                        <a:pt x="516" y="381"/>
                        <a:pt x="516" y="381"/>
                        <a:pt x="516" y="381"/>
                      </a:cubicBezTo>
                      <a:cubicBezTo>
                        <a:pt x="517" y="381"/>
                        <a:pt x="517" y="381"/>
                        <a:pt x="517" y="381"/>
                      </a:cubicBezTo>
                      <a:cubicBezTo>
                        <a:pt x="518" y="381"/>
                        <a:pt x="518" y="381"/>
                        <a:pt x="518" y="381"/>
                      </a:cubicBezTo>
                      <a:cubicBezTo>
                        <a:pt x="518" y="382"/>
                        <a:pt x="518" y="382"/>
                        <a:pt x="518" y="382"/>
                      </a:cubicBezTo>
                      <a:cubicBezTo>
                        <a:pt x="518" y="382"/>
                        <a:pt x="518" y="382"/>
                        <a:pt x="518" y="382"/>
                      </a:cubicBezTo>
                      <a:cubicBezTo>
                        <a:pt x="519" y="382"/>
                        <a:pt x="519" y="382"/>
                        <a:pt x="519" y="382"/>
                      </a:cubicBezTo>
                      <a:cubicBezTo>
                        <a:pt x="519" y="382"/>
                        <a:pt x="519" y="382"/>
                        <a:pt x="519" y="382"/>
                      </a:cubicBezTo>
                      <a:cubicBezTo>
                        <a:pt x="519" y="382"/>
                        <a:pt x="519" y="382"/>
                        <a:pt x="519" y="382"/>
                      </a:cubicBezTo>
                      <a:cubicBezTo>
                        <a:pt x="520" y="383"/>
                        <a:pt x="520" y="383"/>
                        <a:pt x="520" y="383"/>
                      </a:cubicBezTo>
                      <a:cubicBezTo>
                        <a:pt x="520" y="383"/>
                        <a:pt x="520" y="383"/>
                        <a:pt x="520" y="383"/>
                      </a:cubicBezTo>
                      <a:cubicBezTo>
                        <a:pt x="520" y="383"/>
                        <a:pt x="520" y="383"/>
                        <a:pt x="520" y="383"/>
                      </a:cubicBezTo>
                      <a:cubicBezTo>
                        <a:pt x="520" y="383"/>
                        <a:pt x="520" y="383"/>
                        <a:pt x="520" y="383"/>
                      </a:cubicBezTo>
                      <a:cubicBezTo>
                        <a:pt x="519" y="384"/>
                        <a:pt x="519" y="384"/>
                        <a:pt x="519" y="384"/>
                      </a:cubicBezTo>
                      <a:cubicBezTo>
                        <a:pt x="519" y="385"/>
                        <a:pt x="519" y="385"/>
                        <a:pt x="519" y="385"/>
                      </a:cubicBezTo>
                      <a:cubicBezTo>
                        <a:pt x="519" y="385"/>
                        <a:pt x="519" y="385"/>
                        <a:pt x="519" y="385"/>
                      </a:cubicBezTo>
                      <a:cubicBezTo>
                        <a:pt x="519" y="386"/>
                        <a:pt x="519" y="386"/>
                        <a:pt x="519" y="386"/>
                      </a:cubicBezTo>
                      <a:cubicBezTo>
                        <a:pt x="519" y="386"/>
                        <a:pt x="519" y="386"/>
                        <a:pt x="519" y="386"/>
                      </a:cubicBezTo>
                      <a:cubicBezTo>
                        <a:pt x="519" y="387"/>
                        <a:pt x="519" y="387"/>
                        <a:pt x="519" y="387"/>
                      </a:cubicBezTo>
                      <a:cubicBezTo>
                        <a:pt x="519" y="387"/>
                        <a:pt x="519" y="387"/>
                        <a:pt x="519" y="387"/>
                      </a:cubicBezTo>
                      <a:cubicBezTo>
                        <a:pt x="519" y="388"/>
                        <a:pt x="519" y="388"/>
                        <a:pt x="519" y="388"/>
                      </a:cubicBezTo>
                      <a:cubicBezTo>
                        <a:pt x="520" y="388"/>
                        <a:pt x="520" y="388"/>
                        <a:pt x="520" y="388"/>
                      </a:cubicBezTo>
                      <a:cubicBezTo>
                        <a:pt x="520" y="388"/>
                        <a:pt x="520" y="388"/>
                        <a:pt x="520" y="388"/>
                      </a:cubicBezTo>
                      <a:cubicBezTo>
                        <a:pt x="519" y="389"/>
                        <a:pt x="519" y="389"/>
                        <a:pt x="519" y="389"/>
                      </a:cubicBezTo>
                      <a:cubicBezTo>
                        <a:pt x="520" y="389"/>
                        <a:pt x="520" y="389"/>
                        <a:pt x="520" y="389"/>
                      </a:cubicBezTo>
                      <a:cubicBezTo>
                        <a:pt x="520" y="389"/>
                        <a:pt x="520" y="389"/>
                        <a:pt x="520" y="389"/>
                      </a:cubicBezTo>
                      <a:cubicBezTo>
                        <a:pt x="521" y="388"/>
                        <a:pt x="521" y="388"/>
                        <a:pt x="521" y="388"/>
                      </a:cubicBezTo>
                      <a:cubicBezTo>
                        <a:pt x="521" y="388"/>
                        <a:pt x="521" y="388"/>
                        <a:pt x="521" y="388"/>
                      </a:cubicBezTo>
                      <a:cubicBezTo>
                        <a:pt x="521" y="388"/>
                        <a:pt x="522" y="387"/>
                        <a:pt x="522" y="387"/>
                      </a:cubicBezTo>
                      <a:cubicBezTo>
                        <a:pt x="522" y="387"/>
                        <a:pt x="522" y="387"/>
                        <a:pt x="522" y="387"/>
                      </a:cubicBezTo>
                      <a:cubicBezTo>
                        <a:pt x="523" y="386"/>
                        <a:pt x="523" y="386"/>
                        <a:pt x="523" y="386"/>
                      </a:cubicBezTo>
                      <a:cubicBezTo>
                        <a:pt x="524" y="386"/>
                        <a:pt x="524" y="386"/>
                        <a:pt x="524" y="386"/>
                      </a:cubicBezTo>
                      <a:cubicBezTo>
                        <a:pt x="524" y="385"/>
                        <a:pt x="524" y="385"/>
                        <a:pt x="524" y="385"/>
                      </a:cubicBezTo>
                      <a:cubicBezTo>
                        <a:pt x="525" y="385"/>
                        <a:pt x="525" y="385"/>
                        <a:pt x="525" y="385"/>
                      </a:cubicBezTo>
                      <a:cubicBezTo>
                        <a:pt x="525" y="385"/>
                        <a:pt x="525" y="385"/>
                        <a:pt x="525" y="385"/>
                      </a:cubicBezTo>
                      <a:cubicBezTo>
                        <a:pt x="525" y="384"/>
                        <a:pt x="525" y="384"/>
                        <a:pt x="525" y="384"/>
                      </a:cubicBezTo>
                      <a:cubicBezTo>
                        <a:pt x="524" y="384"/>
                        <a:pt x="524" y="384"/>
                        <a:pt x="524" y="384"/>
                      </a:cubicBezTo>
                      <a:cubicBezTo>
                        <a:pt x="524" y="384"/>
                        <a:pt x="524" y="384"/>
                        <a:pt x="524" y="384"/>
                      </a:cubicBezTo>
                      <a:cubicBezTo>
                        <a:pt x="524" y="383"/>
                        <a:pt x="524" y="383"/>
                        <a:pt x="524" y="383"/>
                      </a:cubicBezTo>
                      <a:cubicBezTo>
                        <a:pt x="525" y="384"/>
                        <a:pt x="525" y="384"/>
                        <a:pt x="525" y="384"/>
                      </a:cubicBezTo>
                      <a:cubicBezTo>
                        <a:pt x="526" y="385"/>
                        <a:pt x="526" y="385"/>
                        <a:pt x="526" y="385"/>
                      </a:cubicBezTo>
                      <a:cubicBezTo>
                        <a:pt x="526" y="384"/>
                        <a:pt x="526" y="384"/>
                        <a:pt x="526" y="384"/>
                      </a:cubicBezTo>
                      <a:cubicBezTo>
                        <a:pt x="526" y="384"/>
                        <a:pt x="526" y="384"/>
                        <a:pt x="526" y="384"/>
                      </a:cubicBezTo>
                      <a:cubicBezTo>
                        <a:pt x="526" y="384"/>
                        <a:pt x="526" y="384"/>
                        <a:pt x="526" y="384"/>
                      </a:cubicBezTo>
                      <a:cubicBezTo>
                        <a:pt x="526" y="383"/>
                        <a:pt x="526" y="383"/>
                        <a:pt x="526" y="383"/>
                      </a:cubicBezTo>
                      <a:cubicBezTo>
                        <a:pt x="526" y="383"/>
                        <a:pt x="526" y="383"/>
                        <a:pt x="526" y="383"/>
                      </a:cubicBezTo>
                      <a:cubicBezTo>
                        <a:pt x="525" y="382"/>
                        <a:pt x="525" y="382"/>
                        <a:pt x="525" y="382"/>
                      </a:cubicBezTo>
                      <a:cubicBezTo>
                        <a:pt x="525" y="382"/>
                        <a:pt x="525" y="382"/>
                        <a:pt x="525" y="382"/>
                      </a:cubicBezTo>
                      <a:cubicBezTo>
                        <a:pt x="526" y="383"/>
                        <a:pt x="526" y="383"/>
                        <a:pt x="526" y="383"/>
                      </a:cubicBezTo>
                      <a:cubicBezTo>
                        <a:pt x="527" y="383"/>
                        <a:pt x="527" y="383"/>
                        <a:pt x="527" y="383"/>
                      </a:cubicBezTo>
                      <a:cubicBezTo>
                        <a:pt x="527" y="383"/>
                        <a:pt x="527" y="383"/>
                        <a:pt x="527" y="383"/>
                      </a:cubicBezTo>
                      <a:cubicBezTo>
                        <a:pt x="527" y="383"/>
                        <a:pt x="527" y="383"/>
                        <a:pt x="527" y="383"/>
                      </a:cubicBezTo>
                      <a:cubicBezTo>
                        <a:pt x="526" y="382"/>
                        <a:pt x="526" y="382"/>
                        <a:pt x="526" y="382"/>
                      </a:cubicBezTo>
                      <a:cubicBezTo>
                        <a:pt x="526" y="382"/>
                        <a:pt x="526" y="382"/>
                        <a:pt x="526" y="382"/>
                      </a:cubicBezTo>
                      <a:cubicBezTo>
                        <a:pt x="527" y="381"/>
                        <a:pt x="527" y="381"/>
                        <a:pt x="527" y="381"/>
                      </a:cubicBezTo>
                      <a:cubicBezTo>
                        <a:pt x="527" y="381"/>
                        <a:pt x="527" y="381"/>
                        <a:pt x="527" y="381"/>
                      </a:cubicBezTo>
                      <a:cubicBezTo>
                        <a:pt x="527" y="380"/>
                        <a:pt x="527" y="380"/>
                        <a:pt x="527" y="380"/>
                      </a:cubicBezTo>
                      <a:cubicBezTo>
                        <a:pt x="528" y="380"/>
                        <a:pt x="528" y="380"/>
                        <a:pt x="528" y="380"/>
                      </a:cubicBezTo>
                      <a:cubicBezTo>
                        <a:pt x="528" y="380"/>
                        <a:pt x="528" y="380"/>
                        <a:pt x="528" y="380"/>
                      </a:cubicBezTo>
                      <a:cubicBezTo>
                        <a:pt x="529" y="380"/>
                        <a:pt x="529" y="380"/>
                        <a:pt x="529" y="380"/>
                      </a:cubicBezTo>
                      <a:cubicBezTo>
                        <a:pt x="529" y="381"/>
                        <a:pt x="529" y="381"/>
                        <a:pt x="529" y="381"/>
                      </a:cubicBezTo>
                      <a:cubicBezTo>
                        <a:pt x="530" y="381"/>
                        <a:pt x="530" y="381"/>
                        <a:pt x="530" y="381"/>
                      </a:cubicBezTo>
                      <a:cubicBezTo>
                        <a:pt x="531" y="380"/>
                        <a:pt x="531" y="380"/>
                        <a:pt x="531" y="380"/>
                      </a:cubicBezTo>
                      <a:cubicBezTo>
                        <a:pt x="531" y="380"/>
                        <a:pt x="531" y="380"/>
                        <a:pt x="531" y="380"/>
                      </a:cubicBezTo>
                      <a:cubicBezTo>
                        <a:pt x="532" y="380"/>
                        <a:pt x="532" y="380"/>
                        <a:pt x="532" y="380"/>
                      </a:cubicBezTo>
                      <a:cubicBezTo>
                        <a:pt x="533" y="379"/>
                        <a:pt x="533" y="379"/>
                        <a:pt x="533" y="379"/>
                      </a:cubicBezTo>
                      <a:cubicBezTo>
                        <a:pt x="533" y="379"/>
                        <a:pt x="533" y="379"/>
                        <a:pt x="533" y="379"/>
                      </a:cubicBezTo>
                      <a:cubicBezTo>
                        <a:pt x="534" y="379"/>
                        <a:pt x="534" y="379"/>
                        <a:pt x="534" y="379"/>
                      </a:cubicBezTo>
                      <a:cubicBezTo>
                        <a:pt x="535" y="378"/>
                        <a:pt x="535" y="378"/>
                        <a:pt x="535" y="378"/>
                      </a:cubicBezTo>
                      <a:cubicBezTo>
                        <a:pt x="535" y="378"/>
                        <a:pt x="535" y="378"/>
                        <a:pt x="535" y="378"/>
                      </a:cubicBezTo>
                      <a:cubicBezTo>
                        <a:pt x="536" y="377"/>
                        <a:pt x="536" y="377"/>
                        <a:pt x="536" y="377"/>
                      </a:cubicBezTo>
                      <a:cubicBezTo>
                        <a:pt x="537" y="377"/>
                        <a:pt x="537" y="377"/>
                        <a:pt x="537" y="377"/>
                      </a:cubicBezTo>
                      <a:cubicBezTo>
                        <a:pt x="537" y="376"/>
                        <a:pt x="537" y="376"/>
                        <a:pt x="537" y="376"/>
                      </a:cubicBezTo>
                      <a:cubicBezTo>
                        <a:pt x="538" y="375"/>
                        <a:pt x="538" y="375"/>
                        <a:pt x="538" y="375"/>
                      </a:cubicBezTo>
                      <a:cubicBezTo>
                        <a:pt x="538" y="374"/>
                        <a:pt x="538" y="374"/>
                        <a:pt x="538" y="374"/>
                      </a:cubicBezTo>
                      <a:cubicBezTo>
                        <a:pt x="538" y="374"/>
                        <a:pt x="538" y="374"/>
                        <a:pt x="538" y="374"/>
                      </a:cubicBezTo>
                      <a:cubicBezTo>
                        <a:pt x="538" y="373"/>
                        <a:pt x="538" y="373"/>
                        <a:pt x="538" y="373"/>
                      </a:cubicBezTo>
                      <a:cubicBezTo>
                        <a:pt x="538" y="373"/>
                        <a:pt x="538" y="372"/>
                        <a:pt x="538" y="372"/>
                      </a:cubicBezTo>
                      <a:cubicBezTo>
                        <a:pt x="538" y="372"/>
                        <a:pt x="538" y="372"/>
                        <a:pt x="538" y="372"/>
                      </a:cubicBezTo>
                      <a:cubicBezTo>
                        <a:pt x="539" y="371"/>
                        <a:pt x="539" y="371"/>
                        <a:pt x="539" y="371"/>
                      </a:cubicBezTo>
                      <a:cubicBezTo>
                        <a:pt x="539" y="371"/>
                        <a:pt x="539" y="371"/>
                        <a:pt x="539" y="371"/>
                      </a:cubicBezTo>
                      <a:cubicBezTo>
                        <a:pt x="538" y="370"/>
                        <a:pt x="538" y="370"/>
                        <a:pt x="538" y="370"/>
                      </a:cubicBezTo>
                      <a:cubicBezTo>
                        <a:pt x="538" y="368"/>
                        <a:pt x="538" y="368"/>
                        <a:pt x="538" y="368"/>
                      </a:cubicBezTo>
                      <a:cubicBezTo>
                        <a:pt x="538" y="368"/>
                        <a:pt x="538" y="368"/>
                        <a:pt x="538" y="368"/>
                      </a:cubicBezTo>
                      <a:cubicBezTo>
                        <a:pt x="538" y="365"/>
                        <a:pt x="538" y="365"/>
                        <a:pt x="538" y="365"/>
                      </a:cubicBezTo>
                      <a:cubicBezTo>
                        <a:pt x="538" y="364"/>
                        <a:pt x="538" y="364"/>
                        <a:pt x="538" y="364"/>
                      </a:cubicBezTo>
                      <a:cubicBezTo>
                        <a:pt x="538" y="364"/>
                        <a:pt x="538" y="364"/>
                        <a:pt x="538" y="364"/>
                      </a:cubicBezTo>
                      <a:cubicBezTo>
                        <a:pt x="537" y="363"/>
                        <a:pt x="537" y="363"/>
                        <a:pt x="537" y="363"/>
                      </a:cubicBezTo>
                      <a:cubicBezTo>
                        <a:pt x="537" y="363"/>
                        <a:pt x="537" y="362"/>
                        <a:pt x="537" y="362"/>
                      </a:cubicBezTo>
                      <a:cubicBezTo>
                        <a:pt x="537" y="362"/>
                        <a:pt x="537" y="361"/>
                        <a:pt x="537" y="361"/>
                      </a:cubicBezTo>
                      <a:cubicBezTo>
                        <a:pt x="536" y="361"/>
                        <a:pt x="536" y="361"/>
                        <a:pt x="536" y="361"/>
                      </a:cubicBezTo>
                      <a:cubicBezTo>
                        <a:pt x="536" y="360"/>
                        <a:pt x="536" y="360"/>
                        <a:pt x="536" y="360"/>
                      </a:cubicBezTo>
                      <a:cubicBezTo>
                        <a:pt x="536" y="359"/>
                        <a:pt x="536" y="359"/>
                        <a:pt x="536" y="359"/>
                      </a:cubicBezTo>
                      <a:cubicBezTo>
                        <a:pt x="535" y="359"/>
                        <a:pt x="535" y="359"/>
                        <a:pt x="535" y="359"/>
                      </a:cubicBezTo>
                      <a:cubicBezTo>
                        <a:pt x="534" y="358"/>
                        <a:pt x="534" y="358"/>
                        <a:pt x="534" y="358"/>
                      </a:cubicBezTo>
                      <a:cubicBezTo>
                        <a:pt x="534" y="357"/>
                        <a:pt x="534" y="357"/>
                        <a:pt x="534" y="357"/>
                      </a:cubicBezTo>
                      <a:cubicBezTo>
                        <a:pt x="533" y="356"/>
                        <a:pt x="533" y="356"/>
                        <a:pt x="533" y="356"/>
                      </a:cubicBezTo>
                      <a:cubicBezTo>
                        <a:pt x="533" y="356"/>
                        <a:pt x="533" y="356"/>
                        <a:pt x="533" y="356"/>
                      </a:cubicBezTo>
                      <a:cubicBezTo>
                        <a:pt x="532" y="355"/>
                        <a:pt x="532" y="355"/>
                        <a:pt x="532" y="355"/>
                      </a:cubicBezTo>
                      <a:cubicBezTo>
                        <a:pt x="532" y="355"/>
                        <a:pt x="532" y="355"/>
                        <a:pt x="532" y="355"/>
                      </a:cubicBezTo>
                      <a:cubicBezTo>
                        <a:pt x="531" y="354"/>
                        <a:pt x="531" y="354"/>
                        <a:pt x="531" y="354"/>
                      </a:cubicBezTo>
                      <a:cubicBezTo>
                        <a:pt x="530" y="354"/>
                        <a:pt x="530" y="354"/>
                        <a:pt x="530" y="354"/>
                      </a:cubicBezTo>
                      <a:cubicBezTo>
                        <a:pt x="530" y="353"/>
                        <a:pt x="530" y="353"/>
                        <a:pt x="530" y="353"/>
                      </a:cubicBezTo>
                      <a:cubicBezTo>
                        <a:pt x="530" y="353"/>
                        <a:pt x="529" y="353"/>
                        <a:pt x="529" y="353"/>
                      </a:cubicBezTo>
                      <a:cubicBezTo>
                        <a:pt x="529" y="353"/>
                        <a:pt x="529" y="352"/>
                        <a:pt x="529" y="352"/>
                      </a:cubicBezTo>
                      <a:cubicBezTo>
                        <a:pt x="528" y="351"/>
                        <a:pt x="528" y="351"/>
                        <a:pt x="528" y="351"/>
                      </a:cubicBezTo>
                      <a:cubicBezTo>
                        <a:pt x="527" y="351"/>
                        <a:pt x="527" y="351"/>
                        <a:pt x="527" y="351"/>
                      </a:cubicBezTo>
                      <a:cubicBezTo>
                        <a:pt x="527" y="351"/>
                        <a:pt x="527" y="350"/>
                        <a:pt x="527" y="350"/>
                      </a:cubicBezTo>
                      <a:cubicBezTo>
                        <a:pt x="527" y="350"/>
                        <a:pt x="526" y="349"/>
                        <a:pt x="526" y="349"/>
                      </a:cubicBezTo>
                      <a:cubicBezTo>
                        <a:pt x="526" y="349"/>
                        <a:pt x="526" y="349"/>
                        <a:pt x="526" y="349"/>
                      </a:cubicBezTo>
                      <a:cubicBezTo>
                        <a:pt x="526" y="349"/>
                        <a:pt x="526" y="349"/>
                        <a:pt x="526" y="348"/>
                      </a:cubicBezTo>
                      <a:cubicBezTo>
                        <a:pt x="525" y="348"/>
                        <a:pt x="525" y="347"/>
                        <a:pt x="525" y="347"/>
                      </a:cubicBezTo>
                      <a:cubicBezTo>
                        <a:pt x="524" y="346"/>
                        <a:pt x="524" y="346"/>
                        <a:pt x="524" y="346"/>
                      </a:cubicBezTo>
                      <a:cubicBezTo>
                        <a:pt x="524" y="346"/>
                        <a:pt x="523" y="346"/>
                        <a:pt x="523" y="346"/>
                      </a:cubicBezTo>
                      <a:cubicBezTo>
                        <a:pt x="523" y="345"/>
                        <a:pt x="523" y="345"/>
                        <a:pt x="523" y="345"/>
                      </a:cubicBezTo>
                      <a:cubicBezTo>
                        <a:pt x="523" y="344"/>
                        <a:pt x="523" y="344"/>
                        <a:pt x="523" y="344"/>
                      </a:cubicBezTo>
                      <a:cubicBezTo>
                        <a:pt x="523" y="344"/>
                        <a:pt x="523" y="344"/>
                        <a:pt x="523" y="343"/>
                      </a:cubicBezTo>
                      <a:cubicBezTo>
                        <a:pt x="523" y="343"/>
                        <a:pt x="523" y="343"/>
                        <a:pt x="523" y="342"/>
                      </a:cubicBezTo>
                      <a:cubicBezTo>
                        <a:pt x="523" y="342"/>
                        <a:pt x="523" y="341"/>
                        <a:pt x="523" y="341"/>
                      </a:cubicBezTo>
                      <a:cubicBezTo>
                        <a:pt x="524" y="340"/>
                        <a:pt x="524" y="340"/>
                        <a:pt x="524" y="340"/>
                      </a:cubicBezTo>
                      <a:cubicBezTo>
                        <a:pt x="524" y="340"/>
                        <a:pt x="524" y="340"/>
                        <a:pt x="524" y="340"/>
                      </a:cubicBezTo>
                      <a:cubicBezTo>
                        <a:pt x="525" y="339"/>
                        <a:pt x="525" y="339"/>
                        <a:pt x="525" y="339"/>
                      </a:cubicBezTo>
                      <a:cubicBezTo>
                        <a:pt x="526" y="338"/>
                        <a:pt x="526" y="338"/>
                        <a:pt x="526" y="338"/>
                      </a:cubicBezTo>
                      <a:cubicBezTo>
                        <a:pt x="527" y="337"/>
                        <a:pt x="527" y="337"/>
                        <a:pt x="527" y="337"/>
                      </a:cubicBezTo>
                      <a:cubicBezTo>
                        <a:pt x="527" y="336"/>
                        <a:pt x="527" y="336"/>
                        <a:pt x="527" y="336"/>
                      </a:cubicBezTo>
                      <a:cubicBezTo>
                        <a:pt x="527" y="335"/>
                        <a:pt x="527" y="335"/>
                        <a:pt x="527" y="335"/>
                      </a:cubicBezTo>
                      <a:cubicBezTo>
                        <a:pt x="528" y="335"/>
                        <a:pt x="528" y="335"/>
                        <a:pt x="528" y="335"/>
                      </a:cubicBezTo>
                      <a:cubicBezTo>
                        <a:pt x="530" y="335"/>
                        <a:pt x="530" y="335"/>
                        <a:pt x="530" y="335"/>
                      </a:cubicBezTo>
                      <a:cubicBezTo>
                        <a:pt x="530" y="334"/>
                        <a:pt x="530" y="334"/>
                        <a:pt x="530" y="334"/>
                      </a:cubicBezTo>
                      <a:cubicBezTo>
                        <a:pt x="531" y="334"/>
                        <a:pt x="531" y="334"/>
                        <a:pt x="531" y="334"/>
                      </a:cubicBezTo>
                      <a:cubicBezTo>
                        <a:pt x="531" y="333"/>
                        <a:pt x="531" y="333"/>
                        <a:pt x="531" y="333"/>
                      </a:cubicBezTo>
                      <a:cubicBezTo>
                        <a:pt x="532" y="332"/>
                        <a:pt x="532" y="332"/>
                        <a:pt x="532" y="332"/>
                      </a:cubicBezTo>
                      <a:cubicBezTo>
                        <a:pt x="533" y="333"/>
                        <a:pt x="533" y="333"/>
                        <a:pt x="533" y="333"/>
                      </a:cubicBezTo>
                      <a:cubicBezTo>
                        <a:pt x="533" y="332"/>
                        <a:pt x="533" y="332"/>
                        <a:pt x="533" y="332"/>
                      </a:cubicBezTo>
                      <a:cubicBezTo>
                        <a:pt x="534" y="332"/>
                        <a:pt x="534" y="332"/>
                        <a:pt x="534" y="332"/>
                      </a:cubicBezTo>
                      <a:cubicBezTo>
                        <a:pt x="534" y="332"/>
                        <a:pt x="534" y="332"/>
                        <a:pt x="534" y="332"/>
                      </a:cubicBezTo>
                      <a:cubicBezTo>
                        <a:pt x="535" y="332"/>
                        <a:pt x="535" y="332"/>
                        <a:pt x="535" y="332"/>
                      </a:cubicBezTo>
                      <a:cubicBezTo>
                        <a:pt x="535" y="331"/>
                        <a:pt x="535" y="331"/>
                        <a:pt x="535" y="331"/>
                      </a:cubicBezTo>
                      <a:cubicBezTo>
                        <a:pt x="535" y="331"/>
                        <a:pt x="535" y="331"/>
                        <a:pt x="535" y="331"/>
                      </a:cubicBezTo>
                      <a:cubicBezTo>
                        <a:pt x="535" y="331"/>
                        <a:pt x="535" y="331"/>
                        <a:pt x="535" y="331"/>
                      </a:cubicBezTo>
                      <a:cubicBezTo>
                        <a:pt x="536" y="332"/>
                        <a:pt x="536" y="332"/>
                        <a:pt x="536" y="332"/>
                      </a:cubicBezTo>
                      <a:cubicBezTo>
                        <a:pt x="536" y="332"/>
                        <a:pt x="536" y="332"/>
                        <a:pt x="536" y="332"/>
                      </a:cubicBezTo>
                      <a:cubicBezTo>
                        <a:pt x="536" y="332"/>
                        <a:pt x="536" y="332"/>
                        <a:pt x="536" y="332"/>
                      </a:cubicBezTo>
                      <a:cubicBezTo>
                        <a:pt x="537" y="332"/>
                        <a:pt x="537" y="332"/>
                        <a:pt x="537" y="332"/>
                      </a:cubicBezTo>
                      <a:cubicBezTo>
                        <a:pt x="537" y="332"/>
                        <a:pt x="537" y="332"/>
                        <a:pt x="537" y="332"/>
                      </a:cubicBezTo>
                      <a:cubicBezTo>
                        <a:pt x="537" y="332"/>
                        <a:pt x="537" y="332"/>
                        <a:pt x="537" y="332"/>
                      </a:cubicBezTo>
                      <a:cubicBezTo>
                        <a:pt x="537" y="333"/>
                        <a:pt x="537" y="333"/>
                        <a:pt x="537" y="333"/>
                      </a:cubicBezTo>
                      <a:cubicBezTo>
                        <a:pt x="539" y="333"/>
                        <a:pt x="539" y="333"/>
                        <a:pt x="539" y="333"/>
                      </a:cubicBezTo>
                      <a:cubicBezTo>
                        <a:pt x="539" y="332"/>
                        <a:pt x="539" y="332"/>
                        <a:pt x="539" y="332"/>
                      </a:cubicBezTo>
                      <a:cubicBezTo>
                        <a:pt x="539" y="332"/>
                        <a:pt x="539" y="332"/>
                        <a:pt x="539" y="332"/>
                      </a:cubicBezTo>
                      <a:cubicBezTo>
                        <a:pt x="540" y="332"/>
                        <a:pt x="540" y="332"/>
                        <a:pt x="540" y="332"/>
                      </a:cubicBezTo>
                      <a:cubicBezTo>
                        <a:pt x="541" y="332"/>
                        <a:pt x="541" y="332"/>
                        <a:pt x="541" y="332"/>
                      </a:cubicBezTo>
                      <a:cubicBezTo>
                        <a:pt x="541" y="333"/>
                        <a:pt x="541" y="333"/>
                        <a:pt x="541" y="333"/>
                      </a:cubicBezTo>
                      <a:cubicBezTo>
                        <a:pt x="541" y="333"/>
                        <a:pt x="541" y="333"/>
                        <a:pt x="541" y="333"/>
                      </a:cubicBezTo>
                      <a:cubicBezTo>
                        <a:pt x="540" y="334"/>
                        <a:pt x="540" y="334"/>
                        <a:pt x="540" y="334"/>
                      </a:cubicBezTo>
                      <a:cubicBezTo>
                        <a:pt x="540" y="335"/>
                        <a:pt x="540" y="335"/>
                        <a:pt x="540" y="335"/>
                      </a:cubicBezTo>
                      <a:cubicBezTo>
                        <a:pt x="540" y="336"/>
                        <a:pt x="540" y="336"/>
                        <a:pt x="540" y="336"/>
                      </a:cubicBezTo>
                      <a:cubicBezTo>
                        <a:pt x="541" y="337"/>
                        <a:pt x="541" y="337"/>
                        <a:pt x="541" y="337"/>
                      </a:cubicBezTo>
                      <a:cubicBezTo>
                        <a:pt x="541" y="337"/>
                        <a:pt x="541" y="337"/>
                        <a:pt x="541" y="337"/>
                      </a:cubicBezTo>
                      <a:cubicBezTo>
                        <a:pt x="541" y="338"/>
                        <a:pt x="541" y="338"/>
                        <a:pt x="541" y="338"/>
                      </a:cubicBezTo>
                      <a:cubicBezTo>
                        <a:pt x="542" y="338"/>
                        <a:pt x="542" y="338"/>
                        <a:pt x="542" y="338"/>
                      </a:cubicBezTo>
                      <a:cubicBezTo>
                        <a:pt x="543" y="338"/>
                        <a:pt x="543" y="338"/>
                        <a:pt x="543" y="338"/>
                      </a:cubicBezTo>
                      <a:cubicBezTo>
                        <a:pt x="543" y="338"/>
                        <a:pt x="543" y="338"/>
                        <a:pt x="543" y="338"/>
                      </a:cubicBezTo>
                      <a:cubicBezTo>
                        <a:pt x="543" y="337"/>
                        <a:pt x="543" y="337"/>
                        <a:pt x="543" y="337"/>
                      </a:cubicBezTo>
                      <a:cubicBezTo>
                        <a:pt x="543" y="336"/>
                        <a:pt x="543" y="336"/>
                        <a:pt x="543" y="336"/>
                      </a:cubicBezTo>
                      <a:cubicBezTo>
                        <a:pt x="542" y="336"/>
                        <a:pt x="542" y="336"/>
                        <a:pt x="542" y="336"/>
                      </a:cubicBezTo>
                      <a:cubicBezTo>
                        <a:pt x="542" y="335"/>
                        <a:pt x="542" y="335"/>
                        <a:pt x="542" y="335"/>
                      </a:cubicBezTo>
                      <a:cubicBezTo>
                        <a:pt x="542" y="335"/>
                        <a:pt x="542" y="335"/>
                        <a:pt x="542" y="335"/>
                      </a:cubicBezTo>
                      <a:cubicBezTo>
                        <a:pt x="542" y="334"/>
                        <a:pt x="542" y="334"/>
                        <a:pt x="542" y="334"/>
                      </a:cubicBezTo>
                      <a:cubicBezTo>
                        <a:pt x="542" y="334"/>
                        <a:pt x="542" y="334"/>
                        <a:pt x="542" y="334"/>
                      </a:cubicBezTo>
                      <a:cubicBezTo>
                        <a:pt x="543" y="333"/>
                        <a:pt x="543" y="333"/>
                        <a:pt x="543" y="333"/>
                      </a:cubicBezTo>
                      <a:cubicBezTo>
                        <a:pt x="543" y="334"/>
                        <a:pt x="543" y="334"/>
                        <a:pt x="543" y="334"/>
                      </a:cubicBezTo>
                      <a:cubicBezTo>
                        <a:pt x="543" y="334"/>
                        <a:pt x="543" y="334"/>
                        <a:pt x="544" y="334"/>
                      </a:cubicBezTo>
                      <a:cubicBezTo>
                        <a:pt x="544" y="333"/>
                        <a:pt x="544" y="333"/>
                        <a:pt x="544" y="333"/>
                      </a:cubicBezTo>
                      <a:cubicBezTo>
                        <a:pt x="545" y="333"/>
                        <a:pt x="545" y="333"/>
                        <a:pt x="545" y="333"/>
                      </a:cubicBezTo>
                      <a:cubicBezTo>
                        <a:pt x="546" y="333"/>
                        <a:pt x="546" y="333"/>
                        <a:pt x="546" y="333"/>
                      </a:cubicBezTo>
                      <a:cubicBezTo>
                        <a:pt x="547" y="332"/>
                        <a:pt x="547" y="332"/>
                        <a:pt x="547" y="332"/>
                      </a:cubicBezTo>
                      <a:cubicBezTo>
                        <a:pt x="548" y="332"/>
                        <a:pt x="548" y="332"/>
                        <a:pt x="548" y="332"/>
                      </a:cubicBezTo>
                      <a:cubicBezTo>
                        <a:pt x="549" y="332"/>
                        <a:pt x="549" y="332"/>
                        <a:pt x="549" y="332"/>
                      </a:cubicBezTo>
                      <a:cubicBezTo>
                        <a:pt x="549" y="331"/>
                        <a:pt x="549" y="331"/>
                        <a:pt x="549" y="331"/>
                      </a:cubicBezTo>
                      <a:cubicBezTo>
                        <a:pt x="549" y="331"/>
                        <a:pt x="549" y="331"/>
                        <a:pt x="549" y="331"/>
                      </a:cubicBezTo>
                      <a:cubicBezTo>
                        <a:pt x="550" y="331"/>
                        <a:pt x="550" y="331"/>
                        <a:pt x="550" y="331"/>
                      </a:cubicBezTo>
                      <a:cubicBezTo>
                        <a:pt x="551" y="332"/>
                        <a:pt x="551" y="332"/>
                        <a:pt x="551" y="332"/>
                      </a:cubicBezTo>
                      <a:cubicBezTo>
                        <a:pt x="551" y="331"/>
                        <a:pt x="551" y="331"/>
                        <a:pt x="551" y="331"/>
                      </a:cubicBezTo>
                      <a:cubicBezTo>
                        <a:pt x="551" y="331"/>
                        <a:pt x="551" y="331"/>
                        <a:pt x="551" y="331"/>
                      </a:cubicBezTo>
                      <a:cubicBezTo>
                        <a:pt x="552" y="331"/>
                        <a:pt x="552" y="331"/>
                        <a:pt x="552" y="331"/>
                      </a:cubicBezTo>
                      <a:cubicBezTo>
                        <a:pt x="552" y="332"/>
                        <a:pt x="552" y="332"/>
                        <a:pt x="552" y="332"/>
                      </a:cubicBezTo>
                      <a:cubicBezTo>
                        <a:pt x="553" y="331"/>
                        <a:pt x="553" y="331"/>
                        <a:pt x="553" y="331"/>
                      </a:cubicBezTo>
                      <a:cubicBezTo>
                        <a:pt x="553" y="331"/>
                        <a:pt x="553" y="331"/>
                        <a:pt x="553" y="331"/>
                      </a:cubicBezTo>
                      <a:cubicBezTo>
                        <a:pt x="554" y="331"/>
                        <a:pt x="554" y="331"/>
                        <a:pt x="554" y="331"/>
                      </a:cubicBezTo>
                      <a:cubicBezTo>
                        <a:pt x="554" y="330"/>
                        <a:pt x="554" y="330"/>
                        <a:pt x="554" y="330"/>
                      </a:cubicBezTo>
                      <a:cubicBezTo>
                        <a:pt x="554" y="330"/>
                        <a:pt x="554" y="330"/>
                        <a:pt x="554" y="330"/>
                      </a:cubicBezTo>
                      <a:cubicBezTo>
                        <a:pt x="555" y="329"/>
                        <a:pt x="555" y="329"/>
                        <a:pt x="555" y="329"/>
                      </a:cubicBezTo>
                      <a:cubicBezTo>
                        <a:pt x="556" y="329"/>
                        <a:pt x="556" y="329"/>
                        <a:pt x="556" y="329"/>
                      </a:cubicBezTo>
                      <a:cubicBezTo>
                        <a:pt x="556" y="329"/>
                        <a:pt x="556" y="329"/>
                        <a:pt x="556" y="329"/>
                      </a:cubicBezTo>
                      <a:cubicBezTo>
                        <a:pt x="556" y="328"/>
                        <a:pt x="556" y="328"/>
                        <a:pt x="556" y="328"/>
                      </a:cubicBezTo>
                      <a:cubicBezTo>
                        <a:pt x="556" y="327"/>
                        <a:pt x="556" y="327"/>
                        <a:pt x="556" y="327"/>
                      </a:cubicBezTo>
                      <a:cubicBezTo>
                        <a:pt x="555" y="327"/>
                        <a:pt x="555" y="327"/>
                        <a:pt x="555" y="327"/>
                      </a:cubicBezTo>
                      <a:cubicBezTo>
                        <a:pt x="555" y="326"/>
                        <a:pt x="555" y="326"/>
                        <a:pt x="555" y="326"/>
                      </a:cubicBezTo>
                      <a:cubicBezTo>
                        <a:pt x="556" y="326"/>
                        <a:pt x="556" y="326"/>
                        <a:pt x="556" y="326"/>
                      </a:cubicBezTo>
                      <a:cubicBezTo>
                        <a:pt x="556" y="326"/>
                        <a:pt x="556" y="326"/>
                        <a:pt x="556" y="325"/>
                      </a:cubicBezTo>
                      <a:cubicBezTo>
                        <a:pt x="557" y="325"/>
                        <a:pt x="557" y="325"/>
                        <a:pt x="557" y="325"/>
                      </a:cubicBezTo>
                      <a:cubicBezTo>
                        <a:pt x="557" y="325"/>
                        <a:pt x="557" y="326"/>
                        <a:pt x="557" y="326"/>
                      </a:cubicBezTo>
                      <a:cubicBezTo>
                        <a:pt x="557" y="326"/>
                        <a:pt x="557" y="326"/>
                        <a:pt x="557" y="326"/>
                      </a:cubicBezTo>
                      <a:cubicBezTo>
                        <a:pt x="557" y="327"/>
                        <a:pt x="557" y="327"/>
                        <a:pt x="557" y="327"/>
                      </a:cubicBezTo>
                      <a:cubicBezTo>
                        <a:pt x="557" y="327"/>
                        <a:pt x="557" y="327"/>
                        <a:pt x="557" y="327"/>
                      </a:cubicBezTo>
                      <a:cubicBezTo>
                        <a:pt x="557" y="328"/>
                        <a:pt x="558" y="328"/>
                        <a:pt x="558" y="328"/>
                      </a:cubicBezTo>
                      <a:cubicBezTo>
                        <a:pt x="558" y="329"/>
                        <a:pt x="558" y="329"/>
                        <a:pt x="558" y="329"/>
                      </a:cubicBezTo>
                      <a:cubicBezTo>
                        <a:pt x="558" y="329"/>
                        <a:pt x="558" y="329"/>
                        <a:pt x="557" y="329"/>
                      </a:cubicBezTo>
                      <a:cubicBezTo>
                        <a:pt x="557" y="329"/>
                        <a:pt x="558" y="329"/>
                        <a:pt x="558" y="329"/>
                      </a:cubicBezTo>
                      <a:cubicBezTo>
                        <a:pt x="559" y="329"/>
                        <a:pt x="559" y="329"/>
                        <a:pt x="559" y="329"/>
                      </a:cubicBezTo>
                      <a:cubicBezTo>
                        <a:pt x="560" y="329"/>
                        <a:pt x="560" y="329"/>
                        <a:pt x="560" y="329"/>
                      </a:cubicBezTo>
                      <a:cubicBezTo>
                        <a:pt x="560" y="328"/>
                        <a:pt x="560" y="328"/>
                        <a:pt x="560" y="328"/>
                      </a:cubicBezTo>
                      <a:cubicBezTo>
                        <a:pt x="560" y="328"/>
                        <a:pt x="560" y="328"/>
                        <a:pt x="560" y="328"/>
                      </a:cubicBezTo>
                      <a:cubicBezTo>
                        <a:pt x="560" y="327"/>
                        <a:pt x="560" y="327"/>
                        <a:pt x="560" y="327"/>
                      </a:cubicBezTo>
                      <a:cubicBezTo>
                        <a:pt x="561" y="327"/>
                        <a:pt x="561" y="327"/>
                        <a:pt x="561" y="327"/>
                      </a:cubicBezTo>
                      <a:cubicBezTo>
                        <a:pt x="562" y="328"/>
                        <a:pt x="562" y="328"/>
                        <a:pt x="562" y="328"/>
                      </a:cubicBezTo>
                      <a:cubicBezTo>
                        <a:pt x="563" y="327"/>
                        <a:pt x="563" y="327"/>
                        <a:pt x="563" y="327"/>
                      </a:cubicBezTo>
                      <a:cubicBezTo>
                        <a:pt x="563" y="327"/>
                        <a:pt x="563" y="327"/>
                        <a:pt x="563" y="327"/>
                      </a:cubicBezTo>
                      <a:cubicBezTo>
                        <a:pt x="563" y="327"/>
                        <a:pt x="563" y="327"/>
                        <a:pt x="563" y="327"/>
                      </a:cubicBezTo>
                      <a:cubicBezTo>
                        <a:pt x="564" y="327"/>
                        <a:pt x="564" y="327"/>
                        <a:pt x="564" y="327"/>
                      </a:cubicBezTo>
                      <a:cubicBezTo>
                        <a:pt x="565" y="327"/>
                        <a:pt x="565" y="327"/>
                        <a:pt x="565" y="327"/>
                      </a:cubicBezTo>
                      <a:cubicBezTo>
                        <a:pt x="565" y="327"/>
                        <a:pt x="565" y="327"/>
                        <a:pt x="565" y="327"/>
                      </a:cubicBezTo>
                      <a:cubicBezTo>
                        <a:pt x="566" y="326"/>
                        <a:pt x="566" y="326"/>
                        <a:pt x="566" y="326"/>
                      </a:cubicBezTo>
                      <a:cubicBezTo>
                        <a:pt x="566" y="326"/>
                        <a:pt x="566" y="326"/>
                        <a:pt x="566" y="326"/>
                      </a:cubicBezTo>
                      <a:cubicBezTo>
                        <a:pt x="567" y="326"/>
                        <a:pt x="567" y="326"/>
                        <a:pt x="567" y="326"/>
                      </a:cubicBezTo>
                      <a:cubicBezTo>
                        <a:pt x="567" y="326"/>
                        <a:pt x="567" y="326"/>
                        <a:pt x="567" y="326"/>
                      </a:cubicBezTo>
                      <a:cubicBezTo>
                        <a:pt x="568" y="326"/>
                        <a:pt x="568" y="326"/>
                        <a:pt x="568" y="326"/>
                      </a:cubicBezTo>
                      <a:cubicBezTo>
                        <a:pt x="569" y="326"/>
                        <a:pt x="569" y="326"/>
                        <a:pt x="569" y="326"/>
                      </a:cubicBezTo>
                      <a:cubicBezTo>
                        <a:pt x="569" y="326"/>
                        <a:pt x="569" y="326"/>
                        <a:pt x="569" y="326"/>
                      </a:cubicBezTo>
                      <a:cubicBezTo>
                        <a:pt x="569" y="325"/>
                        <a:pt x="569" y="325"/>
                        <a:pt x="569" y="325"/>
                      </a:cubicBezTo>
                      <a:cubicBezTo>
                        <a:pt x="569" y="324"/>
                        <a:pt x="569" y="324"/>
                        <a:pt x="569" y="324"/>
                      </a:cubicBezTo>
                      <a:cubicBezTo>
                        <a:pt x="569" y="324"/>
                        <a:pt x="569" y="324"/>
                        <a:pt x="570" y="324"/>
                      </a:cubicBezTo>
                      <a:cubicBezTo>
                        <a:pt x="571" y="324"/>
                        <a:pt x="570" y="324"/>
                        <a:pt x="570" y="324"/>
                      </a:cubicBezTo>
                      <a:cubicBezTo>
                        <a:pt x="571" y="323"/>
                        <a:pt x="571" y="323"/>
                        <a:pt x="571" y="323"/>
                      </a:cubicBezTo>
                      <a:cubicBezTo>
                        <a:pt x="571" y="323"/>
                        <a:pt x="571" y="323"/>
                        <a:pt x="571" y="323"/>
                      </a:cubicBezTo>
                      <a:cubicBezTo>
                        <a:pt x="571" y="323"/>
                        <a:pt x="571" y="323"/>
                        <a:pt x="571" y="323"/>
                      </a:cubicBezTo>
                      <a:cubicBezTo>
                        <a:pt x="572" y="323"/>
                        <a:pt x="572" y="323"/>
                        <a:pt x="572" y="323"/>
                      </a:cubicBezTo>
                      <a:cubicBezTo>
                        <a:pt x="572" y="323"/>
                        <a:pt x="572" y="323"/>
                        <a:pt x="572" y="323"/>
                      </a:cubicBezTo>
                      <a:cubicBezTo>
                        <a:pt x="573" y="323"/>
                        <a:pt x="573" y="323"/>
                        <a:pt x="573" y="323"/>
                      </a:cubicBezTo>
                      <a:cubicBezTo>
                        <a:pt x="573" y="322"/>
                        <a:pt x="573" y="322"/>
                        <a:pt x="573" y="322"/>
                      </a:cubicBezTo>
                      <a:cubicBezTo>
                        <a:pt x="573" y="322"/>
                        <a:pt x="573" y="322"/>
                        <a:pt x="573" y="322"/>
                      </a:cubicBezTo>
                      <a:cubicBezTo>
                        <a:pt x="574" y="322"/>
                        <a:pt x="574" y="322"/>
                        <a:pt x="574" y="322"/>
                      </a:cubicBezTo>
                      <a:cubicBezTo>
                        <a:pt x="574" y="321"/>
                        <a:pt x="574" y="321"/>
                        <a:pt x="574" y="321"/>
                      </a:cubicBezTo>
                      <a:cubicBezTo>
                        <a:pt x="574" y="321"/>
                        <a:pt x="574" y="321"/>
                        <a:pt x="574" y="321"/>
                      </a:cubicBezTo>
                      <a:cubicBezTo>
                        <a:pt x="575" y="321"/>
                        <a:pt x="575" y="321"/>
                        <a:pt x="575" y="321"/>
                      </a:cubicBezTo>
                      <a:cubicBezTo>
                        <a:pt x="575" y="321"/>
                        <a:pt x="575" y="321"/>
                        <a:pt x="575" y="321"/>
                      </a:cubicBezTo>
                      <a:cubicBezTo>
                        <a:pt x="576" y="320"/>
                        <a:pt x="576" y="320"/>
                        <a:pt x="576" y="320"/>
                      </a:cubicBezTo>
                      <a:cubicBezTo>
                        <a:pt x="575" y="320"/>
                        <a:pt x="575" y="320"/>
                        <a:pt x="575" y="320"/>
                      </a:cubicBezTo>
                      <a:cubicBezTo>
                        <a:pt x="575" y="319"/>
                        <a:pt x="575" y="319"/>
                        <a:pt x="575" y="319"/>
                      </a:cubicBezTo>
                      <a:cubicBezTo>
                        <a:pt x="575" y="319"/>
                        <a:pt x="575" y="319"/>
                        <a:pt x="575" y="319"/>
                      </a:cubicBezTo>
                      <a:cubicBezTo>
                        <a:pt x="576" y="319"/>
                        <a:pt x="576" y="319"/>
                        <a:pt x="576" y="319"/>
                      </a:cubicBezTo>
                      <a:cubicBezTo>
                        <a:pt x="576" y="319"/>
                        <a:pt x="576" y="319"/>
                        <a:pt x="576" y="319"/>
                      </a:cubicBezTo>
                      <a:cubicBezTo>
                        <a:pt x="577" y="319"/>
                        <a:pt x="577" y="319"/>
                        <a:pt x="577" y="319"/>
                      </a:cubicBezTo>
                      <a:cubicBezTo>
                        <a:pt x="578" y="318"/>
                        <a:pt x="578" y="318"/>
                        <a:pt x="578" y="318"/>
                      </a:cubicBezTo>
                      <a:cubicBezTo>
                        <a:pt x="578" y="318"/>
                        <a:pt x="578" y="318"/>
                        <a:pt x="578" y="318"/>
                      </a:cubicBezTo>
                      <a:cubicBezTo>
                        <a:pt x="578" y="318"/>
                        <a:pt x="578" y="318"/>
                        <a:pt x="578" y="318"/>
                      </a:cubicBezTo>
                      <a:cubicBezTo>
                        <a:pt x="579" y="317"/>
                        <a:pt x="579" y="317"/>
                        <a:pt x="579" y="317"/>
                      </a:cubicBezTo>
                      <a:cubicBezTo>
                        <a:pt x="580" y="317"/>
                        <a:pt x="580" y="317"/>
                        <a:pt x="580" y="317"/>
                      </a:cubicBezTo>
                      <a:cubicBezTo>
                        <a:pt x="580" y="316"/>
                        <a:pt x="580" y="316"/>
                        <a:pt x="580" y="316"/>
                      </a:cubicBezTo>
                      <a:cubicBezTo>
                        <a:pt x="580" y="316"/>
                        <a:pt x="580" y="316"/>
                        <a:pt x="580" y="316"/>
                      </a:cubicBezTo>
                      <a:cubicBezTo>
                        <a:pt x="580" y="316"/>
                        <a:pt x="580" y="316"/>
                        <a:pt x="580" y="316"/>
                      </a:cubicBezTo>
                      <a:cubicBezTo>
                        <a:pt x="580" y="315"/>
                        <a:pt x="580" y="315"/>
                        <a:pt x="580" y="315"/>
                      </a:cubicBezTo>
                      <a:cubicBezTo>
                        <a:pt x="581" y="315"/>
                        <a:pt x="581" y="315"/>
                        <a:pt x="581" y="315"/>
                      </a:cubicBezTo>
                      <a:cubicBezTo>
                        <a:pt x="581" y="315"/>
                        <a:pt x="581" y="315"/>
                        <a:pt x="581" y="315"/>
                      </a:cubicBezTo>
                      <a:cubicBezTo>
                        <a:pt x="581" y="315"/>
                        <a:pt x="581" y="315"/>
                        <a:pt x="581" y="315"/>
                      </a:cubicBezTo>
                      <a:cubicBezTo>
                        <a:pt x="582" y="315"/>
                        <a:pt x="582" y="315"/>
                        <a:pt x="582" y="315"/>
                      </a:cubicBezTo>
                      <a:cubicBezTo>
                        <a:pt x="582" y="315"/>
                        <a:pt x="582" y="315"/>
                        <a:pt x="582" y="315"/>
                      </a:cubicBezTo>
                      <a:cubicBezTo>
                        <a:pt x="582" y="315"/>
                        <a:pt x="582" y="315"/>
                        <a:pt x="582" y="315"/>
                      </a:cubicBezTo>
                      <a:cubicBezTo>
                        <a:pt x="582" y="315"/>
                        <a:pt x="582" y="315"/>
                        <a:pt x="582" y="315"/>
                      </a:cubicBezTo>
                      <a:cubicBezTo>
                        <a:pt x="582" y="314"/>
                        <a:pt x="582" y="314"/>
                        <a:pt x="582" y="314"/>
                      </a:cubicBezTo>
                      <a:cubicBezTo>
                        <a:pt x="582" y="313"/>
                        <a:pt x="582" y="313"/>
                        <a:pt x="582" y="313"/>
                      </a:cubicBezTo>
                      <a:cubicBezTo>
                        <a:pt x="582" y="313"/>
                        <a:pt x="582" y="313"/>
                        <a:pt x="582" y="313"/>
                      </a:cubicBezTo>
                      <a:cubicBezTo>
                        <a:pt x="581" y="313"/>
                        <a:pt x="581" y="313"/>
                        <a:pt x="581" y="313"/>
                      </a:cubicBezTo>
                      <a:cubicBezTo>
                        <a:pt x="581" y="313"/>
                        <a:pt x="581" y="313"/>
                        <a:pt x="581" y="313"/>
                      </a:cubicBezTo>
                      <a:cubicBezTo>
                        <a:pt x="580" y="312"/>
                        <a:pt x="580" y="312"/>
                        <a:pt x="580" y="312"/>
                      </a:cubicBezTo>
                      <a:cubicBezTo>
                        <a:pt x="581" y="312"/>
                        <a:pt x="581" y="312"/>
                        <a:pt x="581" y="312"/>
                      </a:cubicBezTo>
                      <a:cubicBezTo>
                        <a:pt x="581" y="312"/>
                        <a:pt x="581" y="312"/>
                        <a:pt x="581" y="312"/>
                      </a:cubicBezTo>
                      <a:cubicBezTo>
                        <a:pt x="582" y="312"/>
                        <a:pt x="582" y="312"/>
                        <a:pt x="582" y="312"/>
                      </a:cubicBezTo>
                      <a:cubicBezTo>
                        <a:pt x="582" y="311"/>
                        <a:pt x="582" y="311"/>
                        <a:pt x="582" y="311"/>
                      </a:cubicBezTo>
                      <a:cubicBezTo>
                        <a:pt x="582" y="311"/>
                        <a:pt x="583" y="311"/>
                        <a:pt x="583" y="310"/>
                      </a:cubicBezTo>
                      <a:cubicBezTo>
                        <a:pt x="583" y="310"/>
                        <a:pt x="583" y="310"/>
                        <a:pt x="583" y="310"/>
                      </a:cubicBezTo>
                      <a:cubicBezTo>
                        <a:pt x="582" y="310"/>
                        <a:pt x="582" y="310"/>
                        <a:pt x="582" y="310"/>
                      </a:cubicBezTo>
                      <a:cubicBezTo>
                        <a:pt x="582" y="309"/>
                        <a:pt x="582" y="309"/>
                        <a:pt x="582" y="309"/>
                      </a:cubicBezTo>
                      <a:cubicBezTo>
                        <a:pt x="583" y="309"/>
                        <a:pt x="583" y="309"/>
                        <a:pt x="583" y="309"/>
                      </a:cubicBezTo>
                      <a:cubicBezTo>
                        <a:pt x="584" y="309"/>
                        <a:pt x="584" y="309"/>
                        <a:pt x="584" y="309"/>
                      </a:cubicBezTo>
                      <a:cubicBezTo>
                        <a:pt x="584" y="308"/>
                        <a:pt x="584" y="308"/>
                        <a:pt x="584" y="308"/>
                      </a:cubicBezTo>
                      <a:cubicBezTo>
                        <a:pt x="585" y="307"/>
                        <a:pt x="585" y="307"/>
                        <a:pt x="585" y="307"/>
                      </a:cubicBezTo>
                      <a:cubicBezTo>
                        <a:pt x="585" y="307"/>
                        <a:pt x="585" y="307"/>
                        <a:pt x="585" y="307"/>
                      </a:cubicBezTo>
                      <a:cubicBezTo>
                        <a:pt x="586" y="306"/>
                        <a:pt x="586" y="306"/>
                        <a:pt x="586" y="306"/>
                      </a:cubicBezTo>
                      <a:cubicBezTo>
                        <a:pt x="586" y="305"/>
                        <a:pt x="586" y="305"/>
                        <a:pt x="586" y="305"/>
                      </a:cubicBezTo>
                      <a:cubicBezTo>
                        <a:pt x="587" y="305"/>
                        <a:pt x="587" y="305"/>
                        <a:pt x="587" y="305"/>
                      </a:cubicBezTo>
                      <a:cubicBezTo>
                        <a:pt x="587" y="304"/>
                        <a:pt x="587" y="304"/>
                        <a:pt x="587" y="304"/>
                      </a:cubicBezTo>
                      <a:cubicBezTo>
                        <a:pt x="586" y="303"/>
                        <a:pt x="586" y="303"/>
                        <a:pt x="586" y="303"/>
                      </a:cubicBezTo>
                      <a:cubicBezTo>
                        <a:pt x="587" y="303"/>
                        <a:pt x="587" y="303"/>
                        <a:pt x="587" y="303"/>
                      </a:cubicBezTo>
                      <a:cubicBezTo>
                        <a:pt x="587" y="303"/>
                        <a:pt x="587" y="303"/>
                        <a:pt x="587" y="303"/>
                      </a:cubicBezTo>
                      <a:cubicBezTo>
                        <a:pt x="587" y="303"/>
                        <a:pt x="588" y="303"/>
                        <a:pt x="588" y="303"/>
                      </a:cubicBezTo>
                      <a:cubicBezTo>
                        <a:pt x="588" y="303"/>
                        <a:pt x="588" y="303"/>
                        <a:pt x="588" y="303"/>
                      </a:cubicBezTo>
                      <a:cubicBezTo>
                        <a:pt x="588" y="302"/>
                        <a:pt x="588" y="302"/>
                        <a:pt x="588" y="302"/>
                      </a:cubicBezTo>
                      <a:cubicBezTo>
                        <a:pt x="589" y="302"/>
                        <a:pt x="589" y="302"/>
                        <a:pt x="589" y="302"/>
                      </a:cubicBezTo>
                      <a:cubicBezTo>
                        <a:pt x="589" y="302"/>
                        <a:pt x="589" y="302"/>
                        <a:pt x="589" y="302"/>
                      </a:cubicBezTo>
                      <a:cubicBezTo>
                        <a:pt x="590" y="302"/>
                        <a:pt x="590" y="302"/>
                        <a:pt x="590" y="302"/>
                      </a:cubicBezTo>
                      <a:cubicBezTo>
                        <a:pt x="590" y="301"/>
                        <a:pt x="590" y="301"/>
                        <a:pt x="590" y="301"/>
                      </a:cubicBezTo>
                      <a:cubicBezTo>
                        <a:pt x="590" y="301"/>
                        <a:pt x="590" y="301"/>
                        <a:pt x="590" y="301"/>
                      </a:cubicBezTo>
                      <a:cubicBezTo>
                        <a:pt x="590" y="300"/>
                        <a:pt x="590" y="300"/>
                        <a:pt x="590" y="300"/>
                      </a:cubicBezTo>
                      <a:cubicBezTo>
                        <a:pt x="589" y="300"/>
                        <a:pt x="589" y="300"/>
                        <a:pt x="589" y="300"/>
                      </a:cubicBezTo>
                      <a:cubicBezTo>
                        <a:pt x="589" y="300"/>
                        <a:pt x="589" y="300"/>
                        <a:pt x="589" y="300"/>
                      </a:cubicBezTo>
                      <a:cubicBezTo>
                        <a:pt x="589" y="300"/>
                        <a:pt x="589" y="300"/>
                        <a:pt x="589" y="300"/>
                      </a:cubicBezTo>
                      <a:cubicBezTo>
                        <a:pt x="590" y="300"/>
                        <a:pt x="590" y="300"/>
                        <a:pt x="590" y="300"/>
                      </a:cubicBezTo>
                      <a:cubicBezTo>
                        <a:pt x="590" y="300"/>
                        <a:pt x="590" y="300"/>
                        <a:pt x="590" y="300"/>
                      </a:cubicBezTo>
                      <a:cubicBezTo>
                        <a:pt x="590" y="300"/>
                        <a:pt x="591" y="299"/>
                        <a:pt x="591" y="299"/>
                      </a:cubicBezTo>
                      <a:cubicBezTo>
                        <a:pt x="591" y="299"/>
                        <a:pt x="591" y="299"/>
                        <a:pt x="591" y="299"/>
                      </a:cubicBezTo>
                      <a:cubicBezTo>
                        <a:pt x="590" y="298"/>
                        <a:pt x="590" y="298"/>
                        <a:pt x="590" y="298"/>
                      </a:cubicBezTo>
                      <a:cubicBezTo>
                        <a:pt x="590" y="298"/>
                        <a:pt x="590" y="298"/>
                        <a:pt x="590" y="298"/>
                      </a:cubicBezTo>
                      <a:cubicBezTo>
                        <a:pt x="590" y="297"/>
                        <a:pt x="590" y="297"/>
                        <a:pt x="590" y="297"/>
                      </a:cubicBezTo>
                      <a:cubicBezTo>
                        <a:pt x="590" y="297"/>
                        <a:pt x="590" y="297"/>
                        <a:pt x="590" y="297"/>
                      </a:cubicBezTo>
                      <a:cubicBezTo>
                        <a:pt x="591" y="298"/>
                        <a:pt x="591" y="298"/>
                        <a:pt x="591" y="298"/>
                      </a:cubicBezTo>
                      <a:cubicBezTo>
                        <a:pt x="591" y="298"/>
                        <a:pt x="591" y="298"/>
                        <a:pt x="591" y="298"/>
                      </a:cubicBezTo>
                      <a:cubicBezTo>
                        <a:pt x="592" y="297"/>
                        <a:pt x="592" y="297"/>
                        <a:pt x="592" y="297"/>
                      </a:cubicBezTo>
                      <a:cubicBezTo>
                        <a:pt x="592" y="297"/>
                        <a:pt x="592" y="297"/>
                        <a:pt x="592" y="297"/>
                      </a:cubicBezTo>
                      <a:cubicBezTo>
                        <a:pt x="592" y="296"/>
                        <a:pt x="592" y="296"/>
                        <a:pt x="592" y="296"/>
                      </a:cubicBezTo>
                      <a:cubicBezTo>
                        <a:pt x="591" y="296"/>
                        <a:pt x="591" y="296"/>
                        <a:pt x="591" y="296"/>
                      </a:cubicBezTo>
                      <a:cubicBezTo>
                        <a:pt x="590" y="297"/>
                        <a:pt x="590" y="297"/>
                        <a:pt x="590" y="297"/>
                      </a:cubicBezTo>
                      <a:cubicBezTo>
                        <a:pt x="590" y="297"/>
                        <a:pt x="590" y="297"/>
                        <a:pt x="590" y="297"/>
                      </a:cubicBezTo>
                      <a:cubicBezTo>
                        <a:pt x="590" y="296"/>
                        <a:pt x="590" y="296"/>
                        <a:pt x="590" y="296"/>
                      </a:cubicBezTo>
                      <a:cubicBezTo>
                        <a:pt x="591" y="296"/>
                        <a:pt x="591" y="296"/>
                        <a:pt x="591" y="296"/>
                      </a:cubicBezTo>
                      <a:cubicBezTo>
                        <a:pt x="592" y="295"/>
                        <a:pt x="592" y="295"/>
                        <a:pt x="592" y="295"/>
                      </a:cubicBezTo>
                      <a:cubicBezTo>
                        <a:pt x="592" y="295"/>
                        <a:pt x="592" y="295"/>
                        <a:pt x="592" y="295"/>
                      </a:cubicBezTo>
                      <a:cubicBezTo>
                        <a:pt x="592" y="294"/>
                        <a:pt x="592" y="294"/>
                        <a:pt x="592" y="294"/>
                      </a:cubicBezTo>
                      <a:cubicBezTo>
                        <a:pt x="591" y="294"/>
                        <a:pt x="591" y="294"/>
                        <a:pt x="591" y="294"/>
                      </a:cubicBezTo>
                      <a:cubicBezTo>
                        <a:pt x="591" y="294"/>
                        <a:pt x="591" y="294"/>
                        <a:pt x="591" y="294"/>
                      </a:cubicBezTo>
                      <a:cubicBezTo>
                        <a:pt x="590" y="294"/>
                        <a:pt x="590" y="294"/>
                        <a:pt x="590" y="294"/>
                      </a:cubicBezTo>
                      <a:cubicBezTo>
                        <a:pt x="590" y="293"/>
                        <a:pt x="590" y="293"/>
                        <a:pt x="590" y="293"/>
                      </a:cubicBezTo>
                      <a:cubicBezTo>
                        <a:pt x="589" y="293"/>
                        <a:pt x="589" y="293"/>
                        <a:pt x="589" y="293"/>
                      </a:cubicBezTo>
                      <a:cubicBezTo>
                        <a:pt x="588" y="293"/>
                        <a:pt x="588" y="293"/>
                        <a:pt x="588" y="293"/>
                      </a:cubicBezTo>
                      <a:cubicBezTo>
                        <a:pt x="588" y="293"/>
                        <a:pt x="588" y="293"/>
                        <a:pt x="588" y="293"/>
                      </a:cubicBezTo>
                      <a:cubicBezTo>
                        <a:pt x="587" y="294"/>
                        <a:pt x="587" y="294"/>
                        <a:pt x="587" y="294"/>
                      </a:cubicBezTo>
                      <a:cubicBezTo>
                        <a:pt x="587" y="293"/>
                        <a:pt x="587" y="293"/>
                        <a:pt x="587" y="293"/>
                      </a:cubicBezTo>
                      <a:cubicBezTo>
                        <a:pt x="586" y="293"/>
                        <a:pt x="586" y="293"/>
                        <a:pt x="586" y="293"/>
                      </a:cubicBezTo>
                      <a:cubicBezTo>
                        <a:pt x="585" y="293"/>
                        <a:pt x="585" y="293"/>
                        <a:pt x="585" y="293"/>
                      </a:cubicBezTo>
                      <a:cubicBezTo>
                        <a:pt x="585" y="293"/>
                        <a:pt x="585" y="293"/>
                        <a:pt x="585" y="293"/>
                      </a:cubicBezTo>
                      <a:cubicBezTo>
                        <a:pt x="586" y="293"/>
                        <a:pt x="586" y="293"/>
                        <a:pt x="586" y="293"/>
                      </a:cubicBezTo>
                      <a:cubicBezTo>
                        <a:pt x="586" y="293"/>
                        <a:pt x="586" y="293"/>
                        <a:pt x="587" y="293"/>
                      </a:cubicBezTo>
                      <a:cubicBezTo>
                        <a:pt x="587" y="293"/>
                        <a:pt x="587" y="292"/>
                        <a:pt x="587" y="292"/>
                      </a:cubicBezTo>
                      <a:cubicBezTo>
                        <a:pt x="588" y="292"/>
                        <a:pt x="588" y="292"/>
                        <a:pt x="588" y="292"/>
                      </a:cubicBezTo>
                      <a:cubicBezTo>
                        <a:pt x="588" y="291"/>
                        <a:pt x="588" y="291"/>
                        <a:pt x="588" y="291"/>
                      </a:cubicBezTo>
                      <a:cubicBezTo>
                        <a:pt x="589" y="291"/>
                        <a:pt x="589" y="291"/>
                        <a:pt x="589" y="291"/>
                      </a:cubicBezTo>
                      <a:cubicBezTo>
                        <a:pt x="590" y="290"/>
                        <a:pt x="590" y="290"/>
                        <a:pt x="590" y="290"/>
                      </a:cubicBezTo>
                      <a:cubicBezTo>
                        <a:pt x="590" y="290"/>
                        <a:pt x="591" y="290"/>
                        <a:pt x="591" y="290"/>
                      </a:cubicBezTo>
                      <a:cubicBezTo>
                        <a:pt x="592" y="290"/>
                        <a:pt x="592" y="290"/>
                        <a:pt x="592" y="290"/>
                      </a:cubicBezTo>
                      <a:cubicBezTo>
                        <a:pt x="592" y="289"/>
                        <a:pt x="592" y="289"/>
                        <a:pt x="592" y="289"/>
                      </a:cubicBezTo>
                      <a:cubicBezTo>
                        <a:pt x="591" y="288"/>
                        <a:pt x="591" y="288"/>
                        <a:pt x="591" y="288"/>
                      </a:cubicBezTo>
                      <a:cubicBezTo>
                        <a:pt x="590" y="287"/>
                        <a:pt x="590" y="287"/>
                        <a:pt x="590" y="287"/>
                      </a:cubicBezTo>
                      <a:cubicBezTo>
                        <a:pt x="589" y="286"/>
                        <a:pt x="589" y="286"/>
                        <a:pt x="589" y="286"/>
                      </a:cubicBezTo>
                      <a:cubicBezTo>
                        <a:pt x="588" y="286"/>
                        <a:pt x="588" y="286"/>
                        <a:pt x="588" y="286"/>
                      </a:cubicBezTo>
                      <a:cubicBezTo>
                        <a:pt x="587" y="286"/>
                        <a:pt x="587" y="286"/>
                        <a:pt x="587" y="286"/>
                      </a:cubicBezTo>
                      <a:cubicBezTo>
                        <a:pt x="587" y="285"/>
                        <a:pt x="587" y="285"/>
                        <a:pt x="587" y="285"/>
                      </a:cubicBezTo>
                      <a:cubicBezTo>
                        <a:pt x="586" y="285"/>
                        <a:pt x="586" y="285"/>
                        <a:pt x="586" y="285"/>
                      </a:cubicBezTo>
                      <a:cubicBezTo>
                        <a:pt x="585" y="285"/>
                        <a:pt x="585" y="285"/>
                        <a:pt x="585" y="285"/>
                      </a:cubicBezTo>
                      <a:cubicBezTo>
                        <a:pt x="585" y="285"/>
                        <a:pt x="585" y="285"/>
                        <a:pt x="585" y="285"/>
                      </a:cubicBezTo>
                      <a:cubicBezTo>
                        <a:pt x="584" y="285"/>
                        <a:pt x="584" y="285"/>
                        <a:pt x="584" y="285"/>
                      </a:cubicBezTo>
                      <a:cubicBezTo>
                        <a:pt x="584" y="285"/>
                        <a:pt x="584" y="285"/>
                        <a:pt x="584" y="285"/>
                      </a:cubicBezTo>
                      <a:cubicBezTo>
                        <a:pt x="583" y="284"/>
                        <a:pt x="583" y="284"/>
                        <a:pt x="583" y="284"/>
                      </a:cubicBezTo>
                      <a:cubicBezTo>
                        <a:pt x="583" y="284"/>
                        <a:pt x="583" y="284"/>
                        <a:pt x="583" y="284"/>
                      </a:cubicBezTo>
                      <a:cubicBezTo>
                        <a:pt x="582" y="283"/>
                        <a:pt x="582" y="283"/>
                        <a:pt x="582" y="283"/>
                      </a:cubicBezTo>
                      <a:cubicBezTo>
                        <a:pt x="583" y="283"/>
                        <a:pt x="583" y="283"/>
                        <a:pt x="583" y="283"/>
                      </a:cubicBezTo>
                      <a:cubicBezTo>
                        <a:pt x="583" y="284"/>
                        <a:pt x="583" y="284"/>
                        <a:pt x="583" y="284"/>
                      </a:cubicBezTo>
                      <a:cubicBezTo>
                        <a:pt x="583" y="284"/>
                        <a:pt x="583" y="284"/>
                        <a:pt x="584" y="284"/>
                      </a:cubicBezTo>
                      <a:cubicBezTo>
                        <a:pt x="584" y="285"/>
                        <a:pt x="584" y="285"/>
                        <a:pt x="584" y="285"/>
                      </a:cubicBezTo>
                      <a:cubicBezTo>
                        <a:pt x="585" y="285"/>
                        <a:pt x="585" y="285"/>
                        <a:pt x="585" y="285"/>
                      </a:cubicBezTo>
                      <a:cubicBezTo>
                        <a:pt x="586" y="284"/>
                        <a:pt x="586" y="284"/>
                        <a:pt x="586" y="284"/>
                      </a:cubicBezTo>
                      <a:cubicBezTo>
                        <a:pt x="587" y="284"/>
                        <a:pt x="587" y="284"/>
                        <a:pt x="587" y="284"/>
                      </a:cubicBezTo>
                      <a:cubicBezTo>
                        <a:pt x="587" y="285"/>
                        <a:pt x="587" y="285"/>
                        <a:pt x="587" y="285"/>
                      </a:cubicBezTo>
                      <a:cubicBezTo>
                        <a:pt x="588" y="285"/>
                        <a:pt x="588" y="285"/>
                        <a:pt x="588" y="285"/>
                      </a:cubicBezTo>
                      <a:cubicBezTo>
                        <a:pt x="588" y="285"/>
                        <a:pt x="588" y="285"/>
                        <a:pt x="589" y="285"/>
                      </a:cubicBezTo>
                      <a:cubicBezTo>
                        <a:pt x="589" y="285"/>
                        <a:pt x="590" y="285"/>
                        <a:pt x="590" y="285"/>
                      </a:cubicBezTo>
                      <a:cubicBezTo>
                        <a:pt x="590" y="285"/>
                        <a:pt x="590" y="286"/>
                        <a:pt x="591" y="286"/>
                      </a:cubicBezTo>
                      <a:cubicBezTo>
                        <a:pt x="591" y="286"/>
                        <a:pt x="591" y="286"/>
                        <a:pt x="591" y="286"/>
                      </a:cubicBezTo>
                      <a:cubicBezTo>
                        <a:pt x="592" y="286"/>
                        <a:pt x="592" y="286"/>
                        <a:pt x="592" y="286"/>
                      </a:cubicBezTo>
                      <a:cubicBezTo>
                        <a:pt x="591" y="285"/>
                        <a:pt x="591" y="285"/>
                        <a:pt x="591" y="285"/>
                      </a:cubicBezTo>
                      <a:cubicBezTo>
                        <a:pt x="591" y="285"/>
                        <a:pt x="591" y="285"/>
                        <a:pt x="591" y="285"/>
                      </a:cubicBezTo>
                      <a:cubicBezTo>
                        <a:pt x="590" y="284"/>
                        <a:pt x="590" y="284"/>
                        <a:pt x="590" y="284"/>
                      </a:cubicBezTo>
                      <a:cubicBezTo>
                        <a:pt x="590" y="283"/>
                        <a:pt x="590" y="283"/>
                        <a:pt x="590" y="283"/>
                      </a:cubicBezTo>
                      <a:cubicBezTo>
                        <a:pt x="588" y="282"/>
                        <a:pt x="588" y="282"/>
                        <a:pt x="588" y="282"/>
                      </a:cubicBezTo>
                      <a:cubicBezTo>
                        <a:pt x="587" y="282"/>
                        <a:pt x="587" y="282"/>
                        <a:pt x="587" y="282"/>
                      </a:cubicBezTo>
                      <a:cubicBezTo>
                        <a:pt x="587" y="281"/>
                        <a:pt x="587" y="281"/>
                        <a:pt x="587" y="281"/>
                      </a:cubicBezTo>
                      <a:cubicBezTo>
                        <a:pt x="588" y="279"/>
                        <a:pt x="588" y="279"/>
                        <a:pt x="588" y="279"/>
                      </a:cubicBezTo>
                      <a:cubicBezTo>
                        <a:pt x="587" y="279"/>
                        <a:pt x="587" y="279"/>
                        <a:pt x="587" y="279"/>
                      </a:cubicBezTo>
                      <a:cubicBezTo>
                        <a:pt x="586" y="277"/>
                        <a:pt x="586" y="277"/>
                        <a:pt x="586" y="277"/>
                      </a:cubicBezTo>
                      <a:cubicBezTo>
                        <a:pt x="586" y="276"/>
                        <a:pt x="586" y="276"/>
                        <a:pt x="586" y="276"/>
                      </a:cubicBezTo>
                      <a:cubicBezTo>
                        <a:pt x="585" y="275"/>
                        <a:pt x="585" y="275"/>
                        <a:pt x="585" y="275"/>
                      </a:cubicBezTo>
                      <a:cubicBezTo>
                        <a:pt x="585" y="274"/>
                        <a:pt x="585" y="274"/>
                        <a:pt x="585" y="274"/>
                      </a:cubicBezTo>
                      <a:cubicBezTo>
                        <a:pt x="584" y="274"/>
                        <a:pt x="584" y="274"/>
                        <a:pt x="584" y="274"/>
                      </a:cubicBezTo>
                      <a:cubicBezTo>
                        <a:pt x="583" y="273"/>
                        <a:pt x="583" y="273"/>
                        <a:pt x="583" y="273"/>
                      </a:cubicBezTo>
                      <a:cubicBezTo>
                        <a:pt x="583" y="273"/>
                        <a:pt x="583" y="273"/>
                        <a:pt x="583" y="273"/>
                      </a:cubicBezTo>
                      <a:cubicBezTo>
                        <a:pt x="582" y="272"/>
                        <a:pt x="582" y="272"/>
                        <a:pt x="582" y="272"/>
                      </a:cubicBezTo>
                      <a:cubicBezTo>
                        <a:pt x="581" y="272"/>
                        <a:pt x="581" y="272"/>
                        <a:pt x="581" y="272"/>
                      </a:cubicBezTo>
                      <a:cubicBezTo>
                        <a:pt x="581" y="271"/>
                        <a:pt x="581" y="271"/>
                        <a:pt x="581" y="271"/>
                      </a:cubicBezTo>
                      <a:cubicBezTo>
                        <a:pt x="580" y="271"/>
                        <a:pt x="580" y="271"/>
                        <a:pt x="580" y="271"/>
                      </a:cubicBezTo>
                      <a:cubicBezTo>
                        <a:pt x="580" y="270"/>
                        <a:pt x="580" y="270"/>
                        <a:pt x="580" y="270"/>
                      </a:cubicBezTo>
                      <a:cubicBezTo>
                        <a:pt x="581" y="270"/>
                        <a:pt x="581" y="270"/>
                        <a:pt x="581" y="270"/>
                      </a:cubicBezTo>
                      <a:cubicBezTo>
                        <a:pt x="581" y="269"/>
                        <a:pt x="581" y="269"/>
                        <a:pt x="581" y="269"/>
                      </a:cubicBezTo>
                      <a:cubicBezTo>
                        <a:pt x="582" y="268"/>
                        <a:pt x="582" y="268"/>
                        <a:pt x="582" y="268"/>
                      </a:cubicBezTo>
                      <a:cubicBezTo>
                        <a:pt x="582" y="268"/>
                        <a:pt x="582" y="268"/>
                        <a:pt x="582" y="268"/>
                      </a:cubicBezTo>
                      <a:cubicBezTo>
                        <a:pt x="583" y="268"/>
                        <a:pt x="583" y="268"/>
                        <a:pt x="583" y="268"/>
                      </a:cubicBezTo>
                      <a:cubicBezTo>
                        <a:pt x="584" y="267"/>
                        <a:pt x="584" y="267"/>
                        <a:pt x="584" y="267"/>
                      </a:cubicBezTo>
                      <a:cubicBezTo>
                        <a:pt x="584" y="266"/>
                        <a:pt x="584" y="266"/>
                        <a:pt x="584" y="266"/>
                      </a:cubicBezTo>
                      <a:cubicBezTo>
                        <a:pt x="584" y="266"/>
                        <a:pt x="584" y="266"/>
                        <a:pt x="584" y="266"/>
                      </a:cubicBezTo>
                      <a:cubicBezTo>
                        <a:pt x="584" y="265"/>
                        <a:pt x="584" y="265"/>
                        <a:pt x="584" y="265"/>
                      </a:cubicBezTo>
                      <a:cubicBezTo>
                        <a:pt x="584" y="264"/>
                        <a:pt x="584" y="264"/>
                        <a:pt x="584" y="264"/>
                      </a:cubicBezTo>
                      <a:cubicBezTo>
                        <a:pt x="585" y="264"/>
                        <a:pt x="585" y="264"/>
                        <a:pt x="585" y="264"/>
                      </a:cubicBezTo>
                      <a:cubicBezTo>
                        <a:pt x="585" y="265"/>
                        <a:pt x="585" y="265"/>
                        <a:pt x="585" y="265"/>
                      </a:cubicBezTo>
                      <a:cubicBezTo>
                        <a:pt x="585" y="265"/>
                        <a:pt x="585" y="265"/>
                        <a:pt x="585" y="265"/>
                      </a:cubicBezTo>
                      <a:cubicBezTo>
                        <a:pt x="586" y="265"/>
                        <a:pt x="586" y="265"/>
                        <a:pt x="586" y="265"/>
                      </a:cubicBezTo>
                      <a:cubicBezTo>
                        <a:pt x="587" y="265"/>
                        <a:pt x="587" y="265"/>
                        <a:pt x="587" y="265"/>
                      </a:cubicBezTo>
                      <a:cubicBezTo>
                        <a:pt x="587" y="264"/>
                        <a:pt x="587" y="264"/>
                        <a:pt x="587" y="264"/>
                      </a:cubicBezTo>
                      <a:cubicBezTo>
                        <a:pt x="587" y="264"/>
                        <a:pt x="587" y="264"/>
                        <a:pt x="587" y="264"/>
                      </a:cubicBezTo>
                      <a:cubicBezTo>
                        <a:pt x="587" y="263"/>
                        <a:pt x="587" y="263"/>
                        <a:pt x="587" y="263"/>
                      </a:cubicBezTo>
                      <a:cubicBezTo>
                        <a:pt x="587" y="263"/>
                        <a:pt x="587" y="263"/>
                        <a:pt x="587" y="263"/>
                      </a:cubicBezTo>
                      <a:cubicBezTo>
                        <a:pt x="588" y="263"/>
                        <a:pt x="588" y="263"/>
                        <a:pt x="588" y="263"/>
                      </a:cubicBezTo>
                      <a:cubicBezTo>
                        <a:pt x="589" y="263"/>
                        <a:pt x="589" y="263"/>
                        <a:pt x="589" y="263"/>
                      </a:cubicBezTo>
                      <a:cubicBezTo>
                        <a:pt x="589" y="262"/>
                        <a:pt x="589" y="262"/>
                        <a:pt x="589" y="262"/>
                      </a:cubicBezTo>
                      <a:cubicBezTo>
                        <a:pt x="590" y="262"/>
                        <a:pt x="590" y="262"/>
                        <a:pt x="590" y="262"/>
                      </a:cubicBezTo>
                      <a:cubicBezTo>
                        <a:pt x="591" y="262"/>
                        <a:pt x="591" y="262"/>
                        <a:pt x="591" y="262"/>
                      </a:cubicBezTo>
                      <a:cubicBezTo>
                        <a:pt x="592" y="261"/>
                        <a:pt x="592" y="261"/>
                        <a:pt x="592" y="261"/>
                      </a:cubicBezTo>
                      <a:cubicBezTo>
                        <a:pt x="592" y="261"/>
                        <a:pt x="592" y="261"/>
                        <a:pt x="592" y="261"/>
                      </a:cubicBezTo>
                      <a:cubicBezTo>
                        <a:pt x="593" y="261"/>
                        <a:pt x="593" y="261"/>
                        <a:pt x="593" y="261"/>
                      </a:cubicBezTo>
                      <a:cubicBezTo>
                        <a:pt x="593" y="261"/>
                        <a:pt x="593" y="261"/>
                        <a:pt x="593" y="261"/>
                      </a:cubicBezTo>
                      <a:cubicBezTo>
                        <a:pt x="594" y="261"/>
                        <a:pt x="594" y="261"/>
                        <a:pt x="594" y="261"/>
                      </a:cubicBezTo>
                      <a:cubicBezTo>
                        <a:pt x="594" y="261"/>
                        <a:pt x="594" y="261"/>
                        <a:pt x="594" y="261"/>
                      </a:cubicBezTo>
                      <a:cubicBezTo>
                        <a:pt x="595" y="260"/>
                        <a:pt x="595" y="260"/>
                        <a:pt x="595" y="260"/>
                      </a:cubicBezTo>
                      <a:cubicBezTo>
                        <a:pt x="595" y="259"/>
                        <a:pt x="595" y="259"/>
                        <a:pt x="595" y="259"/>
                      </a:cubicBezTo>
                      <a:cubicBezTo>
                        <a:pt x="594" y="259"/>
                        <a:pt x="594" y="259"/>
                        <a:pt x="594" y="259"/>
                      </a:cubicBezTo>
                      <a:cubicBezTo>
                        <a:pt x="594" y="258"/>
                        <a:pt x="594" y="258"/>
                        <a:pt x="594" y="258"/>
                      </a:cubicBezTo>
                      <a:cubicBezTo>
                        <a:pt x="593" y="258"/>
                        <a:pt x="593" y="258"/>
                        <a:pt x="593" y="258"/>
                      </a:cubicBezTo>
                      <a:cubicBezTo>
                        <a:pt x="593" y="258"/>
                        <a:pt x="593" y="258"/>
                        <a:pt x="592" y="258"/>
                      </a:cubicBezTo>
                      <a:cubicBezTo>
                        <a:pt x="592" y="258"/>
                        <a:pt x="592" y="258"/>
                        <a:pt x="592" y="258"/>
                      </a:cubicBezTo>
                      <a:cubicBezTo>
                        <a:pt x="591" y="258"/>
                        <a:pt x="591" y="258"/>
                        <a:pt x="591" y="258"/>
                      </a:cubicBezTo>
                      <a:cubicBezTo>
                        <a:pt x="591" y="258"/>
                        <a:pt x="591" y="258"/>
                        <a:pt x="591" y="258"/>
                      </a:cubicBezTo>
                      <a:cubicBezTo>
                        <a:pt x="590" y="258"/>
                        <a:pt x="590" y="258"/>
                        <a:pt x="590" y="258"/>
                      </a:cubicBezTo>
                      <a:cubicBezTo>
                        <a:pt x="590" y="258"/>
                        <a:pt x="590" y="258"/>
                        <a:pt x="590" y="258"/>
                      </a:cubicBezTo>
                      <a:cubicBezTo>
                        <a:pt x="589" y="258"/>
                        <a:pt x="589" y="258"/>
                        <a:pt x="589" y="258"/>
                      </a:cubicBezTo>
                      <a:cubicBezTo>
                        <a:pt x="588" y="257"/>
                        <a:pt x="588" y="257"/>
                        <a:pt x="588" y="257"/>
                      </a:cubicBezTo>
                      <a:cubicBezTo>
                        <a:pt x="588" y="257"/>
                        <a:pt x="588" y="257"/>
                        <a:pt x="588" y="257"/>
                      </a:cubicBezTo>
                      <a:cubicBezTo>
                        <a:pt x="587" y="257"/>
                        <a:pt x="587" y="257"/>
                        <a:pt x="587" y="257"/>
                      </a:cubicBezTo>
                      <a:cubicBezTo>
                        <a:pt x="586" y="257"/>
                        <a:pt x="586" y="257"/>
                        <a:pt x="586" y="257"/>
                      </a:cubicBezTo>
                      <a:cubicBezTo>
                        <a:pt x="586" y="257"/>
                        <a:pt x="586" y="257"/>
                        <a:pt x="586" y="257"/>
                      </a:cubicBezTo>
                      <a:cubicBezTo>
                        <a:pt x="585" y="258"/>
                        <a:pt x="585" y="258"/>
                        <a:pt x="585" y="258"/>
                      </a:cubicBezTo>
                      <a:cubicBezTo>
                        <a:pt x="584" y="258"/>
                        <a:pt x="584" y="258"/>
                        <a:pt x="584" y="258"/>
                      </a:cubicBezTo>
                      <a:cubicBezTo>
                        <a:pt x="584" y="259"/>
                        <a:pt x="584" y="259"/>
                        <a:pt x="584" y="259"/>
                      </a:cubicBezTo>
                      <a:cubicBezTo>
                        <a:pt x="583" y="260"/>
                        <a:pt x="583" y="260"/>
                        <a:pt x="583" y="260"/>
                      </a:cubicBezTo>
                      <a:cubicBezTo>
                        <a:pt x="582" y="260"/>
                        <a:pt x="582" y="260"/>
                        <a:pt x="582" y="260"/>
                      </a:cubicBezTo>
                      <a:cubicBezTo>
                        <a:pt x="581" y="260"/>
                        <a:pt x="581" y="260"/>
                        <a:pt x="581" y="260"/>
                      </a:cubicBezTo>
                      <a:cubicBezTo>
                        <a:pt x="580" y="259"/>
                        <a:pt x="580" y="259"/>
                        <a:pt x="580" y="259"/>
                      </a:cubicBezTo>
                      <a:cubicBezTo>
                        <a:pt x="579" y="259"/>
                        <a:pt x="579" y="259"/>
                        <a:pt x="579" y="259"/>
                      </a:cubicBezTo>
                      <a:cubicBezTo>
                        <a:pt x="579" y="258"/>
                        <a:pt x="579" y="258"/>
                        <a:pt x="579" y="258"/>
                      </a:cubicBezTo>
                      <a:cubicBezTo>
                        <a:pt x="580" y="257"/>
                        <a:pt x="580" y="257"/>
                        <a:pt x="580" y="257"/>
                      </a:cubicBezTo>
                      <a:cubicBezTo>
                        <a:pt x="580" y="257"/>
                        <a:pt x="580" y="257"/>
                        <a:pt x="580" y="257"/>
                      </a:cubicBezTo>
                      <a:cubicBezTo>
                        <a:pt x="580" y="256"/>
                        <a:pt x="580" y="256"/>
                        <a:pt x="580" y="256"/>
                      </a:cubicBezTo>
                      <a:cubicBezTo>
                        <a:pt x="580" y="256"/>
                        <a:pt x="580" y="256"/>
                        <a:pt x="580" y="256"/>
                      </a:cubicBezTo>
                      <a:cubicBezTo>
                        <a:pt x="579" y="255"/>
                        <a:pt x="579" y="255"/>
                        <a:pt x="579" y="255"/>
                      </a:cubicBezTo>
                      <a:cubicBezTo>
                        <a:pt x="578" y="255"/>
                        <a:pt x="578" y="255"/>
                        <a:pt x="578" y="255"/>
                      </a:cubicBezTo>
                      <a:cubicBezTo>
                        <a:pt x="578" y="255"/>
                        <a:pt x="578" y="255"/>
                        <a:pt x="578" y="255"/>
                      </a:cubicBezTo>
                      <a:cubicBezTo>
                        <a:pt x="578" y="256"/>
                        <a:pt x="578" y="256"/>
                        <a:pt x="578" y="256"/>
                      </a:cubicBezTo>
                      <a:cubicBezTo>
                        <a:pt x="577" y="255"/>
                        <a:pt x="577" y="255"/>
                        <a:pt x="577" y="255"/>
                      </a:cubicBezTo>
                      <a:cubicBezTo>
                        <a:pt x="577" y="255"/>
                        <a:pt x="577" y="255"/>
                        <a:pt x="577" y="255"/>
                      </a:cubicBezTo>
                      <a:cubicBezTo>
                        <a:pt x="576" y="255"/>
                        <a:pt x="576" y="255"/>
                        <a:pt x="576" y="255"/>
                      </a:cubicBezTo>
                      <a:cubicBezTo>
                        <a:pt x="575" y="255"/>
                        <a:pt x="575" y="255"/>
                        <a:pt x="575" y="255"/>
                      </a:cubicBezTo>
                      <a:cubicBezTo>
                        <a:pt x="575" y="254"/>
                        <a:pt x="575" y="254"/>
                        <a:pt x="575" y="254"/>
                      </a:cubicBezTo>
                      <a:cubicBezTo>
                        <a:pt x="574" y="254"/>
                        <a:pt x="574" y="254"/>
                        <a:pt x="574" y="254"/>
                      </a:cubicBezTo>
                      <a:cubicBezTo>
                        <a:pt x="574" y="253"/>
                        <a:pt x="574" y="253"/>
                        <a:pt x="574" y="253"/>
                      </a:cubicBezTo>
                      <a:cubicBezTo>
                        <a:pt x="574" y="253"/>
                        <a:pt x="574" y="253"/>
                        <a:pt x="574" y="253"/>
                      </a:cubicBezTo>
                      <a:cubicBezTo>
                        <a:pt x="574" y="252"/>
                        <a:pt x="574" y="252"/>
                        <a:pt x="574" y="252"/>
                      </a:cubicBezTo>
                      <a:cubicBezTo>
                        <a:pt x="574" y="252"/>
                        <a:pt x="574" y="252"/>
                        <a:pt x="574" y="252"/>
                      </a:cubicBezTo>
                      <a:cubicBezTo>
                        <a:pt x="574" y="251"/>
                        <a:pt x="574" y="251"/>
                        <a:pt x="574" y="251"/>
                      </a:cubicBezTo>
                      <a:cubicBezTo>
                        <a:pt x="574" y="251"/>
                        <a:pt x="574" y="251"/>
                        <a:pt x="574" y="251"/>
                      </a:cubicBezTo>
                      <a:cubicBezTo>
                        <a:pt x="574" y="250"/>
                        <a:pt x="574" y="250"/>
                        <a:pt x="574" y="250"/>
                      </a:cubicBezTo>
                      <a:cubicBezTo>
                        <a:pt x="575" y="250"/>
                        <a:pt x="575" y="250"/>
                        <a:pt x="575" y="250"/>
                      </a:cubicBezTo>
                      <a:cubicBezTo>
                        <a:pt x="575" y="250"/>
                        <a:pt x="575" y="250"/>
                        <a:pt x="575" y="250"/>
                      </a:cubicBezTo>
                      <a:cubicBezTo>
                        <a:pt x="576" y="250"/>
                        <a:pt x="576" y="250"/>
                        <a:pt x="576" y="250"/>
                      </a:cubicBezTo>
                      <a:cubicBezTo>
                        <a:pt x="576" y="250"/>
                        <a:pt x="576" y="250"/>
                        <a:pt x="576" y="250"/>
                      </a:cubicBezTo>
                      <a:cubicBezTo>
                        <a:pt x="577" y="251"/>
                        <a:pt x="577" y="251"/>
                        <a:pt x="577" y="251"/>
                      </a:cubicBezTo>
                      <a:cubicBezTo>
                        <a:pt x="577" y="250"/>
                        <a:pt x="577" y="250"/>
                        <a:pt x="577" y="250"/>
                      </a:cubicBezTo>
                      <a:cubicBezTo>
                        <a:pt x="578" y="250"/>
                        <a:pt x="578" y="250"/>
                        <a:pt x="578" y="250"/>
                      </a:cubicBezTo>
                      <a:cubicBezTo>
                        <a:pt x="579" y="250"/>
                        <a:pt x="579" y="250"/>
                        <a:pt x="579" y="250"/>
                      </a:cubicBezTo>
                      <a:cubicBezTo>
                        <a:pt x="580" y="250"/>
                        <a:pt x="580" y="250"/>
                        <a:pt x="580" y="250"/>
                      </a:cubicBezTo>
                      <a:cubicBezTo>
                        <a:pt x="580" y="249"/>
                        <a:pt x="580" y="249"/>
                        <a:pt x="580" y="249"/>
                      </a:cubicBezTo>
                      <a:cubicBezTo>
                        <a:pt x="581" y="249"/>
                        <a:pt x="581" y="249"/>
                        <a:pt x="581" y="249"/>
                      </a:cubicBezTo>
                      <a:cubicBezTo>
                        <a:pt x="581" y="248"/>
                        <a:pt x="581" y="248"/>
                        <a:pt x="581" y="248"/>
                      </a:cubicBezTo>
                      <a:cubicBezTo>
                        <a:pt x="581" y="247"/>
                        <a:pt x="581" y="247"/>
                        <a:pt x="581" y="247"/>
                      </a:cubicBezTo>
                      <a:cubicBezTo>
                        <a:pt x="582" y="247"/>
                        <a:pt x="582" y="247"/>
                        <a:pt x="582" y="247"/>
                      </a:cubicBezTo>
                      <a:cubicBezTo>
                        <a:pt x="582" y="246"/>
                        <a:pt x="582" y="246"/>
                        <a:pt x="582" y="246"/>
                      </a:cubicBezTo>
                      <a:cubicBezTo>
                        <a:pt x="583" y="246"/>
                        <a:pt x="583" y="246"/>
                        <a:pt x="583" y="246"/>
                      </a:cubicBezTo>
                      <a:cubicBezTo>
                        <a:pt x="584" y="246"/>
                        <a:pt x="584" y="246"/>
                        <a:pt x="584" y="246"/>
                      </a:cubicBezTo>
                      <a:cubicBezTo>
                        <a:pt x="584" y="245"/>
                        <a:pt x="584" y="245"/>
                        <a:pt x="584" y="245"/>
                      </a:cubicBezTo>
                      <a:cubicBezTo>
                        <a:pt x="585" y="245"/>
                        <a:pt x="585" y="245"/>
                        <a:pt x="585" y="245"/>
                      </a:cubicBezTo>
                      <a:cubicBezTo>
                        <a:pt x="586" y="245"/>
                        <a:pt x="586" y="245"/>
                        <a:pt x="586" y="245"/>
                      </a:cubicBezTo>
                      <a:cubicBezTo>
                        <a:pt x="586" y="244"/>
                        <a:pt x="586" y="244"/>
                        <a:pt x="586" y="244"/>
                      </a:cubicBezTo>
                      <a:cubicBezTo>
                        <a:pt x="587" y="243"/>
                        <a:pt x="587" y="243"/>
                        <a:pt x="587" y="243"/>
                      </a:cubicBezTo>
                      <a:cubicBezTo>
                        <a:pt x="587" y="243"/>
                        <a:pt x="587" y="243"/>
                        <a:pt x="587" y="243"/>
                      </a:cubicBezTo>
                      <a:cubicBezTo>
                        <a:pt x="588" y="242"/>
                        <a:pt x="588" y="242"/>
                        <a:pt x="588" y="242"/>
                      </a:cubicBezTo>
                      <a:cubicBezTo>
                        <a:pt x="588" y="242"/>
                        <a:pt x="588" y="242"/>
                        <a:pt x="588" y="242"/>
                      </a:cubicBezTo>
                      <a:cubicBezTo>
                        <a:pt x="589" y="241"/>
                        <a:pt x="589" y="241"/>
                        <a:pt x="589" y="241"/>
                      </a:cubicBezTo>
                      <a:cubicBezTo>
                        <a:pt x="589" y="241"/>
                        <a:pt x="589" y="241"/>
                        <a:pt x="589" y="241"/>
                      </a:cubicBezTo>
                      <a:cubicBezTo>
                        <a:pt x="590" y="241"/>
                        <a:pt x="590" y="241"/>
                        <a:pt x="590" y="241"/>
                      </a:cubicBezTo>
                      <a:cubicBezTo>
                        <a:pt x="590" y="241"/>
                        <a:pt x="590" y="241"/>
                        <a:pt x="590" y="241"/>
                      </a:cubicBezTo>
                      <a:cubicBezTo>
                        <a:pt x="590" y="242"/>
                        <a:pt x="590" y="242"/>
                        <a:pt x="590" y="242"/>
                      </a:cubicBezTo>
                      <a:cubicBezTo>
                        <a:pt x="591" y="241"/>
                        <a:pt x="591" y="241"/>
                        <a:pt x="591" y="241"/>
                      </a:cubicBezTo>
                      <a:cubicBezTo>
                        <a:pt x="591" y="241"/>
                        <a:pt x="591" y="241"/>
                        <a:pt x="591" y="241"/>
                      </a:cubicBezTo>
                      <a:cubicBezTo>
                        <a:pt x="591" y="241"/>
                        <a:pt x="591" y="241"/>
                        <a:pt x="591" y="241"/>
                      </a:cubicBezTo>
                      <a:cubicBezTo>
                        <a:pt x="592" y="241"/>
                        <a:pt x="592" y="241"/>
                        <a:pt x="592" y="241"/>
                      </a:cubicBezTo>
                      <a:cubicBezTo>
                        <a:pt x="592" y="242"/>
                        <a:pt x="592" y="242"/>
                        <a:pt x="592" y="242"/>
                      </a:cubicBezTo>
                      <a:cubicBezTo>
                        <a:pt x="592" y="242"/>
                        <a:pt x="592" y="242"/>
                        <a:pt x="592" y="242"/>
                      </a:cubicBezTo>
                      <a:cubicBezTo>
                        <a:pt x="593" y="242"/>
                        <a:pt x="593" y="242"/>
                        <a:pt x="593" y="242"/>
                      </a:cubicBezTo>
                      <a:cubicBezTo>
                        <a:pt x="593" y="243"/>
                        <a:pt x="593" y="243"/>
                        <a:pt x="593" y="243"/>
                      </a:cubicBezTo>
                      <a:cubicBezTo>
                        <a:pt x="593" y="243"/>
                        <a:pt x="593" y="243"/>
                        <a:pt x="593" y="243"/>
                      </a:cubicBezTo>
                      <a:cubicBezTo>
                        <a:pt x="593" y="244"/>
                        <a:pt x="593" y="244"/>
                        <a:pt x="593" y="244"/>
                      </a:cubicBezTo>
                      <a:cubicBezTo>
                        <a:pt x="593" y="244"/>
                        <a:pt x="593" y="244"/>
                        <a:pt x="593" y="244"/>
                      </a:cubicBezTo>
                      <a:cubicBezTo>
                        <a:pt x="593" y="245"/>
                        <a:pt x="593" y="245"/>
                        <a:pt x="593" y="245"/>
                      </a:cubicBezTo>
                      <a:cubicBezTo>
                        <a:pt x="592" y="245"/>
                        <a:pt x="592" y="245"/>
                        <a:pt x="592" y="245"/>
                      </a:cubicBezTo>
                      <a:cubicBezTo>
                        <a:pt x="591" y="246"/>
                        <a:pt x="591" y="246"/>
                        <a:pt x="591" y="246"/>
                      </a:cubicBezTo>
                      <a:cubicBezTo>
                        <a:pt x="591" y="246"/>
                        <a:pt x="591" y="246"/>
                        <a:pt x="591" y="246"/>
                      </a:cubicBezTo>
                      <a:cubicBezTo>
                        <a:pt x="590" y="247"/>
                        <a:pt x="590" y="247"/>
                        <a:pt x="590" y="247"/>
                      </a:cubicBezTo>
                      <a:cubicBezTo>
                        <a:pt x="589" y="248"/>
                        <a:pt x="589" y="248"/>
                        <a:pt x="589" y="248"/>
                      </a:cubicBezTo>
                      <a:cubicBezTo>
                        <a:pt x="590" y="248"/>
                        <a:pt x="590" y="248"/>
                        <a:pt x="590" y="248"/>
                      </a:cubicBezTo>
                      <a:cubicBezTo>
                        <a:pt x="590" y="249"/>
                        <a:pt x="590" y="249"/>
                        <a:pt x="590" y="249"/>
                      </a:cubicBezTo>
                      <a:cubicBezTo>
                        <a:pt x="591" y="249"/>
                        <a:pt x="591" y="249"/>
                        <a:pt x="591" y="249"/>
                      </a:cubicBezTo>
                      <a:cubicBezTo>
                        <a:pt x="592" y="248"/>
                        <a:pt x="592" y="248"/>
                        <a:pt x="592" y="248"/>
                      </a:cubicBezTo>
                      <a:cubicBezTo>
                        <a:pt x="591" y="249"/>
                        <a:pt x="591" y="249"/>
                        <a:pt x="591" y="249"/>
                      </a:cubicBezTo>
                      <a:cubicBezTo>
                        <a:pt x="591" y="250"/>
                        <a:pt x="591" y="250"/>
                        <a:pt x="591" y="250"/>
                      </a:cubicBezTo>
                      <a:cubicBezTo>
                        <a:pt x="591" y="250"/>
                        <a:pt x="591" y="250"/>
                        <a:pt x="591" y="250"/>
                      </a:cubicBezTo>
                      <a:cubicBezTo>
                        <a:pt x="590" y="250"/>
                        <a:pt x="590" y="250"/>
                        <a:pt x="590" y="250"/>
                      </a:cubicBezTo>
                      <a:cubicBezTo>
                        <a:pt x="589" y="251"/>
                        <a:pt x="589" y="251"/>
                        <a:pt x="589" y="251"/>
                      </a:cubicBezTo>
                      <a:cubicBezTo>
                        <a:pt x="589" y="252"/>
                        <a:pt x="589" y="252"/>
                        <a:pt x="589" y="252"/>
                      </a:cubicBezTo>
                      <a:cubicBezTo>
                        <a:pt x="589" y="252"/>
                        <a:pt x="589" y="252"/>
                        <a:pt x="589" y="252"/>
                      </a:cubicBezTo>
                      <a:cubicBezTo>
                        <a:pt x="590" y="252"/>
                        <a:pt x="590" y="252"/>
                        <a:pt x="590" y="252"/>
                      </a:cubicBezTo>
                      <a:cubicBezTo>
                        <a:pt x="590" y="251"/>
                        <a:pt x="590" y="251"/>
                        <a:pt x="590" y="251"/>
                      </a:cubicBezTo>
                      <a:cubicBezTo>
                        <a:pt x="591" y="251"/>
                        <a:pt x="591" y="251"/>
                        <a:pt x="591" y="251"/>
                      </a:cubicBezTo>
                      <a:cubicBezTo>
                        <a:pt x="591" y="251"/>
                        <a:pt x="591" y="251"/>
                        <a:pt x="591" y="251"/>
                      </a:cubicBezTo>
                      <a:cubicBezTo>
                        <a:pt x="592" y="251"/>
                        <a:pt x="592" y="251"/>
                        <a:pt x="592" y="251"/>
                      </a:cubicBezTo>
                      <a:cubicBezTo>
                        <a:pt x="593" y="250"/>
                        <a:pt x="593" y="250"/>
                        <a:pt x="593" y="250"/>
                      </a:cubicBezTo>
                      <a:cubicBezTo>
                        <a:pt x="593" y="249"/>
                        <a:pt x="593" y="249"/>
                        <a:pt x="593" y="249"/>
                      </a:cubicBezTo>
                      <a:cubicBezTo>
                        <a:pt x="594" y="249"/>
                        <a:pt x="594" y="249"/>
                        <a:pt x="594" y="249"/>
                      </a:cubicBezTo>
                      <a:cubicBezTo>
                        <a:pt x="595" y="249"/>
                        <a:pt x="595" y="249"/>
                        <a:pt x="595" y="249"/>
                      </a:cubicBezTo>
                      <a:cubicBezTo>
                        <a:pt x="595" y="248"/>
                        <a:pt x="595" y="248"/>
                        <a:pt x="595" y="248"/>
                      </a:cubicBezTo>
                      <a:cubicBezTo>
                        <a:pt x="596" y="248"/>
                        <a:pt x="596" y="248"/>
                        <a:pt x="596" y="248"/>
                      </a:cubicBezTo>
                      <a:cubicBezTo>
                        <a:pt x="596" y="248"/>
                        <a:pt x="596" y="248"/>
                        <a:pt x="596" y="248"/>
                      </a:cubicBezTo>
                      <a:cubicBezTo>
                        <a:pt x="597" y="247"/>
                        <a:pt x="597" y="247"/>
                        <a:pt x="597" y="247"/>
                      </a:cubicBezTo>
                      <a:cubicBezTo>
                        <a:pt x="597" y="247"/>
                        <a:pt x="597" y="247"/>
                        <a:pt x="597" y="247"/>
                      </a:cubicBezTo>
                      <a:cubicBezTo>
                        <a:pt x="599" y="247"/>
                        <a:pt x="599" y="247"/>
                        <a:pt x="599" y="247"/>
                      </a:cubicBezTo>
                      <a:cubicBezTo>
                        <a:pt x="600" y="247"/>
                        <a:pt x="600" y="247"/>
                        <a:pt x="600" y="247"/>
                      </a:cubicBezTo>
                      <a:cubicBezTo>
                        <a:pt x="601" y="246"/>
                        <a:pt x="601" y="246"/>
                        <a:pt x="601" y="246"/>
                      </a:cubicBezTo>
                      <a:cubicBezTo>
                        <a:pt x="602" y="246"/>
                        <a:pt x="602" y="246"/>
                        <a:pt x="602" y="246"/>
                      </a:cubicBezTo>
                      <a:cubicBezTo>
                        <a:pt x="602" y="246"/>
                        <a:pt x="602" y="246"/>
                        <a:pt x="602" y="246"/>
                      </a:cubicBezTo>
                      <a:cubicBezTo>
                        <a:pt x="602" y="246"/>
                        <a:pt x="602" y="246"/>
                        <a:pt x="602" y="246"/>
                      </a:cubicBezTo>
                      <a:cubicBezTo>
                        <a:pt x="603" y="246"/>
                        <a:pt x="603" y="246"/>
                        <a:pt x="603" y="246"/>
                      </a:cubicBezTo>
                      <a:cubicBezTo>
                        <a:pt x="604" y="248"/>
                        <a:pt x="604" y="248"/>
                        <a:pt x="604" y="248"/>
                      </a:cubicBezTo>
                      <a:cubicBezTo>
                        <a:pt x="605" y="248"/>
                        <a:pt x="605" y="248"/>
                        <a:pt x="605" y="248"/>
                      </a:cubicBezTo>
                      <a:cubicBezTo>
                        <a:pt x="606" y="248"/>
                        <a:pt x="606" y="248"/>
                        <a:pt x="606" y="248"/>
                      </a:cubicBezTo>
                      <a:cubicBezTo>
                        <a:pt x="607" y="248"/>
                        <a:pt x="607" y="248"/>
                        <a:pt x="607" y="248"/>
                      </a:cubicBezTo>
                      <a:cubicBezTo>
                        <a:pt x="607" y="249"/>
                        <a:pt x="607" y="249"/>
                        <a:pt x="607" y="249"/>
                      </a:cubicBezTo>
                      <a:cubicBezTo>
                        <a:pt x="606" y="251"/>
                        <a:pt x="606" y="251"/>
                        <a:pt x="606" y="251"/>
                      </a:cubicBezTo>
                      <a:cubicBezTo>
                        <a:pt x="606" y="251"/>
                        <a:pt x="606" y="251"/>
                        <a:pt x="606" y="251"/>
                      </a:cubicBezTo>
                      <a:cubicBezTo>
                        <a:pt x="606" y="252"/>
                        <a:pt x="606" y="252"/>
                        <a:pt x="606" y="252"/>
                      </a:cubicBezTo>
                      <a:cubicBezTo>
                        <a:pt x="607" y="252"/>
                        <a:pt x="607" y="252"/>
                        <a:pt x="607" y="252"/>
                      </a:cubicBezTo>
                      <a:cubicBezTo>
                        <a:pt x="607" y="253"/>
                        <a:pt x="607" y="253"/>
                        <a:pt x="607" y="253"/>
                      </a:cubicBezTo>
                      <a:cubicBezTo>
                        <a:pt x="607" y="253"/>
                        <a:pt x="607" y="253"/>
                        <a:pt x="607" y="253"/>
                      </a:cubicBezTo>
                      <a:cubicBezTo>
                        <a:pt x="605" y="253"/>
                        <a:pt x="605" y="253"/>
                        <a:pt x="605" y="253"/>
                      </a:cubicBezTo>
                      <a:cubicBezTo>
                        <a:pt x="604" y="254"/>
                        <a:pt x="604" y="254"/>
                        <a:pt x="604" y="254"/>
                      </a:cubicBezTo>
                      <a:cubicBezTo>
                        <a:pt x="604" y="255"/>
                        <a:pt x="604" y="255"/>
                        <a:pt x="604" y="255"/>
                      </a:cubicBezTo>
                      <a:cubicBezTo>
                        <a:pt x="605" y="255"/>
                        <a:pt x="605" y="255"/>
                        <a:pt x="605" y="255"/>
                      </a:cubicBezTo>
                      <a:cubicBezTo>
                        <a:pt x="605" y="256"/>
                        <a:pt x="605" y="256"/>
                        <a:pt x="605" y="256"/>
                      </a:cubicBezTo>
                      <a:cubicBezTo>
                        <a:pt x="605" y="256"/>
                        <a:pt x="605" y="256"/>
                        <a:pt x="605" y="256"/>
                      </a:cubicBezTo>
                      <a:cubicBezTo>
                        <a:pt x="606" y="256"/>
                        <a:pt x="606" y="256"/>
                        <a:pt x="606" y="256"/>
                      </a:cubicBezTo>
                      <a:cubicBezTo>
                        <a:pt x="607" y="257"/>
                        <a:pt x="607" y="257"/>
                        <a:pt x="607" y="257"/>
                      </a:cubicBezTo>
                      <a:cubicBezTo>
                        <a:pt x="607" y="257"/>
                        <a:pt x="607" y="257"/>
                        <a:pt x="607" y="257"/>
                      </a:cubicBezTo>
                      <a:cubicBezTo>
                        <a:pt x="608" y="256"/>
                        <a:pt x="608" y="256"/>
                        <a:pt x="608" y="256"/>
                      </a:cubicBezTo>
                      <a:cubicBezTo>
                        <a:pt x="608" y="256"/>
                        <a:pt x="608" y="256"/>
                        <a:pt x="608" y="256"/>
                      </a:cubicBezTo>
                      <a:cubicBezTo>
                        <a:pt x="609" y="256"/>
                        <a:pt x="609" y="256"/>
                        <a:pt x="609" y="256"/>
                      </a:cubicBezTo>
                      <a:cubicBezTo>
                        <a:pt x="610" y="256"/>
                        <a:pt x="610" y="256"/>
                        <a:pt x="610" y="256"/>
                      </a:cubicBezTo>
                      <a:cubicBezTo>
                        <a:pt x="611" y="256"/>
                        <a:pt x="611" y="256"/>
                        <a:pt x="611" y="256"/>
                      </a:cubicBezTo>
                      <a:cubicBezTo>
                        <a:pt x="612" y="257"/>
                        <a:pt x="612" y="257"/>
                        <a:pt x="612" y="257"/>
                      </a:cubicBezTo>
                      <a:cubicBezTo>
                        <a:pt x="612" y="258"/>
                        <a:pt x="612" y="258"/>
                        <a:pt x="612" y="258"/>
                      </a:cubicBezTo>
                      <a:cubicBezTo>
                        <a:pt x="612" y="259"/>
                        <a:pt x="612" y="259"/>
                        <a:pt x="612" y="259"/>
                      </a:cubicBezTo>
                      <a:cubicBezTo>
                        <a:pt x="613" y="260"/>
                        <a:pt x="613" y="260"/>
                        <a:pt x="613" y="260"/>
                      </a:cubicBezTo>
                      <a:cubicBezTo>
                        <a:pt x="613" y="260"/>
                        <a:pt x="613" y="260"/>
                        <a:pt x="613" y="260"/>
                      </a:cubicBezTo>
                      <a:cubicBezTo>
                        <a:pt x="613" y="261"/>
                        <a:pt x="613" y="261"/>
                        <a:pt x="613" y="261"/>
                      </a:cubicBezTo>
                      <a:cubicBezTo>
                        <a:pt x="613" y="262"/>
                        <a:pt x="613" y="262"/>
                        <a:pt x="613" y="262"/>
                      </a:cubicBezTo>
                      <a:cubicBezTo>
                        <a:pt x="612" y="261"/>
                        <a:pt x="612" y="261"/>
                        <a:pt x="612" y="261"/>
                      </a:cubicBezTo>
                      <a:cubicBezTo>
                        <a:pt x="612" y="261"/>
                        <a:pt x="612" y="261"/>
                        <a:pt x="612" y="261"/>
                      </a:cubicBezTo>
                      <a:cubicBezTo>
                        <a:pt x="611" y="261"/>
                        <a:pt x="611" y="261"/>
                        <a:pt x="611" y="261"/>
                      </a:cubicBezTo>
                      <a:cubicBezTo>
                        <a:pt x="610" y="262"/>
                        <a:pt x="610" y="262"/>
                        <a:pt x="610" y="262"/>
                      </a:cubicBezTo>
                      <a:cubicBezTo>
                        <a:pt x="612" y="262"/>
                        <a:pt x="612" y="262"/>
                        <a:pt x="612" y="262"/>
                      </a:cubicBezTo>
                      <a:cubicBezTo>
                        <a:pt x="612" y="263"/>
                        <a:pt x="612" y="263"/>
                        <a:pt x="612" y="263"/>
                      </a:cubicBezTo>
                      <a:cubicBezTo>
                        <a:pt x="612" y="265"/>
                        <a:pt x="612" y="265"/>
                        <a:pt x="612" y="265"/>
                      </a:cubicBezTo>
                      <a:cubicBezTo>
                        <a:pt x="613" y="265"/>
                        <a:pt x="613" y="265"/>
                        <a:pt x="613" y="265"/>
                      </a:cubicBezTo>
                      <a:cubicBezTo>
                        <a:pt x="613" y="266"/>
                        <a:pt x="613" y="266"/>
                        <a:pt x="613" y="266"/>
                      </a:cubicBezTo>
                      <a:cubicBezTo>
                        <a:pt x="612" y="267"/>
                        <a:pt x="612" y="267"/>
                        <a:pt x="612" y="267"/>
                      </a:cubicBezTo>
                      <a:cubicBezTo>
                        <a:pt x="612" y="268"/>
                        <a:pt x="612" y="268"/>
                        <a:pt x="612" y="268"/>
                      </a:cubicBezTo>
                      <a:cubicBezTo>
                        <a:pt x="612" y="268"/>
                        <a:pt x="612" y="268"/>
                        <a:pt x="612" y="268"/>
                      </a:cubicBezTo>
                      <a:cubicBezTo>
                        <a:pt x="612" y="270"/>
                        <a:pt x="612" y="270"/>
                        <a:pt x="612" y="270"/>
                      </a:cubicBezTo>
                      <a:cubicBezTo>
                        <a:pt x="611" y="270"/>
                        <a:pt x="611" y="270"/>
                        <a:pt x="611" y="270"/>
                      </a:cubicBezTo>
                      <a:cubicBezTo>
                        <a:pt x="611" y="271"/>
                        <a:pt x="611" y="271"/>
                        <a:pt x="611" y="271"/>
                      </a:cubicBezTo>
                      <a:cubicBezTo>
                        <a:pt x="612" y="271"/>
                        <a:pt x="612" y="271"/>
                        <a:pt x="612" y="271"/>
                      </a:cubicBezTo>
                      <a:cubicBezTo>
                        <a:pt x="611" y="272"/>
                        <a:pt x="611" y="272"/>
                        <a:pt x="611" y="272"/>
                      </a:cubicBezTo>
                      <a:cubicBezTo>
                        <a:pt x="611" y="273"/>
                        <a:pt x="611" y="273"/>
                        <a:pt x="611" y="273"/>
                      </a:cubicBezTo>
                      <a:cubicBezTo>
                        <a:pt x="612" y="273"/>
                        <a:pt x="612" y="273"/>
                        <a:pt x="612" y="273"/>
                      </a:cubicBezTo>
                      <a:cubicBezTo>
                        <a:pt x="612" y="273"/>
                        <a:pt x="612" y="273"/>
                        <a:pt x="612" y="273"/>
                      </a:cubicBezTo>
                      <a:cubicBezTo>
                        <a:pt x="612" y="272"/>
                        <a:pt x="612" y="272"/>
                        <a:pt x="612" y="272"/>
                      </a:cubicBezTo>
                      <a:cubicBezTo>
                        <a:pt x="613" y="272"/>
                        <a:pt x="613" y="272"/>
                        <a:pt x="613" y="272"/>
                      </a:cubicBezTo>
                      <a:cubicBezTo>
                        <a:pt x="614" y="272"/>
                        <a:pt x="614" y="272"/>
                        <a:pt x="614" y="272"/>
                      </a:cubicBezTo>
                      <a:cubicBezTo>
                        <a:pt x="614" y="272"/>
                        <a:pt x="614" y="272"/>
                        <a:pt x="614" y="272"/>
                      </a:cubicBezTo>
                      <a:cubicBezTo>
                        <a:pt x="614" y="273"/>
                        <a:pt x="614" y="273"/>
                        <a:pt x="614" y="273"/>
                      </a:cubicBezTo>
                      <a:cubicBezTo>
                        <a:pt x="615" y="272"/>
                        <a:pt x="615" y="272"/>
                        <a:pt x="615" y="272"/>
                      </a:cubicBezTo>
                      <a:cubicBezTo>
                        <a:pt x="616" y="272"/>
                        <a:pt x="616" y="272"/>
                        <a:pt x="616" y="272"/>
                      </a:cubicBezTo>
                      <a:cubicBezTo>
                        <a:pt x="616" y="272"/>
                        <a:pt x="616" y="272"/>
                        <a:pt x="616" y="272"/>
                      </a:cubicBezTo>
                      <a:cubicBezTo>
                        <a:pt x="616" y="270"/>
                        <a:pt x="616" y="270"/>
                        <a:pt x="616" y="270"/>
                      </a:cubicBezTo>
                      <a:cubicBezTo>
                        <a:pt x="617" y="270"/>
                        <a:pt x="617" y="270"/>
                        <a:pt x="617" y="270"/>
                      </a:cubicBezTo>
                      <a:cubicBezTo>
                        <a:pt x="617" y="272"/>
                        <a:pt x="617" y="272"/>
                        <a:pt x="617" y="272"/>
                      </a:cubicBezTo>
                      <a:cubicBezTo>
                        <a:pt x="618" y="271"/>
                        <a:pt x="618" y="271"/>
                        <a:pt x="618" y="271"/>
                      </a:cubicBezTo>
                      <a:cubicBezTo>
                        <a:pt x="618" y="270"/>
                        <a:pt x="618" y="270"/>
                        <a:pt x="618" y="270"/>
                      </a:cubicBezTo>
                      <a:cubicBezTo>
                        <a:pt x="618" y="270"/>
                        <a:pt x="618" y="270"/>
                        <a:pt x="618" y="270"/>
                      </a:cubicBezTo>
                      <a:cubicBezTo>
                        <a:pt x="618" y="271"/>
                        <a:pt x="618" y="271"/>
                        <a:pt x="618" y="271"/>
                      </a:cubicBezTo>
                      <a:cubicBezTo>
                        <a:pt x="619" y="271"/>
                        <a:pt x="619" y="271"/>
                        <a:pt x="619" y="271"/>
                      </a:cubicBezTo>
                      <a:cubicBezTo>
                        <a:pt x="620" y="271"/>
                        <a:pt x="620" y="271"/>
                        <a:pt x="620" y="271"/>
                      </a:cubicBezTo>
                      <a:cubicBezTo>
                        <a:pt x="621" y="270"/>
                        <a:pt x="621" y="270"/>
                        <a:pt x="621" y="270"/>
                      </a:cubicBezTo>
                      <a:cubicBezTo>
                        <a:pt x="620" y="270"/>
                        <a:pt x="620" y="270"/>
                        <a:pt x="620" y="270"/>
                      </a:cubicBezTo>
                      <a:cubicBezTo>
                        <a:pt x="620" y="270"/>
                        <a:pt x="620" y="270"/>
                        <a:pt x="620" y="270"/>
                      </a:cubicBezTo>
                      <a:cubicBezTo>
                        <a:pt x="621" y="270"/>
                        <a:pt x="621" y="270"/>
                        <a:pt x="621" y="270"/>
                      </a:cubicBezTo>
                      <a:cubicBezTo>
                        <a:pt x="622" y="270"/>
                        <a:pt x="622" y="270"/>
                        <a:pt x="622" y="270"/>
                      </a:cubicBezTo>
                      <a:cubicBezTo>
                        <a:pt x="623" y="269"/>
                        <a:pt x="623" y="269"/>
                        <a:pt x="623" y="269"/>
                      </a:cubicBezTo>
                      <a:cubicBezTo>
                        <a:pt x="623" y="268"/>
                        <a:pt x="623" y="268"/>
                        <a:pt x="623" y="268"/>
                      </a:cubicBezTo>
                      <a:cubicBezTo>
                        <a:pt x="624" y="267"/>
                        <a:pt x="624" y="267"/>
                        <a:pt x="624" y="267"/>
                      </a:cubicBezTo>
                      <a:cubicBezTo>
                        <a:pt x="625" y="266"/>
                        <a:pt x="625" y="266"/>
                        <a:pt x="625" y="266"/>
                      </a:cubicBezTo>
                      <a:cubicBezTo>
                        <a:pt x="624" y="265"/>
                        <a:pt x="624" y="265"/>
                        <a:pt x="624" y="265"/>
                      </a:cubicBezTo>
                      <a:cubicBezTo>
                        <a:pt x="624" y="265"/>
                        <a:pt x="624" y="265"/>
                        <a:pt x="624" y="265"/>
                      </a:cubicBezTo>
                      <a:cubicBezTo>
                        <a:pt x="624" y="263"/>
                        <a:pt x="624" y="263"/>
                        <a:pt x="624" y="263"/>
                      </a:cubicBezTo>
                      <a:cubicBezTo>
                        <a:pt x="624" y="261"/>
                        <a:pt x="624" y="261"/>
                        <a:pt x="624" y="261"/>
                      </a:cubicBezTo>
                      <a:cubicBezTo>
                        <a:pt x="623" y="259"/>
                        <a:pt x="623" y="259"/>
                        <a:pt x="623" y="259"/>
                      </a:cubicBezTo>
                      <a:cubicBezTo>
                        <a:pt x="623" y="258"/>
                        <a:pt x="623" y="258"/>
                        <a:pt x="623" y="258"/>
                      </a:cubicBezTo>
                      <a:cubicBezTo>
                        <a:pt x="622" y="257"/>
                        <a:pt x="622" y="257"/>
                        <a:pt x="622" y="257"/>
                      </a:cubicBezTo>
                      <a:cubicBezTo>
                        <a:pt x="621" y="256"/>
                        <a:pt x="621" y="256"/>
                        <a:pt x="621" y="256"/>
                      </a:cubicBezTo>
                      <a:cubicBezTo>
                        <a:pt x="620" y="254"/>
                        <a:pt x="620" y="254"/>
                        <a:pt x="620" y="254"/>
                      </a:cubicBezTo>
                      <a:cubicBezTo>
                        <a:pt x="619" y="253"/>
                        <a:pt x="619" y="253"/>
                        <a:pt x="619" y="253"/>
                      </a:cubicBezTo>
                      <a:cubicBezTo>
                        <a:pt x="618" y="252"/>
                        <a:pt x="618" y="252"/>
                        <a:pt x="618" y="252"/>
                      </a:cubicBezTo>
                      <a:cubicBezTo>
                        <a:pt x="617" y="251"/>
                        <a:pt x="617" y="251"/>
                        <a:pt x="617" y="251"/>
                      </a:cubicBezTo>
                      <a:cubicBezTo>
                        <a:pt x="617" y="250"/>
                        <a:pt x="617" y="250"/>
                        <a:pt x="617" y="250"/>
                      </a:cubicBezTo>
                      <a:cubicBezTo>
                        <a:pt x="616" y="249"/>
                        <a:pt x="616" y="249"/>
                        <a:pt x="616" y="249"/>
                      </a:cubicBezTo>
                      <a:cubicBezTo>
                        <a:pt x="615" y="249"/>
                        <a:pt x="615" y="249"/>
                        <a:pt x="615" y="249"/>
                      </a:cubicBezTo>
                      <a:cubicBezTo>
                        <a:pt x="616" y="249"/>
                        <a:pt x="616" y="249"/>
                        <a:pt x="616" y="249"/>
                      </a:cubicBezTo>
                      <a:cubicBezTo>
                        <a:pt x="616" y="248"/>
                        <a:pt x="616" y="248"/>
                        <a:pt x="616" y="248"/>
                      </a:cubicBezTo>
                      <a:cubicBezTo>
                        <a:pt x="616" y="248"/>
                        <a:pt x="616" y="248"/>
                        <a:pt x="616" y="248"/>
                      </a:cubicBezTo>
                      <a:cubicBezTo>
                        <a:pt x="616" y="247"/>
                        <a:pt x="616" y="247"/>
                        <a:pt x="616" y="247"/>
                      </a:cubicBezTo>
                      <a:cubicBezTo>
                        <a:pt x="617" y="247"/>
                        <a:pt x="617" y="247"/>
                        <a:pt x="617" y="247"/>
                      </a:cubicBezTo>
                      <a:cubicBezTo>
                        <a:pt x="617" y="246"/>
                        <a:pt x="617" y="246"/>
                        <a:pt x="617" y="246"/>
                      </a:cubicBezTo>
                      <a:cubicBezTo>
                        <a:pt x="618" y="246"/>
                        <a:pt x="618" y="246"/>
                        <a:pt x="618" y="246"/>
                      </a:cubicBezTo>
                      <a:cubicBezTo>
                        <a:pt x="618" y="246"/>
                        <a:pt x="618" y="246"/>
                        <a:pt x="618" y="246"/>
                      </a:cubicBezTo>
                      <a:cubicBezTo>
                        <a:pt x="619" y="246"/>
                        <a:pt x="619" y="246"/>
                        <a:pt x="619" y="246"/>
                      </a:cubicBezTo>
                      <a:cubicBezTo>
                        <a:pt x="620" y="245"/>
                        <a:pt x="620" y="245"/>
                        <a:pt x="620" y="245"/>
                      </a:cubicBezTo>
                      <a:cubicBezTo>
                        <a:pt x="621" y="244"/>
                        <a:pt x="621" y="244"/>
                        <a:pt x="621" y="244"/>
                      </a:cubicBezTo>
                      <a:cubicBezTo>
                        <a:pt x="622" y="244"/>
                        <a:pt x="622" y="244"/>
                        <a:pt x="622" y="244"/>
                      </a:cubicBezTo>
                      <a:cubicBezTo>
                        <a:pt x="623" y="243"/>
                        <a:pt x="623" y="243"/>
                        <a:pt x="623" y="243"/>
                      </a:cubicBezTo>
                      <a:cubicBezTo>
                        <a:pt x="623" y="242"/>
                        <a:pt x="623" y="242"/>
                        <a:pt x="623" y="242"/>
                      </a:cubicBezTo>
                      <a:cubicBezTo>
                        <a:pt x="624" y="242"/>
                        <a:pt x="624" y="242"/>
                        <a:pt x="624" y="242"/>
                      </a:cubicBezTo>
                      <a:cubicBezTo>
                        <a:pt x="625" y="241"/>
                        <a:pt x="625" y="241"/>
                        <a:pt x="625" y="241"/>
                      </a:cubicBezTo>
                      <a:cubicBezTo>
                        <a:pt x="625" y="241"/>
                        <a:pt x="625" y="241"/>
                        <a:pt x="625" y="241"/>
                      </a:cubicBezTo>
                      <a:cubicBezTo>
                        <a:pt x="625" y="240"/>
                        <a:pt x="625" y="240"/>
                        <a:pt x="625" y="240"/>
                      </a:cubicBezTo>
                      <a:cubicBezTo>
                        <a:pt x="625" y="239"/>
                        <a:pt x="625" y="239"/>
                        <a:pt x="625" y="239"/>
                      </a:cubicBezTo>
                      <a:cubicBezTo>
                        <a:pt x="625" y="239"/>
                        <a:pt x="625" y="239"/>
                        <a:pt x="625" y="239"/>
                      </a:cubicBezTo>
                      <a:cubicBezTo>
                        <a:pt x="625" y="238"/>
                        <a:pt x="625" y="238"/>
                        <a:pt x="625" y="238"/>
                      </a:cubicBezTo>
                      <a:cubicBezTo>
                        <a:pt x="625" y="237"/>
                        <a:pt x="625" y="237"/>
                        <a:pt x="625" y="237"/>
                      </a:cubicBezTo>
                      <a:cubicBezTo>
                        <a:pt x="626" y="236"/>
                        <a:pt x="626" y="236"/>
                        <a:pt x="626" y="236"/>
                      </a:cubicBezTo>
                      <a:cubicBezTo>
                        <a:pt x="626" y="235"/>
                        <a:pt x="626" y="235"/>
                        <a:pt x="626" y="235"/>
                      </a:cubicBezTo>
                      <a:cubicBezTo>
                        <a:pt x="627" y="235"/>
                        <a:pt x="627" y="235"/>
                        <a:pt x="627" y="235"/>
                      </a:cubicBezTo>
                      <a:cubicBezTo>
                        <a:pt x="628" y="234"/>
                        <a:pt x="628" y="234"/>
                        <a:pt x="628" y="234"/>
                      </a:cubicBezTo>
                      <a:cubicBezTo>
                        <a:pt x="629" y="233"/>
                        <a:pt x="629" y="233"/>
                        <a:pt x="629" y="233"/>
                      </a:cubicBezTo>
                      <a:cubicBezTo>
                        <a:pt x="629" y="232"/>
                        <a:pt x="629" y="232"/>
                        <a:pt x="629" y="232"/>
                      </a:cubicBezTo>
                      <a:cubicBezTo>
                        <a:pt x="630" y="232"/>
                        <a:pt x="630" y="232"/>
                        <a:pt x="630" y="232"/>
                      </a:cubicBezTo>
                      <a:cubicBezTo>
                        <a:pt x="632" y="232"/>
                        <a:pt x="632" y="232"/>
                        <a:pt x="632" y="232"/>
                      </a:cubicBezTo>
                      <a:cubicBezTo>
                        <a:pt x="633" y="231"/>
                        <a:pt x="633" y="231"/>
                        <a:pt x="633" y="231"/>
                      </a:cubicBezTo>
                      <a:cubicBezTo>
                        <a:pt x="634" y="229"/>
                        <a:pt x="634" y="229"/>
                        <a:pt x="634" y="229"/>
                      </a:cubicBezTo>
                      <a:cubicBezTo>
                        <a:pt x="636" y="229"/>
                        <a:pt x="636" y="229"/>
                        <a:pt x="636" y="229"/>
                      </a:cubicBezTo>
                      <a:cubicBezTo>
                        <a:pt x="636" y="231"/>
                        <a:pt x="636" y="231"/>
                        <a:pt x="636" y="231"/>
                      </a:cubicBezTo>
                      <a:cubicBezTo>
                        <a:pt x="638" y="231"/>
                        <a:pt x="638" y="231"/>
                        <a:pt x="638" y="231"/>
                      </a:cubicBezTo>
                      <a:cubicBezTo>
                        <a:pt x="639" y="231"/>
                        <a:pt x="639" y="231"/>
                        <a:pt x="639" y="231"/>
                      </a:cubicBezTo>
                      <a:cubicBezTo>
                        <a:pt x="642" y="231"/>
                        <a:pt x="642" y="231"/>
                        <a:pt x="642" y="231"/>
                      </a:cubicBezTo>
                      <a:cubicBezTo>
                        <a:pt x="644" y="231"/>
                        <a:pt x="644" y="231"/>
                        <a:pt x="644" y="231"/>
                      </a:cubicBezTo>
                      <a:cubicBezTo>
                        <a:pt x="646" y="229"/>
                        <a:pt x="646" y="229"/>
                        <a:pt x="646" y="229"/>
                      </a:cubicBezTo>
                      <a:cubicBezTo>
                        <a:pt x="648" y="227"/>
                        <a:pt x="648" y="227"/>
                        <a:pt x="648" y="227"/>
                      </a:cubicBezTo>
                      <a:cubicBezTo>
                        <a:pt x="648" y="227"/>
                        <a:pt x="650" y="225"/>
                        <a:pt x="650" y="224"/>
                      </a:cubicBezTo>
                      <a:cubicBezTo>
                        <a:pt x="650" y="224"/>
                        <a:pt x="652" y="222"/>
                        <a:pt x="653" y="222"/>
                      </a:cubicBezTo>
                      <a:cubicBezTo>
                        <a:pt x="653" y="221"/>
                        <a:pt x="654" y="220"/>
                        <a:pt x="654" y="220"/>
                      </a:cubicBezTo>
                      <a:cubicBezTo>
                        <a:pt x="654" y="220"/>
                        <a:pt x="658" y="217"/>
                        <a:pt x="658" y="216"/>
                      </a:cubicBezTo>
                      <a:cubicBezTo>
                        <a:pt x="659" y="216"/>
                        <a:pt x="660" y="213"/>
                        <a:pt x="660" y="213"/>
                      </a:cubicBezTo>
                      <a:cubicBezTo>
                        <a:pt x="660" y="213"/>
                        <a:pt x="662" y="211"/>
                        <a:pt x="662" y="210"/>
                      </a:cubicBezTo>
                      <a:cubicBezTo>
                        <a:pt x="662" y="209"/>
                        <a:pt x="664" y="207"/>
                        <a:pt x="664" y="207"/>
                      </a:cubicBezTo>
                      <a:cubicBezTo>
                        <a:pt x="666" y="205"/>
                        <a:pt x="666" y="205"/>
                        <a:pt x="666" y="205"/>
                      </a:cubicBezTo>
                      <a:cubicBezTo>
                        <a:pt x="669" y="203"/>
                        <a:pt x="669" y="203"/>
                        <a:pt x="669" y="203"/>
                      </a:cubicBezTo>
                      <a:cubicBezTo>
                        <a:pt x="669" y="203"/>
                        <a:pt x="669" y="201"/>
                        <a:pt x="669" y="201"/>
                      </a:cubicBezTo>
                      <a:cubicBezTo>
                        <a:pt x="670" y="200"/>
                        <a:pt x="670" y="198"/>
                        <a:pt x="670" y="197"/>
                      </a:cubicBezTo>
                      <a:cubicBezTo>
                        <a:pt x="670" y="195"/>
                        <a:pt x="670" y="194"/>
                        <a:pt x="671" y="194"/>
                      </a:cubicBezTo>
                      <a:cubicBezTo>
                        <a:pt x="672" y="193"/>
                        <a:pt x="671" y="191"/>
                        <a:pt x="671" y="191"/>
                      </a:cubicBezTo>
                      <a:cubicBezTo>
                        <a:pt x="670" y="190"/>
                        <a:pt x="671" y="189"/>
                        <a:pt x="671" y="189"/>
                      </a:cubicBezTo>
                      <a:cubicBezTo>
                        <a:pt x="671" y="188"/>
                        <a:pt x="671" y="187"/>
                        <a:pt x="672" y="187"/>
                      </a:cubicBezTo>
                      <a:cubicBezTo>
                        <a:pt x="672" y="186"/>
                        <a:pt x="672" y="186"/>
                        <a:pt x="672" y="186"/>
                      </a:cubicBezTo>
                      <a:cubicBezTo>
                        <a:pt x="672" y="185"/>
                        <a:pt x="672" y="185"/>
                        <a:pt x="672" y="185"/>
                      </a:cubicBezTo>
                      <a:cubicBezTo>
                        <a:pt x="673" y="185"/>
                        <a:pt x="673" y="185"/>
                        <a:pt x="673" y="185"/>
                      </a:cubicBezTo>
                      <a:cubicBezTo>
                        <a:pt x="673" y="184"/>
                        <a:pt x="673" y="184"/>
                        <a:pt x="673" y="184"/>
                      </a:cubicBezTo>
                      <a:cubicBezTo>
                        <a:pt x="673" y="184"/>
                        <a:pt x="673" y="184"/>
                        <a:pt x="673" y="183"/>
                      </a:cubicBezTo>
                      <a:cubicBezTo>
                        <a:pt x="674" y="183"/>
                        <a:pt x="674" y="183"/>
                        <a:pt x="674" y="183"/>
                      </a:cubicBezTo>
                      <a:cubicBezTo>
                        <a:pt x="674" y="183"/>
                        <a:pt x="674" y="182"/>
                        <a:pt x="674" y="182"/>
                      </a:cubicBezTo>
                      <a:cubicBezTo>
                        <a:pt x="674" y="181"/>
                        <a:pt x="674" y="181"/>
                        <a:pt x="674" y="180"/>
                      </a:cubicBezTo>
                      <a:cubicBezTo>
                        <a:pt x="674" y="180"/>
                        <a:pt x="674" y="180"/>
                        <a:pt x="674" y="179"/>
                      </a:cubicBezTo>
                      <a:cubicBezTo>
                        <a:pt x="674" y="177"/>
                        <a:pt x="674" y="177"/>
                        <a:pt x="674" y="177"/>
                      </a:cubicBezTo>
                      <a:cubicBezTo>
                        <a:pt x="672" y="176"/>
                        <a:pt x="672" y="176"/>
                        <a:pt x="672" y="176"/>
                      </a:cubicBezTo>
                      <a:cubicBezTo>
                        <a:pt x="675" y="175"/>
                        <a:pt x="675" y="175"/>
                        <a:pt x="675" y="175"/>
                      </a:cubicBezTo>
                      <a:cubicBezTo>
                        <a:pt x="673" y="173"/>
                        <a:pt x="673" y="173"/>
                        <a:pt x="673" y="173"/>
                      </a:cubicBezTo>
                      <a:cubicBezTo>
                        <a:pt x="671" y="171"/>
                        <a:pt x="671" y="171"/>
                        <a:pt x="671" y="171"/>
                      </a:cubicBezTo>
                      <a:cubicBezTo>
                        <a:pt x="668" y="169"/>
                        <a:pt x="668" y="169"/>
                        <a:pt x="668" y="169"/>
                      </a:cubicBezTo>
                      <a:cubicBezTo>
                        <a:pt x="665" y="170"/>
                        <a:pt x="665" y="170"/>
                        <a:pt x="665" y="170"/>
                      </a:cubicBezTo>
                      <a:cubicBezTo>
                        <a:pt x="663" y="169"/>
                        <a:pt x="663" y="169"/>
                        <a:pt x="663" y="169"/>
                      </a:cubicBezTo>
                      <a:cubicBezTo>
                        <a:pt x="663" y="171"/>
                        <a:pt x="663" y="171"/>
                        <a:pt x="663" y="171"/>
                      </a:cubicBezTo>
                      <a:cubicBezTo>
                        <a:pt x="662" y="173"/>
                        <a:pt x="662" y="173"/>
                        <a:pt x="662" y="173"/>
                      </a:cubicBezTo>
                      <a:cubicBezTo>
                        <a:pt x="662" y="171"/>
                        <a:pt x="662" y="171"/>
                        <a:pt x="662" y="171"/>
                      </a:cubicBezTo>
                      <a:cubicBezTo>
                        <a:pt x="662" y="171"/>
                        <a:pt x="662" y="171"/>
                        <a:pt x="662" y="171"/>
                      </a:cubicBezTo>
                      <a:cubicBezTo>
                        <a:pt x="662" y="171"/>
                        <a:pt x="661" y="171"/>
                        <a:pt x="661" y="172"/>
                      </a:cubicBezTo>
                      <a:cubicBezTo>
                        <a:pt x="660" y="172"/>
                        <a:pt x="659" y="173"/>
                        <a:pt x="659" y="173"/>
                      </a:cubicBezTo>
                      <a:cubicBezTo>
                        <a:pt x="658" y="173"/>
                        <a:pt x="658" y="172"/>
                        <a:pt x="658" y="172"/>
                      </a:cubicBezTo>
                      <a:cubicBezTo>
                        <a:pt x="658" y="172"/>
                        <a:pt x="660" y="171"/>
                        <a:pt x="660" y="171"/>
                      </a:cubicBezTo>
                      <a:cubicBezTo>
                        <a:pt x="659" y="171"/>
                        <a:pt x="659" y="171"/>
                        <a:pt x="658" y="171"/>
                      </a:cubicBezTo>
                      <a:cubicBezTo>
                        <a:pt x="658" y="170"/>
                        <a:pt x="658" y="170"/>
                        <a:pt x="658" y="170"/>
                      </a:cubicBezTo>
                      <a:cubicBezTo>
                        <a:pt x="658" y="169"/>
                        <a:pt x="659" y="169"/>
                        <a:pt x="659" y="169"/>
                      </a:cubicBezTo>
                      <a:cubicBezTo>
                        <a:pt x="658" y="168"/>
                        <a:pt x="657" y="169"/>
                        <a:pt x="657" y="170"/>
                      </a:cubicBezTo>
                      <a:cubicBezTo>
                        <a:pt x="657" y="171"/>
                        <a:pt x="657" y="171"/>
                        <a:pt x="657" y="171"/>
                      </a:cubicBezTo>
                      <a:cubicBezTo>
                        <a:pt x="657" y="171"/>
                        <a:pt x="655" y="171"/>
                        <a:pt x="655" y="172"/>
                      </a:cubicBezTo>
                      <a:cubicBezTo>
                        <a:pt x="654" y="172"/>
                        <a:pt x="655" y="170"/>
                        <a:pt x="655" y="170"/>
                      </a:cubicBezTo>
                      <a:cubicBezTo>
                        <a:pt x="655" y="167"/>
                        <a:pt x="655" y="167"/>
                        <a:pt x="655" y="167"/>
                      </a:cubicBezTo>
                      <a:cubicBezTo>
                        <a:pt x="654" y="167"/>
                        <a:pt x="654" y="167"/>
                        <a:pt x="654" y="167"/>
                      </a:cubicBezTo>
                      <a:cubicBezTo>
                        <a:pt x="654" y="167"/>
                        <a:pt x="653" y="167"/>
                        <a:pt x="653" y="167"/>
                      </a:cubicBezTo>
                      <a:cubicBezTo>
                        <a:pt x="653" y="167"/>
                        <a:pt x="653" y="167"/>
                        <a:pt x="653" y="167"/>
                      </a:cubicBezTo>
                      <a:cubicBezTo>
                        <a:pt x="652" y="167"/>
                        <a:pt x="652" y="167"/>
                        <a:pt x="652" y="167"/>
                      </a:cubicBezTo>
                      <a:cubicBezTo>
                        <a:pt x="651" y="167"/>
                        <a:pt x="651" y="167"/>
                        <a:pt x="650" y="166"/>
                      </a:cubicBezTo>
                      <a:cubicBezTo>
                        <a:pt x="650" y="166"/>
                        <a:pt x="649" y="166"/>
                        <a:pt x="649" y="166"/>
                      </a:cubicBezTo>
                      <a:cubicBezTo>
                        <a:pt x="649" y="166"/>
                        <a:pt x="649" y="165"/>
                        <a:pt x="649" y="164"/>
                      </a:cubicBezTo>
                      <a:cubicBezTo>
                        <a:pt x="649" y="164"/>
                        <a:pt x="649" y="164"/>
                        <a:pt x="650" y="164"/>
                      </a:cubicBezTo>
                      <a:cubicBezTo>
                        <a:pt x="650" y="164"/>
                        <a:pt x="650" y="164"/>
                        <a:pt x="651" y="163"/>
                      </a:cubicBezTo>
                      <a:cubicBezTo>
                        <a:pt x="651" y="163"/>
                        <a:pt x="651" y="163"/>
                        <a:pt x="652" y="163"/>
                      </a:cubicBezTo>
                      <a:cubicBezTo>
                        <a:pt x="652" y="163"/>
                        <a:pt x="653" y="163"/>
                        <a:pt x="653" y="162"/>
                      </a:cubicBezTo>
                      <a:cubicBezTo>
                        <a:pt x="653" y="162"/>
                        <a:pt x="654" y="162"/>
                        <a:pt x="654" y="161"/>
                      </a:cubicBezTo>
                      <a:cubicBezTo>
                        <a:pt x="655" y="161"/>
                        <a:pt x="655" y="160"/>
                        <a:pt x="656" y="160"/>
                      </a:cubicBezTo>
                      <a:cubicBezTo>
                        <a:pt x="656" y="159"/>
                        <a:pt x="657" y="159"/>
                        <a:pt x="657" y="159"/>
                      </a:cubicBezTo>
                      <a:cubicBezTo>
                        <a:pt x="658" y="159"/>
                        <a:pt x="658" y="159"/>
                        <a:pt x="658" y="158"/>
                      </a:cubicBezTo>
                      <a:cubicBezTo>
                        <a:pt x="658" y="158"/>
                        <a:pt x="658" y="158"/>
                        <a:pt x="658" y="158"/>
                      </a:cubicBezTo>
                      <a:cubicBezTo>
                        <a:pt x="659" y="158"/>
                        <a:pt x="659" y="158"/>
                        <a:pt x="659" y="158"/>
                      </a:cubicBezTo>
                      <a:cubicBezTo>
                        <a:pt x="659" y="157"/>
                        <a:pt x="659" y="157"/>
                        <a:pt x="659" y="157"/>
                      </a:cubicBezTo>
                      <a:cubicBezTo>
                        <a:pt x="659" y="157"/>
                        <a:pt x="660" y="157"/>
                        <a:pt x="661" y="157"/>
                      </a:cubicBezTo>
                      <a:cubicBezTo>
                        <a:pt x="661" y="156"/>
                        <a:pt x="661" y="156"/>
                        <a:pt x="661" y="156"/>
                      </a:cubicBezTo>
                      <a:cubicBezTo>
                        <a:pt x="662" y="156"/>
                        <a:pt x="661" y="155"/>
                        <a:pt x="662" y="155"/>
                      </a:cubicBezTo>
                      <a:cubicBezTo>
                        <a:pt x="662" y="154"/>
                        <a:pt x="662" y="153"/>
                        <a:pt x="663" y="152"/>
                      </a:cubicBezTo>
                      <a:cubicBezTo>
                        <a:pt x="663" y="152"/>
                        <a:pt x="664" y="152"/>
                        <a:pt x="664" y="152"/>
                      </a:cubicBezTo>
                      <a:cubicBezTo>
                        <a:pt x="665" y="151"/>
                        <a:pt x="665" y="151"/>
                        <a:pt x="666" y="151"/>
                      </a:cubicBezTo>
                      <a:cubicBezTo>
                        <a:pt x="666" y="150"/>
                        <a:pt x="667" y="150"/>
                        <a:pt x="667" y="150"/>
                      </a:cubicBezTo>
                      <a:cubicBezTo>
                        <a:pt x="667" y="150"/>
                        <a:pt x="668" y="150"/>
                        <a:pt x="668" y="149"/>
                      </a:cubicBezTo>
                      <a:cubicBezTo>
                        <a:pt x="668" y="149"/>
                        <a:pt x="669" y="149"/>
                        <a:pt x="669" y="149"/>
                      </a:cubicBezTo>
                      <a:cubicBezTo>
                        <a:pt x="669" y="148"/>
                        <a:pt x="670" y="148"/>
                        <a:pt x="670" y="147"/>
                      </a:cubicBezTo>
                      <a:cubicBezTo>
                        <a:pt x="671" y="147"/>
                        <a:pt x="670" y="146"/>
                        <a:pt x="670" y="146"/>
                      </a:cubicBezTo>
                      <a:cubicBezTo>
                        <a:pt x="670" y="146"/>
                        <a:pt x="672" y="145"/>
                        <a:pt x="672" y="144"/>
                      </a:cubicBezTo>
                      <a:cubicBezTo>
                        <a:pt x="673" y="144"/>
                        <a:pt x="674" y="143"/>
                        <a:pt x="674" y="143"/>
                      </a:cubicBezTo>
                      <a:cubicBezTo>
                        <a:pt x="676" y="141"/>
                        <a:pt x="676" y="141"/>
                        <a:pt x="676" y="141"/>
                      </a:cubicBezTo>
                      <a:cubicBezTo>
                        <a:pt x="676" y="141"/>
                        <a:pt x="678" y="140"/>
                        <a:pt x="678" y="139"/>
                      </a:cubicBezTo>
                      <a:cubicBezTo>
                        <a:pt x="679" y="139"/>
                        <a:pt x="682" y="138"/>
                        <a:pt x="682" y="138"/>
                      </a:cubicBezTo>
                      <a:cubicBezTo>
                        <a:pt x="684" y="137"/>
                        <a:pt x="684" y="137"/>
                        <a:pt x="684" y="137"/>
                      </a:cubicBezTo>
                      <a:cubicBezTo>
                        <a:pt x="687" y="138"/>
                        <a:pt x="687" y="138"/>
                        <a:pt x="687" y="138"/>
                      </a:cubicBezTo>
                      <a:cubicBezTo>
                        <a:pt x="691" y="138"/>
                        <a:pt x="691" y="138"/>
                        <a:pt x="691" y="138"/>
                      </a:cubicBezTo>
                      <a:cubicBezTo>
                        <a:pt x="693" y="138"/>
                        <a:pt x="693" y="138"/>
                        <a:pt x="693" y="138"/>
                      </a:cubicBezTo>
                      <a:cubicBezTo>
                        <a:pt x="694" y="139"/>
                        <a:pt x="694" y="139"/>
                        <a:pt x="694" y="139"/>
                      </a:cubicBezTo>
                      <a:cubicBezTo>
                        <a:pt x="695" y="139"/>
                        <a:pt x="695" y="139"/>
                        <a:pt x="695" y="139"/>
                      </a:cubicBezTo>
                      <a:cubicBezTo>
                        <a:pt x="697" y="138"/>
                        <a:pt x="697" y="138"/>
                        <a:pt x="697" y="138"/>
                      </a:cubicBezTo>
                      <a:cubicBezTo>
                        <a:pt x="697" y="138"/>
                        <a:pt x="697" y="138"/>
                        <a:pt x="698" y="138"/>
                      </a:cubicBezTo>
                      <a:cubicBezTo>
                        <a:pt x="699" y="138"/>
                        <a:pt x="701" y="139"/>
                        <a:pt x="701" y="139"/>
                      </a:cubicBezTo>
                      <a:cubicBezTo>
                        <a:pt x="703" y="138"/>
                        <a:pt x="703" y="138"/>
                        <a:pt x="703" y="138"/>
                      </a:cubicBezTo>
                      <a:cubicBezTo>
                        <a:pt x="704" y="138"/>
                        <a:pt x="704" y="138"/>
                        <a:pt x="704" y="138"/>
                      </a:cubicBezTo>
                      <a:cubicBezTo>
                        <a:pt x="705" y="139"/>
                        <a:pt x="705" y="139"/>
                        <a:pt x="705" y="139"/>
                      </a:cubicBezTo>
                      <a:cubicBezTo>
                        <a:pt x="706" y="139"/>
                        <a:pt x="706" y="139"/>
                        <a:pt x="706" y="139"/>
                      </a:cubicBezTo>
                      <a:cubicBezTo>
                        <a:pt x="706" y="138"/>
                        <a:pt x="706" y="138"/>
                        <a:pt x="706" y="138"/>
                      </a:cubicBezTo>
                      <a:cubicBezTo>
                        <a:pt x="706" y="137"/>
                        <a:pt x="706" y="137"/>
                        <a:pt x="706" y="137"/>
                      </a:cubicBezTo>
                      <a:cubicBezTo>
                        <a:pt x="707" y="137"/>
                        <a:pt x="707" y="137"/>
                        <a:pt x="707" y="137"/>
                      </a:cubicBezTo>
                      <a:cubicBezTo>
                        <a:pt x="707" y="136"/>
                        <a:pt x="707" y="136"/>
                        <a:pt x="707" y="136"/>
                      </a:cubicBezTo>
                      <a:cubicBezTo>
                        <a:pt x="710" y="135"/>
                        <a:pt x="710" y="135"/>
                        <a:pt x="710" y="135"/>
                      </a:cubicBezTo>
                      <a:cubicBezTo>
                        <a:pt x="712" y="136"/>
                        <a:pt x="712" y="136"/>
                        <a:pt x="712" y="136"/>
                      </a:cubicBezTo>
                      <a:cubicBezTo>
                        <a:pt x="713" y="137"/>
                        <a:pt x="713" y="137"/>
                        <a:pt x="713" y="137"/>
                      </a:cubicBezTo>
                      <a:cubicBezTo>
                        <a:pt x="715" y="137"/>
                        <a:pt x="715" y="137"/>
                        <a:pt x="715" y="137"/>
                      </a:cubicBezTo>
                      <a:cubicBezTo>
                        <a:pt x="716" y="136"/>
                        <a:pt x="716" y="136"/>
                        <a:pt x="716" y="136"/>
                      </a:cubicBezTo>
                      <a:cubicBezTo>
                        <a:pt x="716" y="136"/>
                        <a:pt x="716" y="136"/>
                        <a:pt x="717" y="136"/>
                      </a:cubicBezTo>
                      <a:cubicBezTo>
                        <a:pt x="718" y="136"/>
                        <a:pt x="719" y="138"/>
                        <a:pt x="719" y="138"/>
                      </a:cubicBezTo>
                      <a:cubicBezTo>
                        <a:pt x="719" y="139"/>
                        <a:pt x="719" y="139"/>
                        <a:pt x="719" y="139"/>
                      </a:cubicBezTo>
                      <a:cubicBezTo>
                        <a:pt x="718" y="139"/>
                        <a:pt x="718" y="139"/>
                        <a:pt x="718" y="139"/>
                      </a:cubicBezTo>
                      <a:cubicBezTo>
                        <a:pt x="717" y="139"/>
                        <a:pt x="717" y="139"/>
                        <a:pt x="717" y="139"/>
                      </a:cubicBezTo>
                      <a:cubicBezTo>
                        <a:pt x="716" y="140"/>
                        <a:pt x="716" y="140"/>
                        <a:pt x="716" y="140"/>
                      </a:cubicBezTo>
                      <a:cubicBezTo>
                        <a:pt x="717" y="141"/>
                        <a:pt x="717" y="141"/>
                        <a:pt x="717" y="141"/>
                      </a:cubicBezTo>
                      <a:cubicBezTo>
                        <a:pt x="719" y="141"/>
                        <a:pt x="719" y="141"/>
                        <a:pt x="719" y="141"/>
                      </a:cubicBezTo>
                      <a:cubicBezTo>
                        <a:pt x="720" y="140"/>
                        <a:pt x="720" y="140"/>
                        <a:pt x="720" y="140"/>
                      </a:cubicBezTo>
                      <a:cubicBezTo>
                        <a:pt x="723" y="141"/>
                        <a:pt x="723" y="141"/>
                        <a:pt x="723" y="141"/>
                      </a:cubicBezTo>
                      <a:cubicBezTo>
                        <a:pt x="724" y="140"/>
                        <a:pt x="724" y="140"/>
                        <a:pt x="724" y="140"/>
                      </a:cubicBezTo>
                      <a:cubicBezTo>
                        <a:pt x="725" y="140"/>
                        <a:pt x="725" y="140"/>
                        <a:pt x="725" y="140"/>
                      </a:cubicBezTo>
                      <a:cubicBezTo>
                        <a:pt x="725" y="138"/>
                        <a:pt x="725" y="138"/>
                        <a:pt x="725" y="138"/>
                      </a:cubicBezTo>
                      <a:cubicBezTo>
                        <a:pt x="726" y="138"/>
                        <a:pt x="726" y="138"/>
                        <a:pt x="726" y="138"/>
                      </a:cubicBezTo>
                      <a:cubicBezTo>
                        <a:pt x="727" y="139"/>
                        <a:pt x="727" y="139"/>
                        <a:pt x="727" y="139"/>
                      </a:cubicBezTo>
                      <a:cubicBezTo>
                        <a:pt x="729" y="140"/>
                        <a:pt x="729" y="140"/>
                        <a:pt x="729" y="140"/>
                      </a:cubicBezTo>
                      <a:cubicBezTo>
                        <a:pt x="730" y="139"/>
                        <a:pt x="730" y="139"/>
                        <a:pt x="730" y="139"/>
                      </a:cubicBezTo>
                      <a:cubicBezTo>
                        <a:pt x="732" y="139"/>
                        <a:pt x="732" y="139"/>
                        <a:pt x="732" y="139"/>
                      </a:cubicBezTo>
                      <a:cubicBezTo>
                        <a:pt x="733" y="138"/>
                        <a:pt x="733" y="138"/>
                        <a:pt x="733" y="138"/>
                      </a:cubicBezTo>
                      <a:cubicBezTo>
                        <a:pt x="732" y="137"/>
                        <a:pt x="732" y="137"/>
                        <a:pt x="732" y="137"/>
                      </a:cubicBezTo>
                      <a:cubicBezTo>
                        <a:pt x="731" y="137"/>
                        <a:pt x="731" y="137"/>
                        <a:pt x="731" y="137"/>
                      </a:cubicBezTo>
                      <a:cubicBezTo>
                        <a:pt x="729" y="137"/>
                        <a:pt x="729" y="137"/>
                        <a:pt x="729" y="137"/>
                      </a:cubicBezTo>
                      <a:cubicBezTo>
                        <a:pt x="729" y="136"/>
                        <a:pt x="729" y="136"/>
                        <a:pt x="729" y="136"/>
                      </a:cubicBezTo>
                      <a:cubicBezTo>
                        <a:pt x="729" y="135"/>
                        <a:pt x="729" y="135"/>
                        <a:pt x="729" y="135"/>
                      </a:cubicBezTo>
                      <a:cubicBezTo>
                        <a:pt x="730" y="135"/>
                        <a:pt x="730" y="135"/>
                        <a:pt x="730" y="135"/>
                      </a:cubicBezTo>
                      <a:cubicBezTo>
                        <a:pt x="730" y="135"/>
                        <a:pt x="731" y="133"/>
                        <a:pt x="731" y="132"/>
                      </a:cubicBezTo>
                      <a:cubicBezTo>
                        <a:pt x="731" y="132"/>
                        <a:pt x="735" y="130"/>
                        <a:pt x="735" y="130"/>
                      </a:cubicBezTo>
                      <a:cubicBezTo>
                        <a:pt x="736" y="129"/>
                        <a:pt x="736" y="129"/>
                        <a:pt x="736" y="129"/>
                      </a:cubicBezTo>
                      <a:cubicBezTo>
                        <a:pt x="738" y="127"/>
                        <a:pt x="738" y="127"/>
                        <a:pt x="738" y="127"/>
                      </a:cubicBezTo>
                      <a:cubicBezTo>
                        <a:pt x="740" y="126"/>
                        <a:pt x="740" y="126"/>
                        <a:pt x="740" y="126"/>
                      </a:cubicBezTo>
                      <a:cubicBezTo>
                        <a:pt x="740" y="124"/>
                        <a:pt x="740" y="124"/>
                        <a:pt x="740" y="124"/>
                      </a:cubicBezTo>
                      <a:cubicBezTo>
                        <a:pt x="743" y="122"/>
                        <a:pt x="743" y="122"/>
                        <a:pt x="743" y="122"/>
                      </a:cubicBezTo>
                      <a:cubicBezTo>
                        <a:pt x="746" y="123"/>
                        <a:pt x="746" y="123"/>
                        <a:pt x="746" y="123"/>
                      </a:cubicBezTo>
                      <a:cubicBezTo>
                        <a:pt x="746" y="122"/>
                        <a:pt x="746" y="122"/>
                        <a:pt x="746" y="122"/>
                      </a:cubicBezTo>
                      <a:cubicBezTo>
                        <a:pt x="749" y="122"/>
                        <a:pt x="749" y="122"/>
                        <a:pt x="749" y="122"/>
                      </a:cubicBezTo>
                      <a:cubicBezTo>
                        <a:pt x="749" y="122"/>
                        <a:pt x="749" y="121"/>
                        <a:pt x="750" y="121"/>
                      </a:cubicBezTo>
                      <a:cubicBezTo>
                        <a:pt x="751" y="121"/>
                        <a:pt x="752" y="123"/>
                        <a:pt x="752" y="123"/>
                      </a:cubicBezTo>
                      <a:cubicBezTo>
                        <a:pt x="752" y="123"/>
                        <a:pt x="752" y="123"/>
                        <a:pt x="752" y="123"/>
                      </a:cubicBezTo>
                      <a:cubicBezTo>
                        <a:pt x="754" y="122"/>
                        <a:pt x="754" y="122"/>
                        <a:pt x="754" y="122"/>
                      </a:cubicBezTo>
                      <a:cubicBezTo>
                        <a:pt x="754" y="122"/>
                        <a:pt x="755" y="122"/>
                        <a:pt x="755" y="123"/>
                      </a:cubicBezTo>
                      <a:cubicBezTo>
                        <a:pt x="755" y="123"/>
                        <a:pt x="754" y="125"/>
                        <a:pt x="754" y="125"/>
                      </a:cubicBezTo>
                      <a:cubicBezTo>
                        <a:pt x="753" y="126"/>
                        <a:pt x="753" y="126"/>
                        <a:pt x="753" y="126"/>
                      </a:cubicBezTo>
                      <a:cubicBezTo>
                        <a:pt x="754" y="128"/>
                        <a:pt x="754" y="128"/>
                        <a:pt x="754" y="128"/>
                      </a:cubicBezTo>
                      <a:cubicBezTo>
                        <a:pt x="755" y="128"/>
                        <a:pt x="755" y="128"/>
                        <a:pt x="755" y="128"/>
                      </a:cubicBezTo>
                      <a:cubicBezTo>
                        <a:pt x="754" y="130"/>
                        <a:pt x="754" y="130"/>
                        <a:pt x="754" y="130"/>
                      </a:cubicBezTo>
                      <a:cubicBezTo>
                        <a:pt x="757" y="129"/>
                        <a:pt x="757" y="129"/>
                        <a:pt x="757" y="129"/>
                      </a:cubicBezTo>
                      <a:cubicBezTo>
                        <a:pt x="759" y="127"/>
                        <a:pt x="759" y="127"/>
                        <a:pt x="759" y="127"/>
                      </a:cubicBezTo>
                      <a:cubicBezTo>
                        <a:pt x="764" y="124"/>
                        <a:pt x="764" y="124"/>
                        <a:pt x="764" y="124"/>
                      </a:cubicBezTo>
                      <a:cubicBezTo>
                        <a:pt x="765" y="124"/>
                        <a:pt x="765" y="124"/>
                        <a:pt x="765" y="124"/>
                      </a:cubicBezTo>
                      <a:cubicBezTo>
                        <a:pt x="766" y="124"/>
                        <a:pt x="766" y="124"/>
                        <a:pt x="766" y="124"/>
                      </a:cubicBezTo>
                      <a:cubicBezTo>
                        <a:pt x="766" y="124"/>
                        <a:pt x="766" y="124"/>
                        <a:pt x="766" y="124"/>
                      </a:cubicBezTo>
                      <a:cubicBezTo>
                        <a:pt x="767" y="124"/>
                        <a:pt x="767" y="124"/>
                        <a:pt x="767" y="124"/>
                      </a:cubicBezTo>
                      <a:cubicBezTo>
                        <a:pt x="767" y="123"/>
                        <a:pt x="767" y="123"/>
                        <a:pt x="767" y="123"/>
                      </a:cubicBezTo>
                      <a:cubicBezTo>
                        <a:pt x="767" y="122"/>
                        <a:pt x="767" y="122"/>
                        <a:pt x="767" y="122"/>
                      </a:cubicBezTo>
                      <a:cubicBezTo>
                        <a:pt x="767" y="119"/>
                        <a:pt x="767" y="119"/>
                        <a:pt x="767" y="119"/>
                      </a:cubicBezTo>
                      <a:cubicBezTo>
                        <a:pt x="768" y="118"/>
                        <a:pt x="768" y="118"/>
                        <a:pt x="768" y="118"/>
                      </a:cubicBezTo>
                      <a:cubicBezTo>
                        <a:pt x="768" y="117"/>
                        <a:pt x="768" y="117"/>
                        <a:pt x="768" y="117"/>
                      </a:cubicBezTo>
                      <a:cubicBezTo>
                        <a:pt x="772" y="117"/>
                        <a:pt x="772" y="117"/>
                        <a:pt x="772" y="117"/>
                      </a:cubicBezTo>
                      <a:cubicBezTo>
                        <a:pt x="772" y="117"/>
                        <a:pt x="772" y="116"/>
                        <a:pt x="774" y="117"/>
                      </a:cubicBezTo>
                      <a:cubicBezTo>
                        <a:pt x="775" y="117"/>
                        <a:pt x="777" y="118"/>
                        <a:pt x="777" y="118"/>
                      </a:cubicBezTo>
                      <a:cubicBezTo>
                        <a:pt x="776" y="118"/>
                        <a:pt x="776" y="118"/>
                        <a:pt x="776" y="118"/>
                      </a:cubicBezTo>
                      <a:cubicBezTo>
                        <a:pt x="776" y="118"/>
                        <a:pt x="776" y="118"/>
                        <a:pt x="776" y="118"/>
                      </a:cubicBezTo>
                      <a:cubicBezTo>
                        <a:pt x="773" y="118"/>
                        <a:pt x="773" y="118"/>
                        <a:pt x="773" y="118"/>
                      </a:cubicBezTo>
                      <a:cubicBezTo>
                        <a:pt x="772" y="119"/>
                        <a:pt x="772" y="119"/>
                        <a:pt x="772" y="119"/>
                      </a:cubicBezTo>
                      <a:cubicBezTo>
                        <a:pt x="771" y="121"/>
                        <a:pt x="771" y="121"/>
                        <a:pt x="771" y="121"/>
                      </a:cubicBezTo>
                      <a:cubicBezTo>
                        <a:pt x="771" y="123"/>
                        <a:pt x="771" y="123"/>
                        <a:pt x="771" y="123"/>
                      </a:cubicBezTo>
                      <a:cubicBezTo>
                        <a:pt x="770" y="124"/>
                        <a:pt x="770" y="124"/>
                        <a:pt x="770" y="124"/>
                      </a:cubicBezTo>
                      <a:cubicBezTo>
                        <a:pt x="771" y="125"/>
                        <a:pt x="771" y="125"/>
                        <a:pt x="771" y="125"/>
                      </a:cubicBezTo>
                      <a:cubicBezTo>
                        <a:pt x="769" y="127"/>
                        <a:pt x="769" y="127"/>
                        <a:pt x="769" y="127"/>
                      </a:cubicBezTo>
                      <a:cubicBezTo>
                        <a:pt x="770" y="128"/>
                        <a:pt x="770" y="128"/>
                        <a:pt x="770" y="128"/>
                      </a:cubicBezTo>
                      <a:cubicBezTo>
                        <a:pt x="770" y="128"/>
                        <a:pt x="769" y="129"/>
                        <a:pt x="768" y="129"/>
                      </a:cubicBezTo>
                      <a:cubicBezTo>
                        <a:pt x="767" y="129"/>
                        <a:pt x="766" y="129"/>
                        <a:pt x="766" y="129"/>
                      </a:cubicBezTo>
                      <a:cubicBezTo>
                        <a:pt x="764" y="130"/>
                        <a:pt x="764" y="130"/>
                        <a:pt x="764" y="130"/>
                      </a:cubicBezTo>
                      <a:cubicBezTo>
                        <a:pt x="762" y="131"/>
                        <a:pt x="762" y="131"/>
                        <a:pt x="762" y="131"/>
                      </a:cubicBezTo>
                      <a:cubicBezTo>
                        <a:pt x="761" y="133"/>
                        <a:pt x="761" y="133"/>
                        <a:pt x="761" y="133"/>
                      </a:cubicBezTo>
                      <a:cubicBezTo>
                        <a:pt x="760" y="134"/>
                        <a:pt x="760" y="134"/>
                        <a:pt x="760" y="134"/>
                      </a:cubicBezTo>
                      <a:cubicBezTo>
                        <a:pt x="758" y="136"/>
                        <a:pt x="758" y="136"/>
                        <a:pt x="758" y="136"/>
                      </a:cubicBezTo>
                      <a:cubicBezTo>
                        <a:pt x="756" y="137"/>
                        <a:pt x="756" y="137"/>
                        <a:pt x="756" y="137"/>
                      </a:cubicBezTo>
                      <a:cubicBezTo>
                        <a:pt x="755" y="138"/>
                        <a:pt x="755" y="138"/>
                        <a:pt x="755" y="138"/>
                      </a:cubicBezTo>
                      <a:cubicBezTo>
                        <a:pt x="753" y="140"/>
                        <a:pt x="753" y="140"/>
                        <a:pt x="753" y="140"/>
                      </a:cubicBezTo>
                      <a:cubicBezTo>
                        <a:pt x="752" y="142"/>
                        <a:pt x="752" y="142"/>
                        <a:pt x="752" y="142"/>
                      </a:cubicBezTo>
                      <a:cubicBezTo>
                        <a:pt x="748" y="144"/>
                        <a:pt x="748" y="144"/>
                        <a:pt x="748" y="144"/>
                      </a:cubicBezTo>
                      <a:cubicBezTo>
                        <a:pt x="748" y="144"/>
                        <a:pt x="748" y="146"/>
                        <a:pt x="746" y="146"/>
                      </a:cubicBezTo>
                      <a:cubicBezTo>
                        <a:pt x="744" y="147"/>
                        <a:pt x="743" y="147"/>
                        <a:pt x="743" y="147"/>
                      </a:cubicBezTo>
                      <a:cubicBezTo>
                        <a:pt x="743" y="147"/>
                        <a:pt x="741" y="147"/>
                        <a:pt x="740" y="148"/>
                      </a:cubicBezTo>
                      <a:cubicBezTo>
                        <a:pt x="740" y="148"/>
                        <a:pt x="741" y="149"/>
                        <a:pt x="741" y="149"/>
                      </a:cubicBezTo>
                      <a:cubicBezTo>
                        <a:pt x="741" y="150"/>
                        <a:pt x="741" y="152"/>
                        <a:pt x="739" y="152"/>
                      </a:cubicBezTo>
                      <a:cubicBezTo>
                        <a:pt x="737" y="152"/>
                        <a:pt x="738" y="153"/>
                        <a:pt x="737" y="154"/>
                      </a:cubicBezTo>
                      <a:cubicBezTo>
                        <a:pt x="737" y="155"/>
                        <a:pt x="735" y="158"/>
                        <a:pt x="735" y="158"/>
                      </a:cubicBezTo>
                      <a:cubicBezTo>
                        <a:pt x="735" y="159"/>
                        <a:pt x="735" y="164"/>
                        <a:pt x="735" y="165"/>
                      </a:cubicBezTo>
                      <a:cubicBezTo>
                        <a:pt x="735" y="165"/>
                        <a:pt x="736" y="170"/>
                        <a:pt x="736" y="171"/>
                      </a:cubicBezTo>
                      <a:cubicBezTo>
                        <a:pt x="736" y="171"/>
                        <a:pt x="738" y="177"/>
                        <a:pt x="738" y="177"/>
                      </a:cubicBezTo>
                      <a:cubicBezTo>
                        <a:pt x="738" y="178"/>
                        <a:pt x="738" y="179"/>
                        <a:pt x="738" y="179"/>
                      </a:cubicBezTo>
                      <a:cubicBezTo>
                        <a:pt x="739" y="182"/>
                        <a:pt x="739" y="182"/>
                        <a:pt x="739" y="182"/>
                      </a:cubicBezTo>
                      <a:cubicBezTo>
                        <a:pt x="739" y="185"/>
                        <a:pt x="739" y="185"/>
                        <a:pt x="739" y="185"/>
                      </a:cubicBezTo>
                      <a:cubicBezTo>
                        <a:pt x="739" y="187"/>
                        <a:pt x="739" y="187"/>
                        <a:pt x="739" y="187"/>
                      </a:cubicBezTo>
                      <a:cubicBezTo>
                        <a:pt x="741" y="187"/>
                        <a:pt x="741" y="187"/>
                        <a:pt x="741" y="187"/>
                      </a:cubicBezTo>
                      <a:cubicBezTo>
                        <a:pt x="743" y="185"/>
                        <a:pt x="743" y="185"/>
                        <a:pt x="743" y="185"/>
                      </a:cubicBezTo>
                      <a:cubicBezTo>
                        <a:pt x="744" y="184"/>
                        <a:pt x="744" y="184"/>
                        <a:pt x="744" y="184"/>
                      </a:cubicBezTo>
                      <a:cubicBezTo>
                        <a:pt x="746" y="182"/>
                        <a:pt x="746" y="182"/>
                        <a:pt x="746" y="182"/>
                      </a:cubicBezTo>
                      <a:cubicBezTo>
                        <a:pt x="747" y="180"/>
                        <a:pt x="747" y="180"/>
                        <a:pt x="747" y="180"/>
                      </a:cubicBezTo>
                      <a:cubicBezTo>
                        <a:pt x="748" y="178"/>
                        <a:pt x="748" y="178"/>
                        <a:pt x="748" y="178"/>
                      </a:cubicBezTo>
                      <a:cubicBezTo>
                        <a:pt x="749" y="176"/>
                        <a:pt x="749" y="176"/>
                        <a:pt x="749" y="176"/>
                      </a:cubicBezTo>
                      <a:cubicBezTo>
                        <a:pt x="752" y="175"/>
                        <a:pt x="752" y="175"/>
                        <a:pt x="752" y="175"/>
                      </a:cubicBezTo>
                      <a:cubicBezTo>
                        <a:pt x="752" y="175"/>
                        <a:pt x="753" y="176"/>
                        <a:pt x="754" y="176"/>
                      </a:cubicBezTo>
                      <a:cubicBezTo>
                        <a:pt x="754" y="176"/>
                        <a:pt x="754" y="175"/>
                        <a:pt x="754" y="175"/>
                      </a:cubicBezTo>
                      <a:cubicBezTo>
                        <a:pt x="754" y="173"/>
                        <a:pt x="754" y="173"/>
                        <a:pt x="754" y="173"/>
                      </a:cubicBezTo>
                      <a:cubicBezTo>
                        <a:pt x="753" y="172"/>
                        <a:pt x="753" y="172"/>
                        <a:pt x="753" y="172"/>
                      </a:cubicBezTo>
                      <a:cubicBezTo>
                        <a:pt x="753" y="172"/>
                        <a:pt x="754" y="170"/>
                        <a:pt x="754" y="169"/>
                      </a:cubicBezTo>
                      <a:cubicBezTo>
                        <a:pt x="754" y="169"/>
                        <a:pt x="758" y="167"/>
                        <a:pt x="758" y="167"/>
                      </a:cubicBezTo>
                      <a:cubicBezTo>
                        <a:pt x="758" y="167"/>
                        <a:pt x="760" y="167"/>
                        <a:pt x="760" y="168"/>
                      </a:cubicBezTo>
                      <a:cubicBezTo>
                        <a:pt x="761" y="168"/>
                        <a:pt x="762" y="166"/>
                        <a:pt x="763" y="165"/>
                      </a:cubicBezTo>
                      <a:cubicBezTo>
                        <a:pt x="763" y="165"/>
                        <a:pt x="761" y="163"/>
                        <a:pt x="761" y="162"/>
                      </a:cubicBezTo>
                      <a:cubicBezTo>
                        <a:pt x="761" y="161"/>
                        <a:pt x="763" y="159"/>
                        <a:pt x="763" y="158"/>
                      </a:cubicBezTo>
                      <a:cubicBezTo>
                        <a:pt x="763" y="157"/>
                        <a:pt x="764" y="157"/>
                        <a:pt x="764" y="157"/>
                      </a:cubicBezTo>
                      <a:cubicBezTo>
                        <a:pt x="764" y="156"/>
                        <a:pt x="764" y="156"/>
                        <a:pt x="764" y="156"/>
                      </a:cubicBezTo>
                      <a:cubicBezTo>
                        <a:pt x="766" y="155"/>
                        <a:pt x="766" y="155"/>
                        <a:pt x="766" y="155"/>
                      </a:cubicBezTo>
                      <a:cubicBezTo>
                        <a:pt x="766" y="156"/>
                        <a:pt x="766" y="156"/>
                        <a:pt x="766" y="156"/>
                      </a:cubicBezTo>
                      <a:cubicBezTo>
                        <a:pt x="765" y="157"/>
                        <a:pt x="765" y="157"/>
                        <a:pt x="765" y="157"/>
                      </a:cubicBezTo>
                      <a:cubicBezTo>
                        <a:pt x="766" y="159"/>
                        <a:pt x="766" y="159"/>
                        <a:pt x="766" y="159"/>
                      </a:cubicBezTo>
                      <a:cubicBezTo>
                        <a:pt x="768" y="157"/>
                        <a:pt x="768" y="157"/>
                        <a:pt x="768" y="157"/>
                      </a:cubicBezTo>
                      <a:cubicBezTo>
                        <a:pt x="768" y="156"/>
                        <a:pt x="768" y="156"/>
                        <a:pt x="768" y="156"/>
                      </a:cubicBezTo>
                      <a:cubicBezTo>
                        <a:pt x="768" y="155"/>
                        <a:pt x="768" y="155"/>
                        <a:pt x="768" y="155"/>
                      </a:cubicBezTo>
                      <a:cubicBezTo>
                        <a:pt x="766" y="154"/>
                        <a:pt x="766" y="154"/>
                        <a:pt x="766" y="154"/>
                      </a:cubicBezTo>
                      <a:cubicBezTo>
                        <a:pt x="765" y="151"/>
                        <a:pt x="765" y="151"/>
                        <a:pt x="765" y="151"/>
                      </a:cubicBezTo>
                      <a:cubicBezTo>
                        <a:pt x="767" y="149"/>
                        <a:pt x="767" y="149"/>
                        <a:pt x="767" y="149"/>
                      </a:cubicBezTo>
                      <a:cubicBezTo>
                        <a:pt x="768" y="148"/>
                        <a:pt x="768" y="148"/>
                        <a:pt x="768" y="148"/>
                      </a:cubicBezTo>
                      <a:cubicBezTo>
                        <a:pt x="768" y="148"/>
                        <a:pt x="766" y="147"/>
                        <a:pt x="766" y="147"/>
                      </a:cubicBezTo>
                      <a:cubicBezTo>
                        <a:pt x="765" y="146"/>
                        <a:pt x="765" y="148"/>
                        <a:pt x="765" y="148"/>
                      </a:cubicBezTo>
                      <a:cubicBezTo>
                        <a:pt x="763" y="148"/>
                        <a:pt x="763" y="148"/>
                        <a:pt x="763" y="148"/>
                      </a:cubicBezTo>
                      <a:cubicBezTo>
                        <a:pt x="763" y="148"/>
                        <a:pt x="762" y="146"/>
                        <a:pt x="762" y="145"/>
                      </a:cubicBezTo>
                      <a:cubicBezTo>
                        <a:pt x="762" y="145"/>
                        <a:pt x="765" y="142"/>
                        <a:pt x="765" y="142"/>
                      </a:cubicBezTo>
                      <a:cubicBezTo>
                        <a:pt x="765" y="141"/>
                        <a:pt x="767" y="140"/>
                        <a:pt x="767" y="140"/>
                      </a:cubicBezTo>
                      <a:cubicBezTo>
                        <a:pt x="766" y="140"/>
                        <a:pt x="766" y="140"/>
                        <a:pt x="766" y="140"/>
                      </a:cubicBezTo>
                      <a:cubicBezTo>
                        <a:pt x="767" y="139"/>
                        <a:pt x="767" y="139"/>
                        <a:pt x="767" y="139"/>
                      </a:cubicBezTo>
                      <a:cubicBezTo>
                        <a:pt x="768" y="138"/>
                        <a:pt x="768" y="138"/>
                        <a:pt x="768" y="138"/>
                      </a:cubicBezTo>
                      <a:cubicBezTo>
                        <a:pt x="768" y="137"/>
                        <a:pt x="768" y="137"/>
                        <a:pt x="768" y="137"/>
                      </a:cubicBezTo>
                      <a:cubicBezTo>
                        <a:pt x="768" y="136"/>
                        <a:pt x="768" y="136"/>
                        <a:pt x="768" y="136"/>
                      </a:cubicBezTo>
                      <a:cubicBezTo>
                        <a:pt x="768" y="135"/>
                        <a:pt x="768" y="135"/>
                        <a:pt x="768" y="135"/>
                      </a:cubicBezTo>
                      <a:cubicBezTo>
                        <a:pt x="769" y="134"/>
                        <a:pt x="769" y="134"/>
                        <a:pt x="769" y="134"/>
                      </a:cubicBezTo>
                      <a:cubicBezTo>
                        <a:pt x="770" y="134"/>
                        <a:pt x="770" y="134"/>
                        <a:pt x="770" y="134"/>
                      </a:cubicBezTo>
                      <a:cubicBezTo>
                        <a:pt x="771" y="134"/>
                        <a:pt x="771" y="134"/>
                        <a:pt x="771" y="134"/>
                      </a:cubicBezTo>
                      <a:cubicBezTo>
                        <a:pt x="771" y="134"/>
                        <a:pt x="771" y="134"/>
                        <a:pt x="771" y="134"/>
                      </a:cubicBezTo>
                      <a:cubicBezTo>
                        <a:pt x="773" y="133"/>
                        <a:pt x="773" y="133"/>
                        <a:pt x="773" y="133"/>
                      </a:cubicBezTo>
                      <a:cubicBezTo>
                        <a:pt x="774" y="135"/>
                        <a:pt x="774" y="135"/>
                        <a:pt x="774" y="135"/>
                      </a:cubicBezTo>
                      <a:cubicBezTo>
                        <a:pt x="776" y="134"/>
                        <a:pt x="776" y="134"/>
                        <a:pt x="776" y="134"/>
                      </a:cubicBezTo>
                      <a:cubicBezTo>
                        <a:pt x="776" y="133"/>
                        <a:pt x="776" y="133"/>
                        <a:pt x="776" y="133"/>
                      </a:cubicBezTo>
                      <a:cubicBezTo>
                        <a:pt x="776" y="133"/>
                        <a:pt x="777" y="132"/>
                        <a:pt x="777" y="132"/>
                      </a:cubicBezTo>
                      <a:cubicBezTo>
                        <a:pt x="778" y="132"/>
                        <a:pt x="780" y="131"/>
                        <a:pt x="780" y="131"/>
                      </a:cubicBezTo>
                      <a:cubicBezTo>
                        <a:pt x="780" y="131"/>
                        <a:pt x="781" y="132"/>
                        <a:pt x="781" y="132"/>
                      </a:cubicBezTo>
                      <a:cubicBezTo>
                        <a:pt x="781" y="133"/>
                        <a:pt x="780" y="133"/>
                        <a:pt x="780" y="133"/>
                      </a:cubicBezTo>
                      <a:cubicBezTo>
                        <a:pt x="780" y="135"/>
                        <a:pt x="780" y="135"/>
                        <a:pt x="780" y="135"/>
                      </a:cubicBezTo>
                      <a:cubicBezTo>
                        <a:pt x="781" y="135"/>
                        <a:pt x="781" y="135"/>
                        <a:pt x="781" y="135"/>
                      </a:cubicBezTo>
                      <a:cubicBezTo>
                        <a:pt x="784" y="131"/>
                        <a:pt x="784" y="131"/>
                        <a:pt x="784" y="131"/>
                      </a:cubicBezTo>
                      <a:cubicBezTo>
                        <a:pt x="787" y="131"/>
                        <a:pt x="787" y="131"/>
                        <a:pt x="787" y="131"/>
                      </a:cubicBezTo>
                      <a:cubicBezTo>
                        <a:pt x="790" y="130"/>
                        <a:pt x="790" y="130"/>
                        <a:pt x="790" y="130"/>
                      </a:cubicBezTo>
                      <a:cubicBezTo>
                        <a:pt x="791" y="130"/>
                        <a:pt x="791" y="130"/>
                        <a:pt x="791" y="130"/>
                      </a:cubicBezTo>
                      <a:cubicBezTo>
                        <a:pt x="793" y="130"/>
                        <a:pt x="793" y="130"/>
                        <a:pt x="793" y="130"/>
                      </a:cubicBezTo>
                      <a:cubicBezTo>
                        <a:pt x="795" y="131"/>
                        <a:pt x="795" y="131"/>
                        <a:pt x="795" y="131"/>
                      </a:cubicBezTo>
                      <a:cubicBezTo>
                        <a:pt x="796" y="133"/>
                        <a:pt x="796" y="133"/>
                        <a:pt x="796" y="133"/>
                      </a:cubicBezTo>
                      <a:cubicBezTo>
                        <a:pt x="797" y="133"/>
                        <a:pt x="797" y="133"/>
                        <a:pt x="797" y="133"/>
                      </a:cubicBezTo>
                      <a:cubicBezTo>
                        <a:pt x="798" y="134"/>
                        <a:pt x="798" y="134"/>
                        <a:pt x="798" y="134"/>
                      </a:cubicBezTo>
                      <a:cubicBezTo>
                        <a:pt x="799" y="132"/>
                        <a:pt x="799" y="132"/>
                        <a:pt x="799" y="132"/>
                      </a:cubicBezTo>
                      <a:cubicBezTo>
                        <a:pt x="800" y="131"/>
                        <a:pt x="800" y="131"/>
                        <a:pt x="800" y="131"/>
                      </a:cubicBezTo>
                      <a:cubicBezTo>
                        <a:pt x="801" y="130"/>
                        <a:pt x="801" y="130"/>
                        <a:pt x="801" y="130"/>
                      </a:cubicBezTo>
                      <a:cubicBezTo>
                        <a:pt x="802" y="129"/>
                        <a:pt x="802" y="129"/>
                        <a:pt x="802" y="129"/>
                      </a:cubicBezTo>
                      <a:cubicBezTo>
                        <a:pt x="804" y="129"/>
                        <a:pt x="804" y="129"/>
                        <a:pt x="804" y="129"/>
                      </a:cubicBezTo>
                      <a:cubicBezTo>
                        <a:pt x="805" y="128"/>
                        <a:pt x="805" y="128"/>
                        <a:pt x="805" y="128"/>
                      </a:cubicBezTo>
                      <a:cubicBezTo>
                        <a:pt x="806" y="127"/>
                        <a:pt x="806" y="127"/>
                        <a:pt x="806" y="127"/>
                      </a:cubicBezTo>
                      <a:cubicBezTo>
                        <a:pt x="807" y="126"/>
                        <a:pt x="807" y="126"/>
                        <a:pt x="807" y="126"/>
                      </a:cubicBezTo>
                      <a:cubicBezTo>
                        <a:pt x="807" y="125"/>
                        <a:pt x="807" y="125"/>
                        <a:pt x="807" y="125"/>
                      </a:cubicBezTo>
                      <a:cubicBezTo>
                        <a:pt x="809" y="125"/>
                        <a:pt x="809" y="125"/>
                        <a:pt x="809" y="125"/>
                      </a:cubicBezTo>
                      <a:cubicBezTo>
                        <a:pt x="810" y="125"/>
                        <a:pt x="810" y="125"/>
                        <a:pt x="810" y="125"/>
                      </a:cubicBezTo>
                      <a:cubicBezTo>
                        <a:pt x="810" y="124"/>
                        <a:pt x="810" y="124"/>
                        <a:pt x="810" y="124"/>
                      </a:cubicBezTo>
                      <a:cubicBezTo>
                        <a:pt x="811" y="123"/>
                        <a:pt x="811" y="123"/>
                        <a:pt x="811" y="123"/>
                      </a:cubicBezTo>
                      <a:cubicBezTo>
                        <a:pt x="813" y="122"/>
                        <a:pt x="813" y="122"/>
                        <a:pt x="813" y="122"/>
                      </a:cubicBezTo>
                      <a:cubicBezTo>
                        <a:pt x="816" y="121"/>
                        <a:pt x="816" y="121"/>
                        <a:pt x="816" y="121"/>
                      </a:cubicBezTo>
                      <a:cubicBezTo>
                        <a:pt x="816" y="121"/>
                        <a:pt x="816" y="121"/>
                        <a:pt x="816" y="121"/>
                      </a:cubicBezTo>
                      <a:cubicBezTo>
                        <a:pt x="819" y="121"/>
                        <a:pt x="819" y="121"/>
                        <a:pt x="819" y="121"/>
                      </a:cubicBezTo>
                      <a:cubicBezTo>
                        <a:pt x="819" y="120"/>
                        <a:pt x="819" y="120"/>
                        <a:pt x="819" y="120"/>
                      </a:cubicBezTo>
                      <a:cubicBezTo>
                        <a:pt x="819" y="120"/>
                        <a:pt x="819" y="120"/>
                        <a:pt x="819" y="120"/>
                      </a:cubicBezTo>
                      <a:cubicBezTo>
                        <a:pt x="821" y="119"/>
                        <a:pt x="821" y="119"/>
                        <a:pt x="821" y="119"/>
                      </a:cubicBezTo>
                      <a:cubicBezTo>
                        <a:pt x="823" y="119"/>
                        <a:pt x="823" y="119"/>
                        <a:pt x="823" y="119"/>
                      </a:cubicBezTo>
                      <a:cubicBezTo>
                        <a:pt x="825" y="117"/>
                        <a:pt x="825" y="117"/>
                        <a:pt x="825" y="117"/>
                      </a:cubicBezTo>
                      <a:cubicBezTo>
                        <a:pt x="826" y="117"/>
                        <a:pt x="826" y="117"/>
                        <a:pt x="826" y="117"/>
                      </a:cubicBezTo>
                      <a:cubicBezTo>
                        <a:pt x="826" y="117"/>
                        <a:pt x="826" y="117"/>
                        <a:pt x="826" y="117"/>
                      </a:cubicBezTo>
                      <a:cubicBezTo>
                        <a:pt x="826" y="115"/>
                        <a:pt x="826" y="115"/>
                        <a:pt x="826" y="115"/>
                      </a:cubicBezTo>
                      <a:cubicBezTo>
                        <a:pt x="827" y="116"/>
                        <a:pt x="827" y="116"/>
                        <a:pt x="827" y="116"/>
                      </a:cubicBezTo>
                      <a:cubicBezTo>
                        <a:pt x="828" y="116"/>
                        <a:pt x="828" y="116"/>
                        <a:pt x="828" y="116"/>
                      </a:cubicBezTo>
                      <a:cubicBezTo>
                        <a:pt x="828" y="116"/>
                        <a:pt x="828" y="116"/>
                        <a:pt x="828" y="116"/>
                      </a:cubicBezTo>
                      <a:cubicBezTo>
                        <a:pt x="828" y="117"/>
                        <a:pt x="828" y="117"/>
                        <a:pt x="828" y="117"/>
                      </a:cubicBezTo>
                      <a:cubicBezTo>
                        <a:pt x="830" y="117"/>
                        <a:pt x="830" y="117"/>
                        <a:pt x="830" y="117"/>
                      </a:cubicBezTo>
                      <a:cubicBezTo>
                        <a:pt x="835" y="119"/>
                        <a:pt x="835" y="119"/>
                        <a:pt x="835" y="119"/>
                      </a:cubicBezTo>
                      <a:cubicBezTo>
                        <a:pt x="835" y="118"/>
                        <a:pt x="835" y="118"/>
                        <a:pt x="835" y="118"/>
                      </a:cubicBezTo>
                      <a:cubicBezTo>
                        <a:pt x="836" y="118"/>
                        <a:pt x="836" y="118"/>
                        <a:pt x="836" y="118"/>
                      </a:cubicBezTo>
                      <a:cubicBezTo>
                        <a:pt x="837" y="117"/>
                        <a:pt x="837" y="117"/>
                        <a:pt x="837" y="117"/>
                      </a:cubicBezTo>
                      <a:cubicBezTo>
                        <a:pt x="837" y="116"/>
                        <a:pt x="837" y="116"/>
                        <a:pt x="837" y="116"/>
                      </a:cubicBezTo>
                      <a:cubicBezTo>
                        <a:pt x="836" y="115"/>
                        <a:pt x="836" y="115"/>
                        <a:pt x="836" y="115"/>
                      </a:cubicBezTo>
                      <a:cubicBezTo>
                        <a:pt x="836" y="113"/>
                        <a:pt x="836" y="113"/>
                        <a:pt x="836" y="113"/>
                      </a:cubicBezTo>
                      <a:cubicBezTo>
                        <a:pt x="835" y="113"/>
                        <a:pt x="835" y="113"/>
                        <a:pt x="835" y="113"/>
                      </a:cubicBezTo>
                      <a:cubicBezTo>
                        <a:pt x="835" y="112"/>
                        <a:pt x="835" y="112"/>
                        <a:pt x="835" y="112"/>
                      </a:cubicBezTo>
                      <a:cubicBezTo>
                        <a:pt x="834" y="112"/>
                        <a:pt x="834" y="112"/>
                        <a:pt x="834" y="112"/>
                      </a:cubicBezTo>
                      <a:cubicBezTo>
                        <a:pt x="833" y="111"/>
                        <a:pt x="833" y="111"/>
                        <a:pt x="833" y="111"/>
                      </a:cubicBezTo>
                      <a:cubicBezTo>
                        <a:pt x="832" y="111"/>
                        <a:pt x="832" y="111"/>
                        <a:pt x="832" y="111"/>
                      </a:cubicBezTo>
                      <a:cubicBezTo>
                        <a:pt x="833" y="110"/>
                        <a:pt x="833" y="110"/>
                        <a:pt x="833" y="110"/>
                      </a:cubicBezTo>
                      <a:cubicBezTo>
                        <a:pt x="833" y="109"/>
                        <a:pt x="833" y="109"/>
                        <a:pt x="833" y="109"/>
                      </a:cubicBezTo>
                      <a:cubicBezTo>
                        <a:pt x="833" y="108"/>
                        <a:pt x="833" y="108"/>
                        <a:pt x="833" y="108"/>
                      </a:cubicBezTo>
                      <a:cubicBezTo>
                        <a:pt x="833" y="108"/>
                        <a:pt x="833" y="108"/>
                        <a:pt x="833" y="108"/>
                      </a:cubicBezTo>
                      <a:cubicBezTo>
                        <a:pt x="832" y="106"/>
                        <a:pt x="832" y="106"/>
                        <a:pt x="832" y="106"/>
                      </a:cubicBezTo>
                      <a:cubicBezTo>
                        <a:pt x="832" y="105"/>
                        <a:pt x="832" y="105"/>
                        <a:pt x="832" y="105"/>
                      </a:cubicBezTo>
                      <a:cubicBezTo>
                        <a:pt x="832" y="105"/>
                        <a:pt x="831" y="105"/>
                        <a:pt x="831" y="106"/>
                      </a:cubicBezTo>
                      <a:cubicBezTo>
                        <a:pt x="830" y="106"/>
                        <a:pt x="829" y="106"/>
                        <a:pt x="829" y="106"/>
                      </a:cubicBezTo>
                      <a:cubicBezTo>
                        <a:pt x="828" y="104"/>
                        <a:pt x="828" y="104"/>
                        <a:pt x="828" y="104"/>
                      </a:cubicBezTo>
                      <a:cubicBezTo>
                        <a:pt x="828" y="104"/>
                        <a:pt x="828" y="104"/>
                        <a:pt x="828" y="104"/>
                      </a:cubicBezTo>
                      <a:cubicBezTo>
                        <a:pt x="828" y="102"/>
                        <a:pt x="828" y="102"/>
                        <a:pt x="828" y="102"/>
                      </a:cubicBezTo>
                      <a:cubicBezTo>
                        <a:pt x="826" y="103"/>
                        <a:pt x="826" y="103"/>
                        <a:pt x="826" y="103"/>
                      </a:cubicBezTo>
                      <a:cubicBezTo>
                        <a:pt x="825" y="103"/>
                        <a:pt x="825" y="103"/>
                        <a:pt x="825" y="103"/>
                      </a:cubicBezTo>
                      <a:cubicBezTo>
                        <a:pt x="824" y="103"/>
                        <a:pt x="824" y="103"/>
                        <a:pt x="824" y="103"/>
                      </a:cubicBezTo>
                      <a:cubicBezTo>
                        <a:pt x="823" y="103"/>
                        <a:pt x="823" y="103"/>
                        <a:pt x="823" y="103"/>
                      </a:cubicBezTo>
                      <a:cubicBezTo>
                        <a:pt x="823" y="102"/>
                        <a:pt x="823" y="102"/>
                        <a:pt x="823" y="102"/>
                      </a:cubicBezTo>
                      <a:cubicBezTo>
                        <a:pt x="823" y="102"/>
                        <a:pt x="823" y="102"/>
                        <a:pt x="823" y="102"/>
                      </a:cubicBezTo>
                      <a:cubicBezTo>
                        <a:pt x="824" y="102"/>
                        <a:pt x="824" y="102"/>
                        <a:pt x="824" y="102"/>
                      </a:cubicBezTo>
                      <a:cubicBezTo>
                        <a:pt x="825" y="102"/>
                        <a:pt x="825" y="102"/>
                        <a:pt x="825" y="102"/>
                      </a:cubicBezTo>
                      <a:cubicBezTo>
                        <a:pt x="826" y="102"/>
                        <a:pt x="826" y="102"/>
                        <a:pt x="826" y="102"/>
                      </a:cubicBezTo>
                      <a:cubicBezTo>
                        <a:pt x="827" y="102"/>
                        <a:pt x="827" y="102"/>
                        <a:pt x="827" y="102"/>
                      </a:cubicBezTo>
                      <a:cubicBezTo>
                        <a:pt x="825" y="100"/>
                        <a:pt x="825" y="100"/>
                        <a:pt x="825" y="100"/>
                      </a:cubicBezTo>
                      <a:cubicBezTo>
                        <a:pt x="826" y="101"/>
                        <a:pt x="826" y="101"/>
                        <a:pt x="826" y="101"/>
                      </a:cubicBezTo>
                      <a:cubicBezTo>
                        <a:pt x="826" y="101"/>
                        <a:pt x="826" y="101"/>
                        <a:pt x="826" y="101"/>
                      </a:cubicBezTo>
                      <a:cubicBezTo>
                        <a:pt x="828" y="101"/>
                        <a:pt x="828" y="101"/>
                        <a:pt x="828" y="101"/>
                      </a:cubicBezTo>
                      <a:cubicBezTo>
                        <a:pt x="829" y="102"/>
                        <a:pt x="829" y="102"/>
                        <a:pt x="829" y="102"/>
                      </a:cubicBezTo>
                      <a:cubicBezTo>
                        <a:pt x="829" y="102"/>
                        <a:pt x="829" y="102"/>
                        <a:pt x="829" y="102"/>
                      </a:cubicBezTo>
                      <a:cubicBezTo>
                        <a:pt x="831" y="103"/>
                        <a:pt x="831" y="103"/>
                        <a:pt x="831" y="103"/>
                      </a:cubicBezTo>
                      <a:cubicBezTo>
                        <a:pt x="833" y="103"/>
                        <a:pt x="833" y="103"/>
                        <a:pt x="833" y="103"/>
                      </a:cubicBezTo>
                      <a:cubicBezTo>
                        <a:pt x="834" y="103"/>
                        <a:pt x="834" y="103"/>
                        <a:pt x="834" y="103"/>
                      </a:cubicBezTo>
                      <a:cubicBezTo>
                        <a:pt x="834" y="103"/>
                        <a:pt x="835" y="102"/>
                        <a:pt x="835" y="102"/>
                      </a:cubicBezTo>
                      <a:cubicBezTo>
                        <a:pt x="836" y="102"/>
                        <a:pt x="837" y="102"/>
                        <a:pt x="837" y="102"/>
                      </a:cubicBezTo>
                      <a:cubicBezTo>
                        <a:pt x="838" y="101"/>
                        <a:pt x="838" y="101"/>
                        <a:pt x="838" y="101"/>
                      </a:cubicBezTo>
                      <a:cubicBezTo>
                        <a:pt x="840" y="100"/>
                        <a:pt x="840" y="100"/>
                        <a:pt x="840" y="100"/>
                      </a:cubicBezTo>
                      <a:cubicBezTo>
                        <a:pt x="841" y="99"/>
                        <a:pt x="841" y="99"/>
                        <a:pt x="841" y="99"/>
                      </a:cubicBezTo>
                      <a:cubicBezTo>
                        <a:pt x="840" y="98"/>
                        <a:pt x="840" y="98"/>
                        <a:pt x="840" y="98"/>
                      </a:cubicBezTo>
                      <a:cubicBezTo>
                        <a:pt x="841" y="98"/>
                        <a:pt x="841" y="98"/>
                        <a:pt x="841" y="98"/>
                      </a:cubicBezTo>
                      <a:cubicBezTo>
                        <a:pt x="841" y="97"/>
                        <a:pt x="841" y="97"/>
                        <a:pt x="841" y="97"/>
                      </a:cubicBezTo>
                      <a:cubicBezTo>
                        <a:pt x="841" y="96"/>
                        <a:pt x="841" y="96"/>
                        <a:pt x="841" y="96"/>
                      </a:cubicBezTo>
                      <a:cubicBezTo>
                        <a:pt x="841" y="96"/>
                        <a:pt x="841" y="96"/>
                        <a:pt x="841" y="96"/>
                      </a:cubicBezTo>
                      <a:cubicBezTo>
                        <a:pt x="839" y="94"/>
                        <a:pt x="839" y="94"/>
                        <a:pt x="839" y="94"/>
                      </a:cubicBezTo>
                      <a:cubicBezTo>
                        <a:pt x="840" y="93"/>
                        <a:pt x="840" y="93"/>
                        <a:pt x="840" y="93"/>
                      </a:cubicBezTo>
                      <a:cubicBezTo>
                        <a:pt x="842" y="93"/>
                        <a:pt x="842" y="93"/>
                        <a:pt x="842" y="93"/>
                      </a:cubicBezTo>
                      <a:cubicBezTo>
                        <a:pt x="842" y="92"/>
                        <a:pt x="842" y="92"/>
                        <a:pt x="842" y="92"/>
                      </a:cubicBezTo>
                      <a:cubicBezTo>
                        <a:pt x="842" y="92"/>
                        <a:pt x="842" y="92"/>
                        <a:pt x="842" y="92"/>
                      </a:cubicBezTo>
                      <a:cubicBezTo>
                        <a:pt x="843" y="93"/>
                        <a:pt x="843" y="93"/>
                        <a:pt x="843" y="93"/>
                      </a:cubicBezTo>
                      <a:cubicBezTo>
                        <a:pt x="844" y="92"/>
                        <a:pt x="844" y="92"/>
                        <a:pt x="844" y="92"/>
                      </a:cubicBezTo>
                      <a:cubicBezTo>
                        <a:pt x="845" y="92"/>
                        <a:pt x="845" y="92"/>
                        <a:pt x="845" y="92"/>
                      </a:cubicBezTo>
                      <a:cubicBezTo>
                        <a:pt x="845" y="93"/>
                        <a:pt x="845" y="93"/>
                        <a:pt x="845" y="93"/>
                      </a:cubicBezTo>
                      <a:cubicBezTo>
                        <a:pt x="844" y="94"/>
                        <a:pt x="844" y="94"/>
                        <a:pt x="844" y="94"/>
                      </a:cubicBezTo>
                      <a:cubicBezTo>
                        <a:pt x="845" y="96"/>
                        <a:pt x="845" y="96"/>
                        <a:pt x="845" y="96"/>
                      </a:cubicBezTo>
                      <a:cubicBezTo>
                        <a:pt x="846" y="97"/>
                        <a:pt x="846" y="97"/>
                        <a:pt x="846" y="97"/>
                      </a:cubicBezTo>
                      <a:cubicBezTo>
                        <a:pt x="849" y="97"/>
                        <a:pt x="849" y="97"/>
                        <a:pt x="849" y="97"/>
                      </a:cubicBezTo>
                      <a:cubicBezTo>
                        <a:pt x="851" y="96"/>
                        <a:pt x="851" y="96"/>
                        <a:pt x="851" y="96"/>
                      </a:cubicBezTo>
                      <a:cubicBezTo>
                        <a:pt x="853" y="96"/>
                        <a:pt x="853" y="96"/>
                        <a:pt x="853" y="96"/>
                      </a:cubicBezTo>
                      <a:cubicBezTo>
                        <a:pt x="855" y="97"/>
                        <a:pt x="855" y="97"/>
                        <a:pt x="855" y="97"/>
                      </a:cubicBezTo>
                      <a:cubicBezTo>
                        <a:pt x="857" y="99"/>
                        <a:pt x="857" y="99"/>
                        <a:pt x="857" y="99"/>
                      </a:cubicBezTo>
                      <a:cubicBezTo>
                        <a:pt x="857" y="101"/>
                        <a:pt x="857" y="101"/>
                        <a:pt x="857" y="101"/>
                      </a:cubicBezTo>
                      <a:cubicBezTo>
                        <a:pt x="858" y="102"/>
                        <a:pt x="858" y="102"/>
                        <a:pt x="858" y="102"/>
                      </a:cubicBezTo>
                      <a:cubicBezTo>
                        <a:pt x="860" y="102"/>
                        <a:pt x="860" y="102"/>
                        <a:pt x="860" y="102"/>
                      </a:cubicBezTo>
                      <a:cubicBezTo>
                        <a:pt x="862" y="103"/>
                        <a:pt x="862" y="103"/>
                        <a:pt x="862" y="103"/>
                      </a:cubicBezTo>
                      <a:cubicBezTo>
                        <a:pt x="864" y="104"/>
                        <a:pt x="864" y="104"/>
                        <a:pt x="864" y="104"/>
                      </a:cubicBezTo>
                      <a:cubicBezTo>
                        <a:pt x="864" y="104"/>
                        <a:pt x="864" y="104"/>
                        <a:pt x="864" y="104"/>
                      </a:cubicBezTo>
                      <a:cubicBezTo>
                        <a:pt x="865" y="105"/>
                        <a:pt x="865" y="105"/>
                        <a:pt x="865" y="105"/>
                      </a:cubicBezTo>
                      <a:cubicBezTo>
                        <a:pt x="867" y="105"/>
                        <a:pt x="867" y="105"/>
                        <a:pt x="867" y="105"/>
                      </a:cubicBezTo>
                      <a:cubicBezTo>
                        <a:pt x="867" y="104"/>
                        <a:pt x="867" y="104"/>
                        <a:pt x="867" y="104"/>
                      </a:cubicBezTo>
                      <a:cubicBezTo>
                        <a:pt x="867" y="104"/>
                        <a:pt x="867" y="104"/>
                        <a:pt x="867" y="104"/>
                      </a:cubicBezTo>
                      <a:cubicBezTo>
                        <a:pt x="867" y="105"/>
                        <a:pt x="867" y="105"/>
                        <a:pt x="867" y="105"/>
                      </a:cubicBezTo>
                      <a:cubicBezTo>
                        <a:pt x="869" y="106"/>
                        <a:pt x="869" y="106"/>
                        <a:pt x="869" y="106"/>
                      </a:cubicBezTo>
                      <a:cubicBezTo>
                        <a:pt x="869" y="105"/>
                        <a:pt x="869" y="105"/>
                        <a:pt x="869" y="105"/>
                      </a:cubicBezTo>
                      <a:cubicBezTo>
                        <a:pt x="871" y="105"/>
                        <a:pt x="871" y="105"/>
                        <a:pt x="871" y="105"/>
                      </a:cubicBezTo>
                      <a:cubicBezTo>
                        <a:pt x="872" y="104"/>
                        <a:pt x="872" y="104"/>
                        <a:pt x="872" y="104"/>
                      </a:cubicBezTo>
                      <a:cubicBezTo>
                        <a:pt x="870" y="104"/>
                        <a:pt x="870" y="104"/>
                        <a:pt x="870" y="104"/>
                      </a:cubicBezTo>
                      <a:cubicBezTo>
                        <a:pt x="869" y="103"/>
                        <a:pt x="869" y="103"/>
                        <a:pt x="869" y="103"/>
                      </a:cubicBezTo>
                      <a:cubicBezTo>
                        <a:pt x="868" y="102"/>
                        <a:pt x="868" y="102"/>
                        <a:pt x="868" y="102"/>
                      </a:cubicBezTo>
                      <a:cubicBezTo>
                        <a:pt x="871" y="102"/>
                        <a:pt x="871" y="102"/>
                        <a:pt x="871" y="102"/>
                      </a:cubicBezTo>
                      <a:cubicBezTo>
                        <a:pt x="872" y="100"/>
                        <a:pt x="872" y="100"/>
                        <a:pt x="872" y="100"/>
                      </a:cubicBezTo>
                      <a:cubicBezTo>
                        <a:pt x="872" y="100"/>
                        <a:pt x="872" y="100"/>
                        <a:pt x="872" y="100"/>
                      </a:cubicBezTo>
                      <a:cubicBezTo>
                        <a:pt x="871" y="99"/>
                        <a:pt x="871" y="99"/>
                        <a:pt x="871" y="99"/>
                      </a:cubicBezTo>
                      <a:cubicBezTo>
                        <a:pt x="872" y="99"/>
                        <a:pt x="872" y="99"/>
                        <a:pt x="872" y="99"/>
                      </a:cubicBezTo>
                      <a:cubicBezTo>
                        <a:pt x="872" y="98"/>
                        <a:pt x="872" y="98"/>
                        <a:pt x="872" y="98"/>
                      </a:cubicBezTo>
                      <a:cubicBezTo>
                        <a:pt x="872" y="97"/>
                        <a:pt x="872" y="97"/>
                        <a:pt x="872" y="97"/>
                      </a:cubicBezTo>
                      <a:cubicBezTo>
                        <a:pt x="871" y="97"/>
                        <a:pt x="871" y="97"/>
                        <a:pt x="871" y="97"/>
                      </a:cubicBezTo>
                      <a:cubicBezTo>
                        <a:pt x="870" y="96"/>
                        <a:pt x="870" y="96"/>
                        <a:pt x="870" y="96"/>
                      </a:cubicBezTo>
                      <a:cubicBezTo>
                        <a:pt x="871" y="96"/>
                        <a:pt x="871" y="96"/>
                        <a:pt x="871" y="96"/>
                      </a:cubicBezTo>
                      <a:cubicBezTo>
                        <a:pt x="871" y="97"/>
                        <a:pt x="871" y="97"/>
                        <a:pt x="871" y="97"/>
                      </a:cubicBezTo>
                      <a:cubicBezTo>
                        <a:pt x="873" y="97"/>
                        <a:pt x="873" y="97"/>
                        <a:pt x="873" y="97"/>
                      </a:cubicBezTo>
                      <a:cubicBezTo>
                        <a:pt x="874" y="97"/>
                        <a:pt x="874" y="97"/>
                        <a:pt x="874" y="97"/>
                      </a:cubicBezTo>
                      <a:cubicBezTo>
                        <a:pt x="874" y="97"/>
                        <a:pt x="875" y="97"/>
                        <a:pt x="876" y="97"/>
                      </a:cubicBezTo>
                      <a:cubicBezTo>
                        <a:pt x="877" y="97"/>
                        <a:pt x="877" y="97"/>
                        <a:pt x="877" y="97"/>
                      </a:cubicBezTo>
                      <a:cubicBezTo>
                        <a:pt x="876" y="96"/>
                        <a:pt x="876" y="96"/>
                        <a:pt x="876" y="96"/>
                      </a:cubicBezTo>
                      <a:cubicBezTo>
                        <a:pt x="876" y="95"/>
                        <a:pt x="876" y="95"/>
                        <a:pt x="876" y="95"/>
                      </a:cubicBezTo>
                      <a:cubicBezTo>
                        <a:pt x="879" y="96"/>
                        <a:pt x="879" y="96"/>
                        <a:pt x="879" y="96"/>
                      </a:cubicBezTo>
                      <a:cubicBezTo>
                        <a:pt x="880" y="95"/>
                        <a:pt x="880" y="95"/>
                        <a:pt x="880" y="95"/>
                      </a:cubicBezTo>
                      <a:cubicBezTo>
                        <a:pt x="881" y="94"/>
                        <a:pt x="881" y="94"/>
                        <a:pt x="881" y="94"/>
                      </a:cubicBezTo>
                      <a:cubicBezTo>
                        <a:pt x="882" y="94"/>
                        <a:pt x="882" y="94"/>
                        <a:pt x="882" y="94"/>
                      </a:cubicBezTo>
                      <a:cubicBezTo>
                        <a:pt x="882" y="93"/>
                        <a:pt x="882" y="93"/>
                        <a:pt x="882" y="93"/>
                      </a:cubicBezTo>
                      <a:close/>
                      <a:moveTo>
                        <a:pt x="203" y="459"/>
                      </a:moveTo>
                      <a:cubicBezTo>
                        <a:pt x="203" y="459"/>
                        <a:pt x="203" y="459"/>
                        <a:pt x="203" y="459"/>
                      </a:cubicBezTo>
                      <a:cubicBezTo>
                        <a:pt x="202" y="456"/>
                        <a:pt x="202" y="456"/>
                        <a:pt x="202" y="456"/>
                      </a:cubicBezTo>
                      <a:lnTo>
                        <a:pt x="203" y="459"/>
                      </a:lnTo>
                      <a:close/>
                      <a:moveTo>
                        <a:pt x="134" y="383"/>
                      </a:moveTo>
                      <a:cubicBezTo>
                        <a:pt x="134" y="382"/>
                        <a:pt x="134" y="382"/>
                        <a:pt x="134" y="382"/>
                      </a:cubicBezTo>
                      <a:cubicBezTo>
                        <a:pt x="135" y="383"/>
                        <a:pt x="135" y="383"/>
                        <a:pt x="135" y="383"/>
                      </a:cubicBezTo>
                      <a:lnTo>
                        <a:pt x="134" y="383"/>
                      </a:lnTo>
                      <a:close/>
                      <a:moveTo>
                        <a:pt x="137" y="388"/>
                      </a:moveTo>
                      <a:cubicBezTo>
                        <a:pt x="137" y="389"/>
                        <a:pt x="137" y="389"/>
                        <a:pt x="137" y="389"/>
                      </a:cubicBezTo>
                      <a:cubicBezTo>
                        <a:pt x="137" y="388"/>
                        <a:pt x="137" y="388"/>
                        <a:pt x="137" y="388"/>
                      </a:cubicBezTo>
                      <a:cubicBezTo>
                        <a:pt x="135" y="387"/>
                        <a:pt x="135" y="387"/>
                        <a:pt x="135" y="387"/>
                      </a:cubicBezTo>
                      <a:lnTo>
                        <a:pt x="137" y="388"/>
                      </a:lnTo>
                      <a:close/>
                      <a:moveTo>
                        <a:pt x="133" y="370"/>
                      </a:moveTo>
                      <a:cubicBezTo>
                        <a:pt x="133" y="370"/>
                        <a:pt x="133" y="370"/>
                        <a:pt x="133" y="370"/>
                      </a:cubicBezTo>
                      <a:cubicBezTo>
                        <a:pt x="135" y="370"/>
                        <a:pt x="135" y="370"/>
                        <a:pt x="135" y="370"/>
                      </a:cubicBezTo>
                      <a:lnTo>
                        <a:pt x="133" y="370"/>
                      </a:lnTo>
                      <a:close/>
                      <a:moveTo>
                        <a:pt x="204" y="461"/>
                      </a:moveTo>
                      <a:cubicBezTo>
                        <a:pt x="203" y="459"/>
                        <a:pt x="203" y="459"/>
                        <a:pt x="203" y="459"/>
                      </a:cubicBezTo>
                      <a:cubicBezTo>
                        <a:pt x="204" y="461"/>
                        <a:pt x="204" y="461"/>
                        <a:pt x="204" y="461"/>
                      </a:cubicBezTo>
                      <a:cubicBezTo>
                        <a:pt x="206" y="462"/>
                        <a:pt x="206" y="462"/>
                        <a:pt x="206" y="462"/>
                      </a:cubicBezTo>
                      <a:cubicBezTo>
                        <a:pt x="203" y="460"/>
                        <a:pt x="203" y="460"/>
                        <a:pt x="203" y="460"/>
                      </a:cubicBezTo>
                      <a:lnTo>
                        <a:pt x="204" y="461"/>
                      </a:lnTo>
                      <a:close/>
                      <a:moveTo>
                        <a:pt x="115" y="307"/>
                      </a:moveTo>
                      <a:cubicBezTo>
                        <a:pt x="115" y="307"/>
                        <a:pt x="115" y="306"/>
                        <a:pt x="115" y="306"/>
                      </a:cubicBezTo>
                      <a:cubicBezTo>
                        <a:pt x="115" y="306"/>
                        <a:pt x="115" y="307"/>
                        <a:pt x="115" y="307"/>
                      </a:cubicBezTo>
                      <a:close/>
                      <a:moveTo>
                        <a:pt x="115" y="306"/>
                      </a:moveTo>
                      <a:cubicBezTo>
                        <a:pt x="115" y="306"/>
                        <a:pt x="115" y="306"/>
                        <a:pt x="115" y="306"/>
                      </a:cubicBezTo>
                      <a:cubicBezTo>
                        <a:pt x="115" y="306"/>
                        <a:pt x="115" y="306"/>
                        <a:pt x="115" y="306"/>
                      </a:cubicBezTo>
                      <a:close/>
                      <a:moveTo>
                        <a:pt x="129" y="445"/>
                      </a:moveTo>
                      <a:cubicBezTo>
                        <a:pt x="131" y="446"/>
                        <a:pt x="131" y="446"/>
                        <a:pt x="131" y="446"/>
                      </a:cubicBezTo>
                      <a:cubicBezTo>
                        <a:pt x="129" y="445"/>
                        <a:pt x="129" y="445"/>
                        <a:pt x="129" y="445"/>
                      </a:cubicBezTo>
                      <a:close/>
                      <a:moveTo>
                        <a:pt x="76" y="366"/>
                      </a:moveTo>
                      <a:cubicBezTo>
                        <a:pt x="76" y="366"/>
                        <a:pt x="76" y="366"/>
                        <a:pt x="76" y="366"/>
                      </a:cubicBezTo>
                      <a:cubicBezTo>
                        <a:pt x="75" y="366"/>
                        <a:pt x="75" y="366"/>
                        <a:pt x="75" y="366"/>
                      </a:cubicBezTo>
                      <a:lnTo>
                        <a:pt x="76" y="366"/>
                      </a:lnTo>
                      <a:close/>
                      <a:moveTo>
                        <a:pt x="77" y="367"/>
                      </a:moveTo>
                      <a:cubicBezTo>
                        <a:pt x="77" y="368"/>
                        <a:pt x="77" y="368"/>
                        <a:pt x="77" y="368"/>
                      </a:cubicBezTo>
                      <a:cubicBezTo>
                        <a:pt x="77" y="367"/>
                        <a:pt x="77" y="367"/>
                        <a:pt x="77" y="367"/>
                      </a:cubicBezTo>
                      <a:close/>
                      <a:moveTo>
                        <a:pt x="37" y="300"/>
                      </a:moveTo>
                      <a:cubicBezTo>
                        <a:pt x="37" y="300"/>
                        <a:pt x="37" y="300"/>
                        <a:pt x="37" y="300"/>
                      </a:cubicBezTo>
                      <a:cubicBezTo>
                        <a:pt x="36" y="300"/>
                        <a:pt x="36" y="300"/>
                        <a:pt x="36" y="300"/>
                      </a:cubicBezTo>
                      <a:lnTo>
                        <a:pt x="37" y="300"/>
                      </a:lnTo>
                      <a:close/>
                      <a:moveTo>
                        <a:pt x="16" y="372"/>
                      </a:moveTo>
                      <a:cubicBezTo>
                        <a:pt x="15" y="372"/>
                        <a:pt x="15" y="372"/>
                        <a:pt x="15" y="372"/>
                      </a:cubicBezTo>
                      <a:cubicBezTo>
                        <a:pt x="17" y="372"/>
                        <a:pt x="17" y="372"/>
                        <a:pt x="17" y="372"/>
                      </a:cubicBezTo>
                      <a:lnTo>
                        <a:pt x="16" y="372"/>
                      </a:lnTo>
                      <a:close/>
                      <a:moveTo>
                        <a:pt x="41" y="400"/>
                      </a:moveTo>
                      <a:cubicBezTo>
                        <a:pt x="42" y="401"/>
                        <a:pt x="42" y="401"/>
                        <a:pt x="42" y="401"/>
                      </a:cubicBezTo>
                      <a:cubicBezTo>
                        <a:pt x="42" y="401"/>
                        <a:pt x="42" y="401"/>
                        <a:pt x="42" y="401"/>
                      </a:cubicBezTo>
                      <a:lnTo>
                        <a:pt x="41" y="400"/>
                      </a:lnTo>
                      <a:close/>
                      <a:moveTo>
                        <a:pt x="71" y="379"/>
                      </a:moveTo>
                      <a:cubicBezTo>
                        <a:pt x="70" y="379"/>
                        <a:pt x="61" y="378"/>
                        <a:pt x="61" y="378"/>
                      </a:cubicBezTo>
                      <a:cubicBezTo>
                        <a:pt x="71" y="379"/>
                        <a:pt x="71" y="379"/>
                        <a:pt x="71" y="379"/>
                      </a:cubicBezTo>
                      <a:cubicBezTo>
                        <a:pt x="72" y="378"/>
                        <a:pt x="72" y="378"/>
                        <a:pt x="72" y="378"/>
                      </a:cubicBezTo>
                      <a:cubicBezTo>
                        <a:pt x="72" y="378"/>
                        <a:pt x="71" y="379"/>
                        <a:pt x="71" y="379"/>
                      </a:cubicBezTo>
                      <a:close/>
                      <a:moveTo>
                        <a:pt x="82" y="373"/>
                      </a:moveTo>
                      <a:cubicBezTo>
                        <a:pt x="83" y="374"/>
                        <a:pt x="83" y="374"/>
                        <a:pt x="83" y="374"/>
                      </a:cubicBezTo>
                      <a:cubicBezTo>
                        <a:pt x="84" y="375"/>
                        <a:pt x="84" y="375"/>
                        <a:pt x="84" y="375"/>
                      </a:cubicBezTo>
                      <a:lnTo>
                        <a:pt x="82" y="373"/>
                      </a:lnTo>
                      <a:close/>
                      <a:moveTo>
                        <a:pt x="224" y="284"/>
                      </a:moveTo>
                      <a:cubicBezTo>
                        <a:pt x="224" y="284"/>
                        <a:pt x="224" y="285"/>
                        <a:pt x="224" y="285"/>
                      </a:cubicBezTo>
                      <a:lnTo>
                        <a:pt x="224" y="284"/>
                      </a:lnTo>
                      <a:close/>
                      <a:moveTo>
                        <a:pt x="264" y="298"/>
                      </a:moveTo>
                      <a:cubicBezTo>
                        <a:pt x="272" y="298"/>
                        <a:pt x="272" y="298"/>
                        <a:pt x="272" y="298"/>
                      </a:cubicBezTo>
                      <a:cubicBezTo>
                        <a:pt x="264" y="298"/>
                        <a:pt x="264" y="298"/>
                        <a:pt x="264" y="298"/>
                      </a:cubicBezTo>
                      <a:close/>
                      <a:moveTo>
                        <a:pt x="390" y="271"/>
                      </a:moveTo>
                      <a:cubicBezTo>
                        <a:pt x="390" y="271"/>
                        <a:pt x="390" y="271"/>
                        <a:pt x="390" y="271"/>
                      </a:cubicBezTo>
                      <a:cubicBezTo>
                        <a:pt x="390" y="271"/>
                        <a:pt x="390" y="271"/>
                        <a:pt x="390" y="271"/>
                      </a:cubicBezTo>
                      <a:close/>
                      <a:moveTo>
                        <a:pt x="517" y="6"/>
                      </a:moveTo>
                      <a:cubicBezTo>
                        <a:pt x="517" y="6"/>
                        <a:pt x="516" y="6"/>
                        <a:pt x="516" y="6"/>
                      </a:cubicBezTo>
                      <a:cubicBezTo>
                        <a:pt x="516" y="6"/>
                        <a:pt x="517" y="6"/>
                        <a:pt x="517" y="6"/>
                      </a:cubicBezTo>
                      <a:close/>
                      <a:moveTo>
                        <a:pt x="157" y="214"/>
                      </a:moveTo>
                      <a:cubicBezTo>
                        <a:pt x="157" y="214"/>
                        <a:pt x="157" y="214"/>
                        <a:pt x="157" y="214"/>
                      </a:cubicBezTo>
                      <a:cubicBezTo>
                        <a:pt x="158" y="214"/>
                        <a:pt x="158" y="214"/>
                        <a:pt x="158" y="214"/>
                      </a:cubicBezTo>
                      <a:lnTo>
                        <a:pt x="157" y="214"/>
                      </a:lnTo>
                      <a:close/>
                      <a:moveTo>
                        <a:pt x="146" y="205"/>
                      </a:moveTo>
                      <a:cubicBezTo>
                        <a:pt x="146" y="205"/>
                        <a:pt x="146" y="206"/>
                        <a:pt x="146" y="206"/>
                      </a:cubicBezTo>
                      <a:cubicBezTo>
                        <a:pt x="146" y="206"/>
                        <a:pt x="146" y="205"/>
                        <a:pt x="146" y="205"/>
                      </a:cubicBezTo>
                      <a:close/>
                      <a:moveTo>
                        <a:pt x="142" y="210"/>
                      </a:moveTo>
                      <a:cubicBezTo>
                        <a:pt x="142" y="210"/>
                        <a:pt x="142" y="210"/>
                        <a:pt x="142" y="210"/>
                      </a:cubicBezTo>
                      <a:cubicBezTo>
                        <a:pt x="142" y="210"/>
                        <a:pt x="142" y="210"/>
                        <a:pt x="142" y="210"/>
                      </a:cubicBezTo>
                      <a:cubicBezTo>
                        <a:pt x="142" y="210"/>
                        <a:pt x="142" y="210"/>
                        <a:pt x="142" y="210"/>
                      </a:cubicBezTo>
                      <a:cubicBezTo>
                        <a:pt x="142" y="210"/>
                        <a:pt x="142" y="210"/>
                        <a:pt x="142" y="210"/>
                      </a:cubicBezTo>
                      <a:cubicBezTo>
                        <a:pt x="142" y="210"/>
                        <a:pt x="142" y="210"/>
                        <a:pt x="142" y="210"/>
                      </a:cubicBezTo>
                      <a:close/>
                      <a:moveTo>
                        <a:pt x="190" y="149"/>
                      </a:moveTo>
                      <a:cubicBezTo>
                        <a:pt x="189" y="149"/>
                        <a:pt x="189" y="149"/>
                        <a:pt x="189" y="149"/>
                      </a:cubicBezTo>
                      <a:cubicBezTo>
                        <a:pt x="189" y="149"/>
                        <a:pt x="189" y="149"/>
                        <a:pt x="189" y="149"/>
                      </a:cubicBezTo>
                      <a:lnTo>
                        <a:pt x="190" y="149"/>
                      </a:lnTo>
                      <a:close/>
                      <a:moveTo>
                        <a:pt x="184" y="148"/>
                      </a:moveTo>
                      <a:cubicBezTo>
                        <a:pt x="184" y="148"/>
                        <a:pt x="184" y="148"/>
                        <a:pt x="184" y="148"/>
                      </a:cubicBezTo>
                      <a:cubicBezTo>
                        <a:pt x="183" y="147"/>
                        <a:pt x="183" y="147"/>
                        <a:pt x="183" y="147"/>
                      </a:cubicBezTo>
                      <a:lnTo>
                        <a:pt x="184" y="148"/>
                      </a:lnTo>
                      <a:close/>
                      <a:moveTo>
                        <a:pt x="111" y="167"/>
                      </a:moveTo>
                      <a:cubicBezTo>
                        <a:pt x="111" y="167"/>
                        <a:pt x="111" y="167"/>
                        <a:pt x="111" y="167"/>
                      </a:cubicBezTo>
                      <a:close/>
                      <a:moveTo>
                        <a:pt x="167" y="240"/>
                      </a:moveTo>
                      <a:cubicBezTo>
                        <a:pt x="167" y="240"/>
                        <a:pt x="168" y="240"/>
                        <a:pt x="168" y="240"/>
                      </a:cubicBezTo>
                      <a:lnTo>
                        <a:pt x="167" y="240"/>
                      </a:lnTo>
                      <a:close/>
                      <a:moveTo>
                        <a:pt x="170" y="239"/>
                      </a:moveTo>
                      <a:cubicBezTo>
                        <a:pt x="170" y="239"/>
                        <a:pt x="170" y="239"/>
                        <a:pt x="170" y="239"/>
                      </a:cubicBezTo>
                      <a:cubicBezTo>
                        <a:pt x="170" y="240"/>
                        <a:pt x="170" y="240"/>
                        <a:pt x="170" y="240"/>
                      </a:cubicBezTo>
                      <a:lnTo>
                        <a:pt x="170" y="239"/>
                      </a:lnTo>
                      <a:close/>
                      <a:moveTo>
                        <a:pt x="179" y="239"/>
                      </a:moveTo>
                      <a:cubicBezTo>
                        <a:pt x="179" y="239"/>
                        <a:pt x="179" y="239"/>
                        <a:pt x="179" y="239"/>
                      </a:cubicBezTo>
                      <a:cubicBezTo>
                        <a:pt x="180" y="239"/>
                        <a:pt x="180" y="239"/>
                        <a:pt x="180" y="239"/>
                      </a:cubicBezTo>
                      <a:lnTo>
                        <a:pt x="179" y="239"/>
                      </a:lnTo>
                      <a:close/>
                      <a:moveTo>
                        <a:pt x="183" y="239"/>
                      </a:moveTo>
                      <a:cubicBezTo>
                        <a:pt x="183" y="239"/>
                        <a:pt x="183" y="239"/>
                        <a:pt x="183" y="239"/>
                      </a:cubicBezTo>
                      <a:cubicBezTo>
                        <a:pt x="184" y="239"/>
                        <a:pt x="184" y="239"/>
                        <a:pt x="184" y="239"/>
                      </a:cubicBezTo>
                      <a:lnTo>
                        <a:pt x="183" y="239"/>
                      </a:lnTo>
                      <a:close/>
                      <a:moveTo>
                        <a:pt x="295" y="344"/>
                      </a:moveTo>
                      <a:cubicBezTo>
                        <a:pt x="295" y="344"/>
                        <a:pt x="294" y="344"/>
                        <a:pt x="294" y="344"/>
                      </a:cubicBezTo>
                      <a:cubicBezTo>
                        <a:pt x="294" y="344"/>
                        <a:pt x="294" y="344"/>
                        <a:pt x="294" y="344"/>
                      </a:cubicBezTo>
                      <a:cubicBezTo>
                        <a:pt x="288" y="345"/>
                        <a:pt x="288" y="345"/>
                        <a:pt x="288" y="345"/>
                      </a:cubicBezTo>
                      <a:lnTo>
                        <a:pt x="295" y="344"/>
                      </a:lnTo>
                      <a:close/>
                      <a:moveTo>
                        <a:pt x="512" y="364"/>
                      </a:moveTo>
                      <a:cubicBezTo>
                        <a:pt x="512" y="364"/>
                        <a:pt x="512" y="364"/>
                        <a:pt x="512" y="364"/>
                      </a:cubicBezTo>
                      <a:cubicBezTo>
                        <a:pt x="512" y="364"/>
                        <a:pt x="512" y="364"/>
                        <a:pt x="512" y="364"/>
                      </a:cubicBezTo>
                      <a:cubicBezTo>
                        <a:pt x="512" y="364"/>
                        <a:pt x="512" y="364"/>
                        <a:pt x="512" y="3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28" name="Freeform 153"/>
                <p:cNvSpPr>
                  <a:spLocks/>
                </p:cNvSpPr>
                <p:nvPr/>
              </p:nvSpPr>
              <p:spPr bwMode="auto">
                <a:xfrm>
                  <a:off x="907" y="138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29" name="Freeform 154"/>
                <p:cNvSpPr>
                  <a:spLocks/>
                </p:cNvSpPr>
                <p:nvPr/>
              </p:nvSpPr>
              <p:spPr bwMode="auto">
                <a:xfrm>
                  <a:off x="1145" y="1434"/>
                  <a:ext cx="0" cy="1"/>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30" name="Freeform 155"/>
                <p:cNvSpPr>
                  <a:spLocks/>
                </p:cNvSpPr>
                <p:nvPr/>
              </p:nvSpPr>
              <p:spPr bwMode="auto">
                <a:xfrm>
                  <a:off x="878" y="1492"/>
                  <a:ext cx="5" cy="3"/>
                </a:xfrm>
                <a:custGeom>
                  <a:avLst/>
                  <a:gdLst>
                    <a:gd name="T0" fmla="*/ 7 w 9"/>
                    <a:gd name="T1" fmla="*/ 2 h 5"/>
                    <a:gd name="T2" fmla="*/ 7 w 9"/>
                    <a:gd name="T3" fmla="*/ 2 h 5"/>
                    <a:gd name="T4" fmla="*/ 7 w 9"/>
                    <a:gd name="T5" fmla="*/ 1 h 5"/>
                    <a:gd name="T6" fmla="*/ 8 w 9"/>
                    <a:gd name="T7" fmla="*/ 1 h 5"/>
                    <a:gd name="T8" fmla="*/ 8 w 9"/>
                    <a:gd name="T9" fmla="*/ 1 h 5"/>
                    <a:gd name="T10" fmla="*/ 8 w 9"/>
                    <a:gd name="T11" fmla="*/ 1 h 5"/>
                    <a:gd name="T12" fmla="*/ 9 w 9"/>
                    <a:gd name="T13" fmla="*/ 1 h 5"/>
                    <a:gd name="T14" fmla="*/ 8 w 9"/>
                    <a:gd name="T15" fmla="*/ 0 h 5"/>
                    <a:gd name="T16" fmla="*/ 8 w 9"/>
                    <a:gd name="T17" fmla="*/ 1 h 5"/>
                    <a:gd name="T18" fmla="*/ 7 w 9"/>
                    <a:gd name="T19" fmla="*/ 1 h 5"/>
                    <a:gd name="T20" fmla="*/ 7 w 9"/>
                    <a:gd name="T21" fmla="*/ 1 h 5"/>
                    <a:gd name="T22" fmla="*/ 7 w 9"/>
                    <a:gd name="T23" fmla="*/ 1 h 5"/>
                    <a:gd name="T24" fmla="*/ 6 w 9"/>
                    <a:gd name="T25" fmla="*/ 1 h 5"/>
                    <a:gd name="T26" fmla="*/ 6 w 9"/>
                    <a:gd name="T27" fmla="*/ 1 h 5"/>
                    <a:gd name="T28" fmla="*/ 5 w 9"/>
                    <a:gd name="T29" fmla="*/ 2 h 5"/>
                    <a:gd name="T30" fmla="*/ 5 w 9"/>
                    <a:gd name="T31" fmla="*/ 2 h 5"/>
                    <a:gd name="T32" fmla="*/ 4 w 9"/>
                    <a:gd name="T33" fmla="*/ 2 h 5"/>
                    <a:gd name="T34" fmla="*/ 3 w 9"/>
                    <a:gd name="T35" fmla="*/ 2 h 5"/>
                    <a:gd name="T36" fmla="*/ 3 w 9"/>
                    <a:gd name="T37" fmla="*/ 2 h 5"/>
                    <a:gd name="T38" fmla="*/ 3 w 9"/>
                    <a:gd name="T39" fmla="*/ 2 h 5"/>
                    <a:gd name="T40" fmla="*/ 2 w 9"/>
                    <a:gd name="T41" fmla="*/ 3 h 5"/>
                    <a:gd name="T42" fmla="*/ 1 w 9"/>
                    <a:gd name="T43" fmla="*/ 3 h 5"/>
                    <a:gd name="T44" fmla="*/ 1 w 9"/>
                    <a:gd name="T45" fmla="*/ 3 h 5"/>
                    <a:gd name="T46" fmla="*/ 1 w 9"/>
                    <a:gd name="T47" fmla="*/ 3 h 5"/>
                    <a:gd name="T48" fmla="*/ 0 w 9"/>
                    <a:gd name="T49" fmla="*/ 3 h 5"/>
                    <a:gd name="T50" fmla="*/ 0 w 9"/>
                    <a:gd name="T51" fmla="*/ 3 h 5"/>
                    <a:gd name="T52" fmla="*/ 0 w 9"/>
                    <a:gd name="T53" fmla="*/ 4 h 5"/>
                    <a:gd name="T54" fmla="*/ 0 w 9"/>
                    <a:gd name="T55" fmla="*/ 4 h 5"/>
                    <a:gd name="T56" fmla="*/ 0 w 9"/>
                    <a:gd name="T57" fmla="*/ 4 h 5"/>
                    <a:gd name="T58" fmla="*/ 1 w 9"/>
                    <a:gd name="T59" fmla="*/ 5 h 5"/>
                    <a:gd name="T60" fmla="*/ 1 w 9"/>
                    <a:gd name="T61" fmla="*/ 5 h 5"/>
                    <a:gd name="T62" fmla="*/ 2 w 9"/>
                    <a:gd name="T63" fmla="*/ 5 h 5"/>
                    <a:gd name="T64" fmla="*/ 2 w 9"/>
                    <a:gd name="T65" fmla="*/ 5 h 5"/>
                    <a:gd name="T66" fmla="*/ 3 w 9"/>
                    <a:gd name="T67" fmla="*/ 5 h 5"/>
                    <a:gd name="T68" fmla="*/ 4 w 9"/>
                    <a:gd name="T69" fmla="*/ 5 h 5"/>
                    <a:gd name="T70" fmla="*/ 4 w 9"/>
                    <a:gd name="T71" fmla="*/ 5 h 5"/>
                    <a:gd name="T72" fmla="*/ 5 w 9"/>
                    <a:gd name="T73" fmla="*/ 5 h 5"/>
                    <a:gd name="T74" fmla="*/ 5 w 9"/>
                    <a:gd name="T75" fmla="*/ 4 h 5"/>
                    <a:gd name="T76" fmla="*/ 6 w 9"/>
                    <a:gd name="T77" fmla="*/ 4 h 5"/>
                    <a:gd name="T78" fmla="*/ 6 w 9"/>
                    <a:gd name="T79" fmla="*/ 4 h 5"/>
                    <a:gd name="T80" fmla="*/ 6 w 9"/>
                    <a:gd name="T81" fmla="*/ 4 h 5"/>
                    <a:gd name="T82" fmla="*/ 6 w 9"/>
                    <a:gd name="T83" fmla="*/ 4 h 5"/>
                    <a:gd name="T84" fmla="*/ 7 w 9"/>
                    <a:gd name="T85" fmla="*/ 3 h 5"/>
                    <a:gd name="T86" fmla="*/ 7 w 9"/>
                    <a:gd name="T87" fmla="*/ 3 h 5"/>
                    <a:gd name="T88" fmla="*/ 7 w 9"/>
                    <a:gd name="T89" fmla="*/ 3 h 5"/>
                    <a:gd name="T90" fmla="*/ 6 w 9"/>
                    <a:gd name="T91" fmla="*/ 3 h 5"/>
                    <a:gd name="T92" fmla="*/ 6 w 9"/>
                    <a:gd name="T93" fmla="*/ 2 h 5"/>
                    <a:gd name="T94" fmla="*/ 7 w 9"/>
                    <a:gd name="T9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 h="5">
                      <a:moveTo>
                        <a:pt x="7" y="2"/>
                      </a:moveTo>
                      <a:cubicBezTo>
                        <a:pt x="7" y="2"/>
                        <a:pt x="7" y="2"/>
                        <a:pt x="7" y="2"/>
                      </a:cubicBezTo>
                      <a:cubicBezTo>
                        <a:pt x="7" y="1"/>
                        <a:pt x="7" y="1"/>
                        <a:pt x="7" y="1"/>
                      </a:cubicBezTo>
                      <a:cubicBezTo>
                        <a:pt x="8" y="1"/>
                        <a:pt x="8" y="1"/>
                        <a:pt x="8" y="1"/>
                      </a:cubicBezTo>
                      <a:cubicBezTo>
                        <a:pt x="8" y="1"/>
                        <a:pt x="8" y="1"/>
                        <a:pt x="8" y="1"/>
                      </a:cubicBezTo>
                      <a:cubicBezTo>
                        <a:pt x="8" y="1"/>
                        <a:pt x="8" y="1"/>
                        <a:pt x="8" y="1"/>
                      </a:cubicBezTo>
                      <a:cubicBezTo>
                        <a:pt x="9" y="1"/>
                        <a:pt x="9" y="1"/>
                        <a:pt x="9" y="1"/>
                      </a:cubicBezTo>
                      <a:cubicBezTo>
                        <a:pt x="8" y="0"/>
                        <a:pt x="8" y="0"/>
                        <a:pt x="8" y="0"/>
                      </a:cubicBezTo>
                      <a:cubicBezTo>
                        <a:pt x="8" y="1"/>
                        <a:pt x="8" y="1"/>
                        <a:pt x="8" y="1"/>
                      </a:cubicBezTo>
                      <a:cubicBezTo>
                        <a:pt x="7" y="1"/>
                        <a:pt x="7" y="1"/>
                        <a:pt x="7" y="1"/>
                      </a:cubicBezTo>
                      <a:cubicBezTo>
                        <a:pt x="7" y="1"/>
                        <a:pt x="7" y="1"/>
                        <a:pt x="7" y="1"/>
                      </a:cubicBezTo>
                      <a:cubicBezTo>
                        <a:pt x="7" y="1"/>
                        <a:pt x="7" y="1"/>
                        <a:pt x="7" y="1"/>
                      </a:cubicBezTo>
                      <a:cubicBezTo>
                        <a:pt x="6" y="1"/>
                        <a:pt x="6" y="1"/>
                        <a:pt x="6" y="1"/>
                      </a:cubicBezTo>
                      <a:cubicBezTo>
                        <a:pt x="6" y="1"/>
                        <a:pt x="6" y="1"/>
                        <a:pt x="6" y="1"/>
                      </a:cubicBezTo>
                      <a:cubicBezTo>
                        <a:pt x="5" y="2"/>
                        <a:pt x="5" y="2"/>
                        <a:pt x="5" y="2"/>
                      </a:cubicBezTo>
                      <a:cubicBezTo>
                        <a:pt x="5" y="2"/>
                        <a:pt x="5" y="2"/>
                        <a:pt x="5" y="2"/>
                      </a:cubicBezTo>
                      <a:cubicBezTo>
                        <a:pt x="4" y="2"/>
                        <a:pt x="4" y="2"/>
                        <a:pt x="4" y="2"/>
                      </a:cubicBezTo>
                      <a:cubicBezTo>
                        <a:pt x="3" y="2"/>
                        <a:pt x="3" y="2"/>
                        <a:pt x="3" y="2"/>
                      </a:cubicBezTo>
                      <a:cubicBezTo>
                        <a:pt x="3" y="2"/>
                        <a:pt x="3" y="2"/>
                        <a:pt x="3" y="2"/>
                      </a:cubicBezTo>
                      <a:cubicBezTo>
                        <a:pt x="3" y="2"/>
                        <a:pt x="3" y="2"/>
                        <a:pt x="3" y="2"/>
                      </a:cubicBezTo>
                      <a:cubicBezTo>
                        <a:pt x="2" y="3"/>
                        <a:pt x="2" y="3"/>
                        <a:pt x="2" y="3"/>
                      </a:cubicBezTo>
                      <a:cubicBezTo>
                        <a:pt x="1" y="3"/>
                        <a:pt x="1" y="3"/>
                        <a:pt x="1" y="3"/>
                      </a:cubicBezTo>
                      <a:cubicBezTo>
                        <a:pt x="1" y="3"/>
                        <a:pt x="1" y="3"/>
                        <a:pt x="1" y="3"/>
                      </a:cubicBezTo>
                      <a:cubicBezTo>
                        <a:pt x="1" y="3"/>
                        <a:pt x="1" y="3"/>
                        <a:pt x="1" y="3"/>
                      </a:cubicBezTo>
                      <a:cubicBezTo>
                        <a:pt x="0" y="3"/>
                        <a:pt x="0" y="3"/>
                        <a:pt x="0" y="3"/>
                      </a:cubicBezTo>
                      <a:cubicBezTo>
                        <a:pt x="0" y="3"/>
                        <a:pt x="0" y="3"/>
                        <a:pt x="0" y="3"/>
                      </a:cubicBezTo>
                      <a:cubicBezTo>
                        <a:pt x="0" y="3"/>
                        <a:pt x="0" y="3"/>
                        <a:pt x="0" y="4"/>
                      </a:cubicBezTo>
                      <a:cubicBezTo>
                        <a:pt x="0" y="4"/>
                        <a:pt x="0" y="4"/>
                        <a:pt x="0" y="4"/>
                      </a:cubicBezTo>
                      <a:cubicBezTo>
                        <a:pt x="0" y="4"/>
                        <a:pt x="0" y="4"/>
                        <a:pt x="0" y="4"/>
                      </a:cubicBezTo>
                      <a:cubicBezTo>
                        <a:pt x="1" y="5"/>
                        <a:pt x="1" y="5"/>
                        <a:pt x="1" y="5"/>
                      </a:cubicBezTo>
                      <a:cubicBezTo>
                        <a:pt x="1" y="5"/>
                        <a:pt x="1" y="5"/>
                        <a:pt x="1" y="5"/>
                      </a:cubicBezTo>
                      <a:cubicBezTo>
                        <a:pt x="2" y="5"/>
                        <a:pt x="2" y="5"/>
                        <a:pt x="2" y="5"/>
                      </a:cubicBezTo>
                      <a:cubicBezTo>
                        <a:pt x="2" y="5"/>
                        <a:pt x="2" y="5"/>
                        <a:pt x="2" y="5"/>
                      </a:cubicBezTo>
                      <a:cubicBezTo>
                        <a:pt x="3" y="5"/>
                        <a:pt x="3" y="5"/>
                        <a:pt x="3" y="5"/>
                      </a:cubicBezTo>
                      <a:cubicBezTo>
                        <a:pt x="4" y="5"/>
                        <a:pt x="4" y="5"/>
                        <a:pt x="4" y="5"/>
                      </a:cubicBezTo>
                      <a:cubicBezTo>
                        <a:pt x="4" y="5"/>
                        <a:pt x="4" y="5"/>
                        <a:pt x="4" y="5"/>
                      </a:cubicBezTo>
                      <a:cubicBezTo>
                        <a:pt x="5" y="5"/>
                        <a:pt x="5" y="5"/>
                        <a:pt x="5" y="5"/>
                      </a:cubicBezTo>
                      <a:cubicBezTo>
                        <a:pt x="5" y="4"/>
                        <a:pt x="5" y="4"/>
                        <a:pt x="5" y="4"/>
                      </a:cubicBezTo>
                      <a:cubicBezTo>
                        <a:pt x="6" y="4"/>
                        <a:pt x="6" y="4"/>
                        <a:pt x="6" y="4"/>
                      </a:cubicBezTo>
                      <a:cubicBezTo>
                        <a:pt x="6" y="4"/>
                        <a:pt x="6" y="4"/>
                        <a:pt x="6" y="4"/>
                      </a:cubicBezTo>
                      <a:cubicBezTo>
                        <a:pt x="6" y="4"/>
                        <a:pt x="6" y="4"/>
                        <a:pt x="6" y="4"/>
                      </a:cubicBezTo>
                      <a:cubicBezTo>
                        <a:pt x="6" y="4"/>
                        <a:pt x="6" y="4"/>
                        <a:pt x="6" y="4"/>
                      </a:cubicBezTo>
                      <a:cubicBezTo>
                        <a:pt x="7" y="3"/>
                        <a:pt x="7" y="3"/>
                        <a:pt x="7" y="3"/>
                      </a:cubicBezTo>
                      <a:cubicBezTo>
                        <a:pt x="7" y="3"/>
                        <a:pt x="7" y="3"/>
                        <a:pt x="7" y="3"/>
                      </a:cubicBezTo>
                      <a:cubicBezTo>
                        <a:pt x="7" y="3"/>
                        <a:pt x="7" y="3"/>
                        <a:pt x="7" y="3"/>
                      </a:cubicBezTo>
                      <a:cubicBezTo>
                        <a:pt x="6" y="3"/>
                        <a:pt x="6" y="3"/>
                        <a:pt x="6" y="3"/>
                      </a:cubicBezTo>
                      <a:cubicBezTo>
                        <a:pt x="6" y="2"/>
                        <a:pt x="6" y="2"/>
                        <a:pt x="6" y="2"/>
                      </a:cubicBezTo>
                      <a:lnTo>
                        <a:pt x="7"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31" name="Freeform 156"/>
                <p:cNvSpPr>
                  <a:spLocks/>
                </p:cNvSpPr>
                <p:nvPr/>
              </p:nvSpPr>
              <p:spPr bwMode="auto">
                <a:xfrm>
                  <a:off x="830" y="1433"/>
                  <a:ext cx="1" cy="1"/>
                </a:xfrm>
                <a:custGeom>
                  <a:avLst/>
                  <a:gdLst>
                    <a:gd name="T0" fmla="*/ 1 w 1"/>
                    <a:gd name="T1" fmla="*/ 1 h 1"/>
                    <a:gd name="T2" fmla="*/ 1 w 1"/>
                    <a:gd name="T3" fmla="*/ 1 h 1"/>
                    <a:gd name="T4" fmla="*/ 1 w 1"/>
                    <a:gd name="T5" fmla="*/ 0 h 1"/>
                    <a:gd name="T6" fmla="*/ 1 w 1"/>
                    <a:gd name="T7" fmla="*/ 0 h 1"/>
                    <a:gd name="T8" fmla="*/ 1 w 1"/>
                    <a:gd name="T9" fmla="*/ 0 h 1"/>
                    <a:gd name="T10" fmla="*/ 1 w 1"/>
                    <a:gd name="T11" fmla="*/ 0 h 1"/>
                    <a:gd name="T12" fmla="*/ 1 w 1"/>
                    <a:gd name="T13" fmla="*/ 0 h 1"/>
                    <a:gd name="T14" fmla="*/ 1 w 1"/>
                    <a:gd name="T15" fmla="*/ 0 h 1"/>
                    <a:gd name="T16" fmla="*/ 1 w 1"/>
                    <a:gd name="T17" fmla="*/ 0 h 1"/>
                    <a:gd name="T18" fmla="*/ 1 w 1"/>
                    <a:gd name="T19" fmla="*/ 0 h 1"/>
                    <a:gd name="T20" fmla="*/ 1 w 1"/>
                    <a:gd name="T21" fmla="*/ 0 h 1"/>
                    <a:gd name="T22" fmla="*/ 0 w 1"/>
                    <a:gd name="T23" fmla="*/ 0 h 1"/>
                    <a:gd name="T24" fmla="*/ 0 w 1"/>
                    <a:gd name="T25" fmla="*/ 0 h 1"/>
                    <a:gd name="T26" fmla="*/ 0 w 1"/>
                    <a:gd name="T27" fmla="*/ 1 h 1"/>
                    <a:gd name="T28" fmla="*/ 0 w 1"/>
                    <a:gd name="T29" fmla="*/ 1 h 1"/>
                    <a:gd name="T30" fmla="*/ 0 w 1"/>
                    <a:gd name="T31" fmla="*/ 1 h 1"/>
                    <a:gd name="T32" fmla="*/ 1 w 1"/>
                    <a:gd name="T33"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 h="1">
                      <a:moveTo>
                        <a:pt x="1" y="1"/>
                      </a:moveTo>
                      <a:lnTo>
                        <a:pt x="1" y="1"/>
                      </a:lnTo>
                      <a:lnTo>
                        <a:pt x="1" y="0"/>
                      </a:lnTo>
                      <a:lnTo>
                        <a:pt x="1" y="0"/>
                      </a:lnTo>
                      <a:lnTo>
                        <a:pt x="1" y="0"/>
                      </a:lnTo>
                      <a:lnTo>
                        <a:pt x="1" y="0"/>
                      </a:lnTo>
                      <a:lnTo>
                        <a:pt x="1" y="0"/>
                      </a:lnTo>
                      <a:lnTo>
                        <a:pt x="1" y="0"/>
                      </a:lnTo>
                      <a:lnTo>
                        <a:pt x="1" y="0"/>
                      </a:lnTo>
                      <a:lnTo>
                        <a:pt x="1" y="0"/>
                      </a:lnTo>
                      <a:lnTo>
                        <a:pt x="1" y="0"/>
                      </a:lnTo>
                      <a:lnTo>
                        <a:pt x="0" y="0"/>
                      </a:lnTo>
                      <a:lnTo>
                        <a:pt x="0" y="0"/>
                      </a:lnTo>
                      <a:lnTo>
                        <a:pt x="0" y="1"/>
                      </a:lnTo>
                      <a:lnTo>
                        <a:pt x="0" y="1"/>
                      </a:lnTo>
                      <a:lnTo>
                        <a:pt x="0"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32" name="Freeform 157"/>
                <p:cNvSpPr>
                  <a:spLocks/>
                </p:cNvSpPr>
                <p:nvPr/>
              </p:nvSpPr>
              <p:spPr bwMode="auto">
                <a:xfrm>
                  <a:off x="834" y="1430"/>
                  <a:ext cx="1" cy="1"/>
                </a:xfrm>
                <a:custGeom>
                  <a:avLst/>
                  <a:gdLst>
                    <a:gd name="T0" fmla="*/ 0 w 1"/>
                    <a:gd name="T1" fmla="*/ 1 h 1"/>
                    <a:gd name="T2" fmla="*/ 1 w 1"/>
                    <a:gd name="T3" fmla="*/ 1 h 1"/>
                    <a:gd name="T4" fmla="*/ 1 w 1"/>
                    <a:gd name="T5" fmla="*/ 1 h 1"/>
                    <a:gd name="T6" fmla="*/ 0 w 1"/>
                    <a:gd name="T7" fmla="*/ 1 h 1"/>
                    <a:gd name="T8" fmla="*/ 0 w 1"/>
                    <a:gd name="T9" fmla="*/ 0 h 1"/>
                    <a:gd name="T10" fmla="*/ 0 w 1"/>
                    <a:gd name="T11" fmla="*/ 0 h 1"/>
                    <a:gd name="T12" fmla="*/ 0 w 1"/>
                    <a:gd name="T13" fmla="*/ 0 h 1"/>
                    <a:gd name="T14" fmla="*/ 0 w 1"/>
                    <a:gd name="T15" fmla="*/ 1 h 1"/>
                    <a:gd name="T16" fmla="*/ 0 w 1"/>
                    <a:gd name="T17" fmla="*/ 1 h 1"/>
                    <a:gd name="T18" fmla="*/ 0 w 1"/>
                    <a:gd name="T19" fmla="*/ 1 h 1"/>
                    <a:gd name="T20" fmla="*/ 0 w 1"/>
                    <a:gd name="T2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1">
                      <a:moveTo>
                        <a:pt x="0" y="1"/>
                      </a:moveTo>
                      <a:lnTo>
                        <a:pt x="1" y="1"/>
                      </a:lnTo>
                      <a:lnTo>
                        <a:pt x="1" y="1"/>
                      </a:lnTo>
                      <a:lnTo>
                        <a:pt x="0" y="1"/>
                      </a:lnTo>
                      <a:lnTo>
                        <a:pt x="0" y="0"/>
                      </a:lnTo>
                      <a:lnTo>
                        <a:pt x="0" y="0"/>
                      </a:lnTo>
                      <a:lnTo>
                        <a:pt x="0" y="0"/>
                      </a:lnTo>
                      <a:lnTo>
                        <a:pt x="0" y="1"/>
                      </a:lnTo>
                      <a:lnTo>
                        <a:pt x="0"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33" name="Freeform 158"/>
                <p:cNvSpPr>
                  <a:spLocks/>
                </p:cNvSpPr>
                <p:nvPr/>
              </p:nvSpPr>
              <p:spPr bwMode="auto">
                <a:xfrm>
                  <a:off x="843" y="1421"/>
                  <a:ext cx="2" cy="3"/>
                </a:xfrm>
                <a:custGeom>
                  <a:avLst/>
                  <a:gdLst>
                    <a:gd name="T0" fmla="*/ 0 w 4"/>
                    <a:gd name="T1" fmla="*/ 6 h 6"/>
                    <a:gd name="T2" fmla="*/ 0 w 4"/>
                    <a:gd name="T3" fmla="*/ 6 h 6"/>
                    <a:gd name="T4" fmla="*/ 0 w 4"/>
                    <a:gd name="T5" fmla="*/ 5 h 6"/>
                    <a:gd name="T6" fmla="*/ 0 w 4"/>
                    <a:gd name="T7" fmla="*/ 5 h 6"/>
                    <a:gd name="T8" fmla="*/ 0 w 4"/>
                    <a:gd name="T9" fmla="*/ 5 h 6"/>
                    <a:gd name="T10" fmla="*/ 1 w 4"/>
                    <a:gd name="T11" fmla="*/ 4 h 6"/>
                    <a:gd name="T12" fmla="*/ 1 w 4"/>
                    <a:gd name="T13" fmla="*/ 4 h 6"/>
                    <a:gd name="T14" fmla="*/ 1 w 4"/>
                    <a:gd name="T15" fmla="*/ 4 h 6"/>
                    <a:gd name="T16" fmla="*/ 2 w 4"/>
                    <a:gd name="T17" fmla="*/ 4 h 6"/>
                    <a:gd name="T18" fmla="*/ 2 w 4"/>
                    <a:gd name="T19" fmla="*/ 3 h 6"/>
                    <a:gd name="T20" fmla="*/ 3 w 4"/>
                    <a:gd name="T21" fmla="*/ 2 h 6"/>
                    <a:gd name="T22" fmla="*/ 3 w 4"/>
                    <a:gd name="T23" fmla="*/ 2 h 6"/>
                    <a:gd name="T24" fmla="*/ 3 w 4"/>
                    <a:gd name="T25" fmla="*/ 1 h 6"/>
                    <a:gd name="T26" fmla="*/ 3 w 4"/>
                    <a:gd name="T27" fmla="*/ 1 h 6"/>
                    <a:gd name="T28" fmla="*/ 3 w 4"/>
                    <a:gd name="T29" fmla="*/ 0 h 6"/>
                    <a:gd name="T30" fmla="*/ 3 w 4"/>
                    <a:gd name="T31" fmla="*/ 0 h 6"/>
                    <a:gd name="T32" fmla="*/ 3 w 4"/>
                    <a:gd name="T33" fmla="*/ 0 h 6"/>
                    <a:gd name="T34" fmla="*/ 2 w 4"/>
                    <a:gd name="T35" fmla="*/ 0 h 6"/>
                    <a:gd name="T36" fmla="*/ 2 w 4"/>
                    <a:gd name="T37" fmla="*/ 0 h 6"/>
                    <a:gd name="T38" fmla="*/ 1 w 4"/>
                    <a:gd name="T39" fmla="*/ 1 h 6"/>
                    <a:gd name="T40" fmla="*/ 1 w 4"/>
                    <a:gd name="T41" fmla="*/ 1 h 6"/>
                    <a:gd name="T42" fmla="*/ 0 w 4"/>
                    <a:gd name="T43" fmla="*/ 2 h 6"/>
                    <a:gd name="T44" fmla="*/ 0 w 4"/>
                    <a:gd name="T45" fmla="*/ 2 h 6"/>
                    <a:gd name="T46" fmla="*/ 0 w 4"/>
                    <a:gd name="T47" fmla="*/ 3 h 6"/>
                    <a:gd name="T48" fmla="*/ 0 w 4"/>
                    <a:gd name="T49" fmla="*/ 4 h 6"/>
                    <a:gd name="T50" fmla="*/ 0 w 4"/>
                    <a:gd name="T51" fmla="*/ 4 h 6"/>
                    <a:gd name="T52" fmla="*/ 0 w 4"/>
                    <a:gd name="T53" fmla="*/ 5 h 6"/>
                    <a:gd name="T54" fmla="*/ 0 w 4"/>
                    <a:gd name="T5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0" y="6"/>
                      </a:moveTo>
                      <a:cubicBezTo>
                        <a:pt x="0" y="6"/>
                        <a:pt x="0" y="6"/>
                        <a:pt x="0" y="6"/>
                      </a:cubicBezTo>
                      <a:cubicBezTo>
                        <a:pt x="0" y="5"/>
                        <a:pt x="0" y="5"/>
                        <a:pt x="0" y="5"/>
                      </a:cubicBezTo>
                      <a:cubicBezTo>
                        <a:pt x="0" y="5"/>
                        <a:pt x="0" y="5"/>
                        <a:pt x="0" y="5"/>
                      </a:cubicBezTo>
                      <a:cubicBezTo>
                        <a:pt x="0" y="5"/>
                        <a:pt x="0" y="5"/>
                        <a:pt x="0" y="5"/>
                      </a:cubicBezTo>
                      <a:cubicBezTo>
                        <a:pt x="1" y="4"/>
                        <a:pt x="1" y="4"/>
                        <a:pt x="1" y="4"/>
                      </a:cubicBezTo>
                      <a:cubicBezTo>
                        <a:pt x="1" y="4"/>
                        <a:pt x="1" y="4"/>
                        <a:pt x="1" y="4"/>
                      </a:cubicBezTo>
                      <a:cubicBezTo>
                        <a:pt x="1" y="4"/>
                        <a:pt x="1" y="4"/>
                        <a:pt x="1" y="4"/>
                      </a:cubicBezTo>
                      <a:cubicBezTo>
                        <a:pt x="2" y="4"/>
                        <a:pt x="2" y="4"/>
                        <a:pt x="2" y="4"/>
                      </a:cubicBezTo>
                      <a:cubicBezTo>
                        <a:pt x="2" y="3"/>
                        <a:pt x="2" y="3"/>
                        <a:pt x="2" y="3"/>
                      </a:cubicBezTo>
                      <a:cubicBezTo>
                        <a:pt x="3" y="2"/>
                        <a:pt x="3" y="2"/>
                        <a:pt x="3" y="2"/>
                      </a:cubicBezTo>
                      <a:cubicBezTo>
                        <a:pt x="3" y="2"/>
                        <a:pt x="3" y="2"/>
                        <a:pt x="3" y="2"/>
                      </a:cubicBezTo>
                      <a:cubicBezTo>
                        <a:pt x="3" y="1"/>
                        <a:pt x="3" y="1"/>
                        <a:pt x="3" y="1"/>
                      </a:cubicBezTo>
                      <a:cubicBezTo>
                        <a:pt x="3" y="1"/>
                        <a:pt x="3" y="1"/>
                        <a:pt x="3" y="1"/>
                      </a:cubicBezTo>
                      <a:cubicBezTo>
                        <a:pt x="3" y="1"/>
                        <a:pt x="3" y="0"/>
                        <a:pt x="3" y="0"/>
                      </a:cubicBezTo>
                      <a:cubicBezTo>
                        <a:pt x="4" y="0"/>
                        <a:pt x="3" y="0"/>
                        <a:pt x="3" y="0"/>
                      </a:cubicBezTo>
                      <a:cubicBezTo>
                        <a:pt x="3" y="0"/>
                        <a:pt x="3" y="0"/>
                        <a:pt x="3" y="0"/>
                      </a:cubicBezTo>
                      <a:cubicBezTo>
                        <a:pt x="3" y="0"/>
                        <a:pt x="3" y="0"/>
                        <a:pt x="2" y="0"/>
                      </a:cubicBezTo>
                      <a:cubicBezTo>
                        <a:pt x="2" y="1"/>
                        <a:pt x="2" y="0"/>
                        <a:pt x="2" y="0"/>
                      </a:cubicBezTo>
                      <a:cubicBezTo>
                        <a:pt x="1" y="1"/>
                        <a:pt x="1" y="1"/>
                        <a:pt x="1" y="1"/>
                      </a:cubicBezTo>
                      <a:cubicBezTo>
                        <a:pt x="1" y="1"/>
                        <a:pt x="1" y="1"/>
                        <a:pt x="1" y="1"/>
                      </a:cubicBezTo>
                      <a:cubicBezTo>
                        <a:pt x="0" y="2"/>
                        <a:pt x="0" y="2"/>
                        <a:pt x="0" y="2"/>
                      </a:cubicBezTo>
                      <a:cubicBezTo>
                        <a:pt x="0" y="2"/>
                        <a:pt x="0" y="2"/>
                        <a:pt x="0" y="2"/>
                      </a:cubicBezTo>
                      <a:cubicBezTo>
                        <a:pt x="0" y="2"/>
                        <a:pt x="0" y="3"/>
                        <a:pt x="0" y="3"/>
                      </a:cubicBezTo>
                      <a:cubicBezTo>
                        <a:pt x="0" y="3"/>
                        <a:pt x="0" y="4"/>
                        <a:pt x="0" y="4"/>
                      </a:cubicBezTo>
                      <a:cubicBezTo>
                        <a:pt x="0" y="4"/>
                        <a:pt x="0" y="4"/>
                        <a:pt x="0" y="4"/>
                      </a:cubicBezTo>
                      <a:cubicBezTo>
                        <a:pt x="0" y="5"/>
                        <a:pt x="0" y="5"/>
                        <a:pt x="0" y="5"/>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34" name="Freeform 159"/>
                <p:cNvSpPr>
                  <a:spLocks/>
                </p:cNvSpPr>
                <p:nvPr/>
              </p:nvSpPr>
              <p:spPr bwMode="auto">
                <a:xfrm>
                  <a:off x="838" y="1424"/>
                  <a:ext cx="1" cy="3"/>
                </a:xfrm>
                <a:custGeom>
                  <a:avLst/>
                  <a:gdLst>
                    <a:gd name="T0" fmla="*/ 0 w 1"/>
                    <a:gd name="T1" fmla="*/ 1 h 3"/>
                    <a:gd name="T2" fmla="*/ 0 w 1"/>
                    <a:gd name="T3" fmla="*/ 1 h 3"/>
                    <a:gd name="T4" fmla="*/ 1 w 1"/>
                    <a:gd name="T5" fmla="*/ 1 h 3"/>
                    <a:gd name="T6" fmla="*/ 1 w 1"/>
                    <a:gd name="T7" fmla="*/ 0 h 3"/>
                    <a:gd name="T8" fmla="*/ 1 w 1"/>
                    <a:gd name="T9" fmla="*/ 0 h 3"/>
                    <a:gd name="T10" fmla="*/ 1 w 1"/>
                    <a:gd name="T11" fmla="*/ 0 h 3"/>
                    <a:gd name="T12" fmla="*/ 1 w 1"/>
                    <a:gd name="T13" fmla="*/ 0 h 3"/>
                    <a:gd name="T14" fmla="*/ 1 w 1"/>
                    <a:gd name="T15" fmla="*/ 0 h 3"/>
                    <a:gd name="T16" fmla="*/ 1 w 1"/>
                    <a:gd name="T17" fmla="*/ 0 h 3"/>
                    <a:gd name="T18" fmla="*/ 0 w 1"/>
                    <a:gd name="T19" fmla="*/ 1 h 3"/>
                    <a:gd name="T20" fmla="*/ 0 w 1"/>
                    <a:gd name="T21" fmla="*/ 1 h 3"/>
                    <a:gd name="T22" fmla="*/ 0 w 1"/>
                    <a:gd name="T23" fmla="*/ 1 h 3"/>
                    <a:gd name="T24" fmla="*/ 0 w 1"/>
                    <a:gd name="T25" fmla="*/ 1 h 3"/>
                    <a:gd name="T26" fmla="*/ 0 w 1"/>
                    <a:gd name="T27" fmla="*/ 2 h 3"/>
                    <a:gd name="T28" fmla="*/ 0 w 1"/>
                    <a:gd name="T29" fmla="*/ 2 h 3"/>
                    <a:gd name="T30" fmla="*/ 0 w 1"/>
                    <a:gd name="T31" fmla="*/ 3 h 3"/>
                    <a:gd name="T32" fmla="*/ 0 w 1"/>
                    <a:gd name="T33" fmla="*/ 2 h 3"/>
                    <a:gd name="T34" fmla="*/ 0 w 1"/>
                    <a:gd name="T35" fmla="*/ 2 h 3"/>
                    <a:gd name="T36" fmla="*/ 0 w 1"/>
                    <a:gd name="T37" fmla="*/ 1 h 3"/>
                    <a:gd name="T38" fmla="*/ 0 w 1"/>
                    <a:gd name="T39" fmla="*/ 1 h 3"/>
                    <a:gd name="T40" fmla="*/ 0 w 1"/>
                    <a:gd name="T4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 h="3">
                      <a:moveTo>
                        <a:pt x="0" y="1"/>
                      </a:moveTo>
                      <a:lnTo>
                        <a:pt x="0" y="1"/>
                      </a:lnTo>
                      <a:lnTo>
                        <a:pt x="1" y="1"/>
                      </a:lnTo>
                      <a:lnTo>
                        <a:pt x="1" y="0"/>
                      </a:lnTo>
                      <a:lnTo>
                        <a:pt x="1" y="0"/>
                      </a:lnTo>
                      <a:lnTo>
                        <a:pt x="1" y="0"/>
                      </a:lnTo>
                      <a:lnTo>
                        <a:pt x="1" y="0"/>
                      </a:lnTo>
                      <a:lnTo>
                        <a:pt x="1" y="0"/>
                      </a:lnTo>
                      <a:lnTo>
                        <a:pt x="1" y="0"/>
                      </a:lnTo>
                      <a:lnTo>
                        <a:pt x="0" y="1"/>
                      </a:lnTo>
                      <a:lnTo>
                        <a:pt x="0" y="1"/>
                      </a:lnTo>
                      <a:lnTo>
                        <a:pt x="0" y="1"/>
                      </a:lnTo>
                      <a:lnTo>
                        <a:pt x="0" y="1"/>
                      </a:lnTo>
                      <a:lnTo>
                        <a:pt x="0" y="2"/>
                      </a:lnTo>
                      <a:lnTo>
                        <a:pt x="0" y="2"/>
                      </a:lnTo>
                      <a:lnTo>
                        <a:pt x="0" y="3"/>
                      </a:lnTo>
                      <a:lnTo>
                        <a:pt x="0" y="2"/>
                      </a:lnTo>
                      <a:lnTo>
                        <a:pt x="0" y="2"/>
                      </a:lnTo>
                      <a:lnTo>
                        <a:pt x="0"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35" name="Freeform 160"/>
                <p:cNvSpPr>
                  <a:spLocks/>
                </p:cNvSpPr>
                <p:nvPr/>
              </p:nvSpPr>
              <p:spPr bwMode="auto">
                <a:xfrm>
                  <a:off x="847" y="1412"/>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36" name="Freeform 161"/>
                <p:cNvSpPr>
                  <a:spLocks/>
                </p:cNvSpPr>
                <p:nvPr/>
              </p:nvSpPr>
              <p:spPr bwMode="auto">
                <a:xfrm>
                  <a:off x="847" y="1412"/>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37" name="Freeform 162"/>
                <p:cNvSpPr>
                  <a:spLocks/>
                </p:cNvSpPr>
                <p:nvPr/>
              </p:nvSpPr>
              <p:spPr bwMode="auto">
                <a:xfrm>
                  <a:off x="918" y="1374"/>
                  <a:ext cx="5" cy="4"/>
                </a:xfrm>
                <a:custGeom>
                  <a:avLst/>
                  <a:gdLst>
                    <a:gd name="T0" fmla="*/ 4 w 9"/>
                    <a:gd name="T1" fmla="*/ 0 h 6"/>
                    <a:gd name="T2" fmla="*/ 3 w 9"/>
                    <a:gd name="T3" fmla="*/ 0 h 6"/>
                    <a:gd name="T4" fmla="*/ 2 w 9"/>
                    <a:gd name="T5" fmla="*/ 1 h 6"/>
                    <a:gd name="T6" fmla="*/ 0 w 9"/>
                    <a:gd name="T7" fmla="*/ 3 h 6"/>
                    <a:gd name="T8" fmla="*/ 0 w 9"/>
                    <a:gd name="T9" fmla="*/ 4 h 6"/>
                    <a:gd name="T10" fmla="*/ 1 w 9"/>
                    <a:gd name="T11" fmla="*/ 5 h 6"/>
                    <a:gd name="T12" fmla="*/ 1 w 9"/>
                    <a:gd name="T13" fmla="*/ 6 h 6"/>
                    <a:gd name="T14" fmla="*/ 1 w 9"/>
                    <a:gd name="T15" fmla="*/ 6 h 6"/>
                    <a:gd name="T16" fmla="*/ 2 w 9"/>
                    <a:gd name="T17" fmla="*/ 6 h 6"/>
                    <a:gd name="T18" fmla="*/ 5 w 9"/>
                    <a:gd name="T19" fmla="*/ 6 h 6"/>
                    <a:gd name="T20" fmla="*/ 7 w 9"/>
                    <a:gd name="T21" fmla="*/ 5 h 6"/>
                    <a:gd name="T22" fmla="*/ 8 w 9"/>
                    <a:gd name="T23" fmla="*/ 4 h 6"/>
                    <a:gd name="T24" fmla="*/ 8 w 9"/>
                    <a:gd name="T25" fmla="*/ 4 h 6"/>
                    <a:gd name="T26" fmla="*/ 9 w 9"/>
                    <a:gd name="T27" fmla="*/ 2 h 6"/>
                    <a:gd name="T28" fmla="*/ 8 w 9"/>
                    <a:gd name="T29" fmla="*/ 2 h 6"/>
                    <a:gd name="T30" fmla="*/ 7 w 9"/>
                    <a:gd name="T31" fmla="*/ 1 h 6"/>
                    <a:gd name="T32" fmla="*/ 4 w 9"/>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6">
                      <a:moveTo>
                        <a:pt x="4" y="0"/>
                      </a:moveTo>
                      <a:cubicBezTo>
                        <a:pt x="4" y="0"/>
                        <a:pt x="3" y="0"/>
                        <a:pt x="3" y="0"/>
                      </a:cubicBezTo>
                      <a:cubicBezTo>
                        <a:pt x="3" y="0"/>
                        <a:pt x="2" y="1"/>
                        <a:pt x="2" y="1"/>
                      </a:cubicBezTo>
                      <a:cubicBezTo>
                        <a:pt x="1" y="1"/>
                        <a:pt x="1" y="2"/>
                        <a:pt x="0" y="3"/>
                      </a:cubicBezTo>
                      <a:cubicBezTo>
                        <a:pt x="0" y="3"/>
                        <a:pt x="0" y="4"/>
                        <a:pt x="0" y="4"/>
                      </a:cubicBezTo>
                      <a:cubicBezTo>
                        <a:pt x="0" y="4"/>
                        <a:pt x="1" y="5"/>
                        <a:pt x="1" y="5"/>
                      </a:cubicBezTo>
                      <a:cubicBezTo>
                        <a:pt x="1" y="5"/>
                        <a:pt x="1" y="5"/>
                        <a:pt x="1" y="6"/>
                      </a:cubicBezTo>
                      <a:cubicBezTo>
                        <a:pt x="1" y="6"/>
                        <a:pt x="1" y="6"/>
                        <a:pt x="1" y="6"/>
                      </a:cubicBezTo>
                      <a:cubicBezTo>
                        <a:pt x="2" y="6"/>
                        <a:pt x="2" y="6"/>
                        <a:pt x="2" y="6"/>
                      </a:cubicBezTo>
                      <a:cubicBezTo>
                        <a:pt x="3" y="6"/>
                        <a:pt x="4" y="6"/>
                        <a:pt x="5" y="6"/>
                      </a:cubicBezTo>
                      <a:cubicBezTo>
                        <a:pt x="5" y="6"/>
                        <a:pt x="6" y="5"/>
                        <a:pt x="7" y="5"/>
                      </a:cubicBezTo>
                      <a:cubicBezTo>
                        <a:pt x="7" y="5"/>
                        <a:pt x="7" y="4"/>
                        <a:pt x="8" y="4"/>
                      </a:cubicBezTo>
                      <a:cubicBezTo>
                        <a:pt x="8" y="4"/>
                        <a:pt x="8" y="4"/>
                        <a:pt x="8" y="4"/>
                      </a:cubicBezTo>
                      <a:cubicBezTo>
                        <a:pt x="9" y="4"/>
                        <a:pt x="9" y="3"/>
                        <a:pt x="9" y="2"/>
                      </a:cubicBezTo>
                      <a:cubicBezTo>
                        <a:pt x="8" y="2"/>
                        <a:pt x="8" y="2"/>
                        <a:pt x="8" y="2"/>
                      </a:cubicBezTo>
                      <a:cubicBezTo>
                        <a:pt x="7" y="2"/>
                        <a:pt x="7" y="1"/>
                        <a:pt x="7" y="1"/>
                      </a:cubicBezTo>
                      <a:cubicBezTo>
                        <a:pt x="6" y="1"/>
                        <a:pt x="5"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38" name="Freeform 163"/>
                <p:cNvSpPr>
                  <a:spLocks/>
                </p:cNvSpPr>
                <p:nvPr/>
              </p:nvSpPr>
              <p:spPr bwMode="auto">
                <a:xfrm>
                  <a:off x="926" y="1338"/>
                  <a:ext cx="44" cy="32"/>
                </a:xfrm>
                <a:custGeom>
                  <a:avLst/>
                  <a:gdLst>
                    <a:gd name="T0" fmla="*/ 5 w 75"/>
                    <a:gd name="T1" fmla="*/ 46 h 54"/>
                    <a:gd name="T2" fmla="*/ 9 w 75"/>
                    <a:gd name="T3" fmla="*/ 48 h 54"/>
                    <a:gd name="T4" fmla="*/ 9 w 75"/>
                    <a:gd name="T5" fmla="*/ 50 h 54"/>
                    <a:gd name="T6" fmla="*/ 10 w 75"/>
                    <a:gd name="T7" fmla="*/ 52 h 54"/>
                    <a:gd name="T8" fmla="*/ 15 w 75"/>
                    <a:gd name="T9" fmla="*/ 52 h 54"/>
                    <a:gd name="T10" fmla="*/ 18 w 75"/>
                    <a:gd name="T11" fmla="*/ 52 h 54"/>
                    <a:gd name="T12" fmla="*/ 21 w 75"/>
                    <a:gd name="T13" fmla="*/ 54 h 54"/>
                    <a:gd name="T14" fmla="*/ 25 w 75"/>
                    <a:gd name="T15" fmla="*/ 52 h 54"/>
                    <a:gd name="T16" fmla="*/ 21 w 75"/>
                    <a:gd name="T17" fmla="*/ 48 h 54"/>
                    <a:gd name="T18" fmla="*/ 19 w 75"/>
                    <a:gd name="T19" fmla="*/ 46 h 54"/>
                    <a:gd name="T20" fmla="*/ 17 w 75"/>
                    <a:gd name="T21" fmla="*/ 44 h 54"/>
                    <a:gd name="T22" fmla="*/ 17 w 75"/>
                    <a:gd name="T23" fmla="*/ 40 h 54"/>
                    <a:gd name="T24" fmla="*/ 18 w 75"/>
                    <a:gd name="T25" fmla="*/ 38 h 54"/>
                    <a:gd name="T26" fmla="*/ 19 w 75"/>
                    <a:gd name="T27" fmla="*/ 35 h 54"/>
                    <a:gd name="T28" fmla="*/ 21 w 75"/>
                    <a:gd name="T29" fmla="*/ 33 h 54"/>
                    <a:gd name="T30" fmla="*/ 23 w 75"/>
                    <a:gd name="T31" fmla="*/ 32 h 54"/>
                    <a:gd name="T32" fmla="*/ 24 w 75"/>
                    <a:gd name="T33" fmla="*/ 29 h 54"/>
                    <a:gd name="T34" fmla="*/ 27 w 75"/>
                    <a:gd name="T35" fmla="*/ 27 h 54"/>
                    <a:gd name="T36" fmla="*/ 27 w 75"/>
                    <a:gd name="T37" fmla="*/ 25 h 54"/>
                    <a:gd name="T38" fmla="*/ 30 w 75"/>
                    <a:gd name="T39" fmla="*/ 24 h 54"/>
                    <a:gd name="T40" fmla="*/ 30 w 75"/>
                    <a:gd name="T41" fmla="*/ 22 h 54"/>
                    <a:gd name="T42" fmla="*/ 33 w 75"/>
                    <a:gd name="T43" fmla="*/ 21 h 54"/>
                    <a:gd name="T44" fmla="*/ 35 w 75"/>
                    <a:gd name="T45" fmla="*/ 21 h 54"/>
                    <a:gd name="T46" fmla="*/ 38 w 75"/>
                    <a:gd name="T47" fmla="*/ 19 h 54"/>
                    <a:gd name="T48" fmla="*/ 40 w 75"/>
                    <a:gd name="T49" fmla="*/ 16 h 54"/>
                    <a:gd name="T50" fmla="*/ 44 w 75"/>
                    <a:gd name="T51" fmla="*/ 15 h 54"/>
                    <a:gd name="T52" fmla="*/ 50 w 75"/>
                    <a:gd name="T53" fmla="*/ 12 h 54"/>
                    <a:gd name="T54" fmla="*/ 59 w 75"/>
                    <a:gd name="T55" fmla="*/ 10 h 54"/>
                    <a:gd name="T56" fmla="*/ 72 w 75"/>
                    <a:gd name="T57" fmla="*/ 6 h 54"/>
                    <a:gd name="T58" fmla="*/ 66 w 75"/>
                    <a:gd name="T59" fmla="*/ 0 h 54"/>
                    <a:gd name="T60" fmla="*/ 63 w 75"/>
                    <a:gd name="T61" fmla="*/ 2 h 54"/>
                    <a:gd name="T62" fmla="*/ 61 w 75"/>
                    <a:gd name="T63" fmla="*/ 4 h 54"/>
                    <a:gd name="T64" fmla="*/ 57 w 75"/>
                    <a:gd name="T65" fmla="*/ 4 h 54"/>
                    <a:gd name="T66" fmla="*/ 53 w 75"/>
                    <a:gd name="T67" fmla="*/ 6 h 54"/>
                    <a:gd name="T68" fmla="*/ 50 w 75"/>
                    <a:gd name="T69" fmla="*/ 6 h 54"/>
                    <a:gd name="T70" fmla="*/ 45 w 75"/>
                    <a:gd name="T71" fmla="*/ 6 h 54"/>
                    <a:gd name="T72" fmla="*/ 41 w 75"/>
                    <a:gd name="T73" fmla="*/ 7 h 54"/>
                    <a:gd name="T74" fmla="*/ 37 w 75"/>
                    <a:gd name="T75" fmla="*/ 8 h 54"/>
                    <a:gd name="T76" fmla="*/ 35 w 75"/>
                    <a:gd name="T77" fmla="*/ 10 h 54"/>
                    <a:gd name="T78" fmla="*/ 30 w 75"/>
                    <a:gd name="T79" fmla="*/ 11 h 54"/>
                    <a:gd name="T80" fmla="*/ 27 w 75"/>
                    <a:gd name="T81" fmla="*/ 13 h 54"/>
                    <a:gd name="T82" fmla="*/ 23 w 75"/>
                    <a:gd name="T83" fmla="*/ 15 h 54"/>
                    <a:gd name="T84" fmla="*/ 19 w 75"/>
                    <a:gd name="T85" fmla="*/ 17 h 54"/>
                    <a:gd name="T86" fmla="*/ 20 w 75"/>
                    <a:gd name="T87" fmla="*/ 19 h 54"/>
                    <a:gd name="T88" fmla="*/ 19 w 75"/>
                    <a:gd name="T89" fmla="*/ 20 h 54"/>
                    <a:gd name="T90" fmla="*/ 17 w 75"/>
                    <a:gd name="T91" fmla="*/ 23 h 54"/>
                    <a:gd name="T92" fmla="*/ 14 w 75"/>
                    <a:gd name="T93" fmla="*/ 25 h 54"/>
                    <a:gd name="T94" fmla="*/ 10 w 75"/>
                    <a:gd name="T95" fmla="*/ 28 h 54"/>
                    <a:gd name="T96" fmla="*/ 15 w 75"/>
                    <a:gd name="T97" fmla="*/ 28 h 54"/>
                    <a:gd name="T98" fmla="*/ 12 w 75"/>
                    <a:gd name="T99" fmla="*/ 31 h 54"/>
                    <a:gd name="T100" fmla="*/ 9 w 75"/>
                    <a:gd name="T101" fmla="*/ 32 h 54"/>
                    <a:gd name="T102" fmla="*/ 5 w 75"/>
                    <a:gd name="T103" fmla="*/ 35 h 54"/>
                    <a:gd name="T104" fmla="*/ 6 w 75"/>
                    <a:gd name="T105" fmla="*/ 38 h 54"/>
                    <a:gd name="T106" fmla="*/ 4 w 75"/>
                    <a:gd name="T107"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 h="54">
                      <a:moveTo>
                        <a:pt x="1" y="43"/>
                      </a:moveTo>
                      <a:cubicBezTo>
                        <a:pt x="0" y="43"/>
                        <a:pt x="1" y="43"/>
                        <a:pt x="1" y="44"/>
                      </a:cubicBezTo>
                      <a:cubicBezTo>
                        <a:pt x="1" y="44"/>
                        <a:pt x="1" y="44"/>
                        <a:pt x="1" y="45"/>
                      </a:cubicBezTo>
                      <a:cubicBezTo>
                        <a:pt x="1" y="46"/>
                        <a:pt x="2" y="47"/>
                        <a:pt x="3" y="46"/>
                      </a:cubicBezTo>
                      <a:cubicBezTo>
                        <a:pt x="4" y="46"/>
                        <a:pt x="4" y="46"/>
                        <a:pt x="4" y="46"/>
                      </a:cubicBezTo>
                      <a:cubicBezTo>
                        <a:pt x="4" y="46"/>
                        <a:pt x="5" y="46"/>
                        <a:pt x="5" y="46"/>
                      </a:cubicBezTo>
                      <a:cubicBezTo>
                        <a:pt x="6" y="46"/>
                        <a:pt x="6" y="46"/>
                        <a:pt x="6" y="46"/>
                      </a:cubicBezTo>
                      <a:cubicBezTo>
                        <a:pt x="6" y="47"/>
                        <a:pt x="7" y="47"/>
                        <a:pt x="7" y="47"/>
                      </a:cubicBezTo>
                      <a:cubicBezTo>
                        <a:pt x="7" y="46"/>
                        <a:pt x="7" y="46"/>
                        <a:pt x="8" y="46"/>
                      </a:cubicBezTo>
                      <a:cubicBezTo>
                        <a:pt x="8" y="47"/>
                        <a:pt x="8" y="47"/>
                        <a:pt x="8" y="47"/>
                      </a:cubicBezTo>
                      <a:cubicBezTo>
                        <a:pt x="9" y="48"/>
                        <a:pt x="9" y="48"/>
                        <a:pt x="9" y="48"/>
                      </a:cubicBezTo>
                      <a:cubicBezTo>
                        <a:pt x="9" y="48"/>
                        <a:pt x="9" y="48"/>
                        <a:pt x="9" y="48"/>
                      </a:cubicBezTo>
                      <a:cubicBezTo>
                        <a:pt x="9" y="48"/>
                        <a:pt x="10" y="48"/>
                        <a:pt x="10" y="48"/>
                      </a:cubicBezTo>
                      <a:cubicBezTo>
                        <a:pt x="10" y="48"/>
                        <a:pt x="10" y="48"/>
                        <a:pt x="11" y="48"/>
                      </a:cubicBezTo>
                      <a:cubicBezTo>
                        <a:pt x="11" y="49"/>
                        <a:pt x="11" y="49"/>
                        <a:pt x="11" y="49"/>
                      </a:cubicBezTo>
                      <a:cubicBezTo>
                        <a:pt x="11" y="49"/>
                        <a:pt x="11" y="49"/>
                        <a:pt x="11" y="49"/>
                      </a:cubicBezTo>
                      <a:cubicBezTo>
                        <a:pt x="12" y="49"/>
                        <a:pt x="11" y="49"/>
                        <a:pt x="11" y="49"/>
                      </a:cubicBezTo>
                      <a:cubicBezTo>
                        <a:pt x="10" y="49"/>
                        <a:pt x="10" y="49"/>
                        <a:pt x="9" y="50"/>
                      </a:cubicBezTo>
                      <a:cubicBezTo>
                        <a:pt x="9" y="50"/>
                        <a:pt x="10" y="50"/>
                        <a:pt x="9" y="51"/>
                      </a:cubicBezTo>
                      <a:cubicBezTo>
                        <a:pt x="9" y="51"/>
                        <a:pt x="9" y="51"/>
                        <a:pt x="8" y="51"/>
                      </a:cubicBezTo>
                      <a:cubicBezTo>
                        <a:pt x="8" y="51"/>
                        <a:pt x="9" y="51"/>
                        <a:pt x="9" y="51"/>
                      </a:cubicBezTo>
                      <a:cubicBezTo>
                        <a:pt x="9" y="51"/>
                        <a:pt x="9" y="51"/>
                        <a:pt x="9" y="51"/>
                      </a:cubicBezTo>
                      <a:cubicBezTo>
                        <a:pt x="9" y="51"/>
                        <a:pt x="9" y="51"/>
                        <a:pt x="10" y="51"/>
                      </a:cubicBezTo>
                      <a:cubicBezTo>
                        <a:pt x="10" y="51"/>
                        <a:pt x="10" y="52"/>
                        <a:pt x="10" y="52"/>
                      </a:cubicBezTo>
                      <a:cubicBezTo>
                        <a:pt x="10" y="52"/>
                        <a:pt x="11" y="52"/>
                        <a:pt x="11" y="52"/>
                      </a:cubicBezTo>
                      <a:cubicBezTo>
                        <a:pt x="11" y="52"/>
                        <a:pt x="12" y="52"/>
                        <a:pt x="12" y="52"/>
                      </a:cubicBezTo>
                      <a:cubicBezTo>
                        <a:pt x="12" y="52"/>
                        <a:pt x="12" y="52"/>
                        <a:pt x="12" y="52"/>
                      </a:cubicBezTo>
                      <a:cubicBezTo>
                        <a:pt x="13" y="52"/>
                        <a:pt x="13" y="52"/>
                        <a:pt x="13" y="52"/>
                      </a:cubicBezTo>
                      <a:cubicBezTo>
                        <a:pt x="14" y="52"/>
                        <a:pt x="14" y="52"/>
                        <a:pt x="15" y="52"/>
                      </a:cubicBezTo>
                      <a:cubicBezTo>
                        <a:pt x="15" y="52"/>
                        <a:pt x="15" y="52"/>
                        <a:pt x="15" y="52"/>
                      </a:cubicBezTo>
                      <a:cubicBezTo>
                        <a:pt x="15" y="52"/>
                        <a:pt x="15" y="52"/>
                        <a:pt x="15" y="53"/>
                      </a:cubicBezTo>
                      <a:cubicBezTo>
                        <a:pt x="16" y="53"/>
                        <a:pt x="16" y="53"/>
                        <a:pt x="16" y="53"/>
                      </a:cubicBezTo>
                      <a:cubicBezTo>
                        <a:pt x="16" y="53"/>
                        <a:pt x="16" y="53"/>
                        <a:pt x="16" y="53"/>
                      </a:cubicBezTo>
                      <a:cubicBezTo>
                        <a:pt x="17" y="53"/>
                        <a:pt x="17" y="52"/>
                        <a:pt x="17" y="52"/>
                      </a:cubicBezTo>
                      <a:cubicBezTo>
                        <a:pt x="17" y="52"/>
                        <a:pt x="17" y="52"/>
                        <a:pt x="18" y="52"/>
                      </a:cubicBezTo>
                      <a:cubicBezTo>
                        <a:pt x="18" y="52"/>
                        <a:pt x="18" y="52"/>
                        <a:pt x="18" y="52"/>
                      </a:cubicBezTo>
                      <a:cubicBezTo>
                        <a:pt x="18" y="53"/>
                        <a:pt x="19" y="53"/>
                        <a:pt x="19" y="53"/>
                      </a:cubicBezTo>
                      <a:cubicBezTo>
                        <a:pt x="19" y="53"/>
                        <a:pt x="19" y="53"/>
                        <a:pt x="19" y="53"/>
                      </a:cubicBezTo>
                      <a:cubicBezTo>
                        <a:pt x="19" y="53"/>
                        <a:pt x="19" y="53"/>
                        <a:pt x="19" y="53"/>
                      </a:cubicBezTo>
                      <a:cubicBezTo>
                        <a:pt x="20" y="53"/>
                        <a:pt x="20" y="53"/>
                        <a:pt x="20" y="53"/>
                      </a:cubicBezTo>
                      <a:cubicBezTo>
                        <a:pt x="20" y="54"/>
                        <a:pt x="20" y="54"/>
                        <a:pt x="20" y="54"/>
                      </a:cubicBezTo>
                      <a:cubicBezTo>
                        <a:pt x="21" y="54"/>
                        <a:pt x="21" y="54"/>
                        <a:pt x="21" y="54"/>
                      </a:cubicBezTo>
                      <a:cubicBezTo>
                        <a:pt x="22" y="54"/>
                        <a:pt x="22" y="53"/>
                        <a:pt x="22" y="53"/>
                      </a:cubicBezTo>
                      <a:cubicBezTo>
                        <a:pt x="22" y="53"/>
                        <a:pt x="22" y="52"/>
                        <a:pt x="22" y="52"/>
                      </a:cubicBezTo>
                      <a:cubicBezTo>
                        <a:pt x="22" y="52"/>
                        <a:pt x="22" y="52"/>
                        <a:pt x="22" y="52"/>
                      </a:cubicBezTo>
                      <a:cubicBezTo>
                        <a:pt x="23" y="53"/>
                        <a:pt x="23" y="53"/>
                        <a:pt x="23" y="53"/>
                      </a:cubicBezTo>
                      <a:cubicBezTo>
                        <a:pt x="23" y="53"/>
                        <a:pt x="24" y="53"/>
                        <a:pt x="24" y="53"/>
                      </a:cubicBezTo>
                      <a:cubicBezTo>
                        <a:pt x="24" y="53"/>
                        <a:pt x="25" y="52"/>
                        <a:pt x="25" y="52"/>
                      </a:cubicBezTo>
                      <a:cubicBezTo>
                        <a:pt x="25" y="52"/>
                        <a:pt x="25" y="52"/>
                        <a:pt x="26" y="52"/>
                      </a:cubicBezTo>
                      <a:cubicBezTo>
                        <a:pt x="26" y="52"/>
                        <a:pt x="26" y="52"/>
                        <a:pt x="26" y="52"/>
                      </a:cubicBezTo>
                      <a:cubicBezTo>
                        <a:pt x="26" y="52"/>
                        <a:pt x="26" y="52"/>
                        <a:pt x="26" y="52"/>
                      </a:cubicBezTo>
                      <a:cubicBezTo>
                        <a:pt x="25" y="52"/>
                        <a:pt x="24" y="51"/>
                        <a:pt x="23" y="50"/>
                      </a:cubicBezTo>
                      <a:cubicBezTo>
                        <a:pt x="23" y="50"/>
                        <a:pt x="22" y="49"/>
                        <a:pt x="21" y="49"/>
                      </a:cubicBezTo>
                      <a:cubicBezTo>
                        <a:pt x="21" y="49"/>
                        <a:pt x="21" y="48"/>
                        <a:pt x="21" y="48"/>
                      </a:cubicBezTo>
                      <a:cubicBezTo>
                        <a:pt x="21" y="48"/>
                        <a:pt x="21" y="48"/>
                        <a:pt x="21" y="48"/>
                      </a:cubicBezTo>
                      <a:cubicBezTo>
                        <a:pt x="20" y="48"/>
                        <a:pt x="20" y="48"/>
                        <a:pt x="20" y="48"/>
                      </a:cubicBezTo>
                      <a:cubicBezTo>
                        <a:pt x="20" y="47"/>
                        <a:pt x="20" y="47"/>
                        <a:pt x="20" y="47"/>
                      </a:cubicBezTo>
                      <a:cubicBezTo>
                        <a:pt x="20" y="47"/>
                        <a:pt x="20" y="47"/>
                        <a:pt x="20" y="47"/>
                      </a:cubicBezTo>
                      <a:cubicBezTo>
                        <a:pt x="20" y="47"/>
                        <a:pt x="20" y="47"/>
                        <a:pt x="20" y="47"/>
                      </a:cubicBezTo>
                      <a:cubicBezTo>
                        <a:pt x="20" y="46"/>
                        <a:pt x="19" y="46"/>
                        <a:pt x="19" y="46"/>
                      </a:cubicBezTo>
                      <a:cubicBezTo>
                        <a:pt x="19" y="46"/>
                        <a:pt x="19" y="46"/>
                        <a:pt x="19" y="46"/>
                      </a:cubicBezTo>
                      <a:cubicBezTo>
                        <a:pt x="19" y="46"/>
                        <a:pt x="19" y="46"/>
                        <a:pt x="19" y="46"/>
                      </a:cubicBezTo>
                      <a:cubicBezTo>
                        <a:pt x="19" y="46"/>
                        <a:pt x="18" y="46"/>
                        <a:pt x="18" y="46"/>
                      </a:cubicBezTo>
                      <a:cubicBezTo>
                        <a:pt x="18" y="46"/>
                        <a:pt x="18" y="46"/>
                        <a:pt x="18" y="46"/>
                      </a:cubicBezTo>
                      <a:cubicBezTo>
                        <a:pt x="18" y="45"/>
                        <a:pt x="17" y="45"/>
                        <a:pt x="17" y="45"/>
                      </a:cubicBezTo>
                      <a:cubicBezTo>
                        <a:pt x="17" y="44"/>
                        <a:pt x="17" y="44"/>
                        <a:pt x="17" y="44"/>
                      </a:cubicBezTo>
                      <a:cubicBezTo>
                        <a:pt x="17" y="44"/>
                        <a:pt x="17" y="44"/>
                        <a:pt x="17" y="44"/>
                      </a:cubicBezTo>
                      <a:cubicBezTo>
                        <a:pt x="17" y="44"/>
                        <a:pt x="17" y="43"/>
                        <a:pt x="17" y="43"/>
                      </a:cubicBezTo>
                      <a:cubicBezTo>
                        <a:pt x="17" y="43"/>
                        <a:pt x="17" y="43"/>
                        <a:pt x="17" y="43"/>
                      </a:cubicBezTo>
                      <a:cubicBezTo>
                        <a:pt x="17" y="43"/>
                        <a:pt x="17" y="43"/>
                        <a:pt x="17" y="43"/>
                      </a:cubicBezTo>
                      <a:cubicBezTo>
                        <a:pt x="17" y="42"/>
                        <a:pt x="17" y="42"/>
                        <a:pt x="17" y="42"/>
                      </a:cubicBezTo>
                      <a:cubicBezTo>
                        <a:pt x="17" y="41"/>
                        <a:pt x="17" y="41"/>
                        <a:pt x="17" y="40"/>
                      </a:cubicBezTo>
                      <a:cubicBezTo>
                        <a:pt x="17" y="40"/>
                        <a:pt x="17" y="39"/>
                        <a:pt x="17" y="39"/>
                      </a:cubicBezTo>
                      <a:cubicBezTo>
                        <a:pt x="17" y="39"/>
                        <a:pt x="17" y="38"/>
                        <a:pt x="17" y="38"/>
                      </a:cubicBezTo>
                      <a:cubicBezTo>
                        <a:pt x="17" y="38"/>
                        <a:pt x="17" y="38"/>
                        <a:pt x="17" y="38"/>
                      </a:cubicBezTo>
                      <a:cubicBezTo>
                        <a:pt x="17" y="38"/>
                        <a:pt x="17" y="38"/>
                        <a:pt x="17" y="38"/>
                      </a:cubicBezTo>
                      <a:cubicBezTo>
                        <a:pt x="17" y="38"/>
                        <a:pt x="18" y="38"/>
                        <a:pt x="18" y="38"/>
                      </a:cubicBezTo>
                      <a:cubicBezTo>
                        <a:pt x="18" y="38"/>
                        <a:pt x="18" y="38"/>
                        <a:pt x="18" y="38"/>
                      </a:cubicBezTo>
                      <a:cubicBezTo>
                        <a:pt x="18" y="37"/>
                        <a:pt x="18" y="37"/>
                        <a:pt x="18" y="37"/>
                      </a:cubicBezTo>
                      <a:cubicBezTo>
                        <a:pt x="18" y="37"/>
                        <a:pt x="18" y="37"/>
                        <a:pt x="18" y="37"/>
                      </a:cubicBezTo>
                      <a:cubicBezTo>
                        <a:pt x="18" y="37"/>
                        <a:pt x="18" y="37"/>
                        <a:pt x="18" y="36"/>
                      </a:cubicBezTo>
                      <a:cubicBezTo>
                        <a:pt x="18" y="36"/>
                        <a:pt x="19" y="36"/>
                        <a:pt x="19" y="36"/>
                      </a:cubicBezTo>
                      <a:cubicBezTo>
                        <a:pt x="19" y="36"/>
                        <a:pt x="18" y="36"/>
                        <a:pt x="18" y="35"/>
                      </a:cubicBezTo>
                      <a:cubicBezTo>
                        <a:pt x="18" y="35"/>
                        <a:pt x="19" y="35"/>
                        <a:pt x="19" y="35"/>
                      </a:cubicBezTo>
                      <a:cubicBezTo>
                        <a:pt x="19" y="35"/>
                        <a:pt x="20" y="35"/>
                        <a:pt x="20" y="35"/>
                      </a:cubicBezTo>
                      <a:cubicBezTo>
                        <a:pt x="20" y="35"/>
                        <a:pt x="20" y="35"/>
                        <a:pt x="20" y="35"/>
                      </a:cubicBezTo>
                      <a:cubicBezTo>
                        <a:pt x="20" y="34"/>
                        <a:pt x="19" y="35"/>
                        <a:pt x="19" y="34"/>
                      </a:cubicBezTo>
                      <a:cubicBezTo>
                        <a:pt x="19" y="34"/>
                        <a:pt x="20" y="34"/>
                        <a:pt x="20" y="34"/>
                      </a:cubicBezTo>
                      <a:cubicBezTo>
                        <a:pt x="20" y="34"/>
                        <a:pt x="20" y="34"/>
                        <a:pt x="20" y="34"/>
                      </a:cubicBezTo>
                      <a:cubicBezTo>
                        <a:pt x="21" y="34"/>
                        <a:pt x="21" y="33"/>
                        <a:pt x="21" y="33"/>
                      </a:cubicBezTo>
                      <a:cubicBezTo>
                        <a:pt x="21" y="33"/>
                        <a:pt x="22" y="33"/>
                        <a:pt x="22" y="33"/>
                      </a:cubicBezTo>
                      <a:cubicBezTo>
                        <a:pt x="22" y="33"/>
                        <a:pt x="22" y="32"/>
                        <a:pt x="22" y="32"/>
                      </a:cubicBezTo>
                      <a:cubicBezTo>
                        <a:pt x="21" y="32"/>
                        <a:pt x="21" y="32"/>
                        <a:pt x="21" y="32"/>
                      </a:cubicBezTo>
                      <a:cubicBezTo>
                        <a:pt x="22" y="32"/>
                        <a:pt x="22" y="32"/>
                        <a:pt x="22" y="32"/>
                      </a:cubicBezTo>
                      <a:cubicBezTo>
                        <a:pt x="23" y="32"/>
                        <a:pt x="23" y="32"/>
                        <a:pt x="23" y="32"/>
                      </a:cubicBezTo>
                      <a:cubicBezTo>
                        <a:pt x="23" y="32"/>
                        <a:pt x="23" y="32"/>
                        <a:pt x="23" y="32"/>
                      </a:cubicBezTo>
                      <a:cubicBezTo>
                        <a:pt x="23" y="31"/>
                        <a:pt x="23" y="31"/>
                        <a:pt x="23" y="31"/>
                      </a:cubicBezTo>
                      <a:cubicBezTo>
                        <a:pt x="24" y="31"/>
                        <a:pt x="24" y="31"/>
                        <a:pt x="24" y="31"/>
                      </a:cubicBezTo>
                      <a:cubicBezTo>
                        <a:pt x="25" y="31"/>
                        <a:pt x="25" y="31"/>
                        <a:pt x="25" y="30"/>
                      </a:cubicBezTo>
                      <a:cubicBezTo>
                        <a:pt x="25" y="30"/>
                        <a:pt x="24" y="30"/>
                        <a:pt x="24" y="30"/>
                      </a:cubicBezTo>
                      <a:cubicBezTo>
                        <a:pt x="24" y="30"/>
                        <a:pt x="24" y="29"/>
                        <a:pt x="24" y="29"/>
                      </a:cubicBezTo>
                      <a:cubicBezTo>
                        <a:pt x="24" y="29"/>
                        <a:pt x="24" y="29"/>
                        <a:pt x="24" y="29"/>
                      </a:cubicBezTo>
                      <a:cubicBezTo>
                        <a:pt x="25" y="29"/>
                        <a:pt x="25" y="29"/>
                        <a:pt x="26" y="29"/>
                      </a:cubicBezTo>
                      <a:cubicBezTo>
                        <a:pt x="26" y="29"/>
                        <a:pt x="26" y="28"/>
                        <a:pt x="26" y="28"/>
                      </a:cubicBezTo>
                      <a:cubicBezTo>
                        <a:pt x="26" y="28"/>
                        <a:pt x="26" y="28"/>
                        <a:pt x="26" y="28"/>
                      </a:cubicBezTo>
                      <a:cubicBezTo>
                        <a:pt x="26" y="28"/>
                        <a:pt x="25" y="27"/>
                        <a:pt x="25" y="27"/>
                      </a:cubicBezTo>
                      <a:cubicBezTo>
                        <a:pt x="26" y="27"/>
                        <a:pt x="26" y="28"/>
                        <a:pt x="27" y="28"/>
                      </a:cubicBezTo>
                      <a:cubicBezTo>
                        <a:pt x="27" y="28"/>
                        <a:pt x="28" y="27"/>
                        <a:pt x="27" y="27"/>
                      </a:cubicBezTo>
                      <a:cubicBezTo>
                        <a:pt x="27" y="26"/>
                        <a:pt x="27" y="26"/>
                        <a:pt x="27" y="26"/>
                      </a:cubicBezTo>
                      <a:cubicBezTo>
                        <a:pt x="27" y="26"/>
                        <a:pt x="27" y="26"/>
                        <a:pt x="27" y="25"/>
                      </a:cubicBezTo>
                      <a:cubicBezTo>
                        <a:pt x="27" y="25"/>
                        <a:pt x="26" y="25"/>
                        <a:pt x="26" y="25"/>
                      </a:cubicBezTo>
                      <a:cubicBezTo>
                        <a:pt x="26" y="25"/>
                        <a:pt x="26" y="25"/>
                        <a:pt x="26" y="25"/>
                      </a:cubicBezTo>
                      <a:cubicBezTo>
                        <a:pt x="26" y="25"/>
                        <a:pt x="26" y="25"/>
                        <a:pt x="26" y="25"/>
                      </a:cubicBezTo>
                      <a:cubicBezTo>
                        <a:pt x="27" y="25"/>
                        <a:pt x="27" y="25"/>
                        <a:pt x="27" y="25"/>
                      </a:cubicBezTo>
                      <a:cubicBezTo>
                        <a:pt x="27" y="25"/>
                        <a:pt x="27" y="26"/>
                        <a:pt x="27" y="26"/>
                      </a:cubicBezTo>
                      <a:cubicBezTo>
                        <a:pt x="28" y="26"/>
                        <a:pt x="28" y="25"/>
                        <a:pt x="28" y="25"/>
                      </a:cubicBezTo>
                      <a:cubicBezTo>
                        <a:pt x="28" y="25"/>
                        <a:pt x="28" y="25"/>
                        <a:pt x="29" y="25"/>
                      </a:cubicBezTo>
                      <a:cubicBezTo>
                        <a:pt x="29" y="25"/>
                        <a:pt x="29" y="25"/>
                        <a:pt x="30" y="25"/>
                      </a:cubicBezTo>
                      <a:cubicBezTo>
                        <a:pt x="30" y="25"/>
                        <a:pt x="29" y="24"/>
                        <a:pt x="29" y="24"/>
                      </a:cubicBezTo>
                      <a:cubicBezTo>
                        <a:pt x="30" y="24"/>
                        <a:pt x="30" y="24"/>
                        <a:pt x="30" y="24"/>
                      </a:cubicBezTo>
                      <a:cubicBezTo>
                        <a:pt x="30" y="24"/>
                        <a:pt x="30" y="24"/>
                        <a:pt x="31" y="24"/>
                      </a:cubicBezTo>
                      <a:cubicBezTo>
                        <a:pt x="31" y="24"/>
                        <a:pt x="31" y="24"/>
                        <a:pt x="31" y="24"/>
                      </a:cubicBezTo>
                      <a:cubicBezTo>
                        <a:pt x="31" y="24"/>
                        <a:pt x="31" y="23"/>
                        <a:pt x="31" y="23"/>
                      </a:cubicBezTo>
                      <a:cubicBezTo>
                        <a:pt x="31" y="23"/>
                        <a:pt x="30" y="23"/>
                        <a:pt x="30" y="23"/>
                      </a:cubicBezTo>
                      <a:cubicBezTo>
                        <a:pt x="30" y="23"/>
                        <a:pt x="30" y="22"/>
                        <a:pt x="30" y="22"/>
                      </a:cubicBezTo>
                      <a:cubicBezTo>
                        <a:pt x="30" y="22"/>
                        <a:pt x="30" y="22"/>
                        <a:pt x="30" y="22"/>
                      </a:cubicBezTo>
                      <a:cubicBezTo>
                        <a:pt x="30" y="22"/>
                        <a:pt x="30" y="22"/>
                        <a:pt x="30" y="22"/>
                      </a:cubicBezTo>
                      <a:cubicBezTo>
                        <a:pt x="30" y="22"/>
                        <a:pt x="30" y="22"/>
                        <a:pt x="30" y="22"/>
                      </a:cubicBezTo>
                      <a:cubicBezTo>
                        <a:pt x="30" y="22"/>
                        <a:pt x="30" y="22"/>
                        <a:pt x="30" y="22"/>
                      </a:cubicBezTo>
                      <a:cubicBezTo>
                        <a:pt x="31" y="22"/>
                        <a:pt x="31" y="22"/>
                        <a:pt x="31" y="22"/>
                      </a:cubicBezTo>
                      <a:cubicBezTo>
                        <a:pt x="31" y="22"/>
                        <a:pt x="32" y="22"/>
                        <a:pt x="32" y="21"/>
                      </a:cubicBezTo>
                      <a:cubicBezTo>
                        <a:pt x="33" y="21"/>
                        <a:pt x="33" y="21"/>
                        <a:pt x="33" y="21"/>
                      </a:cubicBezTo>
                      <a:cubicBezTo>
                        <a:pt x="33" y="21"/>
                        <a:pt x="33" y="21"/>
                        <a:pt x="33" y="21"/>
                      </a:cubicBezTo>
                      <a:cubicBezTo>
                        <a:pt x="33" y="21"/>
                        <a:pt x="33" y="21"/>
                        <a:pt x="33" y="21"/>
                      </a:cubicBezTo>
                      <a:cubicBezTo>
                        <a:pt x="33" y="20"/>
                        <a:pt x="33" y="20"/>
                        <a:pt x="33" y="20"/>
                      </a:cubicBezTo>
                      <a:cubicBezTo>
                        <a:pt x="33" y="20"/>
                        <a:pt x="33" y="20"/>
                        <a:pt x="33" y="20"/>
                      </a:cubicBezTo>
                      <a:cubicBezTo>
                        <a:pt x="33" y="20"/>
                        <a:pt x="34" y="20"/>
                        <a:pt x="34" y="20"/>
                      </a:cubicBezTo>
                      <a:cubicBezTo>
                        <a:pt x="34" y="20"/>
                        <a:pt x="34" y="21"/>
                        <a:pt x="35" y="21"/>
                      </a:cubicBezTo>
                      <a:cubicBezTo>
                        <a:pt x="35" y="21"/>
                        <a:pt x="35" y="21"/>
                        <a:pt x="35" y="20"/>
                      </a:cubicBezTo>
                      <a:cubicBezTo>
                        <a:pt x="36" y="20"/>
                        <a:pt x="35" y="20"/>
                        <a:pt x="35" y="19"/>
                      </a:cubicBezTo>
                      <a:cubicBezTo>
                        <a:pt x="36" y="20"/>
                        <a:pt x="36" y="20"/>
                        <a:pt x="36" y="20"/>
                      </a:cubicBezTo>
                      <a:cubicBezTo>
                        <a:pt x="36" y="20"/>
                        <a:pt x="37" y="20"/>
                        <a:pt x="37" y="20"/>
                      </a:cubicBezTo>
                      <a:cubicBezTo>
                        <a:pt x="37" y="20"/>
                        <a:pt x="38" y="19"/>
                        <a:pt x="38" y="19"/>
                      </a:cubicBezTo>
                      <a:cubicBezTo>
                        <a:pt x="38" y="19"/>
                        <a:pt x="38" y="19"/>
                        <a:pt x="38" y="19"/>
                      </a:cubicBezTo>
                      <a:cubicBezTo>
                        <a:pt x="38" y="19"/>
                        <a:pt x="38" y="18"/>
                        <a:pt x="39" y="18"/>
                      </a:cubicBezTo>
                      <a:cubicBezTo>
                        <a:pt x="39" y="18"/>
                        <a:pt x="39" y="18"/>
                        <a:pt x="39" y="18"/>
                      </a:cubicBezTo>
                      <a:cubicBezTo>
                        <a:pt x="39" y="17"/>
                        <a:pt x="38" y="17"/>
                        <a:pt x="38" y="17"/>
                      </a:cubicBezTo>
                      <a:cubicBezTo>
                        <a:pt x="38" y="17"/>
                        <a:pt x="38" y="17"/>
                        <a:pt x="38" y="17"/>
                      </a:cubicBezTo>
                      <a:cubicBezTo>
                        <a:pt x="39" y="17"/>
                        <a:pt x="39" y="17"/>
                        <a:pt x="39" y="17"/>
                      </a:cubicBezTo>
                      <a:cubicBezTo>
                        <a:pt x="40" y="17"/>
                        <a:pt x="40" y="16"/>
                        <a:pt x="40" y="16"/>
                      </a:cubicBezTo>
                      <a:cubicBezTo>
                        <a:pt x="41" y="16"/>
                        <a:pt x="41" y="16"/>
                        <a:pt x="41" y="16"/>
                      </a:cubicBezTo>
                      <a:cubicBezTo>
                        <a:pt x="41" y="16"/>
                        <a:pt x="41" y="16"/>
                        <a:pt x="41" y="16"/>
                      </a:cubicBezTo>
                      <a:cubicBezTo>
                        <a:pt x="41" y="15"/>
                        <a:pt x="42" y="15"/>
                        <a:pt x="42" y="15"/>
                      </a:cubicBezTo>
                      <a:cubicBezTo>
                        <a:pt x="42" y="15"/>
                        <a:pt x="42" y="16"/>
                        <a:pt x="42" y="16"/>
                      </a:cubicBezTo>
                      <a:cubicBezTo>
                        <a:pt x="42" y="16"/>
                        <a:pt x="43" y="15"/>
                        <a:pt x="43" y="15"/>
                      </a:cubicBezTo>
                      <a:cubicBezTo>
                        <a:pt x="44" y="15"/>
                        <a:pt x="44" y="15"/>
                        <a:pt x="44" y="15"/>
                      </a:cubicBezTo>
                      <a:cubicBezTo>
                        <a:pt x="45" y="14"/>
                        <a:pt x="45" y="14"/>
                        <a:pt x="45" y="14"/>
                      </a:cubicBezTo>
                      <a:cubicBezTo>
                        <a:pt x="46" y="14"/>
                        <a:pt x="46" y="14"/>
                        <a:pt x="46" y="14"/>
                      </a:cubicBezTo>
                      <a:cubicBezTo>
                        <a:pt x="46" y="14"/>
                        <a:pt x="46" y="13"/>
                        <a:pt x="46" y="13"/>
                      </a:cubicBezTo>
                      <a:cubicBezTo>
                        <a:pt x="47" y="13"/>
                        <a:pt x="47" y="13"/>
                        <a:pt x="47" y="13"/>
                      </a:cubicBezTo>
                      <a:cubicBezTo>
                        <a:pt x="48" y="12"/>
                        <a:pt x="48" y="12"/>
                        <a:pt x="49" y="12"/>
                      </a:cubicBezTo>
                      <a:cubicBezTo>
                        <a:pt x="49" y="12"/>
                        <a:pt x="50" y="12"/>
                        <a:pt x="50" y="12"/>
                      </a:cubicBezTo>
                      <a:cubicBezTo>
                        <a:pt x="51" y="12"/>
                        <a:pt x="51" y="12"/>
                        <a:pt x="51" y="12"/>
                      </a:cubicBezTo>
                      <a:cubicBezTo>
                        <a:pt x="51" y="12"/>
                        <a:pt x="51" y="12"/>
                        <a:pt x="51" y="12"/>
                      </a:cubicBezTo>
                      <a:cubicBezTo>
                        <a:pt x="52" y="12"/>
                        <a:pt x="52" y="12"/>
                        <a:pt x="53" y="12"/>
                      </a:cubicBezTo>
                      <a:cubicBezTo>
                        <a:pt x="54" y="12"/>
                        <a:pt x="54" y="12"/>
                        <a:pt x="55" y="12"/>
                      </a:cubicBezTo>
                      <a:cubicBezTo>
                        <a:pt x="56" y="11"/>
                        <a:pt x="56" y="11"/>
                        <a:pt x="57" y="10"/>
                      </a:cubicBezTo>
                      <a:cubicBezTo>
                        <a:pt x="58" y="10"/>
                        <a:pt x="58" y="10"/>
                        <a:pt x="59" y="10"/>
                      </a:cubicBezTo>
                      <a:cubicBezTo>
                        <a:pt x="60" y="10"/>
                        <a:pt x="61" y="10"/>
                        <a:pt x="62" y="9"/>
                      </a:cubicBezTo>
                      <a:cubicBezTo>
                        <a:pt x="64" y="9"/>
                        <a:pt x="65" y="8"/>
                        <a:pt x="66" y="8"/>
                      </a:cubicBezTo>
                      <a:cubicBezTo>
                        <a:pt x="67" y="8"/>
                        <a:pt x="67" y="8"/>
                        <a:pt x="67" y="8"/>
                      </a:cubicBezTo>
                      <a:cubicBezTo>
                        <a:pt x="68" y="8"/>
                        <a:pt x="68" y="7"/>
                        <a:pt x="69" y="7"/>
                      </a:cubicBezTo>
                      <a:cubicBezTo>
                        <a:pt x="69" y="7"/>
                        <a:pt x="70" y="7"/>
                        <a:pt x="70" y="7"/>
                      </a:cubicBezTo>
                      <a:cubicBezTo>
                        <a:pt x="71" y="7"/>
                        <a:pt x="71" y="6"/>
                        <a:pt x="72" y="6"/>
                      </a:cubicBezTo>
                      <a:cubicBezTo>
                        <a:pt x="72" y="5"/>
                        <a:pt x="73" y="4"/>
                        <a:pt x="74" y="4"/>
                      </a:cubicBezTo>
                      <a:cubicBezTo>
                        <a:pt x="74" y="3"/>
                        <a:pt x="75" y="2"/>
                        <a:pt x="74" y="1"/>
                      </a:cubicBezTo>
                      <a:cubicBezTo>
                        <a:pt x="74" y="1"/>
                        <a:pt x="74" y="1"/>
                        <a:pt x="73" y="0"/>
                      </a:cubicBezTo>
                      <a:cubicBezTo>
                        <a:pt x="72" y="0"/>
                        <a:pt x="71" y="0"/>
                        <a:pt x="70" y="0"/>
                      </a:cubicBezTo>
                      <a:cubicBezTo>
                        <a:pt x="69" y="0"/>
                        <a:pt x="69" y="0"/>
                        <a:pt x="68" y="0"/>
                      </a:cubicBezTo>
                      <a:cubicBezTo>
                        <a:pt x="68" y="0"/>
                        <a:pt x="67" y="0"/>
                        <a:pt x="66" y="0"/>
                      </a:cubicBezTo>
                      <a:cubicBezTo>
                        <a:pt x="66" y="0"/>
                        <a:pt x="66" y="1"/>
                        <a:pt x="65" y="1"/>
                      </a:cubicBezTo>
                      <a:cubicBezTo>
                        <a:pt x="65" y="1"/>
                        <a:pt x="64" y="1"/>
                        <a:pt x="64" y="1"/>
                      </a:cubicBezTo>
                      <a:cubicBezTo>
                        <a:pt x="64" y="1"/>
                        <a:pt x="64" y="1"/>
                        <a:pt x="64" y="1"/>
                      </a:cubicBezTo>
                      <a:cubicBezTo>
                        <a:pt x="64" y="1"/>
                        <a:pt x="64" y="1"/>
                        <a:pt x="64" y="1"/>
                      </a:cubicBezTo>
                      <a:cubicBezTo>
                        <a:pt x="63" y="1"/>
                        <a:pt x="63" y="2"/>
                        <a:pt x="63" y="2"/>
                      </a:cubicBezTo>
                      <a:cubicBezTo>
                        <a:pt x="63" y="2"/>
                        <a:pt x="63" y="2"/>
                        <a:pt x="63" y="2"/>
                      </a:cubicBezTo>
                      <a:cubicBezTo>
                        <a:pt x="63" y="2"/>
                        <a:pt x="62" y="2"/>
                        <a:pt x="62" y="2"/>
                      </a:cubicBezTo>
                      <a:cubicBezTo>
                        <a:pt x="62" y="2"/>
                        <a:pt x="62" y="2"/>
                        <a:pt x="62" y="2"/>
                      </a:cubicBezTo>
                      <a:cubicBezTo>
                        <a:pt x="62" y="2"/>
                        <a:pt x="62" y="2"/>
                        <a:pt x="62" y="2"/>
                      </a:cubicBezTo>
                      <a:cubicBezTo>
                        <a:pt x="62" y="2"/>
                        <a:pt x="61" y="2"/>
                        <a:pt x="61" y="3"/>
                      </a:cubicBezTo>
                      <a:cubicBezTo>
                        <a:pt x="61" y="3"/>
                        <a:pt x="62" y="3"/>
                        <a:pt x="61" y="3"/>
                      </a:cubicBezTo>
                      <a:cubicBezTo>
                        <a:pt x="61" y="4"/>
                        <a:pt x="61" y="4"/>
                        <a:pt x="61" y="4"/>
                      </a:cubicBezTo>
                      <a:cubicBezTo>
                        <a:pt x="61" y="4"/>
                        <a:pt x="61" y="4"/>
                        <a:pt x="60" y="4"/>
                      </a:cubicBezTo>
                      <a:cubicBezTo>
                        <a:pt x="60" y="4"/>
                        <a:pt x="60" y="4"/>
                        <a:pt x="60" y="4"/>
                      </a:cubicBezTo>
                      <a:cubicBezTo>
                        <a:pt x="60" y="4"/>
                        <a:pt x="60" y="4"/>
                        <a:pt x="59" y="4"/>
                      </a:cubicBezTo>
                      <a:cubicBezTo>
                        <a:pt x="59" y="4"/>
                        <a:pt x="59" y="4"/>
                        <a:pt x="59" y="4"/>
                      </a:cubicBezTo>
                      <a:cubicBezTo>
                        <a:pt x="59" y="4"/>
                        <a:pt x="59" y="4"/>
                        <a:pt x="59" y="4"/>
                      </a:cubicBezTo>
                      <a:cubicBezTo>
                        <a:pt x="58" y="4"/>
                        <a:pt x="57" y="4"/>
                        <a:pt x="57" y="4"/>
                      </a:cubicBezTo>
                      <a:cubicBezTo>
                        <a:pt x="57" y="4"/>
                        <a:pt x="57" y="4"/>
                        <a:pt x="56" y="4"/>
                      </a:cubicBezTo>
                      <a:cubicBezTo>
                        <a:pt x="56" y="5"/>
                        <a:pt x="56" y="5"/>
                        <a:pt x="56" y="5"/>
                      </a:cubicBezTo>
                      <a:cubicBezTo>
                        <a:pt x="56" y="5"/>
                        <a:pt x="55" y="5"/>
                        <a:pt x="55" y="5"/>
                      </a:cubicBezTo>
                      <a:cubicBezTo>
                        <a:pt x="55" y="5"/>
                        <a:pt x="55" y="5"/>
                        <a:pt x="55" y="6"/>
                      </a:cubicBezTo>
                      <a:cubicBezTo>
                        <a:pt x="54" y="6"/>
                        <a:pt x="54" y="6"/>
                        <a:pt x="53" y="6"/>
                      </a:cubicBezTo>
                      <a:cubicBezTo>
                        <a:pt x="53" y="6"/>
                        <a:pt x="53" y="6"/>
                        <a:pt x="53" y="6"/>
                      </a:cubicBezTo>
                      <a:cubicBezTo>
                        <a:pt x="53" y="6"/>
                        <a:pt x="53" y="6"/>
                        <a:pt x="52" y="6"/>
                      </a:cubicBezTo>
                      <a:cubicBezTo>
                        <a:pt x="52" y="6"/>
                        <a:pt x="52" y="6"/>
                        <a:pt x="52" y="6"/>
                      </a:cubicBezTo>
                      <a:cubicBezTo>
                        <a:pt x="52" y="6"/>
                        <a:pt x="52" y="6"/>
                        <a:pt x="52" y="6"/>
                      </a:cubicBezTo>
                      <a:cubicBezTo>
                        <a:pt x="52" y="6"/>
                        <a:pt x="52" y="6"/>
                        <a:pt x="52" y="6"/>
                      </a:cubicBezTo>
                      <a:cubicBezTo>
                        <a:pt x="51" y="6"/>
                        <a:pt x="51" y="6"/>
                        <a:pt x="51" y="6"/>
                      </a:cubicBezTo>
                      <a:cubicBezTo>
                        <a:pt x="50" y="6"/>
                        <a:pt x="50" y="6"/>
                        <a:pt x="50" y="6"/>
                      </a:cubicBezTo>
                      <a:cubicBezTo>
                        <a:pt x="49" y="6"/>
                        <a:pt x="49" y="7"/>
                        <a:pt x="49" y="7"/>
                      </a:cubicBezTo>
                      <a:cubicBezTo>
                        <a:pt x="49" y="7"/>
                        <a:pt x="49" y="7"/>
                        <a:pt x="49" y="7"/>
                      </a:cubicBezTo>
                      <a:cubicBezTo>
                        <a:pt x="48" y="7"/>
                        <a:pt x="48" y="7"/>
                        <a:pt x="47" y="7"/>
                      </a:cubicBezTo>
                      <a:cubicBezTo>
                        <a:pt x="47" y="7"/>
                        <a:pt x="47" y="7"/>
                        <a:pt x="46" y="7"/>
                      </a:cubicBezTo>
                      <a:cubicBezTo>
                        <a:pt x="46" y="7"/>
                        <a:pt x="46" y="6"/>
                        <a:pt x="46" y="6"/>
                      </a:cubicBezTo>
                      <a:cubicBezTo>
                        <a:pt x="46" y="6"/>
                        <a:pt x="45" y="6"/>
                        <a:pt x="45" y="6"/>
                      </a:cubicBezTo>
                      <a:cubicBezTo>
                        <a:pt x="45" y="6"/>
                        <a:pt x="45" y="6"/>
                        <a:pt x="44" y="6"/>
                      </a:cubicBezTo>
                      <a:cubicBezTo>
                        <a:pt x="44" y="6"/>
                        <a:pt x="44" y="6"/>
                        <a:pt x="44" y="6"/>
                      </a:cubicBezTo>
                      <a:cubicBezTo>
                        <a:pt x="43" y="6"/>
                        <a:pt x="43" y="6"/>
                        <a:pt x="43" y="6"/>
                      </a:cubicBezTo>
                      <a:cubicBezTo>
                        <a:pt x="42" y="6"/>
                        <a:pt x="42" y="6"/>
                        <a:pt x="42" y="6"/>
                      </a:cubicBezTo>
                      <a:cubicBezTo>
                        <a:pt x="41" y="6"/>
                        <a:pt x="41" y="6"/>
                        <a:pt x="41" y="7"/>
                      </a:cubicBezTo>
                      <a:cubicBezTo>
                        <a:pt x="41" y="7"/>
                        <a:pt x="41" y="7"/>
                        <a:pt x="41" y="7"/>
                      </a:cubicBezTo>
                      <a:cubicBezTo>
                        <a:pt x="41" y="7"/>
                        <a:pt x="41" y="8"/>
                        <a:pt x="40" y="8"/>
                      </a:cubicBezTo>
                      <a:cubicBezTo>
                        <a:pt x="40" y="8"/>
                        <a:pt x="40" y="8"/>
                        <a:pt x="39" y="8"/>
                      </a:cubicBezTo>
                      <a:cubicBezTo>
                        <a:pt x="39" y="8"/>
                        <a:pt x="39" y="8"/>
                        <a:pt x="39" y="8"/>
                      </a:cubicBezTo>
                      <a:cubicBezTo>
                        <a:pt x="39" y="7"/>
                        <a:pt x="38" y="8"/>
                        <a:pt x="38" y="8"/>
                      </a:cubicBezTo>
                      <a:cubicBezTo>
                        <a:pt x="38" y="8"/>
                        <a:pt x="38" y="8"/>
                        <a:pt x="38" y="8"/>
                      </a:cubicBezTo>
                      <a:cubicBezTo>
                        <a:pt x="38" y="8"/>
                        <a:pt x="38" y="8"/>
                        <a:pt x="37" y="8"/>
                      </a:cubicBezTo>
                      <a:cubicBezTo>
                        <a:pt x="37" y="8"/>
                        <a:pt x="37" y="8"/>
                        <a:pt x="37" y="8"/>
                      </a:cubicBezTo>
                      <a:cubicBezTo>
                        <a:pt x="37" y="9"/>
                        <a:pt x="37" y="9"/>
                        <a:pt x="37" y="9"/>
                      </a:cubicBezTo>
                      <a:cubicBezTo>
                        <a:pt x="37" y="9"/>
                        <a:pt x="36" y="9"/>
                        <a:pt x="36" y="9"/>
                      </a:cubicBezTo>
                      <a:cubicBezTo>
                        <a:pt x="36" y="9"/>
                        <a:pt x="36" y="9"/>
                        <a:pt x="36" y="9"/>
                      </a:cubicBezTo>
                      <a:cubicBezTo>
                        <a:pt x="36" y="9"/>
                        <a:pt x="35" y="9"/>
                        <a:pt x="35" y="9"/>
                      </a:cubicBezTo>
                      <a:cubicBezTo>
                        <a:pt x="35" y="9"/>
                        <a:pt x="35" y="10"/>
                        <a:pt x="35" y="10"/>
                      </a:cubicBezTo>
                      <a:cubicBezTo>
                        <a:pt x="35" y="10"/>
                        <a:pt x="34" y="10"/>
                        <a:pt x="34" y="10"/>
                      </a:cubicBezTo>
                      <a:cubicBezTo>
                        <a:pt x="34" y="10"/>
                        <a:pt x="34" y="10"/>
                        <a:pt x="33" y="10"/>
                      </a:cubicBezTo>
                      <a:cubicBezTo>
                        <a:pt x="33" y="10"/>
                        <a:pt x="32" y="10"/>
                        <a:pt x="32" y="10"/>
                      </a:cubicBezTo>
                      <a:cubicBezTo>
                        <a:pt x="31" y="10"/>
                        <a:pt x="31" y="10"/>
                        <a:pt x="31" y="10"/>
                      </a:cubicBezTo>
                      <a:cubicBezTo>
                        <a:pt x="31" y="11"/>
                        <a:pt x="31" y="11"/>
                        <a:pt x="31" y="11"/>
                      </a:cubicBezTo>
                      <a:cubicBezTo>
                        <a:pt x="31" y="11"/>
                        <a:pt x="30" y="11"/>
                        <a:pt x="30" y="11"/>
                      </a:cubicBezTo>
                      <a:cubicBezTo>
                        <a:pt x="30" y="11"/>
                        <a:pt x="29" y="11"/>
                        <a:pt x="29" y="11"/>
                      </a:cubicBezTo>
                      <a:cubicBezTo>
                        <a:pt x="29" y="11"/>
                        <a:pt x="29" y="11"/>
                        <a:pt x="28" y="12"/>
                      </a:cubicBezTo>
                      <a:cubicBezTo>
                        <a:pt x="28" y="12"/>
                        <a:pt x="28" y="12"/>
                        <a:pt x="28" y="12"/>
                      </a:cubicBezTo>
                      <a:cubicBezTo>
                        <a:pt x="28" y="12"/>
                        <a:pt x="28" y="12"/>
                        <a:pt x="28" y="13"/>
                      </a:cubicBezTo>
                      <a:cubicBezTo>
                        <a:pt x="28" y="13"/>
                        <a:pt x="27" y="13"/>
                        <a:pt x="27" y="13"/>
                      </a:cubicBezTo>
                      <a:cubicBezTo>
                        <a:pt x="27" y="13"/>
                        <a:pt x="27" y="13"/>
                        <a:pt x="27" y="13"/>
                      </a:cubicBezTo>
                      <a:cubicBezTo>
                        <a:pt x="27" y="13"/>
                        <a:pt x="26" y="13"/>
                        <a:pt x="26" y="13"/>
                      </a:cubicBezTo>
                      <a:cubicBezTo>
                        <a:pt x="27" y="14"/>
                        <a:pt x="27" y="14"/>
                        <a:pt x="26" y="14"/>
                      </a:cubicBezTo>
                      <a:cubicBezTo>
                        <a:pt x="26" y="14"/>
                        <a:pt x="26" y="14"/>
                        <a:pt x="25" y="14"/>
                      </a:cubicBezTo>
                      <a:cubicBezTo>
                        <a:pt x="25" y="14"/>
                        <a:pt x="25" y="14"/>
                        <a:pt x="24" y="14"/>
                      </a:cubicBezTo>
                      <a:cubicBezTo>
                        <a:pt x="24" y="14"/>
                        <a:pt x="23" y="14"/>
                        <a:pt x="23" y="15"/>
                      </a:cubicBezTo>
                      <a:cubicBezTo>
                        <a:pt x="23" y="15"/>
                        <a:pt x="23" y="15"/>
                        <a:pt x="23" y="15"/>
                      </a:cubicBezTo>
                      <a:cubicBezTo>
                        <a:pt x="23" y="15"/>
                        <a:pt x="23" y="15"/>
                        <a:pt x="23" y="16"/>
                      </a:cubicBezTo>
                      <a:cubicBezTo>
                        <a:pt x="23" y="16"/>
                        <a:pt x="22" y="16"/>
                        <a:pt x="21" y="16"/>
                      </a:cubicBezTo>
                      <a:cubicBezTo>
                        <a:pt x="21" y="16"/>
                        <a:pt x="21" y="16"/>
                        <a:pt x="20" y="16"/>
                      </a:cubicBezTo>
                      <a:cubicBezTo>
                        <a:pt x="20" y="16"/>
                        <a:pt x="20" y="16"/>
                        <a:pt x="19" y="16"/>
                      </a:cubicBezTo>
                      <a:cubicBezTo>
                        <a:pt x="19" y="16"/>
                        <a:pt x="19" y="16"/>
                        <a:pt x="19" y="16"/>
                      </a:cubicBezTo>
                      <a:cubicBezTo>
                        <a:pt x="19" y="17"/>
                        <a:pt x="19" y="17"/>
                        <a:pt x="19" y="17"/>
                      </a:cubicBezTo>
                      <a:cubicBezTo>
                        <a:pt x="19" y="17"/>
                        <a:pt x="19" y="17"/>
                        <a:pt x="19" y="17"/>
                      </a:cubicBezTo>
                      <a:cubicBezTo>
                        <a:pt x="20" y="17"/>
                        <a:pt x="20" y="17"/>
                        <a:pt x="20" y="17"/>
                      </a:cubicBezTo>
                      <a:cubicBezTo>
                        <a:pt x="21" y="17"/>
                        <a:pt x="22" y="18"/>
                        <a:pt x="22" y="18"/>
                      </a:cubicBezTo>
                      <a:cubicBezTo>
                        <a:pt x="21" y="18"/>
                        <a:pt x="21" y="18"/>
                        <a:pt x="20" y="18"/>
                      </a:cubicBezTo>
                      <a:cubicBezTo>
                        <a:pt x="20" y="18"/>
                        <a:pt x="20" y="19"/>
                        <a:pt x="19" y="19"/>
                      </a:cubicBezTo>
                      <a:cubicBezTo>
                        <a:pt x="19" y="19"/>
                        <a:pt x="20" y="19"/>
                        <a:pt x="20" y="19"/>
                      </a:cubicBezTo>
                      <a:cubicBezTo>
                        <a:pt x="21" y="19"/>
                        <a:pt x="21" y="19"/>
                        <a:pt x="21" y="19"/>
                      </a:cubicBezTo>
                      <a:cubicBezTo>
                        <a:pt x="21" y="19"/>
                        <a:pt x="22" y="19"/>
                        <a:pt x="22" y="20"/>
                      </a:cubicBezTo>
                      <a:cubicBezTo>
                        <a:pt x="22" y="20"/>
                        <a:pt x="22" y="20"/>
                        <a:pt x="21" y="20"/>
                      </a:cubicBezTo>
                      <a:cubicBezTo>
                        <a:pt x="21" y="20"/>
                        <a:pt x="21" y="20"/>
                        <a:pt x="21" y="20"/>
                      </a:cubicBezTo>
                      <a:cubicBezTo>
                        <a:pt x="20" y="20"/>
                        <a:pt x="20" y="20"/>
                        <a:pt x="19" y="20"/>
                      </a:cubicBezTo>
                      <a:cubicBezTo>
                        <a:pt x="19" y="20"/>
                        <a:pt x="19" y="20"/>
                        <a:pt x="19" y="20"/>
                      </a:cubicBezTo>
                      <a:cubicBezTo>
                        <a:pt x="18" y="20"/>
                        <a:pt x="18" y="20"/>
                        <a:pt x="18" y="21"/>
                      </a:cubicBezTo>
                      <a:cubicBezTo>
                        <a:pt x="18" y="21"/>
                        <a:pt x="18" y="21"/>
                        <a:pt x="18" y="21"/>
                      </a:cubicBezTo>
                      <a:cubicBezTo>
                        <a:pt x="18" y="21"/>
                        <a:pt x="20" y="21"/>
                        <a:pt x="20" y="22"/>
                      </a:cubicBezTo>
                      <a:cubicBezTo>
                        <a:pt x="19" y="22"/>
                        <a:pt x="19" y="22"/>
                        <a:pt x="19" y="22"/>
                      </a:cubicBezTo>
                      <a:cubicBezTo>
                        <a:pt x="18" y="22"/>
                        <a:pt x="18" y="22"/>
                        <a:pt x="18" y="22"/>
                      </a:cubicBezTo>
                      <a:cubicBezTo>
                        <a:pt x="17" y="22"/>
                        <a:pt x="17" y="23"/>
                        <a:pt x="17" y="23"/>
                      </a:cubicBezTo>
                      <a:cubicBezTo>
                        <a:pt x="18" y="23"/>
                        <a:pt x="18" y="23"/>
                        <a:pt x="18" y="23"/>
                      </a:cubicBezTo>
                      <a:cubicBezTo>
                        <a:pt x="18" y="24"/>
                        <a:pt x="16" y="23"/>
                        <a:pt x="16" y="24"/>
                      </a:cubicBezTo>
                      <a:cubicBezTo>
                        <a:pt x="16" y="24"/>
                        <a:pt x="17" y="24"/>
                        <a:pt x="17" y="24"/>
                      </a:cubicBezTo>
                      <a:cubicBezTo>
                        <a:pt x="17" y="24"/>
                        <a:pt x="17" y="25"/>
                        <a:pt x="17" y="25"/>
                      </a:cubicBezTo>
                      <a:cubicBezTo>
                        <a:pt x="17" y="25"/>
                        <a:pt x="16" y="24"/>
                        <a:pt x="16" y="25"/>
                      </a:cubicBezTo>
                      <a:cubicBezTo>
                        <a:pt x="15" y="25"/>
                        <a:pt x="14" y="25"/>
                        <a:pt x="14" y="25"/>
                      </a:cubicBezTo>
                      <a:cubicBezTo>
                        <a:pt x="14" y="26"/>
                        <a:pt x="14" y="26"/>
                        <a:pt x="14" y="26"/>
                      </a:cubicBezTo>
                      <a:cubicBezTo>
                        <a:pt x="14" y="26"/>
                        <a:pt x="13" y="26"/>
                        <a:pt x="13" y="26"/>
                      </a:cubicBezTo>
                      <a:cubicBezTo>
                        <a:pt x="13" y="26"/>
                        <a:pt x="12" y="26"/>
                        <a:pt x="12" y="27"/>
                      </a:cubicBezTo>
                      <a:cubicBezTo>
                        <a:pt x="11" y="27"/>
                        <a:pt x="11" y="27"/>
                        <a:pt x="11" y="27"/>
                      </a:cubicBezTo>
                      <a:cubicBezTo>
                        <a:pt x="11" y="28"/>
                        <a:pt x="10" y="28"/>
                        <a:pt x="10" y="28"/>
                      </a:cubicBezTo>
                      <a:cubicBezTo>
                        <a:pt x="10" y="28"/>
                        <a:pt x="10" y="28"/>
                        <a:pt x="10" y="28"/>
                      </a:cubicBezTo>
                      <a:cubicBezTo>
                        <a:pt x="10" y="28"/>
                        <a:pt x="10" y="28"/>
                        <a:pt x="10" y="28"/>
                      </a:cubicBezTo>
                      <a:cubicBezTo>
                        <a:pt x="11" y="29"/>
                        <a:pt x="11" y="29"/>
                        <a:pt x="12" y="29"/>
                      </a:cubicBezTo>
                      <a:cubicBezTo>
                        <a:pt x="12" y="29"/>
                        <a:pt x="12" y="29"/>
                        <a:pt x="13" y="29"/>
                      </a:cubicBezTo>
                      <a:cubicBezTo>
                        <a:pt x="13" y="29"/>
                        <a:pt x="13" y="29"/>
                        <a:pt x="14" y="28"/>
                      </a:cubicBezTo>
                      <a:cubicBezTo>
                        <a:pt x="14" y="28"/>
                        <a:pt x="15" y="28"/>
                        <a:pt x="16" y="28"/>
                      </a:cubicBezTo>
                      <a:cubicBezTo>
                        <a:pt x="16" y="28"/>
                        <a:pt x="15" y="28"/>
                        <a:pt x="15" y="28"/>
                      </a:cubicBezTo>
                      <a:cubicBezTo>
                        <a:pt x="15" y="28"/>
                        <a:pt x="15" y="29"/>
                        <a:pt x="15" y="29"/>
                      </a:cubicBezTo>
                      <a:cubicBezTo>
                        <a:pt x="14" y="29"/>
                        <a:pt x="14" y="29"/>
                        <a:pt x="14" y="29"/>
                      </a:cubicBezTo>
                      <a:cubicBezTo>
                        <a:pt x="14" y="29"/>
                        <a:pt x="13" y="29"/>
                        <a:pt x="13" y="29"/>
                      </a:cubicBezTo>
                      <a:cubicBezTo>
                        <a:pt x="13" y="29"/>
                        <a:pt x="13" y="29"/>
                        <a:pt x="13" y="30"/>
                      </a:cubicBezTo>
                      <a:cubicBezTo>
                        <a:pt x="13" y="30"/>
                        <a:pt x="13" y="30"/>
                        <a:pt x="12" y="30"/>
                      </a:cubicBezTo>
                      <a:cubicBezTo>
                        <a:pt x="12" y="30"/>
                        <a:pt x="12" y="30"/>
                        <a:pt x="12" y="31"/>
                      </a:cubicBezTo>
                      <a:cubicBezTo>
                        <a:pt x="12" y="31"/>
                        <a:pt x="11" y="31"/>
                        <a:pt x="11" y="31"/>
                      </a:cubicBezTo>
                      <a:cubicBezTo>
                        <a:pt x="11" y="31"/>
                        <a:pt x="11" y="32"/>
                        <a:pt x="11" y="32"/>
                      </a:cubicBezTo>
                      <a:cubicBezTo>
                        <a:pt x="11" y="32"/>
                        <a:pt x="11" y="32"/>
                        <a:pt x="11" y="32"/>
                      </a:cubicBezTo>
                      <a:cubicBezTo>
                        <a:pt x="11" y="32"/>
                        <a:pt x="10" y="32"/>
                        <a:pt x="10" y="32"/>
                      </a:cubicBezTo>
                      <a:cubicBezTo>
                        <a:pt x="10" y="32"/>
                        <a:pt x="9" y="32"/>
                        <a:pt x="9" y="32"/>
                      </a:cubicBezTo>
                      <a:cubicBezTo>
                        <a:pt x="9" y="32"/>
                        <a:pt x="9" y="32"/>
                        <a:pt x="9" y="32"/>
                      </a:cubicBezTo>
                      <a:cubicBezTo>
                        <a:pt x="8" y="32"/>
                        <a:pt x="8" y="32"/>
                        <a:pt x="8" y="32"/>
                      </a:cubicBezTo>
                      <a:cubicBezTo>
                        <a:pt x="8" y="33"/>
                        <a:pt x="8" y="33"/>
                        <a:pt x="8" y="33"/>
                      </a:cubicBezTo>
                      <a:cubicBezTo>
                        <a:pt x="8" y="33"/>
                        <a:pt x="8" y="33"/>
                        <a:pt x="8" y="33"/>
                      </a:cubicBezTo>
                      <a:cubicBezTo>
                        <a:pt x="8" y="33"/>
                        <a:pt x="8" y="34"/>
                        <a:pt x="8" y="35"/>
                      </a:cubicBezTo>
                      <a:cubicBezTo>
                        <a:pt x="7" y="35"/>
                        <a:pt x="7" y="35"/>
                        <a:pt x="6" y="35"/>
                      </a:cubicBezTo>
                      <a:cubicBezTo>
                        <a:pt x="6" y="35"/>
                        <a:pt x="5" y="35"/>
                        <a:pt x="5" y="35"/>
                      </a:cubicBezTo>
                      <a:cubicBezTo>
                        <a:pt x="5" y="35"/>
                        <a:pt x="5" y="36"/>
                        <a:pt x="5" y="37"/>
                      </a:cubicBezTo>
                      <a:cubicBezTo>
                        <a:pt x="5" y="37"/>
                        <a:pt x="6" y="37"/>
                        <a:pt x="6" y="37"/>
                      </a:cubicBezTo>
                      <a:cubicBezTo>
                        <a:pt x="6" y="37"/>
                        <a:pt x="6" y="37"/>
                        <a:pt x="6" y="37"/>
                      </a:cubicBezTo>
                      <a:cubicBezTo>
                        <a:pt x="6" y="38"/>
                        <a:pt x="6" y="38"/>
                        <a:pt x="6" y="38"/>
                      </a:cubicBezTo>
                      <a:cubicBezTo>
                        <a:pt x="6" y="38"/>
                        <a:pt x="6" y="38"/>
                        <a:pt x="6" y="38"/>
                      </a:cubicBezTo>
                      <a:cubicBezTo>
                        <a:pt x="6" y="38"/>
                        <a:pt x="6" y="38"/>
                        <a:pt x="6" y="38"/>
                      </a:cubicBezTo>
                      <a:cubicBezTo>
                        <a:pt x="6" y="38"/>
                        <a:pt x="6" y="39"/>
                        <a:pt x="6" y="39"/>
                      </a:cubicBezTo>
                      <a:cubicBezTo>
                        <a:pt x="6" y="39"/>
                        <a:pt x="6" y="39"/>
                        <a:pt x="6" y="39"/>
                      </a:cubicBezTo>
                      <a:cubicBezTo>
                        <a:pt x="6" y="39"/>
                        <a:pt x="6" y="39"/>
                        <a:pt x="6" y="39"/>
                      </a:cubicBezTo>
                      <a:cubicBezTo>
                        <a:pt x="6" y="39"/>
                        <a:pt x="6" y="39"/>
                        <a:pt x="6" y="40"/>
                      </a:cubicBezTo>
                      <a:cubicBezTo>
                        <a:pt x="6" y="40"/>
                        <a:pt x="5" y="40"/>
                        <a:pt x="5" y="40"/>
                      </a:cubicBezTo>
                      <a:cubicBezTo>
                        <a:pt x="5" y="40"/>
                        <a:pt x="5" y="40"/>
                        <a:pt x="4" y="40"/>
                      </a:cubicBezTo>
                      <a:cubicBezTo>
                        <a:pt x="4" y="40"/>
                        <a:pt x="4" y="41"/>
                        <a:pt x="4" y="41"/>
                      </a:cubicBezTo>
                      <a:cubicBezTo>
                        <a:pt x="4" y="41"/>
                        <a:pt x="4" y="41"/>
                        <a:pt x="4" y="41"/>
                      </a:cubicBezTo>
                      <a:cubicBezTo>
                        <a:pt x="3" y="41"/>
                        <a:pt x="3" y="41"/>
                        <a:pt x="3" y="41"/>
                      </a:cubicBezTo>
                      <a:cubicBezTo>
                        <a:pt x="2" y="41"/>
                        <a:pt x="2" y="41"/>
                        <a:pt x="2" y="42"/>
                      </a:cubicBezTo>
                      <a:cubicBezTo>
                        <a:pt x="1" y="42"/>
                        <a:pt x="1" y="42"/>
                        <a:pt x="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39" name="Freeform 164"/>
                <p:cNvSpPr>
                  <a:spLocks/>
                </p:cNvSpPr>
                <p:nvPr/>
              </p:nvSpPr>
              <p:spPr bwMode="auto">
                <a:xfrm>
                  <a:off x="928" y="1366"/>
                  <a:ext cx="2" cy="2"/>
                </a:xfrm>
                <a:custGeom>
                  <a:avLst/>
                  <a:gdLst>
                    <a:gd name="T0" fmla="*/ 2 w 3"/>
                    <a:gd name="T1" fmla="*/ 0 h 3"/>
                    <a:gd name="T2" fmla="*/ 1 w 3"/>
                    <a:gd name="T3" fmla="*/ 0 h 3"/>
                    <a:gd name="T4" fmla="*/ 0 w 3"/>
                    <a:gd name="T5" fmla="*/ 1 h 3"/>
                    <a:gd name="T6" fmla="*/ 1 w 3"/>
                    <a:gd name="T7" fmla="*/ 2 h 3"/>
                    <a:gd name="T8" fmla="*/ 1 w 3"/>
                    <a:gd name="T9" fmla="*/ 2 h 3"/>
                    <a:gd name="T10" fmla="*/ 2 w 3"/>
                    <a:gd name="T11" fmla="*/ 3 h 3"/>
                    <a:gd name="T12" fmla="*/ 3 w 3"/>
                    <a:gd name="T13" fmla="*/ 3 h 3"/>
                    <a:gd name="T14" fmla="*/ 3 w 3"/>
                    <a:gd name="T15" fmla="*/ 3 h 3"/>
                    <a:gd name="T16" fmla="*/ 3 w 3"/>
                    <a:gd name="T17" fmla="*/ 2 h 3"/>
                    <a:gd name="T18" fmla="*/ 3 w 3"/>
                    <a:gd name="T19" fmla="*/ 2 h 3"/>
                    <a:gd name="T20" fmla="*/ 3 w 3"/>
                    <a:gd name="T21" fmla="*/ 1 h 3"/>
                    <a:gd name="T22" fmla="*/ 2 w 3"/>
                    <a:gd name="T23" fmla="*/ 0 h 3"/>
                    <a:gd name="T24" fmla="*/ 2 w 3"/>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3">
                      <a:moveTo>
                        <a:pt x="2" y="0"/>
                      </a:moveTo>
                      <a:cubicBezTo>
                        <a:pt x="1" y="0"/>
                        <a:pt x="1" y="0"/>
                        <a:pt x="1" y="0"/>
                      </a:cubicBezTo>
                      <a:cubicBezTo>
                        <a:pt x="1" y="0"/>
                        <a:pt x="0" y="0"/>
                        <a:pt x="0" y="1"/>
                      </a:cubicBezTo>
                      <a:cubicBezTo>
                        <a:pt x="0" y="1"/>
                        <a:pt x="0" y="1"/>
                        <a:pt x="1" y="2"/>
                      </a:cubicBezTo>
                      <a:cubicBezTo>
                        <a:pt x="1" y="2"/>
                        <a:pt x="1" y="2"/>
                        <a:pt x="1" y="2"/>
                      </a:cubicBezTo>
                      <a:cubicBezTo>
                        <a:pt x="2" y="2"/>
                        <a:pt x="2" y="3"/>
                        <a:pt x="2" y="3"/>
                      </a:cubicBezTo>
                      <a:cubicBezTo>
                        <a:pt x="3" y="3"/>
                        <a:pt x="3" y="3"/>
                        <a:pt x="3" y="3"/>
                      </a:cubicBezTo>
                      <a:cubicBezTo>
                        <a:pt x="3" y="3"/>
                        <a:pt x="3" y="3"/>
                        <a:pt x="3" y="3"/>
                      </a:cubicBezTo>
                      <a:cubicBezTo>
                        <a:pt x="3" y="2"/>
                        <a:pt x="3" y="2"/>
                        <a:pt x="3" y="2"/>
                      </a:cubicBezTo>
                      <a:cubicBezTo>
                        <a:pt x="3" y="2"/>
                        <a:pt x="3" y="2"/>
                        <a:pt x="3" y="2"/>
                      </a:cubicBezTo>
                      <a:cubicBezTo>
                        <a:pt x="3" y="2"/>
                        <a:pt x="3" y="2"/>
                        <a:pt x="3" y="1"/>
                      </a:cubicBezTo>
                      <a:cubicBezTo>
                        <a:pt x="3" y="1"/>
                        <a:pt x="3" y="1"/>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40" name="Freeform 165"/>
                <p:cNvSpPr>
                  <a:spLocks/>
                </p:cNvSpPr>
                <p:nvPr/>
              </p:nvSpPr>
              <p:spPr bwMode="auto">
                <a:xfrm>
                  <a:off x="944" y="1370"/>
                  <a:ext cx="5" cy="3"/>
                </a:xfrm>
                <a:custGeom>
                  <a:avLst/>
                  <a:gdLst>
                    <a:gd name="T0" fmla="*/ 1 w 9"/>
                    <a:gd name="T1" fmla="*/ 2 h 6"/>
                    <a:gd name="T2" fmla="*/ 1 w 9"/>
                    <a:gd name="T3" fmla="*/ 2 h 6"/>
                    <a:gd name="T4" fmla="*/ 1 w 9"/>
                    <a:gd name="T5" fmla="*/ 2 h 6"/>
                    <a:gd name="T6" fmla="*/ 1 w 9"/>
                    <a:gd name="T7" fmla="*/ 2 h 6"/>
                    <a:gd name="T8" fmla="*/ 0 w 9"/>
                    <a:gd name="T9" fmla="*/ 2 h 6"/>
                    <a:gd name="T10" fmla="*/ 0 w 9"/>
                    <a:gd name="T11" fmla="*/ 3 h 6"/>
                    <a:gd name="T12" fmla="*/ 1 w 9"/>
                    <a:gd name="T13" fmla="*/ 4 h 6"/>
                    <a:gd name="T14" fmla="*/ 3 w 9"/>
                    <a:gd name="T15" fmla="*/ 5 h 6"/>
                    <a:gd name="T16" fmla="*/ 5 w 9"/>
                    <a:gd name="T17" fmla="*/ 5 h 6"/>
                    <a:gd name="T18" fmla="*/ 5 w 9"/>
                    <a:gd name="T19" fmla="*/ 5 h 6"/>
                    <a:gd name="T20" fmla="*/ 7 w 9"/>
                    <a:gd name="T21" fmla="*/ 5 h 6"/>
                    <a:gd name="T22" fmla="*/ 8 w 9"/>
                    <a:gd name="T23" fmla="*/ 4 h 6"/>
                    <a:gd name="T24" fmla="*/ 6 w 9"/>
                    <a:gd name="T25" fmla="*/ 2 h 6"/>
                    <a:gd name="T26" fmla="*/ 4 w 9"/>
                    <a:gd name="T27" fmla="*/ 1 h 6"/>
                    <a:gd name="T28" fmla="*/ 3 w 9"/>
                    <a:gd name="T29" fmla="*/ 1 h 6"/>
                    <a:gd name="T30" fmla="*/ 3 w 9"/>
                    <a:gd name="T31" fmla="*/ 0 h 6"/>
                    <a:gd name="T32" fmla="*/ 2 w 9"/>
                    <a:gd name="T33" fmla="*/ 0 h 6"/>
                    <a:gd name="T34" fmla="*/ 1 w 9"/>
                    <a:gd name="T35" fmla="*/ 1 h 6"/>
                    <a:gd name="T36" fmla="*/ 0 w 9"/>
                    <a:gd name="T37" fmla="*/ 1 h 6"/>
                    <a:gd name="T38" fmla="*/ 1 w 9"/>
                    <a:gd name="T39" fmla="*/ 2 h 6"/>
                    <a:gd name="T40" fmla="*/ 1 w 9"/>
                    <a:gd name="T4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6">
                      <a:moveTo>
                        <a:pt x="1" y="2"/>
                      </a:moveTo>
                      <a:cubicBezTo>
                        <a:pt x="1" y="2"/>
                        <a:pt x="1" y="2"/>
                        <a:pt x="1" y="2"/>
                      </a:cubicBezTo>
                      <a:cubicBezTo>
                        <a:pt x="1" y="2"/>
                        <a:pt x="1" y="2"/>
                        <a:pt x="1" y="2"/>
                      </a:cubicBezTo>
                      <a:cubicBezTo>
                        <a:pt x="1" y="2"/>
                        <a:pt x="1" y="2"/>
                        <a:pt x="1" y="2"/>
                      </a:cubicBezTo>
                      <a:cubicBezTo>
                        <a:pt x="1" y="2"/>
                        <a:pt x="0" y="2"/>
                        <a:pt x="0" y="2"/>
                      </a:cubicBezTo>
                      <a:cubicBezTo>
                        <a:pt x="0" y="2"/>
                        <a:pt x="0" y="3"/>
                        <a:pt x="0" y="3"/>
                      </a:cubicBezTo>
                      <a:cubicBezTo>
                        <a:pt x="0" y="3"/>
                        <a:pt x="1" y="4"/>
                        <a:pt x="1" y="4"/>
                      </a:cubicBezTo>
                      <a:cubicBezTo>
                        <a:pt x="2" y="4"/>
                        <a:pt x="2" y="5"/>
                        <a:pt x="3" y="5"/>
                      </a:cubicBezTo>
                      <a:cubicBezTo>
                        <a:pt x="4" y="5"/>
                        <a:pt x="4" y="5"/>
                        <a:pt x="5" y="5"/>
                      </a:cubicBezTo>
                      <a:cubicBezTo>
                        <a:pt x="5" y="5"/>
                        <a:pt x="5" y="5"/>
                        <a:pt x="5" y="5"/>
                      </a:cubicBezTo>
                      <a:cubicBezTo>
                        <a:pt x="5" y="6"/>
                        <a:pt x="7" y="6"/>
                        <a:pt x="7" y="5"/>
                      </a:cubicBezTo>
                      <a:cubicBezTo>
                        <a:pt x="8" y="5"/>
                        <a:pt x="9" y="5"/>
                        <a:pt x="8" y="4"/>
                      </a:cubicBezTo>
                      <a:cubicBezTo>
                        <a:pt x="8" y="3"/>
                        <a:pt x="7" y="2"/>
                        <a:pt x="6" y="2"/>
                      </a:cubicBezTo>
                      <a:cubicBezTo>
                        <a:pt x="5" y="2"/>
                        <a:pt x="5" y="2"/>
                        <a:pt x="4" y="1"/>
                      </a:cubicBezTo>
                      <a:cubicBezTo>
                        <a:pt x="4" y="1"/>
                        <a:pt x="4" y="1"/>
                        <a:pt x="3" y="1"/>
                      </a:cubicBezTo>
                      <a:cubicBezTo>
                        <a:pt x="3" y="1"/>
                        <a:pt x="3" y="1"/>
                        <a:pt x="3" y="0"/>
                      </a:cubicBezTo>
                      <a:cubicBezTo>
                        <a:pt x="2" y="0"/>
                        <a:pt x="2" y="0"/>
                        <a:pt x="2" y="0"/>
                      </a:cubicBezTo>
                      <a:cubicBezTo>
                        <a:pt x="2" y="0"/>
                        <a:pt x="1" y="0"/>
                        <a:pt x="1" y="1"/>
                      </a:cubicBezTo>
                      <a:cubicBezTo>
                        <a:pt x="1" y="1"/>
                        <a:pt x="1" y="1"/>
                        <a:pt x="0" y="1"/>
                      </a:cubicBezTo>
                      <a:cubicBezTo>
                        <a:pt x="0" y="1"/>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41" name="Freeform 166"/>
                <p:cNvSpPr>
                  <a:spLocks/>
                </p:cNvSpPr>
                <p:nvPr/>
              </p:nvSpPr>
              <p:spPr bwMode="auto">
                <a:xfrm>
                  <a:off x="824" y="1321"/>
                  <a:ext cx="26" cy="19"/>
                </a:xfrm>
                <a:custGeom>
                  <a:avLst/>
                  <a:gdLst>
                    <a:gd name="T0" fmla="*/ 4 w 45"/>
                    <a:gd name="T1" fmla="*/ 8 h 31"/>
                    <a:gd name="T2" fmla="*/ 4 w 45"/>
                    <a:gd name="T3" fmla="*/ 8 h 31"/>
                    <a:gd name="T4" fmla="*/ 6 w 45"/>
                    <a:gd name="T5" fmla="*/ 11 h 31"/>
                    <a:gd name="T6" fmla="*/ 2 w 45"/>
                    <a:gd name="T7" fmla="*/ 9 h 31"/>
                    <a:gd name="T8" fmla="*/ 5 w 45"/>
                    <a:gd name="T9" fmla="*/ 14 h 31"/>
                    <a:gd name="T10" fmla="*/ 6 w 45"/>
                    <a:gd name="T11" fmla="*/ 14 h 31"/>
                    <a:gd name="T12" fmla="*/ 10 w 45"/>
                    <a:gd name="T13" fmla="*/ 17 h 31"/>
                    <a:gd name="T14" fmla="*/ 14 w 45"/>
                    <a:gd name="T15" fmla="*/ 16 h 31"/>
                    <a:gd name="T16" fmla="*/ 15 w 45"/>
                    <a:gd name="T17" fmla="*/ 14 h 31"/>
                    <a:gd name="T18" fmla="*/ 17 w 45"/>
                    <a:gd name="T19" fmla="*/ 14 h 31"/>
                    <a:gd name="T20" fmla="*/ 19 w 45"/>
                    <a:gd name="T21" fmla="*/ 11 h 31"/>
                    <a:gd name="T22" fmla="*/ 20 w 45"/>
                    <a:gd name="T23" fmla="*/ 15 h 31"/>
                    <a:gd name="T24" fmla="*/ 24 w 45"/>
                    <a:gd name="T25" fmla="*/ 13 h 31"/>
                    <a:gd name="T26" fmla="*/ 25 w 45"/>
                    <a:gd name="T27" fmla="*/ 15 h 31"/>
                    <a:gd name="T28" fmla="*/ 26 w 45"/>
                    <a:gd name="T29" fmla="*/ 16 h 31"/>
                    <a:gd name="T30" fmla="*/ 21 w 45"/>
                    <a:gd name="T31" fmla="*/ 15 h 31"/>
                    <a:gd name="T32" fmla="*/ 17 w 45"/>
                    <a:gd name="T33" fmla="*/ 18 h 31"/>
                    <a:gd name="T34" fmla="*/ 14 w 45"/>
                    <a:gd name="T35" fmla="*/ 19 h 31"/>
                    <a:gd name="T36" fmla="*/ 11 w 45"/>
                    <a:gd name="T37" fmla="*/ 19 h 31"/>
                    <a:gd name="T38" fmla="*/ 14 w 45"/>
                    <a:gd name="T39" fmla="*/ 21 h 31"/>
                    <a:gd name="T40" fmla="*/ 20 w 45"/>
                    <a:gd name="T41" fmla="*/ 20 h 31"/>
                    <a:gd name="T42" fmla="*/ 26 w 45"/>
                    <a:gd name="T43" fmla="*/ 19 h 31"/>
                    <a:gd name="T44" fmla="*/ 22 w 45"/>
                    <a:gd name="T45" fmla="*/ 21 h 31"/>
                    <a:gd name="T46" fmla="*/ 18 w 45"/>
                    <a:gd name="T47" fmla="*/ 22 h 31"/>
                    <a:gd name="T48" fmla="*/ 21 w 45"/>
                    <a:gd name="T49" fmla="*/ 24 h 31"/>
                    <a:gd name="T50" fmla="*/ 16 w 45"/>
                    <a:gd name="T51" fmla="*/ 22 h 31"/>
                    <a:gd name="T52" fmla="*/ 14 w 45"/>
                    <a:gd name="T53" fmla="*/ 25 h 31"/>
                    <a:gd name="T54" fmla="*/ 17 w 45"/>
                    <a:gd name="T55" fmla="*/ 27 h 31"/>
                    <a:gd name="T56" fmla="*/ 22 w 45"/>
                    <a:gd name="T57" fmla="*/ 27 h 31"/>
                    <a:gd name="T58" fmla="*/ 20 w 45"/>
                    <a:gd name="T59" fmla="*/ 29 h 31"/>
                    <a:gd name="T60" fmla="*/ 25 w 45"/>
                    <a:gd name="T61" fmla="*/ 31 h 31"/>
                    <a:gd name="T62" fmla="*/ 28 w 45"/>
                    <a:gd name="T63" fmla="*/ 29 h 31"/>
                    <a:gd name="T64" fmla="*/ 28 w 45"/>
                    <a:gd name="T65" fmla="*/ 26 h 31"/>
                    <a:gd name="T66" fmla="*/ 31 w 45"/>
                    <a:gd name="T67" fmla="*/ 24 h 31"/>
                    <a:gd name="T68" fmla="*/ 32 w 45"/>
                    <a:gd name="T69" fmla="*/ 21 h 31"/>
                    <a:gd name="T70" fmla="*/ 34 w 45"/>
                    <a:gd name="T71" fmla="*/ 18 h 31"/>
                    <a:gd name="T72" fmla="*/ 36 w 45"/>
                    <a:gd name="T73" fmla="*/ 16 h 31"/>
                    <a:gd name="T74" fmla="*/ 39 w 45"/>
                    <a:gd name="T75" fmla="*/ 13 h 31"/>
                    <a:gd name="T76" fmla="*/ 43 w 45"/>
                    <a:gd name="T77" fmla="*/ 13 h 31"/>
                    <a:gd name="T78" fmla="*/ 45 w 45"/>
                    <a:gd name="T79" fmla="*/ 10 h 31"/>
                    <a:gd name="T80" fmla="*/ 42 w 45"/>
                    <a:gd name="T81" fmla="*/ 9 h 31"/>
                    <a:gd name="T82" fmla="*/ 38 w 45"/>
                    <a:gd name="T83" fmla="*/ 9 h 31"/>
                    <a:gd name="T84" fmla="*/ 33 w 45"/>
                    <a:gd name="T85" fmla="*/ 7 h 31"/>
                    <a:gd name="T86" fmla="*/ 33 w 45"/>
                    <a:gd name="T87" fmla="*/ 3 h 31"/>
                    <a:gd name="T88" fmla="*/ 29 w 45"/>
                    <a:gd name="T89" fmla="*/ 5 h 31"/>
                    <a:gd name="T90" fmla="*/ 30 w 45"/>
                    <a:gd name="T91" fmla="*/ 1 h 31"/>
                    <a:gd name="T92" fmla="*/ 26 w 45"/>
                    <a:gd name="T93" fmla="*/ 1 h 31"/>
                    <a:gd name="T94" fmla="*/ 23 w 45"/>
                    <a:gd name="T95" fmla="*/ 0 h 31"/>
                    <a:gd name="T96" fmla="*/ 22 w 45"/>
                    <a:gd name="T97" fmla="*/ 4 h 31"/>
                    <a:gd name="T98" fmla="*/ 24 w 45"/>
                    <a:gd name="T99" fmla="*/ 9 h 31"/>
                    <a:gd name="T100" fmla="*/ 21 w 45"/>
                    <a:gd name="T101" fmla="*/ 6 h 31"/>
                    <a:gd name="T102" fmla="*/ 17 w 45"/>
                    <a:gd name="T103" fmla="*/ 1 h 31"/>
                    <a:gd name="T104" fmla="*/ 14 w 45"/>
                    <a:gd name="T105" fmla="*/ 4 h 31"/>
                    <a:gd name="T106" fmla="*/ 14 w 45"/>
                    <a:gd name="T107" fmla="*/ 6 h 31"/>
                    <a:gd name="T108" fmla="*/ 9 w 45"/>
                    <a:gd name="T109" fmla="*/ 4 h 31"/>
                    <a:gd name="T110" fmla="*/ 14 w 45"/>
                    <a:gd name="T111" fmla="*/ 3 h 31"/>
                    <a:gd name="T112" fmla="*/ 9 w 45"/>
                    <a:gd name="T113" fmla="*/ 2 h 31"/>
                    <a:gd name="T114" fmla="*/ 6 w 45"/>
                    <a:gd name="T115" fmla="*/ 3 h 31"/>
                    <a:gd name="T116" fmla="*/ 2 w 45"/>
                    <a:gd name="T117" fmla="*/ 3 h 31"/>
                    <a:gd name="T118" fmla="*/ 2 w 45"/>
                    <a:gd name="T119"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 h="31">
                      <a:moveTo>
                        <a:pt x="2" y="8"/>
                      </a:moveTo>
                      <a:cubicBezTo>
                        <a:pt x="3" y="8"/>
                        <a:pt x="3" y="8"/>
                        <a:pt x="3" y="8"/>
                      </a:cubicBezTo>
                      <a:cubicBezTo>
                        <a:pt x="4" y="8"/>
                        <a:pt x="4" y="8"/>
                        <a:pt x="4" y="8"/>
                      </a:cubicBezTo>
                      <a:cubicBezTo>
                        <a:pt x="4" y="7"/>
                        <a:pt x="4" y="7"/>
                        <a:pt x="4" y="7"/>
                      </a:cubicBezTo>
                      <a:cubicBezTo>
                        <a:pt x="5" y="7"/>
                        <a:pt x="5" y="7"/>
                        <a:pt x="5" y="7"/>
                      </a:cubicBezTo>
                      <a:cubicBezTo>
                        <a:pt x="4" y="8"/>
                        <a:pt x="4" y="8"/>
                        <a:pt x="4" y="8"/>
                      </a:cubicBezTo>
                      <a:cubicBezTo>
                        <a:pt x="4" y="10"/>
                        <a:pt x="4" y="10"/>
                        <a:pt x="4" y="10"/>
                      </a:cubicBezTo>
                      <a:cubicBezTo>
                        <a:pt x="5" y="10"/>
                        <a:pt x="5" y="10"/>
                        <a:pt x="5" y="10"/>
                      </a:cubicBezTo>
                      <a:cubicBezTo>
                        <a:pt x="6" y="11"/>
                        <a:pt x="6" y="11"/>
                        <a:pt x="6" y="11"/>
                      </a:cubicBezTo>
                      <a:cubicBezTo>
                        <a:pt x="4" y="10"/>
                        <a:pt x="4" y="10"/>
                        <a:pt x="4" y="10"/>
                      </a:cubicBezTo>
                      <a:cubicBezTo>
                        <a:pt x="3" y="10"/>
                        <a:pt x="3" y="10"/>
                        <a:pt x="3" y="10"/>
                      </a:cubicBezTo>
                      <a:cubicBezTo>
                        <a:pt x="2" y="9"/>
                        <a:pt x="2" y="9"/>
                        <a:pt x="2" y="9"/>
                      </a:cubicBezTo>
                      <a:cubicBezTo>
                        <a:pt x="4" y="11"/>
                        <a:pt x="4" y="11"/>
                        <a:pt x="4" y="11"/>
                      </a:cubicBezTo>
                      <a:cubicBezTo>
                        <a:pt x="4" y="12"/>
                        <a:pt x="4" y="12"/>
                        <a:pt x="4" y="12"/>
                      </a:cubicBezTo>
                      <a:cubicBezTo>
                        <a:pt x="5" y="14"/>
                        <a:pt x="5" y="14"/>
                        <a:pt x="5" y="14"/>
                      </a:cubicBezTo>
                      <a:cubicBezTo>
                        <a:pt x="6" y="14"/>
                        <a:pt x="6" y="14"/>
                        <a:pt x="6" y="14"/>
                      </a:cubicBezTo>
                      <a:cubicBezTo>
                        <a:pt x="8" y="14"/>
                        <a:pt x="8" y="14"/>
                        <a:pt x="8" y="14"/>
                      </a:cubicBezTo>
                      <a:cubicBezTo>
                        <a:pt x="6" y="14"/>
                        <a:pt x="6" y="14"/>
                        <a:pt x="6" y="14"/>
                      </a:cubicBezTo>
                      <a:cubicBezTo>
                        <a:pt x="8" y="16"/>
                        <a:pt x="8" y="16"/>
                        <a:pt x="8" y="16"/>
                      </a:cubicBezTo>
                      <a:cubicBezTo>
                        <a:pt x="9" y="17"/>
                        <a:pt x="9" y="17"/>
                        <a:pt x="9" y="17"/>
                      </a:cubicBezTo>
                      <a:cubicBezTo>
                        <a:pt x="10" y="17"/>
                        <a:pt x="10" y="17"/>
                        <a:pt x="10" y="17"/>
                      </a:cubicBezTo>
                      <a:cubicBezTo>
                        <a:pt x="12" y="17"/>
                        <a:pt x="12" y="17"/>
                        <a:pt x="12" y="17"/>
                      </a:cubicBezTo>
                      <a:cubicBezTo>
                        <a:pt x="13" y="17"/>
                        <a:pt x="13" y="17"/>
                        <a:pt x="13" y="17"/>
                      </a:cubicBezTo>
                      <a:cubicBezTo>
                        <a:pt x="14" y="16"/>
                        <a:pt x="14" y="16"/>
                        <a:pt x="14" y="16"/>
                      </a:cubicBezTo>
                      <a:cubicBezTo>
                        <a:pt x="14" y="16"/>
                        <a:pt x="14" y="16"/>
                        <a:pt x="14" y="16"/>
                      </a:cubicBezTo>
                      <a:cubicBezTo>
                        <a:pt x="15" y="15"/>
                        <a:pt x="15" y="15"/>
                        <a:pt x="15" y="15"/>
                      </a:cubicBezTo>
                      <a:cubicBezTo>
                        <a:pt x="15" y="14"/>
                        <a:pt x="15" y="14"/>
                        <a:pt x="15" y="14"/>
                      </a:cubicBezTo>
                      <a:cubicBezTo>
                        <a:pt x="15" y="13"/>
                        <a:pt x="15" y="13"/>
                        <a:pt x="15" y="13"/>
                      </a:cubicBezTo>
                      <a:cubicBezTo>
                        <a:pt x="17" y="13"/>
                        <a:pt x="17" y="13"/>
                        <a:pt x="17" y="13"/>
                      </a:cubicBezTo>
                      <a:cubicBezTo>
                        <a:pt x="17" y="14"/>
                        <a:pt x="17" y="14"/>
                        <a:pt x="17" y="14"/>
                      </a:cubicBezTo>
                      <a:cubicBezTo>
                        <a:pt x="18" y="14"/>
                        <a:pt x="18" y="14"/>
                        <a:pt x="18" y="14"/>
                      </a:cubicBezTo>
                      <a:cubicBezTo>
                        <a:pt x="18" y="11"/>
                        <a:pt x="18" y="11"/>
                        <a:pt x="18" y="11"/>
                      </a:cubicBezTo>
                      <a:cubicBezTo>
                        <a:pt x="19" y="11"/>
                        <a:pt x="19" y="11"/>
                        <a:pt x="19" y="11"/>
                      </a:cubicBezTo>
                      <a:cubicBezTo>
                        <a:pt x="19" y="13"/>
                        <a:pt x="19" y="13"/>
                        <a:pt x="19" y="13"/>
                      </a:cubicBezTo>
                      <a:cubicBezTo>
                        <a:pt x="19" y="14"/>
                        <a:pt x="19" y="14"/>
                        <a:pt x="19" y="14"/>
                      </a:cubicBezTo>
                      <a:cubicBezTo>
                        <a:pt x="20" y="15"/>
                        <a:pt x="20" y="15"/>
                        <a:pt x="20" y="15"/>
                      </a:cubicBezTo>
                      <a:cubicBezTo>
                        <a:pt x="22" y="15"/>
                        <a:pt x="22" y="15"/>
                        <a:pt x="22" y="15"/>
                      </a:cubicBezTo>
                      <a:cubicBezTo>
                        <a:pt x="23" y="14"/>
                        <a:pt x="23" y="14"/>
                        <a:pt x="23" y="14"/>
                      </a:cubicBezTo>
                      <a:cubicBezTo>
                        <a:pt x="24" y="13"/>
                        <a:pt x="24" y="13"/>
                        <a:pt x="24" y="13"/>
                      </a:cubicBezTo>
                      <a:cubicBezTo>
                        <a:pt x="25" y="13"/>
                        <a:pt x="25" y="13"/>
                        <a:pt x="25" y="13"/>
                      </a:cubicBezTo>
                      <a:cubicBezTo>
                        <a:pt x="25" y="15"/>
                        <a:pt x="25" y="15"/>
                        <a:pt x="25" y="15"/>
                      </a:cubicBezTo>
                      <a:cubicBezTo>
                        <a:pt x="25" y="15"/>
                        <a:pt x="25" y="15"/>
                        <a:pt x="25" y="15"/>
                      </a:cubicBezTo>
                      <a:cubicBezTo>
                        <a:pt x="27" y="15"/>
                        <a:pt x="27" y="15"/>
                        <a:pt x="27" y="15"/>
                      </a:cubicBezTo>
                      <a:cubicBezTo>
                        <a:pt x="28" y="15"/>
                        <a:pt x="28" y="15"/>
                        <a:pt x="28" y="15"/>
                      </a:cubicBezTo>
                      <a:cubicBezTo>
                        <a:pt x="26" y="16"/>
                        <a:pt x="26" y="16"/>
                        <a:pt x="26" y="16"/>
                      </a:cubicBezTo>
                      <a:cubicBezTo>
                        <a:pt x="24" y="15"/>
                        <a:pt x="24" y="15"/>
                        <a:pt x="24" y="15"/>
                      </a:cubicBezTo>
                      <a:cubicBezTo>
                        <a:pt x="22" y="15"/>
                        <a:pt x="22" y="15"/>
                        <a:pt x="22" y="15"/>
                      </a:cubicBezTo>
                      <a:cubicBezTo>
                        <a:pt x="21" y="15"/>
                        <a:pt x="21" y="15"/>
                        <a:pt x="21" y="15"/>
                      </a:cubicBezTo>
                      <a:cubicBezTo>
                        <a:pt x="20" y="16"/>
                        <a:pt x="20" y="16"/>
                        <a:pt x="20" y="16"/>
                      </a:cubicBezTo>
                      <a:cubicBezTo>
                        <a:pt x="19" y="17"/>
                        <a:pt x="19" y="17"/>
                        <a:pt x="19" y="17"/>
                      </a:cubicBezTo>
                      <a:cubicBezTo>
                        <a:pt x="17" y="18"/>
                        <a:pt x="17" y="18"/>
                        <a:pt x="17" y="18"/>
                      </a:cubicBezTo>
                      <a:cubicBezTo>
                        <a:pt x="15" y="18"/>
                        <a:pt x="15" y="18"/>
                        <a:pt x="15" y="18"/>
                      </a:cubicBezTo>
                      <a:cubicBezTo>
                        <a:pt x="14" y="18"/>
                        <a:pt x="14" y="18"/>
                        <a:pt x="14" y="18"/>
                      </a:cubicBezTo>
                      <a:cubicBezTo>
                        <a:pt x="14" y="19"/>
                        <a:pt x="14" y="19"/>
                        <a:pt x="14" y="19"/>
                      </a:cubicBezTo>
                      <a:cubicBezTo>
                        <a:pt x="14" y="18"/>
                        <a:pt x="14" y="18"/>
                        <a:pt x="14" y="18"/>
                      </a:cubicBezTo>
                      <a:cubicBezTo>
                        <a:pt x="12" y="18"/>
                        <a:pt x="12" y="18"/>
                        <a:pt x="12" y="18"/>
                      </a:cubicBezTo>
                      <a:cubicBezTo>
                        <a:pt x="11" y="19"/>
                        <a:pt x="11" y="19"/>
                        <a:pt x="11" y="19"/>
                      </a:cubicBezTo>
                      <a:cubicBezTo>
                        <a:pt x="12" y="20"/>
                        <a:pt x="12" y="20"/>
                        <a:pt x="12" y="20"/>
                      </a:cubicBezTo>
                      <a:cubicBezTo>
                        <a:pt x="12" y="21"/>
                        <a:pt x="12" y="21"/>
                        <a:pt x="12" y="21"/>
                      </a:cubicBezTo>
                      <a:cubicBezTo>
                        <a:pt x="14" y="21"/>
                        <a:pt x="14" y="21"/>
                        <a:pt x="14" y="21"/>
                      </a:cubicBezTo>
                      <a:cubicBezTo>
                        <a:pt x="16" y="21"/>
                        <a:pt x="16" y="21"/>
                        <a:pt x="16" y="21"/>
                      </a:cubicBezTo>
                      <a:cubicBezTo>
                        <a:pt x="18" y="20"/>
                        <a:pt x="18" y="20"/>
                        <a:pt x="18" y="20"/>
                      </a:cubicBezTo>
                      <a:cubicBezTo>
                        <a:pt x="20" y="20"/>
                        <a:pt x="20" y="20"/>
                        <a:pt x="20" y="20"/>
                      </a:cubicBezTo>
                      <a:cubicBezTo>
                        <a:pt x="24" y="20"/>
                        <a:pt x="24" y="20"/>
                        <a:pt x="24" y="20"/>
                      </a:cubicBezTo>
                      <a:cubicBezTo>
                        <a:pt x="25" y="19"/>
                        <a:pt x="25" y="19"/>
                        <a:pt x="25" y="19"/>
                      </a:cubicBezTo>
                      <a:cubicBezTo>
                        <a:pt x="26" y="19"/>
                        <a:pt x="26" y="19"/>
                        <a:pt x="26" y="19"/>
                      </a:cubicBezTo>
                      <a:cubicBezTo>
                        <a:pt x="26" y="21"/>
                        <a:pt x="26" y="21"/>
                        <a:pt x="26" y="21"/>
                      </a:cubicBezTo>
                      <a:cubicBezTo>
                        <a:pt x="24" y="21"/>
                        <a:pt x="24" y="21"/>
                        <a:pt x="24" y="21"/>
                      </a:cubicBezTo>
                      <a:cubicBezTo>
                        <a:pt x="24" y="21"/>
                        <a:pt x="24" y="21"/>
                        <a:pt x="22" y="21"/>
                      </a:cubicBezTo>
                      <a:cubicBezTo>
                        <a:pt x="21" y="21"/>
                        <a:pt x="20" y="21"/>
                        <a:pt x="19" y="22"/>
                      </a:cubicBezTo>
                      <a:cubicBezTo>
                        <a:pt x="19" y="22"/>
                        <a:pt x="19" y="22"/>
                        <a:pt x="19" y="22"/>
                      </a:cubicBezTo>
                      <a:cubicBezTo>
                        <a:pt x="18" y="22"/>
                        <a:pt x="18" y="22"/>
                        <a:pt x="18" y="22"/>
                      </a:cubicBezTo>
                      <a:cubicBezTo>
                        <a:pt x="21" y="23"/>
                        <a:pt x="21" y="23"/>
                        <a:pt x="21" y="23"/>
                      </a:cubicBezTo>
                      <a:cubicBezTo>
                        <a:pt x="22" y="24"/>
                        <a:pt x="22" y="24"/>
                        <a:pt x="22" y="24"/>
                      </a:cubicBezTo>
                      <a:cubicBezTo>
                        <a:pt x="21" y="24"/>
                        <a:pt x="21" y="24"/>
                        <a:pt x="21" y="24"/>
                      </a:cubicBezTo>
                      <a:cubicBezTo>
                        <a:pt x="18" y="24"/>
                        <a:pt x="18" y="24"/>
                        <a:pt x="18" y="24"/>
                      </a:cubicBezTo>
                      <a:cubicBezTo>
                        <a:pt x="17" y="24"/>
                        <a:pt x="17" y="24"/>
                        <a:pt x="17" y="24"/>
                      </a:cubicBezTo>
                      <a:cubicBezTo>
                        <a:pt x="16" y="22"/>
                        <a:pt x="16" y="22"/>
                        <a:pt x="16" y="22"/>
                      </a:cubicBezTo>
                      <a:cubicBezTo>
                        <a:pt x="13" y="22"/>
                        <a:pt x="13" y="22"/>
                        <a:pt x="13" y="22"/>
                      </a:cubicBezTo>
                      <a:cubicBezTo>
                        <a:pt x="13" y="24"/>
                        <a:pt x="13" y="24"/>
                        <a:pt x="13" y="24"/>
                      </a:cubicBezTo>
                      <a:cubicBezTo>
                        <a:pt x="14" y="25"/>
                        <a:pt x="14" y="25"/>
                        <a:pt x="14" y="25"/>
                      </a:cubicBezTo>
                      <a:cubicBezTo>
                        <a:pt x="15" y="26"/>
                        <a:pt x="15" y="26"/>
                        <a:pt x="15" y="26"/>
                      </a:cubicBezTo>
                      <a:cubicBezTo>
                        <a:pt x="16" y="27"/>
                        <a:pt x="16" y="27"/>
                        <a:pt x="16" y="27"/>
                      </a:cubicBezTo>
                      <a:cubicBezTo>
                        <a:pt x="17" y="27"/>
                        <a:pt x="17" y="27"/>
                        <a:pt x="17" y="27"/>
                      </a:cubicBezTo>
                      <a:cubicBezTo>
                        <a:pt x="19" y="27"/>
                        <a:pt x="19" y="27"/>
                        <a:pt x="19" y="27"/>
                      </a:cubicBezTo>
                      <a:cubicBezTo>
                        <a:pt x="21" y="27"/>
                        <a:pt x="21" y="27"/>
                        <a:pt x="21" y="27"/>
                      </a:cubicBezTo>
                      <a:cubicBezTo>
                        <a:pt x="22" y="27"/>
                        <a:pt x="22" y="27"/>
                        <a:pt x="22" y="27"/>
                      </a:cubicBezTo>
                      <a:cubicBezTo>
                        <a:pt x="24" y="29"/>
                        <a:pt x="24" y="29"/>
                        <a:pt x="24" y="29"/>
                      </a:cubicBezTo>
                      <a:cubicBezTo>
                        <a:pt x="22" y="29"/>
                        <a:pt x="22" y="29"/>
                        <a:pt x="22" y="29"/>
                      </a:cubicBezTo>
                      <a:cubicBezTo>
                        <a:pt x="20" y="29"/>
                        <a:pt x="20" y="29"/>
                        <a:pt x="20" y="29"/>
                      </a:cubicBezTo>
                      <a:cubicBezTo>
                        <a:pt x="21" y="30"/>
                        <a:pt x="21" y="30"/>
                        <a:pt x="21" y="30"/>
                      </a:cubicBezTo>
                      <a:cubicBezTo>
                        <a:pt x="23" y="31"/>
                        <a:pt x="23" y="31"/>
                        <a:pt x="23" y="31"/>
                      </a:cubicBezTo>
                      <a:cubicBezTo>
                        <a:pt x="25" y="31"/>
                        <a:pt x="25" y="31"/>
                        <a:pt x="25" y="31"/>
                      </a:cubicBezTo>
                      <a:cubicBezTo>
                        <a:pt x="27" y="31"/>
                        <a:pt x="27" y="31"/>
                        <a:pt x="27" y="31"/>
                      </a:cubicBezTo>
                      <a:cubicBezTo>
                        <a:pt x="27" y="30"/>
                        <a:pt x="27" y="30"/>
                        <a:pt x="27" y="30"/>
                      </a:cubicBezTo>
                      <a:cubicBezTo>
                        <a:pt x="28" y="29"/>
                        <a:pt x="28" y="29"/>
                        <a:pt x="28" y="29"/>
                      </a:cubicBezTo>
                      <a:cubicBezTo>
                        <a:pt x="28" y="28"/>
                        <a:pt x="28" y="28"/>
                        <a:pt x="28" y="28"/>
                      </a:cubicBezTo>
                      <a:cubicBezTo>
                        <a:pt x="28" y="27"/>
                        <a:pt x="28" y="27"/>
                        <a:pt x="28" y="27"/>
                      </a:cubicBezTo>
                      <a:cubicBezTo>
                        <a:pt x="28" y="26"/>
                        <a:pt x="28" y="26"/>
                        <a:pt x="28" y="26"/>
                      </a:cubicBezTo>
                      <a:cubicBezTo>
                        <a:pt x="29" y="25"/>
                        <a:pt x="29" y="25"/>
                        <a:pt x="29" y="25"/>
                      </a:cubicBezTo>
                      <a:cubicBezTo>
                        <a:pt x="29" y="24"/>
                        <a:pt x="29" y="24"/>
                        <a:pt x="29" y="24"/>
                      </a:cubicBezTo>
                      <a:cubicBezTo>
                        <a:pt x="31" y="24"/>
                        <a:pt x="31" y="24"/>
                        <a:pt x="31" y="24"/>
                      </a:cubicBezTo>
                      <a:cubicBezTo>
                        <a:pt x="31" y="23"/>
                        <a:pt x="31" y="23"/>
                        <a:pt x="31" y="23"/>
                      </a:cubicBezTo>
                      <a:cubicBezTo>
                        <a:pt x="32" y="22"/>
                        <a:pt x="32" y="22"/>
                        <a:pt x="32" y="22"/>
                      </a:cubicBezTo>
                      <a:cubicBezTo>
                        <a:pt x="32" y="21"/>
                        <a:pt x="32" y="21"/>
                        <a:pt x="32" y="21"/>
                      </a:cubicBezTo>
                      <a:cubicBezTo>
                        <a:pt x="32" y="19"/>
                        <a:pt x="32" y="19"/>
                        <a:pt x="32" y="19"/>
                      </a:cubicBezTo>
                      <a:cubicBezTo>
                        <a:pt x="32" y="18"/>
                        <a:pt x="32" y="18"/>
                        <a:pt x="32" y="18"/>
                      </a:cubicBezTo>
                      <a:cubicBezTo>
                        <a:pt x="34" y="18"/>
                        <a:pt x="34" y="18"/>
                        <a:pt x="34" y="18"/>
                      </a:cubicBezTo>
                      <a:cubicBezTo>
                        <a:pt x="36" y="18"/>
                        <a:pt x="36" y="18"/>
                        <a:pt x="36" y="18"/>
                      </a:cubicBezTo>
                      <a:cubicBezTo>
                        <a:pt x="36" y="17"/>
                        <a:pt x="36" y="17"/>
                        <a:pt x="36" y="17"/>
                      </a:cubicBezTo>
                      <a:cubicBezTo>
                        <a:pt x="36" y="16"/>
                        <a:pt x="36" y="16"/>
                        <a:pt x="36" y="16"/>
                      </a:cubicBezTo>
                      <a:cubicBezTo>
                        <a:pt x="36" y="15"/>
                        <a:pt x="36" y="15"/>
                        <a:pt x="36" y="15"/>
                      </a:cubicBezTo>
                      <a:cubicBezTo>
                        <a:pt x="37" y="15"/>
                        <a:pt x="37" y="15"/>
                        <a:pt x="37" y="15"/>
                      </a:cubicBezTo>
                      <a:cubicBezTo>
                        <a:pt x="39" y="13"/>
                        <a:pt x="39" y="13"/>
                        <a:pt x="39" y="13"/>
                      </a:cubicBezTo>
                      <a:cubicBezTo>
                        <a:pt x="40" y="13"/>
                        <a:pt x="40" y="13"/>
                        <a:pt x="40" y="13"/>
                      </a:cubicBezTo>
                      <a:cubicBezTo>
                        <a:pt x="42" y="13"/>
                        <a:pt x="42" y="13"/>
                        <a:pt x="42" y="13"/>
                      </a:cubicBezTo>
                      <a:cubicBezTo>
                        <a:pt x="43" y="13"/>
                        <a:pt x="43" y="13"/>
                        <a:pt x="43" y="13"/>
                      </a:cubicBezTo>
                      <a:cubicBezTo>
                        <a:pt x="45" y="13"/>
                        <a:pt x="45" y="13"/>
                        <a:pt x="45" y="13"/>
                      </a:cubicBezTo>
                      <a:cubicBezTo>
                        <a:pt x="45" y="11"/>
                        <a:pt x="45" y="11"/>
                        <a:pt x="45" y="11"/>
                      </a:cubicBezTo>
                      <a:cubicBezTo>
                        <a:pt x="45" y="10"/>
                        <a:pt x="45" y="10"/>
                        <a:pt x="45" y="10"/>
                      </a:cubicBezTo>
                      <a:cubicBezTo>
                        <a:pt x="43" y="10"/>
                        <a:pt x="43" y="10"/>
                        <a:pt x="43" y="10"/>
                      </a:cubicBezTo>
                      <a:cubicBezTo>
                        <a:pt x="41" y="10"/>
                        <a:pt x="41" y="10"/>
                        <a:pt x="41" y="10"/>
                      </a:cubicBezTo>
                      <a:cubicBezTo>
                        <a:pt x="42" y="9"/>
                        <a:pt x="42" y="9"/>
                        <a:pt x="42" y="9"/>
                      </a:cubicBezTo>
                      <a:cubicBezTo>
                        <a:pt x="41" y="9"/>
                        <a:pt x="41" y="9"/>
                        <a:pt x="41" y="9"/>
                      </a:cubicBezTo>
                      <a:cubicBezTo>
                        <a:pt x="39" y="9"/>
                        <a:pt x="39" y="9"/>
                        <a:pt x="39" y="9"/>
                      </a:cubicBezTo>
                      <a:cubicBezTo>
                        <a:pt x="38" y="9"/>
                        <a:pt x="38" y="9"/>
                        <a:pt x="38" y="9"/>
                      </a:cubicBezTo>
                      <a:cubicBezTo>
                        <a:pt x="37" y="9"/>
                        <a:pt x="37" y="9"/>
                        <a:pt x="37" y="9"/>
                      </a:cubicBezTo>
                      <a:cubicBezTo>
                        <a:pt x="34" y="9"/>
                        <a:pt x="34" y="9"/>
                        <a:pt x="34" y="9"/>
                      </a:cubicBezTo>
                      <a:cubicBezTo>
                        <a:pt x="33" y="7"/>
                        <a:pt x="33" y="7"/>
                        <a:pt x="33" y="7"/>
                      </a:cubicBezTo>
                      <a:cubicBezTo>
                        <a:pt x="35" y="6"/>
                        <a:pt x="35" y="6"/>
                        <a:pt x="35" y="6"/>
                      </a:cubicBezTo>
                      <a:cubicBezTo>
                        <a:pt x="33" y="4"/>
                        <a:pt x="33" y="4"/>
                        <a:pt x="33" y="4"/>
                      </a:cubicBezTo>
                      <a:cubicBezTo>
                        <a:pt x="33" y="3"/>
                        <a:pt x="33" y="3"/>
                        <a:pt x="33" y="3"/>
                      </a:cubicBezTo>
                      <a:cubicBezTo>
                        <a:pt x="33" y="3"/>
                        <a:pt x="33" y="3"/>
                        <a:pt x="32" y="4"/>
                      </a:cubicBezTo>
                      <a:cubicBezTo>
                        <a:pt x="31" y="5"/>
                        <a:pt x="31" y="5"/>
                        <a:pt x="31" y="5"/>
                      </a:cubicBezTo>
                      <a:cubicBezTo>
                        <a:pt x="29" y="5"/>
                        <a:pt x="29" y="5"/>
                        <a:pt x="29" y="5"/>
                      </a:cubicBezTo>
                      <a:cubicBezTo>
                        <a:pt x="30" y="4"/>
                        <a:pt x="30" y="4"/>
                        <a:pt x="30" y="4"/>
                      </a:cubicBezTo>
                      <a:cubicBezTo>
                        <a:pt x="30" y="3"/>
                        <a:pt x="30" y="3"/>
                        <a:pt x="30" y="3"/>
                      </a:cubicBezTo>
                      <a:cubicBezTo>
                        <a:pt x="30" y="1"/>
                        <a:pt x="30" y="1"/>
                        <a:pt x="30" y="1"/>
                      </a:cubicBezTo>
                      <a:cubicBezTo>
                        <a:pt x="28" y="1"/>
                        <a:pt x="28" y="1"/>
                        <a:pt x="28" y="1"/>
                      </a:cubicBezTo>
                      <a:cubicBezTo>
                        <a:pt x="27" y="0"/>
                        <a:pt x="27" y="0"/>
                        <a:pt x="27" y="0"/>
                      </a:cubicBezTo>
                      <a:cubicBezTo>
                        <a:pt x="26" y="1"/>
                        <a:pt x="26" y="1"/>
                        <a:pt x="26" y="1"/>
                      </a:cubicBezTo>
                      <a:cubicBezTo>
                        <a:pt x="25" y="1"/>
                        <a:pt x="25" y="1"/>
                        <a:pt x="25" y="1"/>
                      </a:cubicBezTo>
                      <a:cubicBezTo>
                        <a:pt x="25" y="0"/>
                        <a:pt x="25" y="0"/>
                        <a:pt x="25" y="0"/>
                      </a:cubicBezTo>
                      <a:cubicBezTo>
                        <a:pt x="23" y="0"/>
                        <a:pt x="23" y="0"/>
                        <a:pt x="23" y="0"/>
                      </a:cubicBezTo>
                      <a:cubicBezTo>
                        <a:pt x="22" y="1"/>
                        <a:pt x="22" y="1"/>
                        <a:pt x="22" y="1"/>
                      </a:cubicBezTo>
                      <a:cubicBezTo>
                        <a:pt x="22" y="3"/>
                        <a:pt x="22" y="3"/>
                        <a:pt x="22" y="3"/>
                      </a:cubicBezTo>
                      <a:cubicBezTo>
                        <a:pt x="22" y="4"/>
                        <a:pt x="22" y="4"/>
                        <a:pt x="22" y="4"/>
                      </a:cubicBezTo>
                      <a:cubicBezTo>
                        <a:pt x="23" y="6"/>
                        <a:pt x="23" y="6"/>
                        <a:pt x="23" y="6"/>
                      </a:cubicBezTo>
                      <a:cubicBezTo>
                        <a:pt x="24" y="7"/>
                        <a:pt x="24" y="7"/>
                        <a:pt x="24" y="7"/>
                      </a:cubicBezTo>
                      <a:cubicBezTo>
                        <a:pt x="24" y="9"/>
                        <a:pt x="24" y="9"/>
                        <a:pt x="24" y="9"/>
                      </a:cubicBezTo>
                      <a:cubicBezTo>
                        <a:pt x="23" y="8"/>
                        <a:pt x="23" y="8"/>
                        <a:pt x="23" y="8"/>
                      </a:cubicBezTo>
                      <a:cubicBezTo>
                        <a:pt x="22" y="7"/>
                        <a:pt x="22" y="7"/>
                        <a:pt x="22" y="7"/>
                      </a:cubicBezTo>
                      <a:cubicBezTo>
                        <a:pt x="21" y="6"/>
                        <a:pt x="21" y="6"/>
                        <a:pt x="21" y="6"/>
                      </a:cubicBezTo>
                      <a:cubicBezTo>
                        <a:pt x="21" y="4"/>
                        <a:pt x="21" y="4"/>
                        <a:pt x="21" y="4"/>
                      </a:cubicBezTo>
                      <a:cubicBezTo>
                        <a:pt x="18" y="2"/>
                        <a:pt x="18" y="2"/>
                        <a:pt x="18" y="2"/>
                      </a:cubicBezTo>
                      <a:cubicBezTo>
                        <a:pt x="17" y="1"/>
                        <a:pt x="17" y="1"/>
                        <a:pt x="17" y="1"/>
                      </a:cubicBezTo>
                      <a:cubicBezTo>
                        <a:pt x="16" y="2"/>
                        <a:pt x="16" y="2"/>
                        <a:pt x="16" y="2"/>
                      </a:cubicBezTo>
                      <a:cubicBezTo>
                        <a:pt x="15" y="4"/>
                        <a:pt x="15" y="4"/>
                        <a:pt x="15" y="4"/>
                      </a:cubicBezTo>
                      <a:cubicBezTo>
                        <a:pt x="14" y="4"/>
                        <a:pt x="14" y="4"/>
                        <a:pt x="14" y="4"/>
                      </a:cubicBezTo>
                      <a:cubicBezTo>
                        <a:pt x="16" y="6"/>
                        <a:pt x="16" y="6"/>
                        <a:pt x="16" y="6"/>
                      </a:cubicBezTo>
                      <a:cubicBezTo>
                        <a:pt x="15" y="7"/>
                        <a:pt x="15" y="7"/>
                        <a:pt x="15" y="7"/>
                      </a:cubicBezTo>
                      <a:cubicBezTo>
                        <a:pt x="14" y="6"/>
                        <a:pt x="14" y="6"/>
                        <a:pt x="14" y="6"/>
                      </a:cubicBezTo>
                      <a:cubicBezTo>
                        <a:pt x="12" y="5"/>
                        <a:pt x="12" y="5"/>
                        <a:pt x="12" y="5"/>
                      </a:cubicBezTo>
                      <a:cubicBezTo>
                        <a:pt x="12" y="4"/>
                        <a:pt x="12" y="4"/>
                        <a:pt x="12" y="4"/>
                      </a:cubicBezTo>
                      <a:cubicBezTo>
                        <a:pt x="9" y="4"/>
                        <a:pt x="9" y="4"/>
                        <a:pt x="9" y="4"/>
                      </a:cubicBezTo>
                      <a:cubicBezTo>
                        <a:pt x="10" y="3"/>
                        <a:pt x="10" y="3"/>
                        <a:pt x="10" y="3"/>
                      </a:cubicBezTo>
                      <a:cubicBezTo>
                        <a:pt x="13" y="3"/>
                        <a:pt x="13" y="3"/>
                        <a:pt x="13" y="3"/>
                      </a:cubicBezTo>
                      <a:cubicBezTo>
                        <a:pt x="14" y="3"/>
                        <a:pt x="14" y="3"/>
                        <a:pt x="14" y="3"/>
                      </a:cubicBezTo>
                      <a:cubicBezTo>
                        <a:pt x="14" y="2"/>
                        <a:pt x="14" y="2"/>
                        <a:pt x="14" y="2"/>
                      </a:cubicBezTo>
                      <a:cubicBezTo>
                        <a:pt x="12" y="2"/>
                        <a:pt x="12" y="2"/>
                        <a:pt x="12" y="2"/>
                      </a:cubicBezTo>
                      <a:cubicBezTo>
                        <a:pt x="9" y="2"/>
                        <a:pt x="9" y="2"/>
                        <a:pt x="9" y="2"/>
                      </a:cubicBezTo>
                      <a:cubicBezTo>
                        <a:pt x="7" y="2"/>
                        <a:pt x="7" y="2"/>
                        <a:pt x="7" y="2"/>
                      </a:cubicBezTo>
                      <a:cubicBezTo>
                        <a:pt x="7" y="3"/>
                        <a:pt x="7" y="3"/>
                        <a:pt x="7" y="3"/>
                      </a:cubicBezTo>
                      <a:cubicBezTo>
                        <a:pt x="6" y="3"/>
                        <a:pt x="6" y="3"/>
                        <a:pt x="6" y="3"/>
                      </a:cubicBezTo>
                      <a:cubicBezTo>
                        <a:pt x="5" y="2"/>
                        <a:pt x="5" y="2"/>
                        <a:pt x="5" y="2"/>
                      </a:cubicBezTo>
                      <a:cubicBezTo>
                        <a:pt x="3" y="2"/>
                        <a:pt x="3" y="2"/>
                        <a:pt x="3" y="2"/>
                      </a:cubicBezTo>
                      <a:cubicBezTo>
                        <a:pt x="2" y="3"/>
                        <a:pt x="2" y="3"/>
                        <a:pt x="2" y="3"/>
                      </a:cubicBezTo>
                      <a:cubicBezTo>
                        <a:pt x="0" y="5"/>
                        <a:pt x="0" y="5"/>
                        <a:pt x="0" y="5"/>
                      </a:cubicBezTo>
                      <a:cubicBezTo>
                        <a:pt x="1" y="7"/>
                        <a:pt x="1" y="7"/>
                        <a:pt x="1" y="7"/>
                      </a:cubicBezTo>
                      <a:lnTo>
                        <a:pt x="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42" name="Freeform 167"/>
                <p:cNvSpPr>
                  <a:spLocks/>
                </p:cNvSpPr>
                <p:nvPr/>
              </p:nvSpPr>
              <p:spPr bwMode="auto">
                <a:xfrm>
                  <a:off x="824" y="1328"/>
                  <a:ext cx="3" cy="3"/>
                </a:xfrm>
                <a:custGeom>
                  <a:avLst/>
                  <a:gdLst>
                    <a:gd name="T0" fmla="*/ 1 w 3"/>
                    <a:gd name="T1" fmla="*/ 2 h 3"/>
                    <a:gd name="T2" fmla="*/ 1 w 3"/>
                    <a:gd name="T3" fmla="*/ 2 h 3"/>
                    <a:gd name="T4" fmla="*/ 1 w 3"/>
                    <a:gd name="T5" fmla="*/ 2 h 3"/>
                    <a:gd name="T6" fmla="*/ 2 w 3"/>
                    <a:gd name="T7" fmla="*/ 3 h 3"/>
                    <a:gd name="T8" fmla="*/ 3 w 3"/>
                    <a:gd name="T9" fmla="*/ 3 h 3"/>
                    <a:gd name="T10" fmla="*/ 3 w 3"/>
                    <a:gd name="T11" fmla="*/ 3 h 3"/>
                    <a:gd name="T12" fmla="*/ 3 w 3"/>
                    <a:gd name="T13" fmla="*/ 3 h 3"/>
                    <a:gd name="T14" fmla="*/ 3 w 3"/>
                    <a:gd name="T15" fmla="*/ 2 h 3"/>
                    <a:gd name="T16" fmla="*/ 2 w 3"/>
                    <a:gd name="T17" fmla="*/ 2 h 3"/>
                    <a:gd name="T18" fmla="*/ 1 w 3"/>
                    <a:gd name="T19" fmla="*/ 2 h 3"/>
                    <a:gd name="T20" fmla="*/ 1 w 3"/>
                    <a:gd name="T21" fmla="*/ 1 h 3"/>
                    <a:gd name="T22" fmla="*/ 0 w 3"/>
                    <a:gd name="T23" fmla="*/ 1 h 3"/>
                    <a:gd name="T24" fmla="*/ 0 w 3"/>
                    <a:gd name="T25" fmla="*/ 0 h 3"/>
                    <a:gd name="T26" fmla="*/ 0 w 3"/>
                    <a:gd name="T27" fmla="*/ 0 h 3"/>
                    <a:gd name="T28" fmla="*/ 0 w 3"/>
                    <a:gd name="T29" fmla="*/ 1 h 3"/>
                    <a:gd name="T30" fmla="*/ 0 w 3"/>
                    <a:gd name="T31" fmla="*/ 1 h 3"/>
                    <a:gd name="T32" fmla="*/ 1 w 3"/>
                    <a:gd name="T3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 h="3">
                      <a:moveTo>
                        <a:pt x="1" y="2"/>
                      </a:moveTo>
                      <a:lnTo>
                        <a:pt x="1" y="2"/>
                      </a:lnTo>
                      <a:lnTo>
                        <a:pt x="1" y="2"/>
                      </a:lnTo>
                      <a:lnTo>
                        <a:pt x="2" y="3"/>
                      </a:lnTo>
                      <a:lnTo>
                        <a:pt x="3" y="3"/>
                      </a:lnTo>
                      <a:lnTo>
                        <a:pt x="3" y="3"/>
                      </a:lnTo>
                      <a:lnTo>
                        <a:pt x="3" y="3"/>
                      </a:lnTo>
                      <a:lnTo>
                        <a:pt x="3" y="2"/>
                      </a:lnTo>
                      <a:lnTo>
                        <a:pt x="2" y="2"/>
                      </a:lnTo>
                      <a:lnTo>
                        <a:pt x="1" y="2"/>
                      </a:lnTo>
                      <a:lnTo>
                        <a:pt x="1" y="1"/>
                      </a:lnTo>
                      <a:lnTo>
                        <a:pt x="0" y="1"/>
                      </a:lnTo>
                      <a:lnTo>
                        <a:pt x="0" y="0"/>
                      </a:lnTo>
                      <a:lnTo>
                        <a:pt x="0" y="0"/>
                      </a:lnTo>
                      <a:lnTo>
                        <a:pt x="0" y="1"/>
                      </a:lnTo>
                      <a:lnTo>
                        <a:pt x="0" y="1"/>
                      </a:lnTo>
                      <a:lnTo>
                        <a:pt x="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43" name="Freeform 168"/>
                <p:cNvSpPr>
                  <a:spLocks/>
                </p:cNvSpPr>
                <p:nvPr/>
              </p:nvSpPr>
              <p:spPr bwMode="auto">
                <a:xfrm>
                  <a:off x="848" y="1330"/>
                  <a:ext cx="5" cy="1"/>
                </a:xfrm>
                <a:custGeom>
                  <a:avLst/>
                  <a:gdLst>
                    <a:gd name="T0" fmla="*/ 3 w 5"/>
                    <a:gd name="T1" fmla="*/ 1 h 1"/>
                    <a:gd name="T2" fmla="*/ 5 w 5"/>
                    <a:gd name="T3" fmla="*/ 1 h 1"/>
                    <a:gd name="T4" fmla="*/ 5 w 5"/>
                    <a:gd name="T5" fmla="*/ 1 h 1"/>
                    <a:gd name="T6" fmla="*/ 5 w 5"/>
                    <a:gd name="T7" fmla="*/ 0 h 1"/>
                    <a:gd name="T8" fmla="*/ 3 w 5"/>
                    <a:gd name="T9" fmla="*/ 0 h 1"/>
                    <a:gd name="T10" fmla="*/ 2 w 5"/>
                    <a:gd name="T11" fmla="*/ 0 h 1"/>
                    <a:gd name="T12" fmla="*/ 2 w 5"/>
                    <a:gd name="T13" fmla="*/ 0 h 1"/>
                    <a:gd name="T14" fmla="*/ 0 w 5"/>
                    <a:gd name="T15" fmla="*/ 0 h 1"/>
                    <a:gd name="T16" fmla="*/ 0 w 5"/>
                    <a:gd name="T17" fmla="*/ 0 h 1"/>
                    <a:gd name="T18" fmla="*/ 0 w 5"/>
                    <a:gd name="T19" fmla="*/ 0 h 1"/>
                    <a:gd name="T20" fmla="*/ 0 w 5"/>
                    <a:gd name="T21" fmla="*/ 1 h 1"/>
                    <a:gd name="T22" fmla="*/ 2 w 5"/>
                    <a:gd name="T23" fmla="*/ 1 h 1"/>
                    <a:gd name="T24" fmla="*/ 3 w 5"/>
                    <a:gd name="T2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1">
                      <a:moveTo>
                        <a:pt x="3" y="1"/>
                      </a:moveTo>
                      <a:lnTo>
                        <a:pt x="5" y="1"/>
                      </a:lnTo>
                      <a:lnTo>
                        <a:pt x="5" y="1"/>
                      </a:lnTo>
                      <a:lnTo>
                        <a:pt x="5" y="0"/>
                      </a:lnTo>
                      <a:lnTo>
                        <a:pt x="3" y="0"/>
                      </a:lnTo>
                      <a:lnTo>
                        <a:pt x="2" y="0"/>
                      </a:lnTo>
                      <a:lnTo>
                        <a:pt x="2" y="0"/>
                      </a:lnTo>
                      <a:lnTo>
                        <a:pt x="0" y="0"/>
                      </a:lnTo>
                      <a:lnTo>
                        <a:pt x="0" y="0"/>
                      </a:lnTo>
                      <a:lnTo>
                        <a:pt x="0" y="0"/>
                      </a:lnTo>
                      <a:lnTo>
                        <a:pt x="0" y="1"/>
                      </a:lnTo>
                      <a:lnTo>
                        <a:pt x="2" y="1"/>
                      </a:lnTo>
                      <a:lnTo>
                        <a:pt x="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44" name="Freeform 169"/>
                <p:cNvSpPr>
                  <a:spLocks/>
                </p:cNvSpPr>
                <p:nvPr/>
              </p:nvSpPr>
              <p:spPr bwMode="auto">
                <a:xfrm>
                  <a:off x="849" y="1332"/>
                  <a:ext cx="10" cy="5"/>
                </a:xfrm>
                <a:custGeom>
                  <a:avLst/>
                  <a:gdLst>
                    <a:gd name="T0" fmla="*/ 4 w 10"/>
                    <a:gd name="T1" fmla="*/ 5 h 5"/>
                    <a:gd name="T2" fmla="*/ 5 w 10"/>
                    <a:gd name="T3" fmla="*/ 5 h 5"/>
                    <a:gd name="T4" fmla="*/ 5 w 10"/>
                    <a:gd name="T5" fmla="*/ 4 h 5"/>
                    <a:gd name="T6" fmla="*/ 5 w 10"/>
                    <a:gd name="T7" fmla="*/ 4 h 5"/>
                    <a:gd name="T8" fmla="*/ 7 w 10"/>
                    <a:gd name="T9" fmla="*/ 4 h 5"/>
                    <a:gd name="T10" fmla="*/ 7 w 10"/>
                    <a:gd name="T11" fmla="*/ 4 h 5"/>
                    <a:gd name="T12" fmla="*/ 7 w 10"/>
                    <a:gd name="T13" fmla="*/ 3 h 5"/>
                    <a:gd name="T14" fmla="*/ 8 w 10"/>
                    <a:gd name="T15" fmla="*/ 2 h 5"/>
                    <a:gd name="T16" fmla="*/ 9 w 10"/>
                    <a:gd name="T17" fmla="*/ 2 h 5"/>
                    <a:gd name="T18" fmla="*/ 10 w 10"/>
                    <a:gd name="T19" fmla="*/ 2 h 5"/>
                    <a:gd name="T20" fmla="*/ 10 w 10"/>
                    <a:gd name="T21" fmla="*/ 2 h 5"/>
                    <a:gd name="T22" fmla="*/ 10 w 10"/>
                    <a:gd name="T23" fmla="*/ 1 h 5"/>
                    <a:gd name="T24" fmla="*/ 9 w 10"/>
                    <a:gd name="T25" fmla="*/ 1 h 5"/>
                    <a:gd name="T26" fmla="*/ 7 w 10"/>
                    <a:gd name="T27" fmla="*/ 1 h 5"/>
                    <a:gd name="T28" fmla="*/ 7 w 10"/>
                    <a:gd name="T29" fmla="*/ 1 h 5"/>
                    <a:gd name="T30" fmla="*/ 6 w 10"/>
                    <a:gd name="T31" fmla="*/ 1 h 5"/>
                    <a:gd name="T32" fmla="*/ 6 w 10"/>
                    <a:gd name="T33" fmla="*/ 0 h 5"/>
                    <a:gd name="T34" fmla="*/ 5 w 10"/>
                    <a:gd name="T35" fmla="*/ 0 h 5"/>
                    <a:gd name="T36" fmla="*/ 4 w 10"/>
                    <a:gd name="T37" fmla="*/ 0 h 5"/>
                    <a:gd name="T38" fmla="*/ 2 w 10"/>
                    <a:gd name="T39" fmla="*/ 0 h 5"/>
                    <a:gd name="T40" fmla="*/ 2 w 10"/>
                    <a:gd name="T41" fmla="*/ 0 h 5"/>
                    <a:gd name="T42" fmla="*/ 1 w 10"/>
                    <a:gd name="T43" fmla="*/ 0 h 5"/>
                    <a:gd name="T44" fmla="*/ 1 w 10"/>
                    <a:gd name="T45" fmla="*/ 1 h 5"/>
                    <a:gd name="T46" fmla="*/ 2 w 10"/>
                    <a:gd name="T47" fmla="*/ 1 h 5"/>
                    <a:gd name="T48" fmla="*/ 2 w 10"/>
                    <a:gd name="T49" fmla="*/ 1 h 5"/>
                    <a:gd name="T50" fmla="*/ 1 w 10"/>
                    <a:gd name="T51" fmla="*/ 2 h 5"/>
                    <a:gd name="T52" fmla="*/ 0 w 10"/>
                    <a:gd name="T53" fmla="*/ 3 h 5"/>
                    <a:gd name="T54" fmla="*/ 1 w 10"/>
                    <a:gd name="T55" fmla="*/ 3 h 5"/>
                    <a:gd name="T56" fmla="*/ 2 w 10"/>
                    <a:gd name="T57" fmla="*/ 3 h 5"/>
                    <a:gd name="T58" fmla="*/ 4 w 10"/>
                    <a:gd name="T59" fmla="*/ 3 h 5"/>
                    <a:gd name="T60" fmla="*/ 5 w 10"/>
                    <a:gd name="T61" fmla="*/ 3 h 5"/>
                    <a:gd name="T62" fmla="*/ 4 w 10"/>
                    <a:gd name="T63" fmla="*/ 4 h 5"/>
                    <a:gd name="T64" fmla="*/ 4 w 10"/>
                    <a:gd name="T6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5">
                      <a:moveTo>
                        <a:pt x="4" y="5"/>
                      </a:moveTo>
                      <a:lnTo>
                        <a:pt x="5" y="5"/>
                      </a:lnTo>
                      <a:lnTo>
                        <a:pt x="5" y="4"/>
                      </a:lnTo>
                      <a:lnTo>
                        <a:pt x="5" y="4"/>
                      </a:lnTo>
                      <a:lnTo>
                        <a:pt x="7" y="4"/>
                      </a:lnTo>
                      <a:lnTo>
                        <a:pt x="7" y="4"/>
                      </a:lnTo>
                      <a:lnTo>
                        <a:pt x="7" y="3"/>
                      </a:lnTo>
                      <a:lnTo>
                        <a:pt x="8" y="2"/>
                      </a:lnTo>
                      <a:lnTo>
                        <a:pt x="9" y="2"/>
                      </a:lnTo>
                      <a:lnTo>
                        <a:pt x="10" y="2"/>
                      </a:lnTo>
                      <a:lnTo>
                        <a:pt x="10" y="2"/>
                      </a:lnTo>
                      <a:lnTo>
                        <a:pt x="10" y="1"/>
                      </a:lnTo>
                      <a:lnTo>
                        <a:pt x="9" y="1"/>
                      </a:lnTo>
                      <a:lnTo>
                        <a:pt x="7" y="1"/>
                      </a:lnTo>
                      <a:lnTo>
                        <a:pt x="7" y="1"/>
                      </a:lnTo>
                      <a:lnTo>
                        <a:pt x="6" y="1"/>
                      </a:lnTo>
                      <a:lnTo>
                        <a:pt x="6" y="0"/>
                      </a:lnTo>
                      <a:lnTo>
                        <a:pt x="5" y="0"/>
                      </a:lnTo>
                      <a:lnTo>
                        <a:pt x="4" y="0"/>
                      </a:lnTo>
                      <a:lnTo>
                        <a:pt x="2" y="0"/>
                      </a:lnTo>
                      <a:lnTo>
                        <a:pt x="2" y="0"/>
                      </a:lnTo>
                      <a:lnTo>
                        <a:pt x="1" y="0"/>
                      </a:lnTo>
                      <a:lnTo>
                        <a:pt x="1" y="1"/>
                      </a:lnTo>
                      <a:lnTo>
                        <a:pt x="2" y="1"/>
                      </a:lnTo>
                      <a:lnTo>
                        <a:pt x="2" y="1"/>
                      </a:lnTo>
                      <a:lnTo>
                        <a:pt x="1" y="2"/>
                      </a:lnTo>
                      <a:lnTo>
                        <a:pt x="0" y="3"/>
                      </a:lnTo>
                      <a:lnTo>
                        <a:pt x="1" y="3"/>
                      </a:lnTo>
                      <a:lnTo>
                        <a:pt x="2" y="3"/>
                      </a:lnTo>
                      <a:lnTo>
                        <a:pt x="4" y="3"/>
                      </a:lnTo>
                      <a:lnTo>
                        <a:pt x="5" y="3"/>
                      </a:lnTo>
                      <a:lnTo>
                        <a:pt x="4" y="4"/>
                      </a:lnTo>
                      <a:lnTo>
                        <a:pt x="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45" name="Freeform 170"/>
                <p:cNvSpPr>
                  <a:spLocks/>
                </p:cNvSpPr>
                <p:nvPr/>
              </p:nvSpPr>
              <p:spPr bwMode="auto">
                <a:xfrm>
                  <a:off x="863" y="1328"/>
                  <a:ext cx="1" cy="1"/>
                </a:xfrm>
                <a:custGeom>
                  <a:avLst/>
                  <a:gdLst>
                    <a:gd name="T0" fmla="*/ 0 w 1"/>
                    <a:gd name="T1" fmla="*/ 1 h 1"/>
                    <a:gd name="T2" fmla="*/ 1 w 1"/>
                    <a:gd name="T3" fmla="*/ 1 h 1"/>
                    <a:gd name="T4" fmla="*/ 1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1" y="1"/>
                      </a:lnTo>
                      <a:lnTo>
                        <a:pt x="1" y="1"/>
                      </a:lnTo>
                      <a:lnTo>
                        <a:pt x="1"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46" name="Freeform 171"/>
                <p:cNvSpPr>
                  <a:spLocks/>
                </p:cNvSpPr>
                <p:nvPr/>
              </p:nvSpPr>
              <p:spPr bwMode="auto">
                <a:xfrm>
                  <a:off x="842" y="1319"/>
                  <a:ext cx="23" cy="7"/>
                </a:xfrm>
                <a:custGeom>
                  <a:avLst/>
                  <a:gdLst>
                    <a:gd name="T0" fmla="*/ 2 w 39"/>
                    <a:gd name="T1" fmla="*/ 7 h 13"/>
                    <a:gd name="T2" fmla="*/ 6 w 39"/>
                    <a:gd name="T3" fmla="*/ 7 h 13"/>
                    <a:gd name="T4" fmla="*/ 7 w 39"/>
                    <a:gd name="T5" fmla="*/ 7 h 13"/>
                    <a:gd name="T6" fmla="*/ 11 w 39"/>
                    <a:gd name="T7" fmla="*/ 7 h 13"/>
                    <a:gd name="T8" fmla="*/ 14 w 39"/>
                    <a:gd name="T9" fmla="*/ 6 h 13"/>
                    <a:gd name="T10" fmla="*/ 16 w 39"/>
                    <a:gd name="T11" fmla="*/ 7 h 13"/>
                    <a:gd name="T12" fmla="*/ 15 w 39"/>
                    <a:gd name="T13" fmla="*/ 8 h 13"/>
                    <a:gd name="T14" fmla="*/ 12 w 39"/>
                    <a:gd name="T15" fmla="*/ 8 h 13"/>
                    <a:gd name="T16" fmla="*/ 11 w 39"/>
                    <a:gd name="T17" fmla="*/ 9 h 13"/>
                    <a:gd name="T18" fmla="*/ 8 w 39"/>
                    <a:gd name="T19" fmla="*/ 9 h 13"/>
                    <a:gd name="T20" fmla="*/ 10 w 39"/>
                    <a:gd name="T21" fmla="*/ 10 h 13"/>
                    <a:gd name="T22" fmla="*/ 13 w 39"/>
                    <a:gd name="T23" fmla="*/ 10 h 13"/>
                    <a:gd name="T24" fmla="*/ 16 w 39"/>
                    <a:gd name="T25" fmla="*/ 11 h 13"/>
                    <a:gd name="T26" fmla="*/ 20 w 39"/>
                    <a:gd name="T27" fmla="*/ 11 h 13"/>
                    <a:gd name="T28" fmla="*/ 23 w 39"/>
                    <a:gd name="T29" fmla="*/ 13 h 13"/>
                    <a:gd name="T30" fmla="*/ 26 w 39"/>
                    <a:gd name="T31" fmla="*/ 12 h 13"/>
                    <a:gd name="T32" fmla="*/ 29 w 39"/>
                    <a:gd name="T33" fmla="*/ 11 h 13"/>
                    <a:gd name="T34" fmla="*/ 33 w 39"/>
                    <a:gd name="T35" fmla="*/ 11 h 13"/>
                    <a:gd name="T36" fmla="*/ 33 w 39"/>
                    <a:gd name="T37" fmla="*/ 9 h 13"/>
                    <a:gd name="T38" fmla="*/ 36 w 39"/>
                    <a:gd name="T39" fmla="*/ 7 h 13"/>
                    <a:gd name="T40" fmla="*/ 38 w 39"/>
                    <a:gd name="T41" fmla="*/ 6 h 13"/>
                    <a:gd name="T42" fmla="*/ 39 w 39"/>
                    <a:gd name="T43" fmla="*/ 4 h 13"/>
                    <a:gd name="T44" fmla="*/ 36 w 39"/>
                    <a:gd name="T45" fmla="*/ 3 h 13"/>
                    <a:gd name="T46" fmla="*/ 34 w 39"/>
                    <a:gd name="T47" fmla="*/ 3 h 13"/>
                    <a:gd name="T48" fmla="*/ 32 w 39"/>
                    <a:gd name="T49" fmla="*/ 3 h 13"/>
                    <a:gd name="T50" fmla="*/ 29 w 39"/>
                    <a:gd name="T51" fmla="*/ 2 h 13"/>
                    <a:gd name="T52" fmla="*/ 28 w 39"/>
                    <a:gd name="T53" fmla="*/ 2 h 13"/>
                    <a:gd name="T54" fmla="*/ 26 w 39"/>
                    <a:gd name="T55" fmla="*/ 1 h 13"/>
                    <a:gd name="T56" fmla="*/ 25 w 39"/>
                    <a:gd name="T57" fmla="*/ 2 h 13"/>
                    <a:gd name="T58" fmla="*/ 22 w 39"/>
                    <a:gd name="T59" fmla="*/ 4 h 13"/>
                    <a:gd name="T60" fmla="*/ 22 w 39"/>
                    <a:gd name="T61" fmla="*/ 2 h 13"/>
                    <a:gd name="T62" fmla="*/ 22 w 39"/>
                    <a:gd name="T63" fmla="*/ 0 h 13"/>
                    <a:gd name="T64" fmla="*/ 21 w 39"/>
                    <a:gd name="T65" fmla="*/ 1 h 13"/>
                    <a:gd name="T66" fmla="*/ 19 w 39"/>
                    <a:gd name="T67" fmla="*/ 1 h 13"/>
                    <a:gd name="T68" fmla="*/ 19 w 39"/>
                    <a:gd name="T69" fmla="*/ 2 h 13"/>
                    <a:gd name="T70" fmla="*/ 19 w 39"/>
                    <a:gd name="T71" fmla="*/ 4 h 13"/>
                    <a:gd name="T72" fmla="*/ 18 w 39"/>
                    <a:gd name="T73" fmla="*/ 5 h 13"/>
                    <a:gd name="T74" fmla="*/ 17 w 39"/>
                    <a:gd name="T75" fmla="*/ 4 h 13"/>
                    <a:gd name="T76" fmla="*/ 16 w 39"/>
                    <a:gd name="T77" fmla="*/ 3 h 13"/>
                    <a:gd name="T78" fmla="*/ 15 w 39"/>
                    <a:gd name="T79" fmla="*/ 3 h 13"/>
                    <a:gd name="T80" fmla="*/ 13 w 39"/>
                    <a:gd name="T81" fmla="*/ 3 h 13"/>
                    <a:gd name="T82" fmla="*/ 12 w 39"/>
                    <a:gd name="T83" fmla="*/ 2 h 13"/>
                    <a:gd name="T84" fmla="*/ 9 w 39"/>
                    <a:gd name="T85" fmla="*/ 1 h 13"/>
                    <a:gd name="T86" fmla="*/ 7 w 39"/>
                    <a:gd name="T87" fmla="*/ 1 h 13"/>
                    <a:gd name="T88" fmla="*/ 6 w 39"/>
                    <a:gd name="T89" fmla="*/ 1 h 13"/>
                    <a:gd name="T90" fmla="*/ 8 w 39"/>
                    <a:gd name="T91" fmla="*/ 2 h 13"/>
                    <a:gd name="T92" fmla="*/ 6 w 39"/>
                    <a:gd name="T93" fmla="*/ 2 h 13"/>
                    <a:gd name="T94" fmla="*/ 4 w 39"/>
                    <a:gd name="T95" fmla="*/ 3 h 13"/>
                    <a:gd name="T96" fmla="*/ 4 w 39"/>
                    <a:gd name="T97" fmla="*/ 5 h 13"/>
                    <a:gd name="T98" fmla="*/ 2 w 39"/>
                    <a:gd name="T99" fmla="*/ 3 h 13"/>
                    <a:gd name="T100" fmla="*/ 2 w 39"/>
                    <a:gd name="T10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 h="13">
                      <a:moveTo>
                        <a:pt x="1" y="6"/>
                      </a:moveTo>
                      <a:cubicBezTo>
                        <a:pt x="2" y="7"/>
                        <a:pt x="2" y="7"/>
                        <a:pt x="2" y="7"/>
                      </a:cubicBezTo>
                      <a:cubicBezTo>
                        <a:pt x="4" y="7"/>
                        <a:pt x="4" y="7"/>
                        <a:pt x="4" y="7"/>
                      </a:cubicBezTo>
                      <a:cubicBezTo>
                        <a:pt x="6" y="7"/>
                        <a:pt x="6" y="7"/>
                        <a:pt x="6" y="7"/>
                      </a:cubicBezTo>
                      <a:cubicBezTo>
                        <a:pt x="7" y="7"/>
                        <a:pt x="7" y="7"/>
                        <a:pt x="7" y="7"/>
                      </a:cubicBezTo>
                      <a:cubicBezTo>
                        <a:pt x="7" y="7"/>
                        <a:pt x="7" y="7"/>
                        <a:pt x="7" y="7"/>
                      </a:cubicBezTo>
                      <a:cubicBezTo>
                        <a:pt x="9" y="7"/>
                        <a:pt x="9" y="7"/>
                        <a:pt x="9" y="7"/>
                      </a:cubicBezTo>
                      <a:cubicBezTo>
                        <a:pt x="11" y="7"/>
                        <a:pt x="11" y="7"/>
                        <a:pt x="11" y="7"/>
                      </a:cubicBezTo>
                      <a:cubicBezTo>
                        <a:pt x="13" y="7"/>
                        <a:pt x="13" y="7"/>
                        <a:pt x="13" y="7"/>
                      </a:cubicBezTo>
                      <a:cubicBezTo>
                        <a:pt x="14" y="6"/>
                        <a:pt x="14" y="6"/>
                        <a:pt x="14" y="6"/>
                      </a:cubicBezTo>
                      <a:cubicBezTo>
                        <a:pt x="16" y="6"/>
                        <a:pt x="16" y="6"/>
                        <a:pt x="16" y="6"/>
                      </a:cubicBezTo>
                      <a:cubicBezTo>
                        <a:pt x="16" y="7"/>
                        <a:pt x="16" y="7"/>
                        <a:pt x="16" y="7"/>
                      </a:cubicBezTo>
                      <a:cubicBezTo>
                        <a:pt x="17" y="8"/>
                        <a:pt x="17" y="8"/>
                        <a:pt x="17" y="8"/>
                      </a:cubicBezTo>
                      <a:cubicBezTo>
                        <a:pt x="15" y="8"/>
                        <a:pt x="15" y="8"/>
                        <a:pt x="15" y="8"/>
                      </a:cubicBezTo>
                      <a:cubicBezTo>
                        <a:pt x="13" y="8"/>
                        <a:pt x="13" y="8"/>
                        <a:pt x="13" y="8"/>
                      </a:cubicBezTo>
                      <a:cubicBezTo>
                        <a:pt x="12" y="8"/>
                        <a:pt x="12" y="8"/>
                        <a:pt x="12" y="8"/>
                      </a:cubicBezTo>
                      <a:cubicBezTo>
                        <a:pt x="12" y="9"/>
                        <a:pt x="12" y="9"/>
                        <a:pt x="12" y="9"/>
                      </a:cubicBezTo>
                      <a:cubicBezTo>
                        <a:pt x="11" y="9"/>
                        <a:pt x="11" y="9"/>
                        <a:pt x="11" y="9"/>
                      </a:cubicBezTo>
                      <a:cubicBezTo>
                        <a:pt x="9" y="9"/>
                        <a:pt x="9" y="9"/>
                        <a:pt x="9" y="9"/>
                      </a:cubicBezTo>
                      <a:cubicBezTo>
                        <a:pt x="8" y="9"/>
                        <a:pt x="8" y="9"/>
                        <a:pt x="8" y="9"/>
                      </a:cubicBezTo>
                      <a:cubicBezTo>
                        <a:pt x="8" y="10"/>
                        <a:pt x="8" y="10"/>
                        <a:pt x="8" y="10"/>
                      </a:cubicBezTo>
                      <a:cubicBezTo>
                        <a:pt x="10" y="10"/>
                        <a:pt x="10" y="10"/>
                        <a:pt x="10" y="10"/>
                      </a:cubicBezTo>
                      <a:cubicBezTo>
                        <a:pt x="10" y="10"/>
                        <a:pt x="10" y="10"/>
                        <a:pt x="10" y="10"/>
                      </a:cubicBezTo>
                      <a:cubicBezTo>
                        <a:pt x="13" y="10"/>
                        <a:pt x="13" y="10"/>
                        <a:pt x="13" y="10"/>
                      </a:cubicBezTo>
                      <a:cubicBezTo>
                        <a:pt x="14" y="11"/>
                        <a:pt x="14" y="11"/>
                        <a:pt x="14" y="11"/>
                      </a:cubicBezTo>
                      <a:cubicBezTo>
                        <a:pt x="16" y="11"/>
                        <a:pt x="16" y="11"/>
                        <a:pt x="16" y="11"/>
                      </a:cubicBezTo>
                      <a:cubicBezTo>
                        <a:pt x="19" y="11"/>
                        <a:pt x="19" y="11"/>
                        <a:pt x="19" y="11"/>
                      </a:cubicBezTo>
                      <a:cubicBezTo>
                        <a:pt x="20" y="11"/>
                        <a:pt x="20" y="11"/>
                        <a:pt x="20" y="11"/>
                      </a:cubicBezTo>
                      <a:cubicBezTo>
                        <a:pt x="20" y="11"/>
                        <a:pt x="19" y="12"/>
                        <a:pt x="20" y="12"/>
                      </a:cubicBezTo>
                      <a:cubicBezTo>
                        <a:pt x="21" y="12"/>
                        <a:pt x="23" y="13"/>
                        <a:pt x="23" y="13"/>
                      </a:cubicBezTo>
                      <a:cubicBezTo>
                        <a:pt x="25" y="13"/>
                        <a:pt x="25" y="13"/>
                        <a:pt x="25" y="13"/>
                      </a:cubicBezTo>
                      <a:cubicBezTo>
                        <a:pt x="26" y="12"/>
                        <a:pt x="26" y="12"/>
                        <a:pt x="26" y="12"/>
                      </a:cubicBezTo>
                      <a:cubicBezTo>
                        <a:pt x="27" y="11"/>
                        <a:pt x="27" y="11"/>
                        <a:pt x="27" y="11"/>
                      </a:cubicBezTo>
                      <a:cubicBezTo>
                        <a:pt x="29" y="11"/>
                        <a:pt x="29" y="11"/>
                        <a:pt x="29" y="11"/>
                      </a:cubicBezTo>
                      <a:cubicBezTo>
                        <a:pt x="30" y="11"/>
                        <a:pt x="30" y="11"/>
                        <a:pt x="30" y="11"/>
                      </a:cubicBezTo>
                      <a:cubicBezTo>
                        <a:pt x="33" y="11"/>
                        <a:pt x="33" y="11"/>
                        <a:pt x="33" y="11"/>
                      </a:cubicBezTo>
                      <a:cubicBezTo>
                        <a:pt x="33" y="10"/>
                        <a:pt x="33" y="10"/>
                        <a:pt x="33" y="10"/>
                      </a:cubicBezTo>
                      <a:cubicBezTo>
                        <a:pt x="33" y="9"/>
                        <a:pt x="33" y="9"/>
                        <a:pt x="33" y="9"/>
                      </a:cubicBezTo>
                      <a:cubicBezTo>
                        <a:pt x="35" y="8"/>
                        <a:pt x="35" y="8"/>
                        <a:pt x="35" y="8"/>
                      </a:cubicBezTo>
                      <a:cubicBezTo>
                        <a:pt x="36" y="7"/>
                        <a:pt x="36" y="7"/>
                        <a:pt x="36" y="7"/>
                      </a:cubicBezTo>
                      <a:cubicBezTo>
                        <a:pt x="37" y="6"/>
                        <a:pt x="37" y="6"/>
                        <a:pt x="37" y="6"/>
                      </a:cubicBezTo>
                      <a:cubicBezTo>
                        <a:pt x="38" y="6"/>
                        <a:pt x="38" y="6"/>
                        <a:pt x="38" y="6"/>
                      </a:cubicBezTo>
                      <a:cubicBezTo>
                        <a:pt x="39" y="5"/>
                        <a:pt x="39" y="5"/>
                        <a:pt x="39" y="5"/>
                      </a:cubicBezTo>
                      <a:cubicBezTo>
                        <a:pt x="39" y="4"/>
                        <a:pt x="39" y="4"/>
                        <a:pt x="39" y="4"/>
                      </a:cubicBezTo>
                      <a:cubicBezTo>
                        <a:pt x="38" y="3"/>
                        <a:pt x="38" y="3"/>
                        <a:pt x="38" y="3"/>
                      </a:cubicBezTo>
                      <a:cubicBezTo>
                        <a:pt x="36" y="3"/>
                        <a:pt x="36" y="3"/>
                        <a:pt x="36" y="3"/>
                      </a:cubicBezTo>
                      <a:cubicBezTo>
                        <a:pt x="35" y="3"/>
                        <a:pt x="35" y="3"/>
                        <a:pt x="35" y="3"/>
                      </a:cubicBezTo>
                      <a:cubicBezTo>
                        <a:pt x="34" y="3"/>
                        <a:pt x="34" y="3"/>
                        <a:pt x="34" y="3"/>
                      </a:cubicBezTo>
                      <a:cubicBezTo>
                        <a:pt x="33" y="3"/>
                        <a:pt x="33" y="3"/>
                        <a:pt x="33" y="3"/>
                      </a:cubicBezTo>
                      <a:cubicBezTo>
                        <a:pt x="32" y="3"/>
                        <a:pt x="32" y="3"/>
                        <a:pt x="32" y="3"/>
                      </a:cubicBezTo>
                      <a:cubicBezTo>
                        <a:pt x="31" y="2"/>
                        <a:pt x="31" y="2"/>
                        <a:pt x="31" y="2"/>
                      </a:cubicBezTo>
                      <a:cubicBezTo>
                        <a:pt x="29" y="2"/>
                        <a:pt x="29" y="2"/>
                        <a:pt x="29" y="2"/>
                      </a:cubicBezTo>
                      <a:cubicBezTo>
                        <a:pt x="29" y="2"/>
                        <a:pt x="29" y="2"/>
                        <a:pt x="29" y="2"/>
                      </a:cubicBezTo>
                      <a:cubicBezTo>
                        <a:pt x="28" y="2"/>
                        <a:pt x="28" y="2"/>
                        <a:pt x="28" y="2"/>
                      </a:cubicBezTo>
                      <a:cubicBezTo>
                        <a:pt x="27" y="1"/>
                        <a:pt x="27" y="1"/>
                        <a:pt x="27" y="1"/>
                      </a:cubicBezTo>
                      <a:cubicBezTo>
                        <a:pt x="26" y="1"/>
                        <a:pt x="26" y="1"/>
                        <a:pt x="26" y="1"/>
                      </a:cubicBezTo>
                      <a:cubicBezTo>
                        <a:pt x="26" y="2"/>
                        <a:pt x="26" y="2"/>
                        <a:pt x="26" y="2"/>
                      </a:cubicBezTo>
                      <a:cubicBezTo>
                        <a:pt x="25" y="2"/>
                        <a:pt x="25" y="2"/>
                        <a:pt x="25" y="2"/>
                      </a:cubicBezTo>
                      <a:cubicBezTo>
                        <a:pt x="24" y="3"/>
                        <a:pt x="24" y="3"/>
                        <a:pt x="24" y="3"/>
                      </a:cubicBezTo>
                      <a:cubicBezTo>
                        <a:pt x="22" y="4"/>
                        <a:pt x="22" y="4"/>
                        <a:pt x="22" y="4"/>
                      </a:cubicBezTo>
                      <a:cubicBezTo>
                        <a:pt x="21" y="3"/>
                        <a:pt x="21" y="3"/>
                        <a:pt x="21" y="3"/>
                      </a:cubicBezTo>
                      <a:cubicBezTo>
                        <a:pt x="22" y="2"/>
                        <a:pt x="22" y="2"/>
                        <a:pt x="22" y="2"/>
                      </a:cubicBezTo>
                      <a:cubicBezTo>
                        <a:pt x="22" y="1"/>
                        <a:pt x="22" y="1"/>
                        <a:pt x="22" y="1"/>
                      </a:cubicBezTo>
                      <a:cubicBezTo>
                        <a:pt x="22" y="0"/>
                        <a:pt x="22" y="0"/>
                        <a:pt x="22" y="0"/>
                      </a:cubicBezTo>
                      <a:cubicBezTo>
                        <a:pt x="21" y="0"/>
                        <a:pt x="21" y="0"/>
                        <a:pt x="21" y="0"/>
                      </a:cubicBezTo>
                      <a:cubicBezTo>
                        <a:pt x="21" y="1"/>
                        <a:pt x="21" y="1"/>
                        <a:pt x="21" y="1"/>
                      </a:cubicBezTo>
                      <a:cubicBezTo>
                        <a:pt x="20" y="2"/>
                        <a:pt x="20" y="2"/>
                        <a:pt x="20" y="2"/>
                      </a:cubicBezTo>
                      <a:cubicBezTo>
                        <a:pt x="19" y="1"/>
                        <a:pt x="19" y="1"/>
                        <a:pt x="19" y="1"/>
                      </a:cubicBezTo>
                      <a:cubicBezTo>
                        <a:pt x="19" y="1"/>
                        <a:pt x="19" y="1"/>
                        <a:pt x="19" y="1"/>
                      </a:cubicBezTo>
                      <a:cubicBezTo>
                        <a:pt x="19" y="2"/>
                        <a:pt x="19" y="2"/>
                        <a:pt x="19" y="2"/>
                      </a:cubicBezTo>
                      <a:cubicBezTo>
                        <a:pt x="19" y="3"/>
                        <a:pt x="19" y="3"/>
                        <a:pt x="19" y="3"/>
                      </a:cubicBezTo>
                      <a:cubicBezTo>
                        <a:pt x="19" y="4"/>
                        <a:pt x="19" y="4"/>
                        <a:pt x="19" y="4"/>
                      </a:cubicBezTo>
                      <a:cubicBezTo>
                        <a:pt x="19" y="5"/>
                        <a:pt x="19" y="5"/>
                        <a:pt x="19" y="5"/>
                      </a:cubicBezTo>
                      <a:cubicBezTo>
                        <a:pt x="18" y="5"/>
                        <a:pt x="18" y="5"/>
                        <a:pt x="18" y="5"/>
                      </a:cubicBezTo>
                      <a:cubicBezTo>
                        <a:pt x="17" y="5"/>
                        <a:pt x="17" y="5"/>
                        <a:pt x="17" y="5"/>
                      </a:cubicBezTo>
                      <a:cubicBezTo>
                        <a:pt x="17" y="4"/>
                        <a:pt x="17" y="4"/>
                        <a:pt x="17" y="4"/>
                      </a:cubicBezTo>
                      <a:cubicBezTo>
                        <a:pt x="16" y="4"/>
                        <a:pt x="16" y="4"/>
                        <a:pt x="16" y="4"/>
                      </a:cubicBezTo>
                      <a:cubicBezTo>
                        <a:pt x="16" y="3"/>
                        <a:pt x="16" y="3"/>
                        <a:pt x="16" y="3"/>
                      </a:cubicBezTo>
                      <a:cubicBezTo>
                        <a:pt x="16" y="3"/>
                        <a:pt x="16" y="3"/>
                        <a:pt x="15" y="3"/>
                      </a:cubicBezTo>
                      <a:cubicBezTo>
                        <a:pt x="15" y="3"/>
                        <a:pt x="15" y="3"/>
                        <a:pt x="15" y="3"/>
                      </a:cubicBezTo>
                      <a:cubicBezTo>
                        <a:pt x="14" y="3"/>
                        <a:pt x="14" y="3"/>
                        <a:pt x="14" y="3"/>
                      </a:cubicBezTo>
                      <a:cubicBezTo>
                        <a:pt x="13" y="3"/>
                        <a:pt x="13" y="3"/>
                        <a:pt x="13" y="3"/>
                      </a:cubicBezTo>
                      <a:cubicBezTo>
                        <a:pt x="12" y="3"/>
                        <a:pt x="12" y="3"/>
                        <a:pt x="12" y="3"/>
                      </a:cubicBezTo>
                      <a:cubicBezTo>
                        <a:pt x="12" y="2"/>
                        <a:pt x="12" y="2"/>
                        <a:pt x="12" y="2"/>
                      </a:cubicBezTo>
                      <a:cubicBezTo>
                        <a:pt x="10" y="2"/>
                        <a:pt x="10" y="2"/>
                        <a:pt x="10" y="2"/>
                      </a:cubicBezTo>
                      <a:cubicBezTo>
                        <a:pt x="9" y="1"/>
                        <a:pt x="9" y="1"/>
                        <a:pt x="9" y="1"/>
                      </a:cubicBezTo>
                      <a:cubicBezTo>
                        <a:pt x="8" y="1"/>
                        <a:pt x="8" y="1"/>
                        <a:pt x="8" y="1"/>
                      </a:cubicBezTo>
                      <a:cubicBezTo>
                        <a:pt x="7" y="1"/>
                        <a:pt x="7" y="1"/>
                        <a:pt x="7" y="1"/>
                      </a:cubicBezTo>
                      <a:cubicBezTo>
                        <a:pt x="6" y="0"/>
                        <a:pt x="6" y="0"/>
                        <a:pt x="6" y="0"/>
                      </a:cubicBezTo>
                      <a:cubicBezTo>
                        <a:pt x="6" y="1"/>
                        <a:pt x="6" y="1"/>
                        <a:pt x="6" y="1"/>
                      </a:cubicBezTo>
                      <a:cubicBezTo>
                        <a:pt x="7" y="1"/>
                        <a:pt x="7" y="1"/>
                        <a:pt x="7" y="1"/>
                      </a:cubicBezTo>
                      <a:cubicBezTo>
                        <a:pt x="8" y="2"/>
                        <a:pt x="8" y="2"/>
                        <a:pt x="8" y="2"/>
                      </a:cubicBezTo>
                      <a:cubicBezTo>
                        <a:pt x="7" y="3"/>
                        <a:pt x="7" y="3"/>
                        <a:pt x="7" y="3"/>
                      </a:cubicBezTo>
                      <a:cubicBezTo>
                        <a:pt x="6" y="2"/>
                        <a:pt x="6" y="2"/>
                        <a:pt x="6" y="2"/>
                      </a:cubicBezTo>
                      <a:cubicBezTo>
                        <a:pt x="4" y="2"/>
                        <a:pt x="4" y="2"/>
                        <a:pt x="4" y="2"/>
                      </a:cubicBezTo>
                      <a:cubicBezTo>
                        <a:pt x="4" y="3"/>
                        <a:pt x="4" y="3"/>
                        <a:pt x="4" y="3"/>
                      </a:cubicBezTo>
                      <a:cubicBezTo>
                        <a:pt x="6" y="4"/>
                        <a:pt x="6" y="4"/>
                        <a:pt x="6" y="4"/>
                      </a:cubicBezTo>
                      <a:cubicBezTo>
                        <a:pt x="4" y="5"/>
                        <a:pt x="4" y="5"/>
                        <a:pt x="4" y="5"/>
                      </a:cubicBezTo>
                      <a:cubicBezTo>
                        <a:pt x="3" y="4"/>
                        <a:pt x="3" y="4"/>
                        <a:pt x="3" y="4"/>
                      </a:cubicBezTo>
                      <a:cubicBezTo>
                        <a:pt x="3" y="4"/>
                        <a:pt x="4" y="3"/>
                        <a:pt x="2" y="3"/>
                      </a:cubicBezTo>
                      <a:cubicBezTo>
                        <a:pt x="1" y="3"/>
                        <a:pt x="0" y="3"/>
                        <a:pt x="0" y="3"/>
                      </a:cubicBezTo>
                      <a:cubicBezTo>
                        <a:pt x="2" y="5"/>
                        <a:pt x="2" y="5"/>
                        <a:pt x="2" y="5"/>
                      </a:cubicBezTo>
                      <a:lnTo>
                        <a:pt x="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47" name="Freeform 172"/>
                <p:cNvSpPr>
                  <a:spLocks/>
                </p:cNvSpPr>
                <p:nvPr/>
              </p:nvSpPr>
              <p:spPr bwMode="auto">
                <a:xfrm>
                  <a:off x="867" y="1327"/>
                  <a:ext cx="4" cy="2"/>
                </a:xfrm>
                <a:custGeom>
                  <a:avLst/>
                  <a:gdLst>
                    <a:gd name="T0" fmla="*/ 2 w 4"/>
                    <a:gd name="T1" fmla="*/ 0 h 2"/>
                    <a:gd name="T2" fmla="*/ 3 w 4"/>
                    <a:gd name="T3" fmla="*/ 2 h 2"/>
                    <a:gd name="T4" fmla="*/ 4 w 4"/>
                    <a:gd name="T5" fmla="*/ 1 h 2"/>
                    <a:gd name="T6" fmla="*/ 3 w 4"/>
                    <a:gd name="T7" fmla="*/ 1 h 2"/>
                    <a:gd name="T8" fmla="*/ 2 w 4"/>
                    <a:gd name="T9" fmla="*/ 0 h 2"/>
                    <a:gd name="T10" fmla="*/ 2 w 4"/>
                    <a:gd name="T11" fmla="*/ 0 h 2"/>
                    <a:gd name="T12" fmla="*/ 0 w 4"/>
                    <a:gd name="T13" fmla="*/ 1 h 2"/>
                    <a:gd name="T14" fmla="*/ 1 w 4"/>
                    <a:gd name="T15" fmla="*/ 1 h 2"/>
                    <a:gd name="T16" fmla="*/ 2 w 4"/>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2" y="0"/>
                      </a:moveTo>
                      <a:lnTo>
                        <a:pt x="3" y="2"/>
                      </a:lnTo>
                      <a:lnTo>
                        <a:pt x="4" y="1"/>
                      </a:lnTo>
                      <a:lnTo>
                        <a:pt x="3" y="1"/>
                      </a:lnTo>
                      <a:lnTo>
                        <a:pt x="2" y="0"/>
                      </a:lnTo>
                      <a:lnTo>
                        <a:pt x="2" y="0"/>
                      </a:lnTo>
                      <a:lnTo>
                        <a:pt x="0" y="1"/>
                      </a:lnTo>
                      <a:lnTo>
                        <a:pt x="1" y="1"/>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48" name="Freeform 173"/>
                <p:cNvSpPr>
                  <a:spLocks/>
                </p:cNvSpPr>
                <p:nvPr/>
              </p:nvSpPr>
              <p:spPr bwMode="auto">
                <a:xfrm>
                  <a:off x="844" y="1350"/>
                  <a:ext cx="1" cy="2"/>
                </a:xfrm>
                <a:custGeom>
                  <a:avLst/>
                  <a:gdLst>
                    <a:gd name="T0" fmla="*/ 0 w 1"/>
                    <a:gd name="T1" fmla="*/ 2 h 2"/>
                    <a:gd name="T2" fmla="*/ 1 w 1"/>
                    <a:gd name="T3" fmla="*/ 1 h 2"/>
                    <a:gd name="T4" fmla="*/ 1 w 1"/>
                    <a:gd name="T5" fmla="*/ 0 h 2"/>
                    <a:gd name="T6" fmla="*/ 0 w 1"/>
                    <a:gd name="T7" fmla="*/ 1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1" y="1"/>
                      </a:lnTo>
                      <a:lnTo>
                        <a:pt x="1" y="0"/>
                      </a:lnTo>
                      <a:lnTo>
                        <a:pt x="0" y="1"/>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49" name="Freeform 174"/>
                <p:cNvSpPr>
                  <a:spLocks/>
                </p:cNvSpPr>
                <p:nvPr/>
              </p:nvSpPr>
              <p:spPr bwMode="auto">
                <a:xfrm>
                  <a:off x="876" y="1320"/>
                  <a:ext cx="5" cy="1"/>
                </a:xfrm>
                <a:custGeom>
                  <a:avLst/>
                  <a:gdLst>
                    <a:gd name="T0" fmla="*/ 4 w 8"/>
                    <a:gd name="T1" fmla="*/ 1 h 1"/>
                    <a:gd name="T2" fmla="*/ 4 w 8"/>
                    <a:gd name="T3" fmla="*/ 1 h 1"/>
                    <a:gd name="T4" fmla="*/ 5 w 8"/>
                    <a:gd name="T5" fmla="*/ 1 h 1"/>
                    <a:gd name="T6" fmla="*/ 5 w 8"/>
                    <a:gd name="T7" fmla="*/ 1 h 1"/>
                    <a:gd name="T8" fmla="*/ 5 w 8"/>
                    <a:gd name="T9" fmla="*/ 1 h 1"/>
                    <a:gd name="T10" fmla="*/ 6 w 8"/>
                    <a:gd name="T11" fmla="*/ 1 h 1"/>
                    <a:gd name="T12" fmla="*/ 7 w 8"/>
                    <a:gd name="T13" fmla="*/ 0 h 1"/>
                    <a:gd name="T14" fmla="*/ 8 w 8"/>
                    <a:gd name="T15" fmla="*/ 0 h 1"/>
                    <a:gd name="T16" fmla="*/ 5 w 8"/>
                    <a:gd name="T17" fmla="*/ 0 h 1"/>
                    <a:gd name="T18" fmla="*/ 5 w 8"/>
                    <a:gd name="T19" fmla="*/ 0 h 1"/>
                    <a:gd name="T20" fmla="*/ 4 w 8"/>
                    <a:gd name="T21" fmla="*/ 0 h 1"/>
                    <a:gd name="T22" fmla="*/ 3 w 8"/>
                    <a:gd name="T23" fmla="*/ 0 h 1"/>
                    <a:gd name="T24" fmla="*/ 3 w 8"/>
                    <a:gd name="T25" fmla="*/ 0 h 1"/>
                    <a:gd name="T26" fmla="*/ 2 w 8"/>
                    <a:gd name="T27" fmla="*/ 0 h 1"/>
                    <a:gd name="T28" fmla="*/ 1 w 8"/>
                    <a:gd name="T29" fmla="*/ 1 h 1"/>
                    <a:gd name="T30" fmla="*/ 1 w 8"/>
                    <a:gd name="T31" fmla="*/ 1 h 1"/>
                    <a:gd name="T32" fmla="*/ 0 w 8"/>
                    <a:gd name="T33" fmla="*/ 1 h 1"/>
                    <a:gd name="T34" fmla="*/ 3 w 8"/>
                    <a:gd name="T35" fmla="*/ 1 h 1"/>
                    <a:gd name="T36" fmla="*/ 4 w 8"/>
                    <a:gd name="T3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
                      <a:moveTo>
                        <a:pt x="4" y="1"/>
                      </a:moveTo>
                      <a:cubicBezTo>
                        <a:pt x="4" y="1"/>
                        <a:pt x="4" y="1"/>
                        <a:pt x="4" y="1"/>
                      </a:cubicBezTo>
                      <a:cubicBezTo>
                        <a:pt x="4" y="1"/>
                        <a:pt x="4" y="1"/>
                        <a:pt x="5" y="1"/>
                      </a:cubicBezTo>
                      <a:cubicBezTo>
                        <a:pt x="5" y="1"/>
                        <a:pt x="5" y="1"/>
                        <a:pt x="5" y="1"/>
                      </a:cubicBezTo>
                      <a:cubicBezTo>
                        <a:pt x="5" y="1"/>
                        <a:pt x="5" y="1"/>
                        <a:pt x="5" y="1"/>
                      </a:cubicBezTo>
                      <a:cubicBezTo>
                        <a:pt x="6" y="1"/>
                        <a:pt x="6" y="1"/>
                        <a:pt x="6" y="1"/>
                      </a:cubicBezTo>
                      <a:cubicBezTo>
                        <a:pt x="7" y="1"/>
                        <a:pt x="7" y="1"/>
                        <a:pt x="7" y="0"/>
                      </a:cubicBezTo>
                      <a:cubicBezTo>
                        <a:pt x="7" y="0"/>
                        <a:pt x="8" y="0"/>
                        <a:pt x="8" y="0"/>
                      </a:cubicBezTo>
                      <a:cubicBezTo>
                        <a:pt x="5" y="0"/>
                        <a:pt x="5" y="0"/>
                        <a:pt x="5" y="0"/>
                      </a:cubicBezTo>
                      <a:cubicBezTo>
                        <a:pt x="5" y="0"/>
                        <a:pt x="5" y="0"/>
                        <a:pt x="5" y="0"/>
                      </a:cubicBezTo>
                      <a:cubicBezTo>
                        <a:pt x="5" y="0"/>
                        <a:pt x="4" y="0"/>
                        <a:pt x="4" y="0"/>
                      </a:cubicBezTo>
                      <a:cubicBezTo>
                        <a:pt x="4" y="0"/>
                        <a:pt x="3" y="0"/>
                        <a:pt x="3" y="0"/>
                      </a:cubicBezTo>
                      <a:cubicBezTo>
                        <a:pt x="3" y="0"/>
                        <a:pt x="3" y="0"/>
                        <a:pt x="3" y="0"/>
                      </a:cubicBezTo>
                      <a:cubicBezTo>
                        <a:pt x="2" y="0"/>
                        <a:pt x="2" y="0"/>
                        <a:pt x="2" y="0"/>
                      </a:cubicBezTo>
                      <a:cubicBezTo>
                        <a:pt x="2" y="1"/>
                        <a:pt x="1" y="1"/>
                        <a:pt x="1" y="1"/>
                      </a:cubicBezTo>
                      <a:cubicBezTo>
                        <a:pt x="1" y="1"/>
                        <a:pt x="1" y="1"/>
                        <a:pt x="1" y="1"/>
                      </a:cubicBezTo>
                      <a:cubicBezTo>
                        <a:pt x="0" y="1"/>
                        <a:pt x="0" y="1"/>
                        <a:pt x="0" y="1"/>
                      </a:cubicBezTo>
                      <a:cubicBezTo>
                        <a:pt x="1" y="1"/>
                        <a:pt x="2" y="1"/>
                        <a:pt x="3" y="1"/>
                      </a:cubicBezTo>
                      <a:cubicBezTo>
                        <a:pt x="3" y="1"/>
                        <a:pt x="4"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50" name="Freeform 175"/>
                <p:cNvSpPr>
                  <a:spLocks/>
                </p:cNvSpPr>
                <p:nvPr/>
              </p:nvSpPr>
              <p:spPr bwMode="auto">
                <a:xfrm>
                  <a:off x="910" y="1316"/>
                  <a:ext cx="9" cy="3"/>
                </a:xfrm>
                <a:custGeom>
                  <a:avLst/>
                  <a:gdLst>
                    <a:gd name="T0" fmla="*/ 1 w 15"/>
                    <a:gd name="T1" fmla="*/ 3 h 5"/>
                    <a:gd name="T2" fmla="*/ 2 w 15"/>
                    <a:gd name="T3" fmla="*/ 4 h 5"/>
                    <a:gd name="T4" fmla="*/ 2 w 15"/>
                    <a:gd name="T5" fmla="*/ 4 h 5"/>
                    <a:gd name="T6" fmla="*/ 3 w 15"/>
                    <a:gd name="T7" fmla="*/ 4 h 5"/>
                    <a:gd name="T8" fmla="*/ 4 w 15"/>
                    <a:gd name="T9" fmla="*/ 4 h 5"/>
                    <a:gd name="T10" fmla="*/ 4 w 15"/>
                    <a:gd name="T11" fmla="*/ 4 h 5"/>
                    <a:gd name="T12" fmla="*/ 4 w 15"/>
                    <a:gd name="T13" fmla="*/ 5 h 5"/>
                    <a:gd name="T14" fmla="*/ 4 w 15"/>
                    <a:gd name="T15" fmla="*/ 5 h 5"/>
                    <a:gd name="T16" fmla="*/ 5 w 15"/>
                    <a:gd name="T17" fmla="*/ 5 h 5"/>
                    <a:gd name="T18" fmla="*/ 6 w 15"/>
                    <a:gd name="T19" fmla="*/ 4 h 5"/>
                    <a:gd name="T20" fmla="*/ 7 w 15"/>
                    <a:gd name="T21" fmla="*/ 4 h 5"/>
                    <a:gd name="T22" fmla="*/ 7 w 15"/>
                    <a:gd name="T23" fmla="*/ 3 h 5"/>
                    <a:gd name="T24" fmla="*/ 8 w 15"/>
                    <a:gd name="T25" fmla="*/ 3 h 5"/>
                    <a:gd name="T26" fmla="*/ 9 w 15"/>
                    <a:gd name="T27" fmla="*/ 3 h 5"/>
                    <a:gd name="T28" fmla="*/ 10 w 15"/>
                    <a:gd name="T29" fmla="*/ 3 h 5"/>
                    <a:gd name="T30" fmla="*/ 10 w 15"/>
                    <a:gd name="T31" fmla="*/ 2 h 5"/>
                    <a:gd name="T32" fmla="*/ 10 w 15"/>
                    <a:gd name="T33" fmla="*/ 2 h 5"/>
                    <a:gd name="T34" fmla="*/ 11 w 15"/>
                    <a:gd name="T35" fmla="*/ 2 h 5"/>
                    <a:gd name="T36" fmla="*/ 12 w 15"/>
                    <a:gd name="T37" fmla="*/ 2 h 5"/>
                    <a:gd name="T38" fmla="*/ 12 w 15"/>
                    <a:gd name="T39" fmla="*/ 2 h 5"/>
                    <a:gd name="T40" fmla="*/ 12 w 15"/>
                    <a:gd name="T41" fmla="*/ 2 h 5"/>
                    <a:gd name="T42" fmla="*/ 13 w 15"/>
                    <a:gd name="T43" fmla="*/ 2 h 5"/>
                    <a:gd name="T44" fmla="*/ 13 w 15"/>
                    <a:gd name="T45" fmla="*/ 2 h 5"/>
                    <a:gd name="T46" fmla="*/ 14 w 15"/>
                    <a:gd name="T47" fmla="*/ 3 h 5"/>
                    <a:gd name="T48" fmla="*/ 14 w 15"/>
                    <a:gd name="T49" fmla="*/ 3 h 5"/>
                    <a:gd name="T50" fmla="*/ 15 w 15"/>
                    <a:gd name="T51" fmla="*/ 3 h 5"/>
                    <a:gd name="T52" fmla="*/ 15 w 15"/>
                    <a:gd name="T53" fmla="*/ 2 h 5"/>
                    <a:gd name="T54" fmla="*/ 14 w 15"/>
                    <a:gd name="T55" fmla="*/ 1 h 5"/>
                    <a:gd name="T56" fmla="*/ 13 w 15"/>
                    <a:gd name="T57" fmla="*/ 1 h 5"/>
                    <a:gd name="T58" fmla="*/ 12 w 15"/>
                    <a:gd name="T59" fmla="*/ 1 h 5"/>
                    <a:gd name="T60" fmla="*/ 12 w 15"/>
                    <a:gd name="T61" fmla="*/ 1 h 5"/>
                    <a:gd name="T62" fmla="*/ 11 w 15"/>
                    <a:gd name="T63" fmla="*/ 1 h 5"/>
                    <a:gd name="T64" fmla="*/ 9 w 15"/>
                    <a:gd name="T65" fmla="*/ 1 h 5"/>
                    <a:gd name="T66" fmla="*/ 8 w 15"/>
                    <a:gd name="T67" fmla="*/ 1 h 5"/>
                    <a:gd name="T68" fmla="*/ 7 w 15"/>
                    <a:gd name="T69" fmla="*/ 1 h 5"/>
                    <a:gd name="T70" fmla="*/ 6 w 15"/>
                    <a:gd name="T71" fmla="*/ 2 h 5"/>
                    <a:gd name="T72" fmla="*/ 5 w 15"/>
                    <a:gd name="T73" fmla="*/ 2 h 5"/>
                    <a:gd name="T74" fmla="*/ 4 w 15"/>
                    <a:gd name="T75" fmla="*/ 2 h 5"/>
                    <a:gd name="T76" fmla="*/ 2 w 15"/>
                    <a:gd name="T77" fmla="*/ 2 h 5"/>
                    <a:gd name="T78" fmla="*/ 2 w 15"/>
                    <a:gd name="T79" fmla="*/ 2 h 5"/>
                    <a:gd name="T80" fmla="*/ 1 w 15"/>
                    <a:gd name="T81" fmla="*/ 2 h 5"/>
                    <a:gd name="T82" fmla="*/ 0 w 15"/>
                    <a:gd name="T83" fmla="*/ 3 h 5"/>
                    <a:gd name="T84" fmla="*/ 1 w 15"/>
                    <a:gd name="T8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 h="5">
                      <a:moveTo>
                        <a:pt x="1" y="3"/>
                      </a:moveTo>
                      <a:cubicBezTo>
                        <a:pt x="1" y="4"/>
                        <a:pt x="1" y="4"/>
                        <a:pt x="2" y="4"/>
                      </a:cubicBezTo>
                      <a:cubicBezTo>
                        <a:pt x="2" y="4"/>
                        <a:pt x="2" y="4"/>
                        <a:pt x="2" y="4"/>
                      </a:cubicBezTo>
                      <a:cubicBezTo>
                        <a:pt x="3" y="4"/>
                        <a:pt x="3" y="4"/>
                        <a:pt x="3" y="4"/>
                      </a:cubicBezTo>
                      <a:cubicBezTo>
                        <a:pt x="3" y="4"/>
                        <a:pt x="4" y="4"/>
                        <a:pt x="4" y="4"/>
                      </a:cubicBezTo>
                      <a:cubicBezTo>
                        <a:pt x="4" y="4"/>
                        <a:pt x="4" y="4"/>
                        <a:pt x="4" y="4"/>
                      </a:cubicBezTo>
                      <a:cubicBezTo>
                        <a:pt x="4" y="4"/>
                        <a:pt x="4" y="4"/>
                        <a:pt x="4" y="5"/>
                      </a:cubicBezTo>
                      <a:cubicBezTo>
                        <a:pt x="4" y="5"/>
                        <a:pt x="4" y="5"/>
                        <a:pt x="4" y="5"/>
                      </a:cubicBezTo>
                      <a:cubicBezTo>
                        <a:pt x="5" y="5"/>
                        <a:pt x="5" y="5"/>
                        <a:pt x="5" y="5"/>
                      </a:cubicBezTo>
                      <a:cubicBezTo>
                        <a:pt x="6" y="5"/>
                        <a:pt x="6" y="4"/>
                        <a:pt x="6" y="4"/>
                      </a:cubicBezTo>
                      <a:cubicBezTo>
                        <a:pt x="6" y="4"/>
                        <a:pt x="7" y="4"/>
                        <a:pt x="7" y="4"/>
                      </a:cubicBezTo>
                      <a:cubicBezTo>
                        <a:pt x="7" y="3"/>
                        <a:pt x="7" y="3"/>
                        <a:pt x="7" y="3"/>
                      </a:cubicBezTo>
                      <a:cubicBezTo>
                        <a:pt x="8" y="3"/>
                        <a:pt x="8" y="3"/>
                        <a:pt x="8" y="3"/>
                      </a:cubicBezTo>
                      <a:cubicBezTo>
                        <a:pt x="8" y="3"/>
                        <a:pt x="9" y="3"/>
                        <a:pt x="9" y="3"/>
                      </a:cubicBezTo>
                      <a:cubicBezTo>
                        <a:pt x="9" y="3"/>
                        <a:pt x="9" y="3"/>
                        <a:pt x="10" y="3"/>
                      </a:cubicBezTo>
                      <a:cubicBezTo>
                        <a:pt x="10" y="3"/>
                        <a:pt x="10" y="2"/>
                        <a:pt x="10" y="2"/>
                      </a:cubicBezTo>
                      <a:cubicBezTo>
                        <a:pt x="10" y="2"/>
                        <a:pt x="10" y="2"/>
                        <a:pt x="10" y="2"/>
                      </a:cubicBezTo>
                      <a:cubicBezTo>
                        <a:pt x="10" y="2"/>
                        <a:pt x="11" y="2"/>
                        <a:pt x="11" y="2"/>
                      </a:cubicBezTo>
                      <a:cubicBezTo>
                        <a:pt x="11" y="2"/>
                        <a:pt x="11" y="2"/>
                        <a:pt x="12" y="2"/>
                      </a:cubicBezTo>
                      <a:cubicBezTo>
                        <a:pt x="12" y="2"/>
                        <a:pt x="12" y="2"/>
                        <a:pt x="12" y="2"/>
                      </a:cubicBezTo>
                      <a:cubicBezTo>
                        <a:pt x="12" y="2"/>
                        <a:pt x="12" y="2"/>
                        <a:pt x="12" y="2"/>
                      </a:cubicBezTo>
                      <a:cubicBezTo>
                        <a:pt x="12" y="2"/>
                        <a:pt x="12" y="2"/>
                        <a:pt x="13" y="2"/>
                      </a:cubicBezTo>
                      <a:cubicBezTo>
                        <a:pt x="13" y="2"/>
                        <a:pt x="13" y="2"/>
                        <a:pt x="13" y="2"/>
                      </a:cubicBezTo>
                      <a:cubicBezTo>
                        <a:pt x="13" y="2"/>
                        <a:pt x="13" y="2"/>
                        <a:pt x="14" y="3"/>
                      </a:cubicBezTo>
                      <a:cubicBezTo>
                        <a:pt x="14" y="3"/>
                        <a:pt x="14" y="3"/>
                        <a:pt x="14" y="3"/>
                      </a:cubicBezTo>
                      <a:cubicBezTo>
                        <a:pt x="15" y="3"/>
                        <a:pt x="15" y="3"/>
                        <a:pt x="15" y="3"/>
                      </a:cubicBezTo>
                      <a:cubicBezTo>
                        <a:pt x="15" y="2"/>
                        <a:pt x="15" y="2"/>
                        <a:pt x="15" y="2"/>
                      </a:cubicBezTo>
                      <a:cubicBezTo>
                        <a:pt x="14" y="2"/>
                        <a:pt x="14" y="1"/>
                        <a:pt x="14" y="1"/>
                      </a:cubicBezTo>
                      <a:cubicBezTo>
                        <a:pt x="14" y="1"/>
                        <a:pt x="14" y="1"/>
                        <a:pt x="13" y="1"/>
                      </a:cubicBezTo>
                      <a:cubicBezTo>
                        <a:pt x="13" y="1"/>
                        <a:pt x="13" y="1"/>
                        <a:pt x="12" y="1"/>
                      </a:cubicBezTo>
                      <a:cubicBezTo>
                        <a:pt x="12" y="1"/>
                        <a:pt x="12" y="1"/>
                        <a:pt x="12" y="1"/>
                      </a:cubicBezTo>
                      <a:cubicBezTo>
                        <a:pt x="11" y="1"/>
                        <a:pt x="11" y="1"/>
                        <a:pt x="11" y="1"/>
                      </a:cubicBezTo>
                      <a:cubicBezTo>
                        <a:pt x="10" y="1"/>
                        <a:pt x="10" y="0"/>
                        <a:pt x="9" y="1"/>
                      </a:cubicBezTo>
                      <a:cubicBezTo>
                        <a:pt x="9" y="1"/>
                        <a:pt x="9" y="1"/>
                        <a:pt x="8" y="1"/>
                      </a:cubicBezTo>
                      <a:cubicBezTo>
                        <a:pt x="8" y="2"/>
                        <a:pt x="7" y="1"/>
                        <a:pt x="7" y="1"/>
                      </a:cubicBezTo>
                      <a:cubicBezTo>
                        <a:pt x="6" y="2"/>
                        <a:pt x="6" y="2"/>
                        <a:pt x="6" y="2"/>
                      </a:cubicBezTo>
                      <a:cubicBezTo>
                        <a:pt x="6" y="2"/>
                        <a:pt x="5" y="2"/>
                        <a:pt x="5" y="2"/>
                      </a:cubicBezTo>
                      <a:cubicBezTo>
                        <a:pt x="5" y="2"/>
                        <a:pt x="4" y="2"/>
                        <a:pt x="4" y="2"/>
                      </a:cubicBezTo>
                      <a:cubicBezTo>
                        <a:pt x="3" y="2"/>
                        <a:pt x="3" y="2"/>
                        <a:pt x="2" y="2"/>
                      </a:cubicBezTo>
                      <a:cubicBezTo>
                        <a:pt x="2" y="2"/>
                        <a:pt x="2" y="2"/>
                        <a:pt x="2" y="2"/>
                      </a:cubicBezTo>
                      <a:cubicBezTo>
                        <a:pt x="1" y="2"/>
                        <a:pt x="1" y="2"/>
                        <a:pt x="1" y="2"/>
                      </a:cubicBezTo>
                      <a:cubicBezTo>
                        <a:pt x="1" y="2"/>
                        <a:pt x="0" y="3"/>
                        <a:pt x="0" y="3"/>
                      </a:cubicBezTo>
                      <a:cubicBezTo>
                        <a:pt x="0" y="3"/>
                        <a:pt x="0"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51" name="Freeform 176"/>
                <p:cNvSpPr>
                  <a:spLocks/>
                </p:cNvSpPr>
                <p:nvPr/>
              </p:nvSpPr>
              <p:spPr bwMode="auto">
                <a:xfrm>
                  <a:off x="914" y="1316"/>
                  <a:ext cx="12" cy="5"/>
                </a:xfrm>
                <a:custGeom>
                  <a:avLst/>
                  <a:gdLst>
                    <a:gd name="T0" fmla="*/ 4 w 21"/>
                    <a:gd name="T1" fmla="*/ 4 h 8"/>
                    <a:gd name="T2" fmla="*/ 5 w 21"/>
                    <a:gd name="T3" fmla="*/ 5 h 8"/>
                    <a:gd name="T4" fmla="*/ 5 w 21"/>
                    <a:gd name="T5" fmla="*/ 5 h 8"/>
                    <a:gd name="T6" fmla="*/ 2 w 21"/>
                    <a:gd name="T7" fmla="*/ 5 h 8"/>
                    <a:gd name="T8" fmla="*/ 1 w 21"/>
                    <a:gd name="T9" fmla="*/ 6 h 8"/>
                    <a:gd name="T10" fmla="*/ 1 w 21"/>
                    <a:gd name="T11" fmla="*/ 7 h 8"/>
                    <a:gd name="T12" fmla="*/ 2 w 21"/>
                    <a:gd name="T13" fmla="*/ 7 h 8"/>
                    <a:gd name="T14" fmla="*/ 3 w 21"/>
                    <a:gd name="T15" fmla="*/ 7 h 8"/>
                    <a:gd name="T16" fmla="*/ 5 w 21"/>
                    <a:gd name="T17" fmla="*/ 7 h 8"/>
                    <a:gd name="T18" fmla="*/ 5 w 21"/>
                    <a:gd name="T19" fmla="*/ 8 h 8"/>
                    <a:gd name="T20" fmla="*/ 7 w 21"/>
                    <a:gd name="T21" fmla="*/ 8 h 8"/>
                    <a:gd name="T22" fmla="*/ 9 w 21"/>
                    <a:gd name="T23" fmla="*/ 8 h 8"/>
                    <a:gd name="T24" fmla="*/ 9 w 21"/>
                    <a:gd name="T25" fmla="*/ 7 h 8"/>
                    <a:gd name="T26" fmla="*/ 8 w 21"/>
                    <a:gd name="T27" fmla="*/ 6 h 8"/>
                    <a:gd name="T28" fmla="*/ 9 w 21"/>
                    <a:gd name="T29" fmla="*/ 5 h 8"/>
                    <a:gd name="T30" fmla="*/ 12 w 21"/>
                    <a:gd name="T31" fmla="*/ 5 h 8"/>
                    <a:gd name="T32" fmla="*/ 13 w 21"/>
                    <a:gd name="T33" fmla="*/ 4 h 8"/>
                    <a:gd name="T34" fmla="*/ 16 w 21"/>
                    <a:gd name="T35" fmla="*/ 4 h 8"/>
                    <a:gd name="T36" fmla="*/ 18 w 21"/>
                    <a:gd name="T37" fmla="*/ 4 h 8"/>
                    <a:gd name="T38" fmla="*/ 19 w 21"/>
                    <a:gd name="T39" fmla="*/ 3 h 8"/>
                    <a:gd name="T40" fmla="*/ 21 w 21"/>
                    <a:gd name="T41" fmla="*/ 2 h 8"/>
                    <a:gd name="T42" fmla="*/ 20 w 21"/>
                    <a:gd name="T43" fmla="*/ 2 h 8"/>
                    <a:gd name="T44" fmla="*/ 19 w 21"/>
                    <a:gd name="T45" fmla="*/ 1 h 8"/>
                    <a:gd name="T46" fmla="*/ 17 w 21"/>
                    <a:gd name="T47" fmla="*/ 1 h 8"/>
                    <a:gd name="T48" fmla="*/ 17 w 21"/>
                    <a:gd name="T49" fmla="*/ 1 h 8"/>
                    <a:gd name="T50" fmla="*/ 17 w 21"/>
                    <a:gd name="T51" fmla="*/ 1 h 8"/>
                    <a:gd name="T52" fmla="*/ 17 w 21"/>
                    <a:gd name="T53" fmla="*/ 0 h 8"/>
                    <a:gd name="T54" fmla="*/ 16 w 21"/>
                    <a:gd name="T55" fmla="*/ 0 h 8"/>
                    <a:gd name="T56" fmla="*/ 14 w 21"/>
                    <a:gd name="T57" fmla="*/ 1 h 8"/>
                    <a:gd name="T58" fmla="*/ 14 w 21"/>
                    <a:gd name="T59" fmla="*/ 0 h 8"/>
                    <a:gd name="T60" fmla="*/ 12 w 21"/>
                    <a:gd name="T61" fmla="*/ 1 h 8"/>
                    <a:gd name="T62" fmla="*/ 11 w 21"/>
                    <a:gd name="T63" fmla="*/ 1 h 8"/>
                    <a:gd name="T64" fmla="*/ 10 w 21"/>
                    <a:gd name="T65" fmla="*/ 2 h 8"/>
                    <a:gd name="T66" fmla="*/ 12 w 21"/>
                    <a:gd name="T67" fmla="*/ 2 h 8"/>
                    <a:gd name="T68" fmla="*/ 11 w 21"/>
                    <a:gd name="T69" fmla="*/ 3 h 8"/>
                    <a:gd name="T70" fmla="*/ 7 w 21"/>
                    <a:gd name="T7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 h="8">
                      <a:moveTo>
                        <a:pt x="6" y="4"/>
                      </a:moveTo>
                      <a:cubicBezTo>
                        <a:pt x="5" y="4"/>
                        <a:pt x="4" y="4"/>
                        <a:pt x="4" y="4"/>
                      </a:cubicBezTo>
                      <a:cubicBezTo>
                        <a:pt x="4" y="4"/>
                        <a:pt x="3" y="5"/>
                        <a:pt x="4" y="5"/>
                      </a:cubicBezTo>
                      <a:cubicBezTo>
                        <a:pt x="4" y="5"/>
                        <a:pt x="5" y="5"/>
                        <a:pt x="5" y="5"/>
                      </a:cubicBezTo>
                      <a:cubicBezTo>
                        <a:pt x="5" y="5"/>
                        <a:pt x="6" y="5"/>
                        <a:pt x="6" y="5"/>
                      </a:cubicBezTo>
                      <a:cubicBezTo>
                        <a:pt x="6" y="5"/>
                        <a:pt x="5" y="5"/>
                        <a:pt x="5" y="5"/>
                      </a:cubicBezTo>
                      <a:cubicBezTo>
                        <a:pt x="5" y="6"/>
                        <a:pt x="5" y="6"/>
                        <a:pt x="4" y="6"/>
                      </a:cubicBezTo>
                      <a:cubicBezTo>
                        <a:pt x="4" y="6"/>
                        <a:pt x="3" y="6"/>
                        <a:pt x="2" y="5"/>
                      </a:cubicBezTo>
                      <a:cubicBezTo>
                        <a:pt x="1" y="5"/>
                        <a:pt x="1" y="5"/>
                        <a:pt x="1" y="5"/>
                      </a:cubicBezTo>
                      <a:cubicBezTo>
                        <a:pt x="0" y="6"/>
                        <a:pt x="1" y="6"/>
                        <a:pt x="1" y="6"/>
                      </a:cubicBezTo>
                      <a:cubicBezTo>
                        <a:pt x="1" y="6"/>
                        <a:pt x="1" y="7"/>
                        <a:pt x="1" y="7"/>
                      </a:cubicBezTo>
                      <a:cubicBezTo>
                        <a:pt x="1" y="7"/>
                        <a:pt x="1" y="7"/>
                        <a:pt x="1" y="7"/>
                      </a:cubicBezTo>
                      <a:cubicBezTo>
                        <a:pt x="1" y="7"/>
                        <a:pt x="1" y="7"/>
                        <a:pt x="2" y="7"/>
                      </a:cubicBezTo>
                      <a:cubicBezTo>
                        <a:pt x="2" y="7"/>
                        <a:pt x="2" y="7"/>
                        <a:pt x="2" y="7"/>
                      </a:cubicBezTo>
                      <a:cubicBezTo>
                        <a:pt x="2" y="7"/>
                        <a:pt x="2" y="7"/>
                        <a:pt x="3" y="7"/>
                      </a:cubicBezTo>
                      <a:cubicBezTo>
                        <a:pt x="3" y="7"/>
                        <a:pt x="3" y="7"/>
                        <a:pt x="3" y="7"/>
                      </a:cubicBezTo>
                      <a:cubicBezTo>
                        <a:pt x="3" y="7"/>
                        <a:pt x="4" y="7"/>
                        <a:pt x="4" y="7"/>
                      </a:cubicBezTo>
                      <a:cubicBezTo>
                        <a:pt x="4" y="7"/>
                        <a:pt x="5" y="7"/>
                        <a:pt x="5" y="7"/>
                      </a:cubicBezTo>
                      <a:cubicBezTo>
                        <a:pt x="5" y="7"/>
                        <a:pt x="5" y="7"/>
                        <a:pt x="4" y="8"/>
                      </a:cubicBezTo>
                      <a:cubicBezTo>
                        <a:pt x="4" y="8"/>
                        <a:pt x="4" y="8"/>
                        <a:pt x="5" y="8"/>
                      </a:cubicBezTo>
                      <a:cubicBezTo>
                        <a:pt x="5" y="8"/>
                        <a:pt x="6" y="8"/>
                        <a:pt x="6" y="8"/>
                      </a:cubicBezTo>
                      <a:cubicBezTo>
                        <a:pt x="6" y="8"/>
                        <a:pt x="7" y="8"/>
                        <a:pt x="7" y="8"/>
                      </a:cubicBezTo>
                      <a:cubicBezTo>
                        <a:pt x="8" y="8"/>
                        <a:pt x="8" y="7"/>
                        <a:pt x="8" y="7"/>
                      </a:cubicBezTo>
                      <a:cubicBezTo>
                        <a:pt x="8" y="7"/>
                        <a:pt x="9" y="8"/>
                        <a:pt x="9" y="8"/>
                      </a:cubicBezTo>
                      <a:cubicBezTo>
                        <a:pt x="9" y="7"/>
                        <a:pt x="10" y="7"/>
                        <a:pt x="10" y="7"/>
                      </a:cubicBezTo>
                      <a:cubicBezTo>
                        <a:pt x="10" y="7"/>
                        <a:pt x="9" y="7"/>
                        <a:pt x="9" y="7"/>
                      </a:cubicBezTo>
                      <a:cubicBezTo>
                        <a:pt x="9" y="6"/>
                        <a:pt x="9" y="6"/>
                        <a:pt x="9" y="6"/>
                      </a:cubicBezTo>
                      <a:cubicBezTo>
                        <a:pt x="9" y="6"/>
                        <a:pt x="8" y="6"/>
                        <a:pt x="8" y="6"/>
                      </a:cubicBezTo>
                      <a:cubicBezTo>
                        <a:pt x="8" y="6"/>
                        <a:pt x="9" y="5"/>
                        <a:pt x="9" y="5"/>
                      </a:cubicBezTo>
                      <a:cubicBezTo>
                        <a:pt x="9" y="5"/>
                        <a:pt x="9" y="5"/>
                        <a:pt x="9" y="5"/>
                      </a:cubicBezTo>
                      <a:cubicBezTo>
                        <a:pt x="10" y="5"/>
                        <a:pt x="10" y="5"/>
                        <a:pt x="11" y="5"/>
                      </a:cubicBezTo>
                      <a:cubicBezTo>
                        <a:pt x="11" y="5"/>
                        <a:pt x="12" y="5"/>
                        <a:pt x="12" y="5"/>
                      </a:cubicBezTo>
                      <a:cubicBezTo>
                        <a:pt x="12" y="5"/>
                        <a:pt x="13" y="5"/>
                        <a:pt x="13" y="5"/>
                      </a:cubicBezTo>
                      <a:cubicBezTo>
                        <a:pt x="13" y="5"/>
                        <a:pt x="13" y="4"/>
                        <a:pt x="13" y="4"/>
                      </a:cubicBezTo>
                      <a:cubicBezTo>
                        <a:pt x="14" y="4"/>
                        <a:pt x="14" y="4"/>
                        <a:pt x="15" y="4"/>
                      </a:cubicBezTo>
                      <a:cubicBezTo>
                        <a:pt x="15" y="4"/>
                        <a:pt x="15" y="4"/>
                        <a:pt x="16" y="4"/>
                      </a:cubicBezTo>
                      <a:cubicBezTo>
                        <a:pt x="16" y="4"/>
                        <a:pt x="17" y="4"/>
                        <a:pt x="17" y="4"/>
                      </a:cubicBezTo>
                      <a:cubicBezTo>
                        <a:pt x="17" y="4"/>
                        <a:pt x="17" y="4"/>
                        <a:pt x="18" y="4"/>
                      </a:cubicBezTo>
                      <a:cubicBezTo>
                        <a:pt x="18" y="4"/>
                        <a:pt x="18" y="4"/>
                        <a:pt x="18" y="4"/>
                      </a:cubicBezTo>
                      <a:cubicBezTo>
                        <a:pt x="18" y="3"/>
                        <a:pt x="18" y="3"/>
                        <a:pt x="19" y="3"/>
                      </a:cubicBezTo>
                      <a:cubicBezTo>
                        <a:pt x="19" y="3"/>
                        <a:pt x="20" y="3"/>
                        <a:pt x="20" y="3"/>
                      </a:cubicBezTo>
                      <a:cubicBezTo>
                        <a:pt x="20" y="3"/>
                        <a:pt x="21" y="2"/>
                        <a:pt x="21" y="2"/>
                      </a:cubicBezTo>
                      <a:cubicBezTo>
                        <a:pt x="21" y="2"/>
                        <a:pt x="21" y="2"/>
                        <a:pt x="21" y="2"/>
                      </a:cubicBezTo>
                      <a:cubicBezTo>
                        <a:pt x="20" y="2"/>
                        <a:pt x="20" y="2"/>
                        <a:pt x="20" y="2"/>
                      </a:cubicBezTo>
                      <a:cubicBezTo>
                        <a:pt x="20" y="1"/>
                        <a:pt x="20" y="1"/>
                        <a:pt x="19" y="1"/>
                      </a:cubicBezTo>
                      <a:cubicBezTo>
                        <a:pt x="19" y="1"/>
                        <a:pt x="19" y="1"/>
                        <a:pt x="19" y="1"/>
                      </a:cubicBezTo>
                      <a:cubicBezTo>
                        <a:pt x="19" y="1"/>
                        <a:pt x="18" y="1"/>
                        <a:pt x="18" y="1"/>
                      </a:cubicBezTo>
                      <a:cubicBezTo>
                        <a:pt x="18" y="1"/>
                        <a:pt x="17" y="1"/>
                        <a:pt x="17" y="1"/>
                      </a:cubicBezTo>
                      <a:cubicBezTo>
                        <a:pt x="17" y="1"/>
                        <a:pt x="17" y="1"/>
                        <a:pt x="16" y="1"/>
                      </a:cubicBezTo>
                      <a:cubicBezTo>
                        <a:pt x="16" y="1"/>
                        <a:pt x="16" y="1"/>
                        <a:pt x="17" y="1"/>
                      </a:cubicBezTo>
                      <a:cubicBezTo>
                        <a:pt x="17" y="1"/>
                        <a:pt x="17" y="1"/>
                        <a:pt x="17" y="1"/>
                      </a:cubicBezTo>
                      <a:cubicBezTo>
                        <a:pt x="17" y="1"/>
                        <a:pt x="17" y="1"/>
                        <a:pt x="17" y="1"/>
                      </a:cubicBezTo>
                      <a:cubicBezTo>
                        <a:pt x="18" y="1"/>
                        <a:pt x="18" y="0"/>
                        <a:pt x="18" y="0"/>
                      </a:cubicBezTo>
                      <a:cubicBezTo>
                        <a:pt x="18" y="0"/>
                        <a:pt x="17" y="0"/>
                        <a:pt x="17" y="0"/>
                      </a:cubicBezTo>
                      <a:cubicBezTo>
                        <a:pt x="17" y="0"/>
                        <a:pt x="17" y="0"/>
                        <a:pt x="16" y="0"/>
                      </a:cubicBezTo>
                      <a:cubicBezTo>
                        <a:pt x="16" y="0"/>
                        <a:pt x="16" y="0"/>
                        <a:pt x="16" y="0"/>
                      </a:cubicBezTo>
                      <a:cubicBezTo>
                        <a:pt x="16" y="0"/>
                        <a:pt x="16" y="0"/>
                        <a:pt x="16" y="0"/>
                      </a:cubicBezTo>
                      <a:cubicBezTo>
                        <a:pt x="15" y="0"/>
                        <a:pt x="15" y="1"/>
                        <a:pt x="14" y="1"/>
                      </a:cubicBezTo>
                      <a:cubicBezTo>
                        <a:pt x="14" y="0"/>
                        <a:pt x="14" y="0"/>
                        <a:pt x="14" y="0"/>
                      </a:cubicBezTo>
                      <a:cubicBezTo>
                        <a:pt x="14" y="0"/>
                        <a:pt x="14" y="0"/>
                        <a:pt x="14" y="0"/>
                      </a:cubicBezTo>
                      <a:cubicBezTo>
                        <a:pt x="13" y="0"/>
                        <a:pt x="13" y="1"/>
                        <a:pt x="12" y="1"/>
                      </a:cubicBezTo>
                      <a:cubicBezTo>
                        <a:pt x="12" y="1"/>
                        <a:pt x="12" y="1"/>
                        <a:pt x="12" y="1"/>
                      </a:cubicBezTo>
                      <a:cubicBezTo>
                        <a:pt x="11" y="1"/>
                        <a:pt x="11" y="1"/>
                        <a:pt x="11" y="1"/>
                      </a:cubicBezTo>
                      <a:cubicBezTo>
                        <a:pt x="11" y="1"/>
                        <a:pt x="11" y="1"/>
                        <a:pt x="11" y="1"/>
                      </a:cubicBezTo>
                      <a:cubicBezTo>
                        <a:pt x="11" y="1"/>
                        <a:pt x="10" y="1"/>
                        <a:pt x="10" y="1"/>
                      </a:cubicBezTo>
                      <a:cubicBezTo>
                        <a:pt x="10" y="2"/>
                        <a:pt x="10" y="2"/>
                        <a:pt x="10" y="2"/>
                      </a:cubicBezTo>
                      <a:cubicBezTo>
                        <a:pt x="11" y="2"/>
                        <a:pt x="11" y="2"/>
                        <a:pt x="11" y="2"/>
                      </a:cubicBezTo>
                      <a:cubicBezTo>
                        <a:pt x="12" y="2"/>
                        <a:pt x="12" y="2"/>
                        <a:pt x="12" y="2"/>
                      </a:cubicBezTo>
                      <a:cubicBezTo>
                        <a:pt x="13" y="3"/>
                        <a:pt x="12" y="3"/>
                        <a:pt x="12" y="3"/>
                      </a:cubicBezTo>
                      <a:cubicBezTo>
                        <a:pt x="11" y="3"/>
                        <a:pt x="11" y="3"/>
                        <a:pt x="11" y="3"/>
                      </a:cubicBezTo>
                      <a:cubicBezTo>
                        <a:pt x="10" y="4"/>
                        <a:pt x="10" y="4"/>
                        <a:pt x="9" y="4"/>
                      </a:cubicBezTo>
                      <a:cubicBezTo>
                        <a:pt x="9" y="4"/>
                        <a:pt x="8" y="4"/>
                        <a:pt x="7" y="4"/>
                      </a:cubicBezTo>
                      <a:cubicBezTo>
                        <a:pt x="6" y="4"/>
                        <a:pt x="6"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52" name="Freeform 177"/>
                <p:cNvSpPr>
                  <a:spLocks/>
                </p:cNvSpPr>
                <p:nvPr/>
              </p:nvSpPr>
              <p:spPr bwMode="auto">
                <a:xfrm>
                  <a:off x="923" y="1315"/>
                  <a:ext cx="2" cy="1"/>
                </a:xfrm>
                <a:custGeom>
                  <a:avLst/>
                  <a:gdLst>
                    <a:gd name="T0" fmla="*/ 1 w 3"/>
                    <a:gd name="T1" fmla="*/ 1 h 1"/>
                    <a:gd name="T2" fmla="*/ 1 w 3"/>
                    <a:gd name="T3" fmla="*/ 1 h 1"/>
                    <a:gd name="T4" fmla="*/ 2 w 3"/>
                    <a:gd name="T5" fmla="*/ 1 h 1"/>
                    <a:gd name="T6" fmla="*/ 2 w 3"/>
                    <a:gd name="T7" fmla="*/ 0 h 1"/>
                    <a:gd name="T8" fmla="*/ 2 w 3"/>
                    <a:gd name="T9" fmla="*/ 0 h 1"/>
                    <a:gd name="T10" fmla="*/ 3 w 3"/>
                    <a:gd name="T11" fmla="*/ 0 h 1"/>
                    <a:gd name="T12" fmla="*/ 2 w 3"/>
                    <a:gd name="T13" fmla="*/ 0 h 1"/>
                    <a:gd name="T14" fmla="*/ 2 w 3"/>
                    <a:gd name="T15" fmla="*/ 0 h 1"/>
                    <a:gd name="T16" fmla="*/ 1 w 3"/>
                    <a:gd name="T17" fmla="*/ 0 h 1"/>
                    <a:gd name="T18" fmla="*/ 0 w 3"/>
                    <a:gd name="T19" fmla="*/ 0 h 1"/>
                    <a:gd name="T20" fmla="*/ 0 w 3"/>
                    <a:gd name="T21" fmla="*/ 1 h 1"/>
                    <a:gd name="T22" fmla="*/ 1 w 3"/>
                    <a:gd name="T23"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
                      <a:moveTo>
                        <a:pt x="1" y="1"/>
                      </a:moveTo>
                      <a:cubicBezTo>
                        <a:pt x="1" y="1"/>
                        <a:pt x="1" y="1"/>
                        <a:pt x="1" y="1"/>
                      </a:cubicBezTo>
                      <a:cubicBezTo>
                        <a:pt x="1" y="1"/>
                        <a:pt x="2" y="1"/>
                        <a:pt x="2" y="1"/>
                      </a:cubicBezTo>
                      <a:cubicBezTo>
                        <a:pt x="2" y="1"/>
                        <a:pt x="2" y="0"/>
                        <a:pt x="2" y="0"/>
                      </a:cubicBezTo>
                      <a:cubicBezTo>
                        <a:pt x="2" y="0"/>
                        <a:pt x="2" y="0"/>
                        <a:pt x="2" y="0"/>
                      </a:cubicBezTo>
                      <a:cubicBezTo>
                        <a:pt x="2" y="0"/>
                        <a:pt x="3" y="0"/>
                        <a:pt x="3" y="0"/>
                      </a:cubicBezTo>
                      <a:cubicBezTo>
                        <a:pt x="3" y="0"/>
                        <a:pt x="2" y="0"/>
                        <a:pt x="2" y="0"/>
                      </a:cubicBezTo>
                      <a:cubicBezTo>
                        <a:pt x="2" y="0"/>
                        <a:pt x="2" y="0"/>
                        <a:pt x="2" y="0"/>
                      </a:cubicBezTo>
                      <a:cubicBezTo>
                        <a:pt x="1" y="0"/>
                        <a:pt x="1" y="0"/>
                        <a:pt x="1" y="0"/>
                      </a:cubicBezTo>
                      <a:cubicBezTo>
                        <a:pt x="1" y="0"/>
                        <a:pt x="1" y="0"/>
                        <a:pt x="0" y="0"/>
                      </a:cubicBezTo>
                      <a:cubicBezTo>
                        <a:pt x="0" y="0"/>
                        <a:pt x="0" y="1"/>
                        <a:pt x="0"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53" name="Freeform 178"/>
                <p:cNvSpPr>
                  <a:spLocks/>
                </p:cNvSpPr>
                <p:nvPr/>
              </p:nvSpPr>
              <p:spPr bwMode="auto">
                <a:xfrm>
                  <a:off x="922" y="1320"/>
                  <a:ext cx="1" cy="1"/>
                </a:xfrm>
                <a:custGeom>
                  <a:avLst/>
                  <a:gdLst>
                    <a:gd name="T0" fmla="*/ 1 w 1"/>
                    <a:gd name="T1" fmla="*/ 0 h 1"/>
                    <a:gd name="T2" fmla="*/ 1 w 1"/>
                    <a:gd name="T3" fmla="*/ 0 h 1"/>
                    <a:gd name="T4" fmla="*/ 0 w 1"/>
                    <a:gd name="T5" fmla="*/ 0 h 1"/>
                    <a:gd name="T6" fmla="*/ 0 w 1"/>
                    <a:gd name="T7" fmla="*/ 0 h 1"/>
                    <a:gd name="T8" fmla="*/ 0 w 1"/>
                    <a:gd name="T9" fmla="*/ 0 h 1"/>
                    <a:gd name="T10" fmla="*/ 0 w 1"/>
                    <a:gd name="T11" fmla="*/ 1 h 1"/>
                    <a:gd name="T12" fmla="*/ 0 w 1"/>
                    <a:gd name="T13" fmla="*/ 1 h 1"/>
                    <a:gd name="T14" fmla="*/ 0 w 1"/>
                    <a:gd name="T15" fmla="*/ 1 h 1"/>
                    <a:gd name="T16" fmla="*/ 1 w 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0"/>
                      </a:moveTo>
                      <a:lnTo>
                        <a:pt x="1" y="0"/>
                      </a:lnTo>
                      <a:lnTo>
                        <a:pt x="0" y="0"/>
                      </a:lnTo>
                      <a:lnTo>
                        <a:pt x="0" y="0"/>
                      </a:lnTo>
                      <a:lnTo>
                        <a:pt x="0" y="0"/>
                      </a:lnTo>
                      <a:lnTo>
                        <a:pt x="0" y="1"/>
                      </a:lnTo>
                      <a:lnTo>
                        <a:pt x="0" y="1"/>
                      </a:lnTo>
                      <a:lnTo>
                        <a:pt x="0" y="1"/>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54" name="Freeform 179"/>
                <p:cNvSpPr>
                  <a:spLocks/>
                </p:cNvSpPr>
                <p:nvPr/>
              </p:nvSpPr>
              <p:spPr bwMode="auto">
                <a:xfrm>
                  <a:off x="924" y="1321"/>
                  <a:ext cx="2" cy="1"/>
                </a:xfrm>
                <a:custGeom>
                  <a:avLst/>
                  <a:gdLst>
                    <a:gd name="T0" fmla="*/ 2 w 4"/>
                    <a:gd name="T1" fmla="*/ 0 h 2"/>
                    <a:gd name="T2" fmla="*/ 1 w 4"/>
                    <a:gd name="T3" fmla="*/ 1 h 2"/>
                    <a:gd name="T4" fmla="*/ 0 w 4"/>
                    <a:gd name="T5" fmla="*/ 1 h 2"/>
                    <a:gd name="T6" fmla="*/ 0 w 4"/>
                    <a:gd name="T7" fmla="*/ 2 h 2"/>
                    <a:gd name="T8" fmla="*/ 1 w 4"/>
                    <a:gd name="T9" fmla="*/ 2 h 2"/>
                    <a:gd name="T10" fmla="*/ 2 w 4"/>
                    <a:gd name="T11" fmla="*/ 2 h 2"/>
                    <a:gd name="T12" fmla="*/ 3 w 4"/>
                    <a:gd name="T13" fmla="*/ 2 h 2"/>
                    <a:gd name="T14" fmla="*/ 4 w 4"/>
                    <a:gd name="T15" fmla="*/ 1 h 2"/>
                    <a:gd name="T16" fmla="*/ 4 w 4"/>
                    <a:gd name="T17" fmla="*/ 1 h 2"/>
                    <a:gd name="T18" fmla="*/ 3 w 4"/>
                    <a:gd name="T19" fmla="*/ 0 h 2"/>
                    <a:gd name="T20" fmla="*/ 2 w 4"/>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
                      <a:moveTo>
                        <a:pt x="2" y="0"/>
                      </a:moveTo>
                      <a:cubicBezTo>
                        <a:pt x="1" y="1"/>
                        <a:pt x="1" y="1"/>
                        <a:pt x="1" y="1"/>
                      </a:cubicBezTo>
                      <a:cubicBezTo>
                        <a:pt x="0" y="1"/>
                        <a:pt x="0" y="1"/>
                        <a:pt x="0" y="1"/>
                      </a:cubicBezTo>
                      <a:cubicBezTo>
                        <a:pt x="0" y="2"/>
                        <a:pt x="0" y="2"/>
                        <a:pt x="0" y="2"/>
                      </a:cubicBezTo>
                      <a:cubicBezTo>
                        <a:pt x="0" y="2"/>
                        <a:pt x="1" y="2"/>
                        <a:pt x="1" y="2"/>
                      </a:cubicBezTo>
                      <a:cubicBezTo>
                        <a:pt x="2" y="2"/>
                        <a:pt x="2" y="2"/>
                        <a:pt x="2" y="2"/>
                      </a:cubicBezTo>
                      <a:cubicBezTo>
                        <a:pt x="3" y="2"/>
                        <a:pt x="3" y="2"/>
                        <a:pt x="3" y="2"/>
                      </a:cubicBezTo>
                      <a:cubicBezTo>
                        <a:pt x="4" y="1"/>
                        <a:pt x="4" y="1"/>
                        <a:pt x="4" y="1"/>
                      </a:cubicBezTo>
                      <a:cubicBezTo>
                        <a:pt x="4" y="1"/>
                        <a:pt x="4" y="1"/>
                        <a:pt x="4" y="1"/>
                      </a:cubicBezTo>
                      <a:cubicBezTo>
                        <a:pt x="3" y="0"/>
                        <a:pt x="3" y="0"/>
                        <a:pt x="3"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55" name="Freeform 180"/>
                <p:cNvSpPr>
                  <a:spLocks/>
                </p:cNvSpPr>
                <p:nvPr/>
              </p:nvSpPr>
              <p:spPr bwMode="auto">
                <a:xfrm>
                  <a:off x="928" y="1319"/>
                  <a:ext cx="3" cy="1"/>
                </a:xfrm>
                <a:custGeom>
                  <a:avLst/>
                  <a:gdLst>
                    <a:gd name="T0" fmla="*/ 1 w 3"/>
                    <a:gd name="T1" fmla="*/ 1 h 1"/>
                    <a:gd name="T2" fmla="*/ 1 w 3"/>
                    <a:gd name="T3" fmla="*/ 1 h 1"/>
                    <a:gd name="T4" fmla="*/ 3 w 3"/>
                    <a:gd name="T5" fmla="*/ 1 h 1"/>
                    <a:gd name="T6" fmla="*/ 3 w 3"/>
                    <a:gd name="T7" fmla="*/ 1 h 1"/>
                    <a:gd name="T8" fmla="*/ 3 w 3"/>
                    <a:gd name="T9" fmla="*/ 1 h 1"/>
                    <a:gd name="T10" fmla="*/ 3 w 3"/>
                    <a:gd name="T11" fmla="*/ 1 h 1"/>
                    <a:gd name="T12" fmla="*/ 3 w 3"/>
                    <a:gd name="T13" fmla="*/ 0 h 1"/>
                    <a:gd name="T14" fmla="*/ 3 w 3"/>
                    <a:gd name="T15" fmla="*/ 0 h 1"/>
                    <a:gd name="T16" fmla="*/ 2 w 3"/>
                    <a:gd name="T17" fmla="*/ 0 h 1"/>
                    <a:gd name="T18" fmla="*/ 1 w 3"/>
                    <a:gd name="T19" fmla="*/ 0 h 1"/>
                    <a:gd name="T20" fmla="*/ 1 w 3"/>
                    <a:gd name="T21" fmla="*/ 1 h 1"/>
                    <a:gd name="T22" fmla="*/ 0 w 3"/>
                    <a:gd name="T23" fmla="*/ 1 h 1"/>
                    <a:gd name="T24" fmla="*/ 0 w 3"/>
                    <a:gd name="T25" fmla="*/ 1 h 1"/>
                    <a:gd name="T26" fmla="*/ 1 w 3"/>
                    <a:gd name="T2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1">
                      <a:moveTo>
                        <a:pt x="1" y="1"/>
                      </a:moveTo>
                      <a:lnTo>
                        <a:pt x="1" y="1"/>
                      </a:lnTo>
                      <a:lnTo>
                        <a:pt x="3" y="1"/>
                      </a:lnTo>
                      <a:lnTo>
                        <a:pt x="3" y="1"/>
                      </a:lnTo>
                      <a:lnTo>
                        <a:pt x="3" y="1"/>
                      </a:lnTo>
                      <a:lnTo>
                        <a:pt x="3" y="1"/>
                      </a:lnTo>
                      <a:lnTo>
                        <a:pt x="3" y="0"/>
                      </a:lnTo>
                      <a:lnTo>
                        <a:pt x="3" y="0"/>
                      </a:lnTo>
                      <a:lnTo>
                        <a:pt x="2" y="0"/>
                      </a:lnTo>
                      <a:lnTo>
                        <a:pt x="1" y="0"/>
                      </a:lnTo>
                      <a:lnTo>
                        <a:pt x="1" y="1"/>
                      </a:lnTo>
                      <a:lnTo>
                        <a:pt x="0" y="1"/>
                      </a:lnTo>
                      <a:lnTo>
                        <a:pt x="0"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56" name="Freeform 181"/>
                <p:cNvSpPr>
                  <a:spLocks/>
                </p:cNvSpPr>
                <p:nvPr/>
              </p:nvSpPr>
              <p:spPr bwMode="auto">
                <a:xfrm>
                  <a:off x="932" y="1318"/>
                  <a:ext cx="2" cy="1"/>
                </a:xfrm>
                <a:custGeom>
                  <a:avLst/>
                  <a:gdLst>
                    <a:gd name="T0" fmla="*/ 2 w 3"/>
                    <a:gd name="T1" fmla="*/ 2 h 2"/>
                    <a:gd name="T2" fmla="*/ 3 w 3"/>
                    <a:gd name="T3" fmla="*/ 2 h 2"/>
                    <a:gd name="T4" fmla="*/ 3 w 3"/>
                    <a:gd name="T5" fmla="*/ 1 h 2"/>
                    <a:gd name="T6" fmla="*/ 2 w 3"/>
                    <a:gd name="T7" fmla="*/ 1 h 2"/>
                    <a:gd name="T8" fmla="*/ 2 w 3"/>
                    <a:gd name="T9" fmla="*/ 1 h 2"/>
                    <a:gd name="T10" fmla="*/ 2 w 3"/>
                    <a:gd name="T11" fmla="*/ 0 h 2"/>
                    <a:gd name="T12" fmla="*/ 0 w 3"/>
                    <a:gd name="T13" fmla="*/ 0 h 2"/>
                    <a:gd name="T14" fmla="*/ 0 w 3"/>
                    <a:gd name="T15" fmla="*/ 1 h 2"/>
                    <a:gd name="T16" fmla="*/ 1 w 3"/>
                    <a:gd name="T17" fmla="*/ 2 h 2"/>
                    <a:gd name="T18" fmla="*/ 2 w 3"/>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2" y="2"/>
                      </a:moveTo>
                      <a:cubicBezTo>
                        <a:pt x="3" y="2"/>
                        <a:pt x="3" y="2"/>
                        <a:pt x="3" y="2"/>
                      </a:cubicBezTo>
                      <a:cubicBezTo>
                        <a:pt x="3" y="1"/>
                        <a:pt x="3" y="1"/>
                        <a:pt x="3" y="1"/>
                      </a:cubicBezTo>
                      <a:cubicBezTo>
                        <a:pt x="2" y="1"/>
                        <a:pt x="2" y="1"/>
                        <a:pt x="2" y="1"/>
                      </a:cubicBezTo>
                      <a:cubicBezTo>
                        <a:pt x="2" y="1"/>
                        <a:pt x="2" y="1"/>
                        <a:pt x="2" y="1"/>
                      </a:cubicBezTo>
                      <a:cubicBezTo>
                        <a:pt x="2" y="0"/>
                        <a:pt x="2" y="0"/>
                        <a:pt x="2" y="0"/>
                      </a:cubicBezTo>
                      <a:cubicBezTo>
                        <a:pt x="0" y="0"/>
                        <a:pt x="0" y="0"/>
                        <a:pt x="0" y="0"/>
                      </a:cubicBezTo>
                      <a:cubicBezTo>
                        <a:pt x="0" y="1"/>
                        <a:pt x="0" y="1"/>
                        <a:pt x="0" y="1"/>
                      </a:cubicBezTo>
                      <a:cubicBezTo>
                        <a:pt x="1" y="2"/>
                        <a:pt x="1" y="2"/>
                        <a:pt x="1" y="2"/>
                      </a:cubicBez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57" name="Freeform 182"/>
                <p:cNvSpPr>
                  <a:spLocks/>
                </p:cNvSpPr>
                <p:nvPr/>
              </p:nvSpPr>
              <p:spPr bwMode="auto">
                <a:xfrm>
                  <a:off x="932" y="1316"/>
                  <a:ext cx="5" cy="1"/>
                </a:xfrm>
                <a:custGeom>
                  <a:avLst/>
                  <a:gdLst>
                    <a:gd name="T0" fmla="*/ 2 w 5"/>
                    <a:gd name="T1" fmla="*/ 1 h 1"/>
                    <a:gd name="T2" fmla="*/ 2 w 5"/>
                    <a:gd name="T3" fmla="*/ 1 h 1"/>
                    <a:gd name="T4" fmla="*/ 3 w 5"/>
                    <a:gd name="T5" fmla="*/ 1 h 1"/>
                    <a:gd name="T6" fmla="*/ 3 w 5"/>
                    <a:gd name="T7" fmla="*/ 1 h 1"/>
                    <a:gd name="T8" fmla="*/ 4 w 5"/>
                    <a:gd name="T9" fmla="*/ 1 h 1"/>
                    <a:gd name="T10" fmla="*/ 5 w 5"/>
                    <a:gd name="T11" fmla="*/ 1 h 1"/>
                    <a:gd name="T12" fmla="*/ 5 w 5"/>
                    <a:gd name="T13" fmla="*/ 1 h 1"/>
                    <a:gd name="T14" fmla="*/ 5 w 5"/>
                    <a:gd name="T15" fmla="*/ 0 h 1"/>
                    <a:gd name="T16" fmla="*/ 4 w 5"/>
                    <a:gd name="T17" fmla="*/ 1 h 1"/>
                    <a:gd name="T18" fmla="*/ 3 w 5"/>
                    <a:gd name="T19" fmla="*/ 0 h 1"/>
                    <a:gd name="T20" fmla="*/ 3 w 5"/>
                    <a:gd name="T21" fmla="*/ 0 h 1"/>
                    <a:gd name="T22" fmla="*/ 3 w 5"/>
                    <a:gd name="T23" fmla="*/ 1 h 1"/>
                    <a:gd name="T24" fmla="*/ 2 w 5"/>
                    <a:gd name="T25" fmla="*/ 1 h 1"/>
                    <a:gd name="T26" fmla="*/ 2 w 5"/>
                    <a:gd name="T27" fmla="*/ 1 h 1"/>
                    <a:gd name="T28" fmla="*/ 0 w 5"/>
                    <a:gd name="T29" fmla="*/ 1 h 1"/>
                    <a:gd name="T30" fmla="*/ 0 w 5"/>
                    <a:gd name="T31" fmla="*/ 1 h 1"/>
                    <a:gd name="T32" fmla="*/ 1 w 5"/>
                    <a:gd name="T33" fmla="*/ 1 h 1"/>
                    <a:gd name="T34" fmla="*/ 2 w 5"/>
                    <a:gd name="T3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
                      <a:moveTo>
                        <a:pt x="2" y="1"/>
                      </a:moveTo>
                      <a:lnTo>
                        <a:pt x="2" y="1"/>
                      </a:lnTo>
                      <a:lnTo>
                        <a:pt x="3" y="1"/>
                      </a:lnTo>
                      <a:lnTo>
                        <a:pt x="3" y="1"/>
                      </a:lnTo>
                      <a:lnTo>
                        <a:pt x="4" y="1"/>
                      </a:lnTo>
                      <a:lnTo>
                        <a:pt x="5" y="1"/>
                      </a:lnTo>
                      <a:lnTo>
                        <a:pt x="5" y="1"/>
                      </a:lnTo>
                      <a:lnTo>
                        <a:pt x="5" y="0"/>
                      </a:lnTo>
                      <a:lnTo>
                        <a:pt x="4" y="1"/>
                      </a:lnTo>
                      <a:lnTo>
                        <a:pt x="3" y="0"/>
                      </a:lnTo>
                      <a:lnTo>
                        <a:pt x="3" y="0"/>
                      </a:lnTo>
                      <a:lnTo>
                        <a:pt x="3" y="1"/>
                      </a:lnTo>
                      <a:lnTo>
                        <a:pt x="2" y="1"/>
                      </a:lnTo>
                      <a:lnTo>
                        <a:pt x="2" y="1"/>
                      </a:lnTo>
                      <a:lnTo>
                        <a:pt x="0" y="1"/>
                      </a:lnTo>
                      <a:lnTo>
                        <a:pt x="0" y="1"/>
                      </a:lnTo>
                      <a:lnTo>
                        <a:pt x="1" y="1"/>
                      </a:ln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58" name="Freeform 183"/>
                <p:cNvSpPr>
                  <a:spLocks/>
                </p:cNvSpPr>
                <p:nvPr/>
              </p:nvSpPr>
              <p:spPr bwMode="auto">
                <a:xfrm>
                  <a:off x="934" y="1315"/>
                  <a:ext cx="8" cy="2"/>
                </a:xfrm>
                <a:custGeom>
                  <a:avLst/>
                  <a:gdLst>
                    <a:gd name="T0" fmla="*/ 2 w 14"/>
                    <a:gd name="T1" fmla="*/ 1 h 4"/>
                    <a:gd name="T2" fmla="*/ 3 w 14"/>
                    <a:gd name="T3" fmla="*/ 1 h 4"/>
                    <a:gd name="T4" fmla="*/ 4 w 14"/>
                    <a:gd name="T5" fmla="*/ 2 h 4"/>
                    <a:gd name="T6" fmla="*/ 5 w 14"/>
                    <a:gd name="T7" fmla="*/ 2 h 4"/>
                    <a:gd name="T8" fmla="*/ 6 w 14"/>
                    <a:gd name="T9" fmla="*/ 3 h 4"/>
                    <a:gd name="T10" fmla="*/ 7 w 14"/>
                    <a:gd name="T11" fmla="*/ 3 h 4"/>
                    <a:gd name="T12" fmla="*/ 8 w 14"/>
                    <a:gd name="T13" fmla="*/ 3 h 4"/>
                    <a:gd name="T14" fmla="*/ 9 w 14"/>
                    <a:gd name="T15" fmla="*/ 3 h 4"/>
                    <a:gd name="T16" fmla="*/ 9 w 14"/>
                    <a:gd name="T17" fmla="*/ 3 h 4"/>
                    <a:gd name="T18" fmla="*/ 10 w 14"/>
                    <a:gd name="T19" fmla="*/ 4 h 4"/>
                    <a:gd name="T20" fmla="*/ 11 w 14"/>
                    <a:gd name="T21" fmla="*/ 4 h 4"/>
                    <a:gd name="T22" fmla="*/ 12 w 14"/>
                    <a:gd name="T23" fmla="*/ 4 h 4"/>
                    <a:gd name="T24" fmla="*/ 13 w 14"/>
                    <a:gd name="T25" fmla="*/ 3 h 4"/>
                    <a:gd name="T26" fmla="*/ 13 w 14"/>
                    <a:gd name="T27" fmla="*/ 3 h 4"/>
                    <a:gd name="T28" fmla="*/ 12 w 14"/>
                    <a:gd name="T29" fmla="*/ 3 h 4"/>
                    <a:gd name="T30" fmla="*/ 12 w 14"/>
                    <a:gd name="T31" fmla="*/ 3 h 4"/>
                    <a:gd name="T32" fmla="*/ 10 w 14"/>
                    <a:gd name="T33" fmla="*/ 2 h 4"/>
                    <a:gd name="T34" fmla="*/ 9 w 14"/>
                    <a:gd name="T35" fmla="*/ 1 h 4"/>
                    <a:gd name="T36" fmla="*/ 8 w 14"/>
                    <a:gd name="T37" fmla="*/ 1 h 4"/>
                    <a:gd name="T38" fmla="*/ 6 w 14"/>
                    <a:gd name="T39" fmla="*/ 1 h 4"/>
                    <a:gd name="T40" fmla="*/ 5 w 14"/>
                    <a:gd name="T41" fmla="*/ 1 h 4"/>
                    <a:gd name="T42" fmla="*/ 4 w 14"/>
                    <a:gd name="T43" fmla="*/ 1 h 4"/>
                    <a:gd name="T44" fmla="*/ 3 w 14"/>
                    <a:gd name="T45" fmla="*/ 0 h 4"/>
                    <a:gd name="T46" fmla="*/ 2 w 14"/>
                    <a:gd name="T47" fmla="*/ 0 h 4"/>
                    <a:gd name="T48" fmla="*/ 1 w 14"/>
                    <a:gd name="T49" fmla="*/ 0 h 4"/>
                    <a:gd name="T50" fmla="*/ 0 w 14"/>
                    <a:gd name="T51" fmla="*/ 0 h 4"/>
                    <a:gd name="T52" fmla="*/ 0 w 14"/>
                    <a:gd name="T53" fmla="*/ 1 h 4"/>
                    <a:gd name="T54" fmla="*/ 1 w 14"/>
                    <a:gd name="T55" fmla="*/ 1 h 4"/>
                    <a:gd name="T56" fmla="*/ 2 w 14"/>
                    <a:gd name="T5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 h="4">
                      <a:moveTo>
                        <a:pt x="2" y="1"/>
                      </a:moveTo>
                      <a:cubicBezTo>
                        <a:pt x="3" y="1"/>
                        <a:pt x="3" y="1"/>
                        <a:pt x="3" y="1"/>
                      </a:cubicBezTo>
                      <a:cubicBezTo>
                        <a:pt x="4" y="2"/>
                        <a:pt x="4" y="2"/>
                        <a:pt x="4" y="2"/>
                      </a:cubicBezTo>
                      <a:cubicBezTo>
                        <a:pt x="5" y="2"/>
                        <a:pt x="5" y="2"/>
                        <a:pt x="5" y="2"/>
                      </a:cubicBezTo>
                      <a:cubicBezTo>
                        <a:pt x="6" y="3"/>
                        <a:pt x="6" y="3"/>
                        <a:pt x="6" y="3"/>
                      </a:cubicBezTo>
                      <a:cubicBezTo>
                        <a:pt x="7" y="3"/>
                        <a:pt x="7" y="3"/>
                        <a:pt x="7" y="3"/>
                      </a:cubicBezTo>
                      <a:cubicBezTo>
                        <a:pt x="8" y="3"/>
                        <a:pt x="8" y="3"/>
                        <a:pt x="8" y="3"/>
                      </a:cubicBezTo>
                      <a:cubicBezTo>
                        <a:pt x="9" y="3"/>
                        <a:pt x="9" y="3"/>
                        <a:pt x="9" y="3"/>
                      </a:cubicBezTo>
                      <a:cubicBezTo>
                        <a:pt x="9" y="3"/>
                        <a:pt x="9" y="3"/>
                        <a:pt x="9" y="3"/>
                      </a:cubicBezTo>
                      <a:cubicBezTo>
                        <a:pt x="10" y="4"/>
                        <a:pt x="10" y="4"/>
                        <a:pt x="10" y="4"/>
                      </a:cubicBezTo>
                      <a:cubicBezTo>
                        <a:pt x="10" y="4"/>
                        <a:pt x="11" y="3"/>
                        <a:pt x="11" y="4"/>
                      </a:cubicBezTo>
                      <a:cubicBezTo>
                        <a:pt x="11" y="4"/>
                        <a:pt x="12" y="4"/>
                        <a:pt x="12" y="4"/>
                      </a:cubicBezTo>
                      <a:cubicBezTo>
                        <a:pt x="13" y="3"/>
                        <a:pt x="13" y="3"/>
                        <a:pt x="13" y="3"/>
                      </a:cubicBezTo>
                      <a:cubicBezTo>
                        <a:pt x="13" y="3"/>
                        <a:pt x="14" y="3"/>
                        <a:pt x="13" y="3"/>
                      </a:cubicBezTo>
                      <a:cubicBezTo>
                        <a:pt x="13" y="3"/>
                        <a:pt x="12" y="3"/>
                        <a:pt x="12" y="3"/>
                      </a:cubicBezTo>
                      <a:cubicBezTo>
                        <a:pt x="12" y="3"/>
                        <a:pt x="12" y="3"/>
                        <a:pt x="12" y="3"/>
                      </a:cubicBezTo>
                      <a:cubicBezTo>
                        <a:pt x="11" y="2"/>
                        <a:pt x="10" y="2"/>
                        <a:pt x="10" y="2"/>
                      </a:cubicBezTo>
                      <a:cubicBezTo>
                        <a:pt x="9" y="1"/>
                        <a:pt x="9" y="1"/>
                        <a:pt x="9" y="1"/>
                      </a:cubicBezTo>
                      <a:cubicBezTo>
                        <a:pt x="8" y="1"/>
                        <a:pt x="8" y="1"/>
                        <a:pt x="8" y="1"/>
                      </a:cubicBezTo>
                      <a:cubicBezTo>
                        <a:pt x="6" y="1"/>
                        <a:pt x="6" y="1"/>
                        <a:pt x="6" y="1"/>
                      </a:cubicBezTo>
                      <a:cubicBezTo>
                        <a:pt x="5" y="1"/>
                        <a:pt x="5" y="1"/>
                        <a:pt x="5" y="1"/>
                      </a:cubicBezTo>
                      <a:cubicBezTo>
                        <a:pt x="4" y="1"/>
                        <a:pt x="4" y="1"/>
                        <a:pt x="4" y="1"/>
                      </a:cubicBezTo>
                      <a:cubicBezTo>
                        <a:pt x="3" y="0"/>
                        <a:pt x="3" y="0"/>
                        <a:pt x="3" y="0"/>
                      </a:cubicBezTo>
                      <a:cubicBezTo>
                        <a:pt x="2" y="0"/>
                        <a:pt x="2" y="0"/>
                        <a:pt x="2" y="0"/>
                      </a:cubicBezTo>
                      <a:cubicBezTo>
                        <a:pt x="1" y="0"/>
                        <a:pt x="1" y="0"/>
                        <a:pt x="1" y="0"/>
                      </a:cubicBezTo>
                      <a:cubicBezTo>
                        <a:pt x="0" y="0"/>
                        <a:pt x="0" y="0"/>
                        <a:pt x="0" y="0"/>
                      </a:cubicBezTo>
                      <a:cubicBezTo>
                        <a:pt x="0" y="1"/>
                        <a:pt x="0" y="1"/>
                        <a:pt x="0" y="1"/>
                      </a:cubicBezTo>
                      <a:cubicBezTo>
                        <a:pt x="1" y="1"/>
                        <a:pt x="1" y="1"/>
                        <a:pt x="1" y="1"/>
                      </a:cubicBez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59" name="Freeform 184"/>
                <p:cNvSpPr>
                  <a:spLocks/>
                </p:cNvSpPr>
                <p:nvPr/>
              </p:nvSpPr>
              <p:spPr bwMode="auto">
                <a:xfrm>
                  <a:off x="937" y="1317"/>
                  <a:ext cx="2" cy="1"/>
                </a:xfrm>
                <a:custGeom>
                  <a:avLst/>
                  <a:gdLst>
                    <a:gd name="T0" fmla="*/ 1 w 2"/>
                    <a:gd name="T1" fmla="*/ 1 h 1"/>
                    <a:gd name="T2" fmla="*/ 2 w 2"/>
                    <a:gd name="T3" fmla="*/ 1 h 1"/>
                    <a:gd name="T4" fmla="*/ 2 w 2"/>
                    <a:gd name="T5" fmla="*/ 0 h 1"/>
                    <a:gd name="T6" fmla="*/ 2 w 2"/>
                    <a:gd name="T7" fmla="*/ 0 h 1"/>
                    <a:gd name="T8" fmla="*/ 1 w 2"/>
                    <a:gd name="T9" fmla="*/ 0 h 1"/>
                    <a:gd name="T10" fmla="*/ 0 w 2"/>
                    <a:gd name="T11" fmla="*/ 0 h 1"/>
                    <a:gd name="T12" fmla="*/ 0 w 2"/>
                    <a:gd name="T13" fmla="*/ 0 h 1"/>
                    <a:gd name="T14" fmla="*/ 0 w 2"/>
                    <a:gd name="T15" fmla="*/ 0 h 1"/>
                    <a:gd name="T16" fmla="*/ 0 w 2"/>
                    <a:gd name="T17" fmla="*/ 1 h 1"/>
                    <a:gd name="T18" fmla="*/ 0 w 2"/>
                    <a:gd name="T19" fmla="*/ 1 h 1"/>
                    <a:gd name="T20" fmla="*/ 1 w 2"/>
                    <a:gd name="T21" fmla="*/ 1 h 1"/>
                    <a:gd name="T22" fmla="*/ 1 w 2"/>
                    <a:gd name="T23"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1">
                      <a:moveTo>
                        <a:pt x="1" y="1"/>
                      </a:moveTo>
                      <a:lnTo>
                        <a:pt x="2" y="1"/>
                      </a:lnTo>
                      <a:lnTo>
                        <a:pt x="2" y="0"/>
                      </a:lnTo>
                      <a:lnTo>
                        <a:pt x="2" y="0"/>
                      </a:lnTo>
                      <a:lnTo>
                        <a:pt x="1" y="0"/>
                      </a:lnTo>
                      <a:lnTo>
                        <a:pt x="0" y="0"/>
                      </a:lnTo>
                      <a:lnTo>
                        <a:pt x="0" y="0"/>
                      </a:lnTo>
                      <a:lnTo>
                        <a:pt x="0" y="0"/>
                      </a:lnTo>
                      <a:lnTo>
                        <a:pt x="0" y="1"/>
                      </a:lnTo>
                      <a:lnTo>
                        <a:pt x="0" y="1"/>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60" name="Freeform 185"/>
                <p:cNvSpPr>
                  <a:spLocks/>
                </p:cNvSpPr>
                <p:nvPr/>
              </p:nvSpPr>
              <p:spPr bwMode="auto">
                <a:xfrm>
                  <a:off x="937" y="1320"/>
                  <a:ext cx="3" cy="1"/>
                </a:xfrm>
                <a:custGeom>
                  <a:avLst/>
                  <a:gdLst>
                    <a:gd name="T0" fmla="*/ 1 w 3"/>
                    <a:gd name="T1" fmla="*/ 1 h 1"/>
                    <a:gd name="T2" fmla="*/ 1 w 3"/>
                    <a:gd name="T3" fmla="*/ 1 h 1"/>
                    <a:gd name="T4" fmla="*/ 2 w 3"/>
                    <a:gd name="T5" fmla="*/ 1 h 1"/>
                    <a:gd name="T6" fmla="*/ 3 w 3"/>
                    <a:gd name="T7" fmla="*/ 1 h 1"/>
                    <a:gd name="T8" fmla="*/ 3 w 3"/>
                    <a:gd name="T9" fmla="*/ 0 h 1"/>
                    <a:gd name="T10" fmla="*/ 3 w 3"/>
                    <a:gd name="T11" fmla="*/ 0 h 1"/>
                    <a:gd name="T12" fmla="*/ 2 w 3"/>
                    <a:gd name="T13" fmla="*/ 0 h 1"/>
                    <a:gd name="T14" fmla="*/ 2 w 3"/>
                    <a:gd name="T15" fmla="*/ 0 h 1"/>
                    <a:gd name="T16" fmla="*/ 2 w 3"/>
                    <a:gd name="T17" fmla="*/ 0 h 1"/>
                    <a:gd name="T18" fmla="*/ 1 w 3"/>
                    <a:gd name="T19" fmla="*/ 0 h 1"/>
                    <a:gd name="T20" fmla="*/ 1 w 3"/>
                    <a:gd name="T21" fmla="*/ 0 h 1"/>
                    <a:gd name="T22" fmla="*/ 1 w 3"/>
                    <a:gd name="T23" fmla="*/ 0 h 1"/>
                    <a:gd name="T24" fmla="*/ 1 w 3"/>
                    <a:gd name="T25" fmla="*/ 0 h 1"/>
                    <a:gd name="T26" fmla="*/ 1 w 3"/>
                    <a:gd name="T27" fmla="*/ 0 h 1"/>
                    <a:gd name="T28" fmla="*/ 0 w 3"/>
                    <a:gd name="T29" fmla="*/ 1 h 1"/>
                    <a:gd name="T30" fmla="*/ 0 w 3"/>
                    <a:gd name="T31" fmla="*/ 1 h 1"/>
                    <a:gd name="T32" fmla="*/ 0 w 3"/>
                    <a:gd name="T33" fmla="*/ 1 h 1"/>
                    <a:gd name="T34" fmla="*/ 1 w 3"/>
                    <a:gd name="T3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1">
                      <a:moveTo>
                        <a:pt x="1" y="1"/>
                      </a:moveTo>
                      <a:lnTo>
                        <a:pt x="1" y="1"/>
                      </a:lnTo>
                      <a:lnTo>
                        <a:pt x="2" y="1"/>
                      </a:lnTo>
                      <a:lnTo>
                        <a:pt x="3" y="1"/>
                      </a:lnTo>
                      <a:lnTo>
                        <a:pt x="3" y="0"/>
                      </a:lnTo>
                      <a:lnTo>
                        <a:pt x="3" y="0"/>
                      </a:lnTo>
                      <a:lnTo>
                        <a:pt x="2" y="0"/>
                      </a:lnTo>
                      <a:lnTo>
                        <a:pt x="2" y="0"/>
                      </a:lnTo>
                      <a:lnTo>
                        <a:pt x="2" y="0"/>
                      </a:lnTo>
                      <a:lnTo>
                        <a:pt x="1" y="0"/>
                      </a:lnTo>
                      <a:lnTo>
                        <a:pt x="1" y="0"/>
                      </a:lnTo>
                      <a:lnTo>
                        <a:pt x="1" y="0"/>
                      </a:lnTo>
                      <a:lnTo>
                        <a:pt x="1" y="0"/>
                      </a:lnTo>
                      <a:lnTo>
                        <a:pt x="1" y="0"/>
                      </a:lnTo>
                      <a:lnTo>
                        <a:pt x="0" y="1"/>
                      </a:lnTo>
                      <a:lnTo>
                        <a:pt x="0" y="1"/>
                      </a:lnTo>
                      <a:lnTo>
                        <a:pt x="0"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61" name="Freeform 186"/>
                <p:cNvSpPr>
                  <a:spLocks/>
                </p:cNvSpPr>
                <p:nvPr/>
              </p:nvSpPr>
              <p:spPr bwMode="auto">
                <a:xfrm>
                  <a:off x="940" y="1319"/>
                  <a:ext cx="5" cy="2"/>
                </a:xfrm>
                <a:custGeom>
                  <a:avLst/>
                  <a:gdLst>
                    <a:gd name="T0" fmla="*/ 1 w 5"/>
                    <a:gd name="T1" fmla="*/ 1 h 2"/>
                    <a:gd name="T2" fmla="*/ 1 w 5"/>
                    <a:gd name="T3" fmla="*/ 2 h 2"/>
                    <a:gd name="T4" fmla="*/ 2 w 5"/>
                    <a:gd name="T5" fmla="*/ 2 h 2"/>
                    <a:gd name="T6" fmla="*/ 2 w 5"/>
                    <a:gd name="T7" fmla="*/ 2 h 2"/>
                    <a:gd name="T8" fmla="*/ 2 w 5"/>
                    <a:gd name="T9" fmla="*/ 2 h 2"/>
                    <a:gd name="T10" fmla="*/ 2 w 5"/>
                    <a:gd name="T11" fmla="*/ 1 h 2"/>
                    <a:gd name="T12" fmla="*/ 3 w 5"/>
                    <a:gd name="T13" fmla="*/ 1 h 2"/>
                    <a:gd name="T14" fmla="*/ 3 w 5"/>
                    <a:gd name="T15" fmla="*/ 1 h 2"/>
                    <a:gd name="T16" fmla="*/ 3 w 5"/>
                    <a:gd name="T17" fmla="*/ 1 h 2"/>
                    <a:gd name="T18" fmla="*/ 4 w 5"/>
                    <a:gd name="T19" fmla="*/ 1 h 2"/>
                    <a:gd name="T20" fmla="*/ 4 w 5"/>
                    <a:gd name="T21" fmla="*/ 1 h 2"/>
                    <a:gd name="T22" fmla="*/ 5 w 5"/>
                    <a:gd name="T23" fmla="*/ 1 h 2"/>
                    <a:gd name="T24" fmla="*/ 5 w 5"/>
                    <a:gd name="T25" fmla="*/ 0 h 2"/>
                    <a:gd name="T26" fmla="*/ 4 w 5"/>
                    <a:gd name="T27" fmla="*/ 0 h 2"/>
                    <a:gd name="T28" fmla="*/ 4 w 5"/>
                    <a:gd name="T29" fmla="*/ 0 h 2"/>
                    <a:gd name="T30" fmla="*/ 2 w 5"/>
                    <a:gd name="T31" fmla="*/ 0 h 2"/>
                    <a:gd name="T32" fmla="*/ 2 w 5"/>
                    <a:gd name="T33" fmla="*/ 0 h 2"/>
                    <a:gd name="T34" fmla="*/ 1 w 5"/>
                    <a:gd name="T35" fmla="*/ 0 h 2"/>
                    <a:gd name="T36" fmla="*/ 0 w 5"/>
                    <a:gd name="T37" fmla="*/ 0 h 2"/>
                    <a:gd name="T38" fmla="*/ 1 w 5"/>
                    <a:gd name="T39" fmla="*/ 1 h 2"/>
                    <a:gd name="T40" fmla="*/ 1 w 5"/>
                    <a:gd name="T41" fmla="*/ 1 h 2"/>
                    <a:gd name="T42" fmla="*/ 1 w 5"/>
                    <a:gd name="T4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2">
                      <a:moveTo>
                        <a:pt x="1" y="1"/>
                      </a:moveTo>
                      <a:lnTo>
                        <a:pt x="1" y="2"/>
                      </a:lnTo>
                      <a:lnTo>
                        <a:pt x="2" y="2"/>
                      </a:lnTo>
                      <a:lnTo>
                        <a:pt x="2" y="2"/>
                      </a:lnTo>
                      <a:lnTo>
                        <a:pt x="2" y="2"/>
                      </a:lnTo>
                      <a:lnTo>
                        <a:pt x="2" y="1"/>
                      </a:lnTo>
                      <a:lnTo>
                        <a:pt x="3" y="1"/>
                      </a:lnTo>
                      <a:lnTo>
                        <a:pt x="3" y="1"/>
                      </a:lnTo>
                      <a:lnTo>
                        <a:pt x="3" y="1"/>
                      </a:lnTo>
                      <a:lnTo>
                        <a:pt x="4" y="1"/>
                      </a:lnTo>
                      <a:lnTo>
                        <a:pt x="4" y="1"/>
                      </a:lnTo>
                      <a:lnTo>
                        <a:pt x="5" y="1"/>
                      </a:lnTo>
                      <a:lnTo>
                        <a:pt x="5" y="0"/>
                      </a:lnTo>
                      <a:lnTo>
                        <a:pt x="4" y="0"/>
                      </a:lnTo>
                      <a:lnTo>
                        <a:pt x="4" y="0"/>
                      </a:lnTo>
                      <a:lnTo>
                        <a:pt x="2" y="0"/>
                      </a:lnTo>
                      <a:lnTo>
                        <a:pt x="2" y="0"/>
                      </a:lnTo>
                      <a:lnTo>
                        <a:pt x="1" y="0"/>
                      </a:lnTo>
                      <a:lnTo>
                        <a:pt x="0" y="0"/>
                      </a:lnTo>
                      <a:lnTo>
                        <a:pt x="1" y="1"/>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62" name="Freeform 187"/>
                <p:cNvSpPr>
                  <a:spLocks/>
                </p:cNvSpPr>
                <p:nvPr/>
              </p:nvSpPr>
              <p:spPr bwMode="auto">
                <a:xfrm>
                  <a:off x="944" y="1321"/>
                  <a:ext cx="3" cy="1"/>
                </a:xfrm>
                <a:custGeom>
                  <a:avLst/>
                  <a:gdLst>
                    <a:gd name="T0" fmla="*/ 1 w 3"/>
                    <a:gd name="T1" fmla="*/ 0 h 1"/>
                    <a:gd name="T2" fmla="*/ 2 w 3"/>
                    <a:gd name="T3" fmla="*/ 1 h 1"/>
                    <a:gd name="T4" fmla="*/ 3 w 3"/>
                    <a:gd name="T5" fmla="*/ 1 h 1"/>
                    <a:gd name="T6" fmla="*/ 3 w 3"/>
                    <a:gd name="T7" fmla="*/ 0 h 1"/>
                    <a:gd name="T8" fmla="*/ 3 w 3"/>
                    <a:gd name="T9" fmla="*/ 0 h 1"/>
                    <a:gd name="T10" fmla="*/ 3 w 3"/>
                    <a:gd name="T11" fmla="*/ 0 h 1"/>
                    <a:gd name="T12" fmla="*/ 1 w 3"/>
                    <a:gd name="T13" fmla="*/ 0 h 1"/>
                    <a:gd name="T14" fmla="*/ 1 w 3"/>
                    <a:gd name="T15" fmla="*/ 0 h 1"/>
                    <a:gd name="T16" fmla="*/ 0 w 3"/>
                    <a:gd name="T17" fmla="*/ 0 h 1"/>
                    <a:gd name="T18" fmla="*/ 1 w 3"/>
                    <a:gd name="T19" fmla="*/ 0 h 1"/>
                    <a:gd name="T20" fmla="*/ 1 w 3"/>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
                      <a:moveTo>
                        <a:pt x="1" y="0"/>
                      </a:moveTo>
                      <a:lnTo>
                        <a:pt x="2" y="1"/>
                      </a:lnTo>
                      <a:lnTo>
                        <a:pt x="3" y="1"/>
                      </a:lnTo>
                      <a:lnTo>
                        <a:pt x="3" y="0"/>
                      </a:lnTo>
                      <a:lnTo>
                        <a:pt x="3" y="0"/>
                      </a:lnTo>
                      <a:lnTo>
                        <a:pt x="3" y="0"/>
                      </a:lnTo>
                      <a:lnTo>
                        <a:pt x="1" y="0"/>
                      </a:lnTo>
                      <a:lnTo>
                        <a:pt x="1" y="0"/>
                      </a:lnTo>
                      <a:lnTo>
                        <a:pt x="0"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63" name="Freeform 188"/>
                <p:cNvSpPr>
                  <a:spLocks/>
                </p:cNvSpPr>
                <p:nvPr/>
              </p:nvSpPr>
              <p:spPr bwMode="auto">
                <a:xfrm>
                  <a:off x="942" y="1316"/>
                  <a:ext cx="3" cy="1"/>
                </a:xfrm>
                <a:custGeom>
                  <a:avLst/>
                  <a:gdLst>
                    <a:gd name="T0" fmla="*/ 2 w 3"/>
                    <a:gd name="T1" fmla="*/ 0 h 1"/>
                    <a:gd name="T2" fmla="*/ 0 w 3"/>
                    <a:gd name="T3" fmla="*/ 1 h 1"/>
                    <a:gd name="T4" fmla="*/ 0 w 3"/>
                    <a:gd name="T5" fmla="*/ 1 h 1"/>
                    <a:gd name="T6" fmla="*/ 1 w 3"/>
                    <a:gd name="T7" fmla="*/ 1 h 1"/>
                    <a:gd name="T8" fmla="*/ 2 w 3"/>
                    <a:gd name="T9" fmla="*/ 1 h 1"/>
                    <a:gd name="T10" fmla="*/ 2 w 3"/>
                    <a:gd name="T11" fmla="*/ 1 h 1"/>
                    <a:gd name="T12" fmla="*/ 3 w 3"/>
                    <a:gd name="T13" fmla="*/ 1 h 1"/>
                    <a:gd name="T14" fmla="*/ 3 w 3"/>
                    <a:gd name="T15" fmla="*/ 0 h 1"/>
                    <a:gd name="T16" fmla="*/ 2 w 3"/>
                    <a:gd name="T17" fmla="*/ 0 h 1"/>
                    <a:gd name="T18" fmla="*/ 2 w 3"/>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
                      <a:moveTo>
                        <a:pt x="2" y="0"/>
                      </a:moveTo>
                      <a:lnTo>
                        <a:pt x="0" y="1"/>
                      </a:lnTo>
                      <a:lnTo>
                        <a:pt x="0" y="1"/>
                      </a:lnTo>
                      <a:lnTo>
                        <a:pt x="1" y="1"/>
                      </a:lnTo>
                      <a:lnTo>
                        <a:pt x="2" y="1"/>
                      </a:lnTo>
                      <a:lnTo>
                        <a:pt x="2" y="1"/>
                      </a:lnTo>
                      <a:lnTo>
                        <a:pt x="3" y="1"/>
                      </a:lnTo>
                      <a:lnTo>
                        <a:pt x="3"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64" name="Freeform 189"/>
                <p:cNvSpPr>
                  <a:spLocks/>
                </p:cNvSpPr>
                <p:nvPr/>
              </p:nvSpPr>
              <p:spPr bwMode="auto">
                <a:xfrm>
                  <a:off x="942" y="1315"/>
                  <a:ext cx="2" cy="1"/>
                </a:xfrm>
                <a:custGeom>
                  <a:avLst/>
                  <a:gdLst>
                    <a:gd name="T0" fmla="*/ 1 w 2"/>
                    <a:gd name="T1" fmla="*/ 0 h 1"/>
                    <a:gd name="T2" fmla="*/ 0 w 2"/>
                    <a:gd name="T3" fmla="*/ 1 h 1"/>
                    <a:gd name="T4" fmla="*/ 0 w 2"/>
                    <a:gd name="T5" fmla="*/ 1 h 1"/>
                    <a:gd name="T6" fmla="*/ 1 w 2"/>
                    <a:gd name="T7" fmla="*/ 1 h 1"/>
                    <a:gd name="T8" fmla="*/ 2 w 2"/>
                    <a:gd name="T9" fmla="*/ 1 h 1"/>
                    <a:gd name="T10" fmla="*/ 2 w 2"/>
                    <a:gd name="T11" fmla="*/ 1 h 1"/>
                    <a:gd name="T12" fmla="*/ 2 w 2"/>
                    <a:gd name="T13" fmla="*/ 0 h 1"/>
                    <a:gd name="T14" fmla="*/ 2 w 2"/>
                    <a:gd name="T15" fmla="*/ 0 h 1"/>
                    <a:gd name="T16" fmla="*/ 1 w 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0"/>
                      </a:moveTo>
                      <a:lnTo>
                        <a:pt x="0" y="1"/>
                      </a:lnTo>
                      <a:lnTo>
                        <a:pt x="0" y="1"/>
                      </a:lnTo>
                      <a:lnTo>
                        <a:pt x="1" y="1"/>
                      </a:lnTo>
                      <a:lnTo>
                        <a:pt x="2" y="1"/>
                      </a:lnTo>
                      <a:lnTo>
                        <a:pt x="2" y="1"/>
                      </a:lnTo>
                      <a:lnTo>
                        <a:pt x="2" y="0"/>
                      </a:lnTo>
                      <a:lnTo>
                        <a:pt x="2"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65" name="Freeform 190"/>
                <p:cNvSpPr>
                  <a:spLocks/>
                </p:cNvSpPr>
                <p:nvPr/>
              </p:nvSpPr>
              <p:spPr bwMode="auto">
                <a:xfrm>
                  <a:off x="936" y="1313"/>
                  <a:ext cx="5" cy="2"/>
                </a:xfrm>
                <a:custGeom>
                  <a:avLst/>
                  <a:gdLst>
                    <a:gd name="T0" fmla="*/ 0 w 9"/>
                    <a:gd name="T1" fmla="*/ 2 h 3"/>
                    <a:gd name="T2" fmla="*/ 1 w 9"/>
                    <a:gd name="T3" fmla="*/ 2 h 3"/>
                    <a:gd name="T4" fmla="*/ 3 w 9"/>
                    <a:gd name="T5" fmla="*/ 2 h 3"/>
                    <a:gd name="T6" fmla="*/ 4 w 9"/>
                    <a:gd name="T7" fmla="*/ 2 h 3"/>
                    <a:gd name="T8" fmla="*/ 5 w 9"/>
                    <a:gd name="T9" fmla="*/ 3 h 3"/>
                    <a:gd name="T10" fmla="*/ 6 w 9"/>
                    <a:gd name="T11" fmla="*/ 2 h 3"/>
                    <a:gd name="T12" fmla="*/ 6 w 9"/>
                    <a:gd name="T13" fmla="*/ 2 h 3"/>
                    <a:gd name="T14" fmla="*/ 8 w 9"/>
                    <a:gd name="T15" fmla="*/ 1 h 3"/>
                    <a:gd name="T16" fmla="*/ 9 w 9"/>
                    <a:gd name="T17" fmla="*/ 1 h 3"/>
                    <a:gd name="T18" fmla="*/ 8 w 9"/>
                    <a:gd name="T19" fmla="*/ 1 h 3"/>
                    <a:gd name="T20" fmla="*/ 8 w 9"/>
                    <a:gd name="T21" fmla="*/ 1 h 3"/>
                    <a:gd name="T22" fmla="*/ 7 w 9"/>
                    <a:gd name="T23" fmla="*/ 1 h 3"/>
                    <a:gd name="T24" fmla="*/ 6 w 9"/>
                    <a:gd name="T25" fmla="*/ 1 h 3"/>
                    <a:gd name="T26" fmla="*/ 5 w 9"/>
                    <a:gd name="T27" fmla="*/ 1 h 3"/>
                    <a:gd name="T28" fmla="*/ 5 w 9"/>
                    <a:gd name="T29" fmla="*/ 1 h 3"/>
                    <a:gd name="T30" fmla="*/ 4 w 9"/>
                    <a:gd name="T31" fmla="*/ 1 h 3"/>
                    <a:gd name="T32" fmla="*/ 4 w 9"/>
                    <a:gd name="T33" fmla="*/ 1 h 3"/>
                    <a:gd name="T34" fmla="*/ 3 w 9"/>
                    <a:gd name="T35" fmla="*/ 1 h 3"/>
                    <a:gd name="T36" fmla="*/ 3 w 9"/>
                    <a:gd name="T37" fmla="*/ 1 h 3"/>
                    <a:gd name="T38" fmla="*/ 2 w 9"/>
                    <a:gd name="T39" fmla="*/ 1 h 3"/>
                    <a:gd name="T40" fmla="*/ 1 w 9"/>
                    <a:gd name="T41" fmla="*/ 1 h 3"/>
                    <a:gd name="T42" fmla="*/ 0 w 9"/>
                    <a:gd name="T43" fmla="*/ 1 h 3"/>
                    <a:gd name="T44" fmla="*/ 0 w 9"/>
                    <a:gd name="T45" fmla="*/ 1 h 3"/>
                    <a:gd name="T46" fmla="*/ 0 w 9"/>
                    <a:gd name="T4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3">
                      <a:moveTo>
                        <a:pt x="0" y="2"/>
                      </a:moveTo>
                      <a:cubicBezTo>
                        <a:pt x="1" y="2"/>
                        <a:pt x="1" y="2"/>
                        <a:pt x="1" y="2"/>
                      </a:cubicBezTo>
                      <a:cubicBezTo>
                        <a:pt x="3" y="2"/>
                        <a:pt x="3" y="2"/>
                        <a:pt x="3" y="2"/>
                      </a:cubicBezTo>
                      <a:cubicBezTo>
                        <a:pt x="4" y="2"/>
                        <a:pt x="4" y="2"/>
                        <a:pt x="4" y="2"/>
                      </a:cubicBezTo>
                      <a:cubicBezTo>
                        <a:pt x="5" y="3"/>
                        <a:pt x="5" y="3"/>
                        <a:pt x="5" y="3"/>
                      </a:cubicBezTo>
                      <a:cubicBezTo>
                        <a:pt x="6" y="2"/>
                        <a:pt x="6" y="2"/>
                        <a:pt x="6" y="2"/>
                      </a:cubicBezTo>
                      <a:cubicBezTo>
                        <a:pt x="6" y="2"/>
                        <a:pt x="6" y="2"/>
                        <a:pt x="6" y="2"/>
                      </a:cubicBezTo>
                      <a:cubicBezTo>
                        <a:pt x="8" y="1"/>
                        <a:pt x="8" y="1"/>
                        <a:pt x="8" y="1"/>
                      </a:cubicBezTo>
                      <a:cubicBezTo>
                        <a:pt x="9" y="1"/>
                        <a:pt x="9" y="1"/>
                        <a:pt x="9" y="1"/>
                      </a:cubicBezTo>
                      <a:cubicBezTo>
                        <a:pt x="8" y="1"/>
                        <a:pt x="8" y="1"/>
                        <a:pt x="8" y="1"/>
                      </a:cubicBezTo>
                      <a:cubicBezTo>
                        <a:pt x="8" y="1"/>
                        <a:pt x="8" y="0"/>
                        <a:pt x="8" y="1"/>
                      </a:cubicBezTo>
                      <a:cubicBezTo>
                        <a:pt x="7" y="1"/>
                        <a:pt x="7" y="1"/>
                        <a:pt x="7" y="1"/>
                      </a:cubicBezTo>
                      <a:cubicBezTo>
                        <a:pt x="6" y="1"/>
                        <a:pt x="6" y="1"/>
                        <a:pt x="6" y="1"/>
                      </a:cubicBezTo>
                      <a:cubicBezTo>
                        <a:pt x="5" y="1"/>
                        <a:pt x="5" y="1"/>
                        <a:pt x="5" y="1"/>
                      </a:cubicBezTo>
                      <a:cubicBezTo>
                        <a:pt x="5" y="1"/>
                        <a:pt x="5" y="1"/>
                        <a:pt x="5" y="1"/>
                      </a:cubicBezTo>
                      <a:cubicBezTo>
                        <a:pt x="4" y="1"/>
                        <a:pt x="4" y="1"/>
                        <a:pt x="4" y="1"/>
                      </a:cubicBezTo>
                      <a:cubicBezTo>
                        <a:pt x="4" y="1"/>
                        <a:pt x="4" y="1"/>
                        <a:pt x="4" y="1"/>
                      </a:cubicBezTo>
                      <a:cubicBezTo>
                        <a:pt x="3" y="1"/>
                        <a:pt x="3" y="1"/>
                        <a:pt x="3" y="1"/>
                      </a:cubicBezTo>
                      <a:cubicBezTo>
                        <a:pt x="3" y="1"/>
                        <a:pt x="3" y="1"/>
                        <a:pt x="3" y="1"/>
                      </a:cubicBezTo>
                      <a:cubicBezTo>
                        <a:pt x="2" y="1"/>
                        <a:pt x="2" y="1"/>
                        <a:pt x="2" y="1"/>
                      </a:cubicBezTo>
                      <a:cubicBezTo>
                        <a:pt x="1" y="1"/>
                        <a:pt x="1" y="1"/>
                        <a:pt x="1" y="1"/>
                      </a:cubicBezTo>
                      <a:cubicBezTo>
                        <a:pt x="0" y="1"/>
                        <a:pt x="0" y="1"/>
                        <a:pt x="0" y="1"/>
                      </a:cubicBezTo>
                      <a:cubicBezTo>
                        <a:pt x="0" y="1"/>
                        <a:pt x="0" y="1"/>
                        <a:pt x="0" y="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66" name="Freeform 191"/>
                <p:cNvSpPr>
                  <a:spLocks/>
                </p:cNvSpPr>
                <p:nvPr/>
              </p:nvSpPr>
              <p:spPr bwMode="auto">
                <a:xfrm>
                  <a:off x="940" y="1312"/>
                  <a:ext cx="4" cy="1"/>
                </a:xfrm>
                <a:custGeom>
                  <a:avLst/>
                  <a:gdLst>
                    <a:gd name="T0" fmla="*/ 1 w 4"/>
                    <a:gd name="T1" fmla="*/ 1 h 1"/>
                    <a:gd name="T2" fmla="*/ 1 w 4"/>
                    <a:gd name="T3" fmla="*/ 1 h 1"/>
                    <a:gd name="T4" fmla="*/ 1 w 4"/>
                    <a:gd name="T5" fmla="*/ 1 h 1"/>
                    <a:gd name="T6" fmla="*/ 2 w 4"/>
                    <a:gd name="T7" fmla="*/ 1 h 1"/>
                    <a:gd name="T8" fmla="*/ 2 w 4"/>
                    <a:gd name="T9" fmla="*/ 1 h 1"/>
                    <a:gd name="T10" fmla="*/ 3 w 4"/>
                    <a:gd name="T11" fmla="*/ 1 h 1"/>
                    <a:gd name="T12" fmla="*/ 4 w 4"/>
                    <a:gd name="T13" fmla="*/ 1 h 1"/>
                    <a:gd name="T14" fmla="*/ 3 w 4"/>
                    <a:gd name="T15" fmla="*/ 1 h 1"/>
                    <a:gd name="T16" fmla="*/ 2 w 4"/>
                    <a:gd name="T17" fmla="*/ 1 h 1"/>
                    <a:gd name="T18" fmla="*/ 2 w 4"/>
                    <a:gd name="T19" fmla="*/ 1 h 1"/>
                    <a:gd name="T20" fmla="*/ 2 w 4"/>
                    <a:gd name="T21" fmla="*/ 0 h 1"/>
                    <a:gd name="T22" fmla="*/ 2 w 4"/>
                    <a:gd name="T23" fmla="*/ 1 h 1"/>
                    <a:gd name="T24" fmla="*/ 1 w 4"/>
                    <a:gd name="T25" fmla="*/ 1 h 1"/>
                    <a:gd name="T26" fmla="*/ 0 w 4"/>
                    <a:gd name="T27" fmla="*/ 1 h 1"/>
                    <a:gd name="T28" fmla="*/ 0 w 4"/>
                    <a:gd name="T29" fmla="*/ 1 h 1"/>
                    <a:gd name="T30" fmla="*/ 0 w 4"/>
                    <a:gd name="T31" fmla="*/ 1 h 1"/>
                    <a:gd name="T32" fmla="*/ 1 w 4"/>
                    <a:gd name="T33"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1">
                      <a:moveTo>
                        <a:pt x="1" y="1"/>
                      </a:moveTo>
                      <a:lnTo>
                        <a:pt x="1" y="1"/>
                      </a:lnTo>
                      <a:lnTo>
                        <a:pt x="1" y="1"/>
                      </a:lnTo>
                      <a:lnTo>
                        <a:pt x="2" y="1"/>
                      </a:lnTo>
                      <a:lnTo>
                        <a:pt x="2" y="1"/>
                      </a:lnTo>
                      <a:lnTo>
                        <a:pt x="3" y="1"/>
                      </a:lnTo>
                      <a:lnTo>
                        <a:pt x="4" y="1"/>
                      </a:lnTo>
                      <a:lnTo>
                        <a:pt x="3" y="1"/>
                      </a:lnTo>
                      <a:lnTo>
                        <a:pt x="2" y="1"/>
                      </a:lnTo>
                      <a:lnTo>
                        <a:pt x="2" y="1"/>
                      </a:lnTo>
                      <a:lnTo>
                        <a:pt x="2" y="0"/>
                      </a:lnTo>
                      <a:lnTo>
                        <a:pt x="2" y="1"/>
                      </a:lnTo>
                      <a:lnTo>
                        <a:pt x="1" y="1"/>
                      </a:lnTo>
                      <a:lnTo>
                        <a:pt x="0" y="1"/>
                      </a:lnTo>
                      <a:lnTo>
                        <a:pt x="0" y="1"/>
                      </a:lnTo>
                      <a:lnTo>
                        <a:pt x="0"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67" name="Freeform 192"/>
                <p:cNvSpPr>
                  <a:spLocks/>
                </p:cNvSpPr>
                <p:nvPr/>
              </p:nvSpPr>
              <p:spPr bwMode="auto">
                <a:xfrm>
                  <a:off x="938" y="1315"/>
                  <a:ext cx="4" cy="2"/>
                </a:xfrm>
                <a:custGeom>
                  <a:avLst/>
                  <a:gdLst>
                    <a:gd name="T0" fmla="*/ 1 w 4"/>
                    <a:gd name="T1" fmla="*/ 0 h 2"/>
                    <a:gd name="T2" fmla="*/ 0 w 4"/>
                    <a:gd name="T3" fmla="*/ 0 h 2"/>
                    <a:gd name="T4" fmla="*/ 1 w 4"/>
                    <a:gd name="T5" fmla="*/ 1 h 2"/>
                    <a:gd name="T6" fmla="*/ 1 w 4"/>
                    <a:gd name="T7" fmla="*/ 1 h 2"/>
                    <a:gd name="T8" fmla="*/ 3 w 4"/>
                    <a:gd name="T9" fmla="*/ 1 h 2"/>
                    <a:gd name="T10" fmla="*/ 3 w 4"/>
                    <a:gd name="T11" fmla="*/ 1 h 2"/>
                    <a:gd name="T12" fmla="*/ 4 w 4"/>
                    <a:gd name="T13" fmla="*/ 2 h 2"/>
                    <a:gd name="T14" fmla="*/ 4 w 4"/>
                    <a:gd name="T15" fmla="*/ 1 h 2"/>
                    <a:gd name="T16" fmla="*/ 4 w 4"/>
                    <a:gd name="T17" fmla="*/ 1 h 2"/>
                    <a:gd name="T18" fmla="*/ 4 w 4"/>
                    <a:gd name="T19" fmla="*/ 1 h 2"/>
                    <a:gd name="T20" fmla="*/ 4 w 4"/>
                    <a:gd name="T21" fmla="*/ 1 h 2"/>
                    <a:gd name="T22" fmla="*/ 3 w 4"/>
                    <a:gd name="T23" fmla="*/ 0 h 2"/>
                    <a:gd name="T24" fmla="*/ 3 w 4"/>
                    <a:gd name="T25" fmla="*/ 0 h 2"/>
                    <a:gd name="T26" fmla="*/ 3 w 4"/>
                    <a:gd name="T27" fmla="*/ 0 h 2"/>
                    <a:gd name="T28" fmla="*/ 2 w 4"/>
                    <a:gd name="T29" fmla="*/ 0 h 2"/>
                    <a:gd name="T30" fmla="*/ 1 w 4"/>
                    <a:gd name="T3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2">
                      <a:moveTo>
                        <a:pt x="1" y="0"/>
                      </a:moveTo>
                      <a:lnTo>
                        <a:pt x="0" y="0"/>
                      </a:lnTo>
                      <a:lnTo>
                        <a:pt x="1" y="1"/>
                      </a:lnTo>
                      <a:lnTo>
                        <a:pt x="1" y="1"/>
                      </a:lnTo>
                      <a:lnTo>
                        <a:pt x="3" y="1"/>
                      </a:lnTo>
                      <a:lnTo>
                        <a:pt x="3" y="1"/>
                      </a:lnTo>
                      <a:lnTo>
                        <a:pt x="4" y="2"/>
                      </a:lnTo>
                      <a:lnTo>
                        <a:pt x="4" y="1"/>
                      </a:lnTo>
                      <a:lnTo>
                        <a:pt x="4" y="1"/>
                      </a:lnTo>
                      <a:lnTo>
                        <a:pt x="4" y="1"/>
                      </a:lnTo>
                      <a:lnTo>
                        <a:pt x="4" y="1"/>
                      </a:lnTo>
                      <a:lnTo>
                        <a:pt x="3" y="0"/>
                      </a:lnTo>
                      <a:lnTo>
                        <a:pt x="3" y="0"/>
                      </a:lnTo>
                      <a:lnTo>
                        <a:pt x="3" y="0"/>
                      </a:lnTo>
                      <a:lnTo>
                        <a:pt x="2"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68" name="Freeform 193"/>
                <p:cNvSpPr>
                  <a:spLocks/>
                </p:cNvSpPr>
                <p:nvPr/>
              </p:nvSpPr>
              <p:spPr bwMode="auto">
                <a:xfrm>
                  <a:off x="941" y="1314"/>
                  <a:ext cx="1" cy="1"/>
                </a:xfrm>
                <a:custGeom>
                  <a:avLst/>
                  <a:gdLst>
                    <a:gd name="T0" fmla="*/ 0 w 1"/>
                    <a:gd name="T1" fmla="*/ 1 h 1"/>
                    <a:gd name="T2" fmla="*/ 1 w 1"/>
                    <a:gd name="T3" fmla="*/ 1 h 1"/>
                    <a:gd name="T4" fmla="*/ 1 w 1"/>
                    <a:gd name="T5" fmla="*/ 0 h 1"/>
                    <a:gd name="T6" fmla="*/ 1 w 1"/>
                    <a:gd name="T7" fmla="*/ 0 h 1"/>
                    <a:gd name="T8" fmla="*/ 0 w 1"/>
                    <a:gd name="T9" fmla="*/ 0 h 1"/>
                    <a:gd name="T10" fmla="*/ 0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lnTo>
                        <a:pt x="1" y="1"/>
                      </a:lnTo>
                      <a:lnTo>
                        <a:pt x="1" y="0"/>
                      </a:lnTo>
                      <a:lnTo>
                        <a:pt x="1" y="0"/>
                      </a:lnTo>
                      <a:lnTo>
                        <a:pt x="0" y="0"/>
                      </a:lnTo>
                      <a:lnTo>
                        <a:pt x="0" y="0"/>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69" name="Freeform 194"/>
                <p:cNvSpPr>
                  <a:spLocks/>
                </p:cNvSpPr>
                <p:nvPr/>
              </p:nvSpPr>
              <p:spPr bwMode="auto">
                <a:xfrm>
                  <a:off x="944" y="1313"/>
                  <a:ext cx="1" cy="1"/>
                </a:xfrm>
                <a:custGeom>
                  <a:avLst/>
                  <a:gdLst>
                    <a:gd name="T0" fmla="*/ 1 w 1"/>
                    <a:gd name="T1" fmla="*/ 1 h 1"/>
                    <a:gd name="T2" fmla="*/ 1 w 1"/>
                    <a:gd name="T3" fmla="*/ 0 h 1"/>
                    <a:gd name="T4" fmla="*/ 1 w 1"/>
                    <a:gd name="T5" fmla="*/ 0 h 1"/>
                    <a:gd name="T6" fmla="*/ 0 w 1"/>
                    <a:gd name="T7" fmla="*/ 0 h 1"/>
                    <a:gd name="T8" fmla="*/ 0 w 1"/>
                    <a:gd name="T9" fmla="*/ 1 h 1"/>
                    <a:gd name="T10" fmla="*/ 0 w 1"/>
                    <a:gd name="T11" fmla="*/ 1 h 1"/>
                    <a:gd name="T12" fmla="*/ 1 w 1"/>
                    <a:gd name="T13" fmla="*/ 1 h 1"/>
                    <a:gd name="T14" fmla="*/ 1 w 1"/>
                    <a:gd name="T15" fmla="*/ 1 h 1"/>
                    <a:gd name="T16" fmla="*/ 1 w 1"/>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1"/>
                      </a:moveTo>
                      <a:lnTo>
                        <a:pt x="1" y="0"/>
                      </a:lnTo>
                      <a:lnTo>
                        <a:pt x="1" y="0"/>
                      </a:lnTo>
                      <a:lnTo>
                        <a:pt x="0" y="0"/>
                      </a:lnTo>
                      <a:lnTo>
                        <a:pt x="0" y="1"/>
                      </a:lnTo>
                      <a:lnTo>
                        <a:pt x="0" y="1"/>
                      </a:lnTo>
                      <a:lnTo>
                        <a:pt x="1" y="1"/>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70" name="Freeform 195"/>
                <p:cNvSpPr>
                  <a:spLocks/>
                </p:cNvSpPr>
                <p:nvPr/>
              </p:nvSpPr>
              <p:spPr bwMode="auto">
                <a:xfrm>
                  <a:off x="942" y="1311"/>
                  <a:ext cx="4" cy="0"/>
                </a:xfrm>
                <a:custGeom>
                  <a:avLst/>
                  <a:gdLst>
                    <a:gd name="T0" fmla="*/ 2 w 4"/>
                    <a:gd name="T1" fmla="*/ 3 w 4"/>
                    <a:gd name="T2" fmla="*/ 3 w 4"/>
                    <a:gd name="T3" fmla="*/ 4 w 4"/>
                    <a:gd name="T4" fmla="*/ 4 w 4"/>
                    <a:gd name="T5" fmla="*/ 3 w 4"/>
                    <a:gd name="T6" fmla="*/ 2 w 4"/>
                    <a:gd name="T7" fmla="*/ 2 w 4"/>
                    <a:gd name="T8" fmla="*/ 1 w 4"/>
                    <a:gd name="T9" fmla="*/ 0 w 4"/>
                    <a:gd name="T10" fmla="*/ 0 w 4"/>
                    <a:gd name="T11" fmla="*/ 1 w 4"/>
                    <a:gd name="T12" fmla="*/ 2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Lst>
                  <a:rect l="0" t="0" r="r" b="b"/>
                  <a:pathLst>
                    <a:path w="4">
                      <a:moveTo>
                        <a:pt x="2" y="0"/>
                      </a:moveTo>
                      <a:lnTo>
                        <a:pt x="3" y="0"/>
                      </a:lnTo>
                      <a:lnTo>
                        <a:pt x="3" y="0"/>
                      </a:lnTo>
                      <a:lnTo>
                        <a:pt x="4" y="0"/>
                      </a:lnTo>
                      <a:lnTo>
                        <a:pt x="4" y="0"/>
                      </a:lnTo>
                      <a:lnTo>
                        <a:pt x="3" y="0"/>
                      </a:lnTo>
                      <a:lnTo>
                        <a:pt x="2" y="0"/>
                      </a:lnTo>
                      <a:lnTo>
                        <a:pt x="2" y="0"/>
                      </a:lnTo>
                      <a:lnTo>
                        <a:pt x="1" y="0"/>
                      </a:lnTo>
                      <a:lnTo>
                        <a:pt x="0" y="0"/>
                      </a:lnTo>
                      <a:lnTo>
                        <a:pt x="0" y="0"/>
                      </a:lnTo>
                      <a:lnTo>
                        <a:pt x="1"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71" name="Freeform 196"/>
                <p:cNvSpPr>
                  <a:spLocks/>
                </p:cNvSpPr>
                <p:nvPr/>
              </p:nvSpPr>
              <p:spPr bwMode="auto">
                <a:xfrm>
                  <a:off x="946" y="1316"/>
                  <a:ext cx="7" cy="3"/>
                </a:xfrm>
                <a:custGeom>
                  <a:avLst/>
                  <a:gdLst>
                    <a:gd name="T0" fmla="*/ 0 w 7"/>
                    <a:gd name="T1" fmla="*/ 2 h 3"/>
                    <a:gd name="T2" fmla="*/ 0 w 7"/>
                    <a:gd name="T3" fmla="*/ 3 h 3"/>
                    <a:gd name="T4" fmla="*/ 0 w 7"/>
                    <a:gd name="T5" fmla="*/ 3 h 3"/>
                    <a:gd name="T6" fmla="*/ 1 w 7"/>
                    <a:gd name="T7" fmla="*/ 3 h 3"/>
                    <a:gd name="T8" fmla="*/ 2 w 7"/>
                    <a:gd name="T9" fmla="*/ 3 h 3"/>
                    <a:gd name="T10" fmla="*/ 2 w 7"/>
                    <a:gd name="T11" fmla="*/ 3 h 3"/>
                    <a:gd name="T12" fmla="*/ 4 w 7"/>
                    <a:gd name="T13" fmla="*/ 3 h 3"/>
                    <a:gd name="T14" fmla="*/ 4 w 7"/>
                    <a:gd name="T15" fmla="*/ 3 h 3"/>
                    <a:gd name="T16" fmla="*/ 5 w 7"/>
                    <a:gd name="T17" fmla="*/ 3 h 3"/>
                    <a:gd name="T18" fmla="*/ 5 w 7"/>
                    <a:gd name="T19" fmla="*/ 3 h 3"/>
                    <a:gd name="T20" fmla="*/ 6 w 7"/>
                    <a:gd name="T21" fmla="*/ 2 h 3"/>
                    <a:gd name="T22" fmla="*/ 6 w 7"/>
                    <a:gd name="T23" fmla="*/ 1 h 3"/>
                    <a:gd name="T24" fmla="*/ 7 w 7"/>
                    <a:gd name="T25" fmla="*/ 1 h 3"/>
                    <a:gd name="T26" fmla="*/ 7 w 7"/>
                    <a:gd name="T27" fmla="*/ 1 h 3"/>
                    <a:gd name="T28" fmla="*/ 6 w 7"/>
                    <a:gd name="T29" fmla="*/ 0 h 3"/>
                    <a:gd name="T30" fmla="*/ 6 w 7"/>
                    <a:gd name="T31" fmla="*/ 0 h 3"/>
                    <a:gd name="T32" fmla="*/ 5 w 7"/>
                    <a:gd name="T33" fmla="*/ 0 h 3"/>
                    <a:gd name="T34" fmla="*/ 5 w 7"/>
                    <a:gd name="T35" fmla="*/ 0 h 3"/>
                    <a:gd name="T36" fmla="*/ 4 w 7"/>
                    <a:gd name="T37" fmla="*/ 1 h 3"/>
                    <a:gd name="T38" fmla="*/ 4 w 7"/>
                    <a:gd name="T39" fmla="*/ 1 h 3"/>
                    <a:gd name="T40" fmla="*/ 3 w 7"/>
                    <a:gd name="T41" fmla="*/ 1 h 3"/>
                    <a:gd name="T42" fmla="*/ 2 w 7"/>
                    <a:gd name="T43" fmla="*/ 1 h 3"/>
                    <a:gd name="T44" fmla="*/ 2 w 7"/>
                    <a:gd name="T45" fmla="*/ 1 h 3"/>
                    <a:gd name="T46" fmla="*/ 1 w 7"/>
                    <a:gd name="T47" fmla="*/ 1 h 3"/>
                    <a:gd name="T48" fmla="*/ 1 w 7"/>
                    <a:gd name="T49" fmla="*/ 1 h 3"/>
                    <a:gd name="T50" fmla="*/ 0 w 7"/>
                    <a:gd name="T51" fmla="*/ 1 h 3"/>
                    <a:gd name="T52" fmla="*/ 0 w 7"/>
                    <a:gd name="T53" fmla="*/ 1 h 3"/>
                    <a:gd name="T54" fmla="*/ 0 w 7"/>
                    <a:gd name="T5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 h="3">
                      <a:moveTo>
                        <a:pt x="0" y="2"/>
                      </a:moveTo>
                      <a:lnTo>
                        <a:pt x="0" y="3"/>
                      </a:lnTo>
                      <a:lnTo>
                        <a:pt x="0" y="3"/>
                      </a:lnTo>
                      <a:lnTo>
                        <a:pt x="1" y="3"/>
                      </a:lnTo>
                      <a:lnTo>
                        <a:pt x="2" y="3"/>
                      </a:lnTo>
                      <a:lnTo>
                        <a:pt x="2" y="3"/>
                      </a:lnTo>
                      <a:lnTo>
                        <a:pt x="4" y="3"/>
                      </a:lnTo>
                      <a:lnTo>
                        <a:pt x="4" y="3"/>
                      </a:lnTo>
                      <a:lnTo>
                        <a:pt x="5" y="3"/>
                      </a:lnTo>
                      <a:lnTo>
                        <a:pt x="5" y="3"/>
                      </a:lnTo>
                      <a:lnTo>
                        <a:pt x="6" y="2"/>
                      </a:lnTo>
                      <a:lnTo>
                        <a:pt x="6" y="1"/>
                      </a:lnTo>
                      <a:lnTo>
                        <a:pt x="7" y="1"/>
                      </a:lnTo>
                      <a:lnTo>
                        <a:pt x="7" y="1"/>
                      </a:lnTo>
                      <a:lnTo>
                        <a:pt x="6" y="0"/>
                      </a:lnTo>
                      <a:lnTo>
                        <a:pt x="6" y="0"/>
                      </a:lnTo>
                      <a:lnTo>
                        <a:pt x="5" y="0"/>
                      </a:lnTo>
                      <a:lnTo>
                        <a:pt x="5" y="0"/>
                      </a:lnTo>
                      <a:lnTo>
                        <a:pt x="4" y="1"/>
                      </a:lnTo>
                      <a:lnTo>
                        <a:pt x="4" y="1"/>
                      </a:lnTo>
                      <a:lnTo>
                        <a:pt x="3" y="1"/>
                      </a:lnTo>
                      <a:lnTo>
                        <a:pt x="2" y="1"/>
                      </a:lnTo>
                      <a:lnTo>
                        <a:pt x="2" y="1"/>
                      </a:lnTo>
                      <a:lnTo>
                        <a:pt x="1" y="1"/>
                      </a:lnTo>
                      <a:lnTo>
                        <a:pt x="1" y="1"/>
                      </a:lnTo>
                      <a:lnTo>
                        <a:pt x="0" y="1"/>
                      </a:lnTo>
                      <a:lnTo>
                        <a:pt x="0" y="1"/>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72" name="Freeform 197"/>
                <p:cNvSpPr>
                  <a:spLocks/>
                </p:cNvSpPr>
                <p:nvPr/>
              </p:nvSpPr>
              <p:spPr bwMode="auto">
                <a:xfrm>
                  <a:off x="947" y="1315"/>
                  <a:ext cx="4" cy="1"/>
                </a:xfrm>
                <a:custGeom>
                  <a:avLst/>
                  <a:gdLst>
                    <a:gd name="T0" fmla="*/ 2 w 4"/>
                    <a:gd name="T1" fmla="*/ 1 h 1"/>
                    <a:gd name="T2" fmla="*/ 3 w 4"/>
                    <a:gd name="T3" fmla="*/ 1 h 1"/>
                    <a:gd name="T4" fmla="*/ 4 w 4"/>
                    <a:gd name="T5" fmla="*/ 1 h 1"/>
                    <a:gd name="T6" fmla="*/ 4 w 4"/>
                    <a:gd name="T7" fmla="*/ 1 h 1"/>
                    <a:gd name="T8" fmla="*/ 4 w 4"/>
                    <a:gd name="T9" fmla="*/ 0 h 1"/>
                    <a:gd name="T10" fmla="*/ 4 w 4"/>
                    <a:gd name="T11" fmla="*/ 0 h 1"/>
                    <a:gd name="T12" fmla="*/ 3 w 4"/>
                    <a:gd name="T13" fmla="*/ 0 h 1"/>
                    <a:gd name="T14" fmla="*/ 3 w 4"/>
                    <a:gd name="T15" fmla="*/ 0 h 1"/>
                    <a:gd name="T16" fmla="*/ 2 w 4"/>
                    <a:gd name="T17" fmla="*/ 0 h 1"/>
                    <a:gd name="T18" fmla="*/ 1 w 4"/>
                    <a:gd name="T19" fmla="*/ 0 h 1"/>
                    <a:gd name="T20" fmla="*/ 1 w 4"/>
                    <a:gd name="T21" fmla="*/ 0 h 1"/>
                    <a:gd name="T22" fmla="*/ 0 w 4"/>
                    <a:gd name="T23" fmla="*/ 1 h 1"/>
                    <a:gd name="T24" fmla="*/ 1 w 4"/>
                    <a:gd name="T25" fmla="*/ 1 h 1"/>
                    <a:gd name="T26" fmla="*/ 2 w 4"/>
                    <a:gd name="T2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1">
                      <a:moveTo>
                        <a:pt x="2" y="1"/>
                      </a:moveTo>
                      <a:lnTo>
                        <a:pt x="3" y="1"/>
                      </a:lnTo>
                      <a:lnTo>
                        <a:pt x="4" y="1"/>
                      </a:lnTo>
                      <a:lnTo>
                        <a:pt x="4" y="1"/>
                      </a:lnTo>
                      <a:lnTo>
                        <a:pt x="4" y="0"/>
                      </a:lnTo>
                      <a:lnTo>
                        <a:pt x="4" y="0"/>
                      </a:lnTo>
                      <a:lnTo>
                        <a:pt x="3" y="0"/>
                      </a:lnTo>
                      <a:lnTo>
                        <a:pt x="3" y="0"/>
                      </a:lnTo>
                      <a:lnTo>
                        <a:pt x="2" y="0"/>
                      </a:lnTo>
                      <a:lnTo>
                        <a:pt x="1" y="0"/>
                      </a:lnTo>
                      <a:lnTo>
                        <a:pt x="1" y="0"/>
                      </a:lnTo>
                      <a:lnTo>
                        <a:pt x="0" y="1"/>
                      </a:lnTo>
                      <a:lnTo>
                        <a:pt x="1" y="1"/>
                      </a:ln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73" name="Freeform 198"/>
                <p:cNvSpPr>
                  <a:spLocks/>
                </p:cNvSpPr>
                <p:nvPr/>
              </p:nvSpPr>
              <p:spPr bwMode="auto">
                <a:xfrm>
                  <a:off x="954" y="1314"/>
                  <a:ext cx="7" cy="3"/>
                </a:xfrm>
                <a:custGeom>
                  <a:avLst/>
                  <a:gdLst>
                    <a:gd name="T0" fmla="*/ 2 w 11"/>
                    <a:gd name="T1" fmla="*/ 2 h 5"/>
                    <a:gd name="T2" fmla="*/ 2 w 11"/>
                    <a:gd name="T3" fmla="*/ 3 h 5"/>
                    <a:gd name="T4" fmla="*/ 1 w 11"/>
                    <a:gd name="T5" fmla="*/ 3 h 5"/>
                    <a:gd name="T6" fmla="*/ 0 w 11"/>
                    <a:gd name="T7" fmla="*/ 3 h 5"/>
                    <a:gd name="T8" fmla="*/ 0 w 11"/>
                    <a:gd name="T9" fmla="*/ 3 h 5"/>
                    <a:gd name="T10" fmla="*/ 0 w 11"/>
                    <a:gd name="T11" fmla="*/ 4 h 5"/>
                    <a:gd name="T12" fmla="*/ 1 w 11"/>
                    <a:gd name="T13" fmla="*/ 4 h 5"/>
                    <a:gd name="T14" fmla="*/ 1 w 11"/>
                    <a:gd name="T15" fmla="*/ 5 h 5"/>
                    <a:gd name="T16" fmla="*/ 2 w 11"/>
                    <a:gd name="T17" fmla="*/ 5 h 5"/>
                    <a:gd name="T18" fmla="*/ 3 w 11"/>
                    <a:gd name="T19" fmla="*/ 5 h 5"/>
                    <a:gd name="T20" fmla="*/ 4 w 11"/>
                    <a:gd name="T21" fmla="*/ 5 h 5"/>
                    <a:gd name="T22" fmla="*/ 6 w 11"/>
                    <a:gd name="T23" fmla="*/ 5 h 5"/>
                    <a:gd name="T24" fmla="*/ 7 w 11"/>
                    <a:gd name="T25" fmla="*/ 5 h 5"/>
                    <a:gd name="T26" fmla="*/ 8 w 11"/>
                    <a:gd name="T27" fmla="*/ 5 h 5"/>
                    <a:gd name="T28" fmla="*/ 10 w 11"/>
                    <a:gd name="T29" fmla="*/ 4 h 5"/>
                    <a:gd name="T30" fmla="*/ 11 w 11"/>
                    <a:gd name="T31" fmla="*/ 4 h 5"/>
                    <a:gd name="T32" fmla="*/ 11 w 11"/>
                    <a:gd name="T33" fmla="*/ 3 h 5"/>
                    <a:gd name="T34" fmla="*/ 11 w 11"/>
                    <a:gd name="T35" fmla="*/ 2 h 5"/>
                    <a:gd name="T36" fmla="*/ 11 w 11"/>
                    <a:gd name="T37" fmla="*/ 1 h 5"/>
                    <a:gd name="T38" fmla="*/ 11 w 11"/>
                    <a:gd name="T39" fmla="*/ 1 h 5"/>
                    <a:gd name="T40" fmla="*/ 10 w 11"/>
                    <a:gd name="T41" fmla="*/ 0 h 5"/>
                    <a:gd name="T42" fmla="*/ 9 w 11"/>
                    <a:gd name="T43" fmla="*/ 0 h 5"/>
                    <a:gd name="T44" fmla="*/ 8 w 11"/>
                    <a:gd name="T45" fmla="*/ 0 h 5"/>
                    <a:gd name="T46" fmla="*/ 7 w 11"/>
                    <a:gd name="T47" fmla="*/ 0 h 5"/>
                    <a:gd name="T48" fmla="*/ 7 w 11"/>
                    <a:gd name="T49" fmla="*/ 0 h 5"/>
                    <a:gd name="T50" fmla="*/ 6 w 11"/>
                    <a:gd name="T51" fmla="*/ 1 h 5"/>
                    <a:gd name="T52" fmla="*/ 6 w 11"/>
                    <a:gd name="T53" fmla="*/ 1 h 5"/>
                    <a:gd name="T54" fmla="*/ 6 w 11"/>
                    <a:gd name="T55" fmla="*/ 2 h 5"/>
                    <a:gd name="T56" fmla="*/ 5 w 11"/>
                    <a:gd name="T57" fmla="*/ 2 h 5"/>
                    <a:gd name="T58" fmla="*/ 5 w 11"/>
                    <a:gd name="T59" fmla="*/ 2 h 5"/>
                    <a:gd name="T60" fmla="*/ 3 w 11"/>
                    <a:gd name="T61" fmla="*/ 2 h 5"/>
                    <a:gd name="T62" fmla="*/ 2 w 11"/>
                    <a:gd name="T6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 h="5">
                      <a:moveTo>
                        <a:pt x="2" y="2"/>
                      </a:moveTo>
                      <a:cubicBezTo>
                        <a:pt x="2" y="3"/>
                        <a:pt x="2" y="3"/>
                        <a:pt x="2" y="3"/>
                      </a:cubicBezTo>
                      <a:cubicBezTo>
                        <a:pt x="1" y="3"/>
                        <a:pt x="1" y="3"/>
                        <a:pt x="1" y="3"/>
                      </a:cubicBezTo>
                      <a:cubicBezTo>
                        <a:pt x="0" y="3"/>
                        <a:pt x="0" y="3"/>
                        <a:pt x="0" y="3"/>
                      </a:cubicBezTo>
                      <a:cubicBezTo>
                        <a:pt x="0" y="3"/>
                        <a:pt x="0" y="3"/>
                        <a:pt x="0" y="3"/>
                      </a:cubicBezTo>
                      <a:cubicBezTo>
                        <a:pt x="0" y="4"/>
                        <a:pt x="0" y="4"/>
                        <a:pt x="0" y="4"/>
                      </a:cubicBezTo>
                      <a:cubicBezTo>
                        <a:pt x="1" y="4"/>
                        <a:pt x="1" y="4"/>
                        <a:pt x="1" y="4"/>
                      </a:cubicBezTo>
                      <a:cubicBezTo>
                        <a:pt x="1" y="5"/>
                        <a:pt x="1" y="5"/>
                        <a:pt x="1" y="5"/>
                      </a:cubicBezTo>
                      <a:cubicBezTo>
                        <a:pt x="2" y="5"/>
                        <a:pt x="2" y="5"/>
                        <a:pt x="2" y="5"/>
                      </a:cubicBezTo>
                      <a:cubicBezTo>
                        <a:pt x="3" y="5"/>
                        <a:pt x="3" y="5"/>
                        <a:pt x="3" y="5"/>
                      </a:cubicBezTo>
                      <a:cubicBezTo>
                        <a:pt x="4" y="5"/>
                        <a:pt x="4" y="5"/>
                        <a:pt x="4" y="5"/>
                      </a:cubicBezTo>
                      <a:cubicBezTo>
                        <a:pt x="6" y="5"/>
                        <a:pt x="6" y="5"/>
                        <a:pt x="6" y="5"/>
                      </a:cubicBezTo>
                      <a:cubicBezTo>
                        <a:pt x="7" y="5"/>
                        <a:pt x="7" y="5"/>
                        <a:pt x="7" y="5"/>
                      </a:cubicBezTo>
                      <a:cubicBezTo>
                        <a:pt x="8" y="5"/>
                        <a:pt x="8" y="5"/>
                        <a:pt x="8" y="5"/>
                      </a:cubicBezTo>
                      <a:cubicBezTo>
                        <a:pt x="10" y="4"/>
                        <a:pt x="10" y="4"/>
                        <a:pt x="10" y="4"/>
                      </a:cubicBezTo>
                      <a:cubicBezTo>
                        <a:pt x="11" y="4"/>
                        <a:pt x="11" y="4"/>
                        <a:pt x="11" y="4"/>
                      </a:cubicBezTo>
                      <a:cubicBezTo>
                        <a:pt x="11" y="3"/>
                        <a:pt x="11" y="3"/>
                        <a:pt x="11" y="3"/>
                      </a:cubicBezTo>
                      <a:cubicBezTo>
                        <a:pt x="11" y="2"/>
                        <a:pt x="11" y="2"/>
                        <a:pt x="11" y="2"/>
                      </a:cubicBezTo>
                      <a:cubicBezTo>
                        <a:pt x="11" y="1"/>
                        <a:pt x="11" y="1"/>
                        <a:pt x="11" y="1"/>
                      </a:cubicBezTo>
                      <a:cubicBezTo>
                        <a:pt x="11" y="1"/>
                        <a:pt x="11" y="1"/>
                        <a:pt x="11" y="1"/>
                      </a:cubicBezTo>
                      <a:cubicBezTo>
                        <a:pt x="10" y="0"/>
                        <a:pt x="10" y="0"/>
                        <a:pt x="10" y="0"/>
                      </a:cubicBezTo>
                      <a:cubicBezTo>
                        <a:pt x="9" y="0"/>
                        <a:pt x="9" y="0"/>
                        <a:pt x="9" y="0"/>
                      </a:cubicBezTo>
                      <a:cubicBezTo>
                        <a:pt x="8" y="0"/>
                        <a:pt x="8" y="0"/>
                        <a:pt x="8" y="0"/>
                      </a:cubicBezTo>
                      <a:cubicBezTo>
                        <a:pt x="7" y="0"/>
                        <a:pt x="7" y="0"/>
                        <a:pt x="7" y="0"/>
                      </a:cubicBezTo>
                      <a:cubicBezTo>
                        <a:pt x="7" y="0"/>
                        <a:pt x="7" y="0"/>
                        <a:pt x="7" y="0"/>
                      </a:cubicBezTo>
                      <a:cubicBezTo>
                        <a:pt x="6" y="1"/>
                        <a:pt x="6" y="1"/>
                        <a:pt x="6" y="1"/>
                      </a:cubicBezTo>
                      <a:cubicBezTo>
                        <a:pt x="6" y="1"/>
                        <a:pt x="6" y="1"/>
                        <a:pt x="6" y="1"/>
                      </a:cubicBezTo>
                      <a:cubicBezTo>
                        <a:pt x="6" y="2"/>
                        <a:pt x="6" y="2"/>
                        <a:pt x="6" y="2"/>
                      </a:cubicBezTo>
                      <a:cubicBezTo>
                        <a:pt x="5" y="2"/>
                        <a:pt x="5" y="2"/>
                        <a:pt x="5" y="2"/>
                      </a:cubicBezTo>
                      <a:cubicBezTo>
                        <a:pt x="5" y="2"/>
                        <a:pt x="5" y="2"/>
                        <a:pt x="5" y="2"/>
                      </a:cubicBezTo>
                      <a:cubicBezTo>
                        <a:pt x="4" y="2"/>
                        <a:pt x="3" y="2"/>
                        <a:pt x="3" y="2"/>
                      </a:cubicBez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74" name="Freeform 199"/>
                <p:cNvSpPr>
                  <a:spLocks/>
                </p:cNvSpPr>
                <p:nvPr/>
              </p:nvSpPr>
              <p:spPr bwMode="auto">
                <a:xfrm>
                  <a:off x="953" y="1311"/>
                  <a:ext cx="4" cy="1"/>
                </a:xfrm>
                <a:custGeom>
                  <a:avLst/>
                  <a:gdLst>
                    <a:gd name="T0" fmla="*/ 1 w 4"/>
                    <a:gd name="T1" fmla="*/ 1 h 1"/>
                    <a:gd name="T2" fmla="*/ 2 w 4"/>
                    <a:gd name="T3" fmla="*/ 1 h 1"/>
                    <a:gd name="T4" fmla="*/ 3 w 4"/>
                    <a:gd name="T5" fmla="*/ 1 h 1"/>
                    <a:gd name="T6" fmla="*/ 4 w 4"/>
                    <a:gd name="T7" fmla="*/ 1 h 1"/>
                    <a:gd name="T8" fmla="*/ 4 w 4"/>
                    <a:gd name="T9" fmla="*/ 0 h 1"/>
                    <a:gd name="T10" fmla="*/ 3 w 4"/>
                    <a:gd name="T11" fmla="*/ 0 h 1"/>
                    <a:gd name="T12" fmla="*/ 3 w 4"/>
                    <a:gd name="T13" fmla="*/ 0 h 1"/>
                    <a:gd name="T14" fmla="*/ 2 w 4"/>
                    <a:gd name="T15" fmla="*/ 0 h 1"/>
                    <a:gd name="T16" fmla="*/ 1 w 4"/>
                    <a:gd name="T17" fmla="*/ 0 h 1"/>
                    <a:gd name="T18" fmla="*/ 1 w 4"/>
                    <a:gd name="T19" fmla="*/ 0 h 1"/>
                    <a:gd name="T20" fmla="*/ 0 w 4"/>
                    <a:gd name="T21" fmla="*/ 0 h 1"/>
                    <a:gd name="T22" fmla="*/ 1 w 4"/>
                    <a:gd name="T23" fmla="*/ 1 h 1"/>
                    <a:gd name="T24" fmla="*/ 1 w 4"/>
                    <a:gd name="T2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1">
                      <a:moveTo>
                        <a:pt x="1" y="1"/>
                      </a:moveTo>
                      <a:lnTo>
                        <a:pt x="2" y="1"/>
                      </a:lnTo>
                      <a:lnTo>
                        <a:pt x="3" y="1"/>
                      </a:lnTo>
                      <a:lnTo>
                        <a:pt x="4" y="1"/>
                      </a:lnTo>
                      <a:lnTo>
                        <a:pt x="4" y="0"/>
                      </a:lnTo>
                      <a:lnTo>
                        <a:pt x="3" y="0"/>
                      </a:lnTo>
                      <a:lnTo>
                        <a:pt x="3" y="0"/>
                      </a:lnTo>
                      <a:lnTo>
                        <a:pt x="2" y="0"/>
                      </a:lnTo>
                      <a:lnTo>
                        <a:pt x="1" y="0"/>
                      </a:lnTo>
                      <a:lnTo>
                        <a:pt x="1" y="0"/>
                      </a:lnTo>
                      <a:lnTo>
                        <a:pt x="0" y="0"/>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75" name="Freeform 200"/>
                <p:cNvSpPr>
                  <a:spLocks/>
                </p:cNvSpPr>
                <p:nvPr/>
              </p:nvSpPr>
              <p:spPr bwMode="auto">
                <a:xfrm>
                  <a:off x="906" y="1616"/>
                  <a:ext cx="18" cy="35"/>
                </a:xfrm>
                <a:custGeom>
                  <a:avLst/>
                  <a:gdLst>
                    <a:gd name="T0" fmla="*/ 28 w 30"/>
                    <a:gd name="T1" fmla="*/ 6 h 59"/>
                    <a:gd name="T2" fmla="*/ 26 w 30"/>
                    <a:gd name="T3" fmla="*/ 1 h 59"/>
                    <a:gd name="T4" fmla="*/ 24 w 30"/>
                    <a:gd name="T5" fmla="*/ 1 h 59"/>
                    <a:gd name="T6" fmla="*/ 24 w 30"/>
                    <a:gd name="T7" fmla="*/ 3 h 59"/>
                    <a:gd name="T8" fmla="*/ 21 w 30"/>
                    <a:gd name="T9" fmla="*/ 6 h 59"/>
                    <a:gd name="T10" fmla="*/ 19 w 30"/>
                    <a:gd name="T11" fmla="*/ 6 h 59"/>
                    <a:gd name="T12" fmla="*/ 19 w 30"/>
                    <a:gd name="T13" fmla="*/ 8 h 59"/>
                    <a:gd name="T14" fmla="*/ 18 w 30"/>
                    <a:gd name="T15" fmla="*/ 10 h 59"/>
                    <a:gd name="T16" fmla="*/ 18 w 30"/>
                    <a:gd name="T17" fmla="*/ 10 h 59"/>
                    <a:gd name="T18" fmla="*/ 17 w 30"/>
                    <a:gd name="T19" fmla="*/ 11 h 59"/>
                    <a:gd name="T20" fmla="*/ 16 w 30"/>
                    <a:gd name="T21" fmla="*/ 13 h 59"/>
                    <a:gd name="T22" fmla="*/ 15 w 30"/>
                    <a:gd name="T23" fmla="*/ 13 h 59"/>
                    <a:gd name="T24" fmla="*/ 12 w 30"/>
                    <a:gd name="T25" fmla="*/ 15 h 59"/>
                    <a:gd name="T26" fmla="*/ 12 w 30"/>
                    <a:gd name="T27" fmla="*/ 15 h 59"/>
                    <a:gd name="T28" fmla="*/ 9 w 30"/>
                    <a:gd name="T29" fmla="*/ 16 h 59"/>
                    <a:gd name="T30" fmla="*/ 7 w 30"/>
                    <a:gd name="T31" fmla="*/ 17 h 59"/>
                    <a:gd name="T32" fmla="*/ 4 w 30"/>
                    <a:gd name="T33" fmla="*/ 20 h 59"/>
                    <a:gd name="T34" fmla="*/ 3 w 30"/>
                    <a:gd name="T35" fmla="*/ 24 h 59"/>
                    <a:gd name="T36" fmla="*/ 4 w 30"/>
                    <a:gd name="T37" fmla="*/ 28 h 59"/>
                    <a:gd name="T38" fmla="*/ 4 w 30"/>
                    <a:gd name="T39" fmla="*/ 32 h 59"/>
                    <a:gd name="T40" fmla="*/ 4 w 30"/>
                    <a:gd name="T41" fmla="*/ 33 h 59"/>
                    <a:gd name="T42" fmla="*/ 4 w 30"/>
                    <a:gd name="T43" fmla="*/ 34 h 59"/>
                    <a:gd name="T44" fmla="*/ 3 w 30"/>
                    <a:gd name="T45" fmla="*/ 37 h 59"/>
                    <a:gd name="T46" fmla="*/ 2 w 30"/>
                    <a:gd name="T47" fmla="*/ 39 h 59"/>
                    <a:gd name="T48" fmla="*/ 0 w 30"/>
                    <a:gd name="T49" fmla="*/ 41 h 59"/>
                    <a:gd name="T50" fmla="*/ 0 w 30"/>
                    <a:gd name="T51" fmla="*/ 43 h 59"/>
                    <a:gd name="T52" fmla="*/ 1 w 30"/>
                    <a:gd name="T53" fmla="*/ 48 h 59"/>
                    <a:gd name="T54" fmla="*/ 1 w 30"/>
                    <a:gd name="T55" fmla="*/ 50 h 59"/>
                    <a:gd name="T56" fmla="*/ 1 w 30"/>
                    <a:gd name="T57" fmla="*/ 53 h 59"/>
                    <a:gd name="T58" fmla="*/ 2 w 30"/>
                    <a:gd name="T59" fmla="*/ 55 h 59"/>
                    <a:gd name="T60" fmla="*/ 6 w 30"/>
                    <a:gd name="T61" fmla="*/ 58 h 59"/>
                    <a:gd name="T62" fmla="*/ 9 w 30"/>
                    <a:gd name="T63" fmla="*/ 59 h 59"/>
                    <a:gd name="T64" fmla="*/ 15 w 30"/>
                    <a:gd name="T65" fmla="*/ 56 h 59"/>
                    <a:gd name="T66" fmla="*/ 17 w 30"/>
                    <a:gd name="T67" fmla="*/ 52 h 59"/>
                    <a:gd name="T68" fmla="*/ 20 w 30"/>
                    <a:gd name="T69" fmla="*/ 43 h 59"/>
                    <a:gd name="T70" fmla="*/ 24 w 30"/>
                    <a:gd name="T71" fmla="*/ 29 h 59"/>
                    <a:gd name="T72" fmla="*/ 26 w 30"/>
                    <a:gd name="T73" fmla="*/ 21 h 59"/>
                    <a:gd name="T74" fmla="*/ 27 w 30"/>
                    <a:gd name="T75" fmla="*/ 17 h 59"/>
                    <a:gd name="T76" fmla="*/ 27 w 30"/>
                    <a:gd name="T77" fmla="*/ 14 h 59"/>
                    <a:gd name="T78" fmla="*/ 30 w 30"/>
                    <a:gd name="T79" fmla="*/ 14 h 59"/>
                    <a:gd name="T80" fmla="*/ 29 w 30"/>
                    <a:gd name="T81"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 h="59">
                      <a:moveTo>
                        <a:pt x="29" y="10"/>
                      </a:moveTo>
                      <a:cubicBezTo>
                        <a:pt x="29" y="9"/>
                        <a:pt x="28" y="6"/>
                        <a:pt x="28" y="6"/>
                      </a:cubicBezTo>
                      <a:cubicBezTo>
                        <a:pt x="28" y="6"/>
                        <a:pt x="27" y="3"/>
                        <a:pt x="27" y="3"/>
                      </a:cubicBezTo>
                      <a:cubicBezTo>
                        <a:pt x="26" y="1"/>
                        <a:pt x="26" y="1"/>
                        <a:pt x="26" y="1"/>
                      </a:cubicBezTo>
                      <a:cubicBezTo>
                        <a:pt x="25" y="0"/>
                        <a:pt x="25" y="0"/>
                        <a:pt x="25" y="0"/>
                      </a:cubicBezTo>
                      <a:cubicBezTo>
                        <a:pt x="25" y="0"/>
                        <a:pt x="24" y="0"/>
                        <a:pt x="24" y="1"/>
                      </a:cubicBezTo>
                      <a:cubicBezTo>
                        <a:pt x="24" y="1"/>
                        <a:pt x="23" y="1"/>
                        <a:pt x="23" y="1"/>
                      </a:cubicBezTo>
                      <a:cubicBezTo>
                        <a:pt x="23" y="1"/>
                        <a:pt x="24" y="2"/>
                        <a:pt x="24" y="3"/>
                      </a:cubicBezTo>
                      <a:cubicBezTo>
                        <a:pt x="24" y="3"/>
                        <a:pt x="23" y="4"/>
                        <a:pt x="23" y="4"/>
                      </a:cubicBezTo>
                      <a:cubicBezTo>
                        <a:pt x="23" y="4"/>
                        <a:pt x="21" y="6"/>
                        <a:pt x="21" y="6"/>
                      </a:cubicBezTo>
                      <a:cubicBezTo>
                        <a:pt x="20" y="7"/>
                        <a:pt x="21" y="6"/>
                        <a:pt x="21" y="6"/>
                      </a:cubicBezTo>
                      <a:cubicBezTo>
                        <a:pt x="19" y="6"/>
                        <a:pt x="19" y="6"/>
                        <a:pt x="19" y="6"/>
                      </a:cubicBezTo>
                      <a:cubicBezTo>
                        <a:pt x="19" y="6"/>
                        <a:pt x="19" y="6"/>
                        <a:pt x="19" y="7"/>
                      </a:cubicBezTo>
                      <a:cubicBezTo>
                        <a:pt x="19" y="7"/>
                        <a:pt x="20" y="7"/>
                        <a:pt x="19" y="8"/>
                      </a:cubicBezTo>
                      <a:cubicBezTo>
                        <a:pt x="19" y="8"/>
                        <a:pt x="18" y="9"/>
                        <a:pt x="18" y="9"/>
                      </a:cubicBezTo>
                      <a:cubicBezTo>
                        <a:pt x="18" y="10"/>
                        <a:pt x="18" y="10"/>
                        <a:pt x="18" y="10"/>
                      </a:cubicBezTo>
                      <a:cubicBezTo>
                        <a:pt x="19" y="10"/>
                        <a:pt x="19" y="10"/>
                        <a:pt x="19" y="10"/>
                      </a:cubicBezTo>
                      <a:cubicBezTo>
                        <a:pt x="18" y="10"/>
                        <a:pt x="18" y="10"/>
                        <a:pt x="18" y="10"/>
                      </a:cubicBezTo>
                      <a:cubicBezTo>
                        <a:pt x="18" y="11"/>
                        <a:pt x="18" y="11"/>
                        <a:pt x="18" y="11"/>
                      </a:cubicBezTo>
                      <a:cubicBezTo>
                        <a:pt x="17" y="11"/>
                        <a:pt x="17" y="11"/>
                        <a:pt x="17" y="11"/>
                      </a:cubicBezTo>
                      <a:cubicBezTo>
                        <a:pt x="16" y="12"/>
                        <a:pt x="16" y="12"/>
                        <a:pt x="16" y="12"/>
                      </a:cubicBezTo>
                      <a:cubicBezTo>
                        <a:pt x="16" y="12"/>
                        <a:pt x="16" y="13"/>
                        <a:pt x="16" y="13"/>
                      </a:cubicBezTo>
                      <a:cubicBezTo>
                        <a:pt x="17" y="14"/>
                        <a:pt x="15" y="13"/>
                        <a:pt x="15" y="13"/>
                      </a:cubicBezTo>
                      <a:cubicBezTo>
                        <a:pt x="15" y="13"/>
                        <a:pt x="15" y="13"/>
                        <a:pt x="15" y="13"/>
                      </a:cubicBezTo>
                      <a:cubicBezTo>
                        <a:pt x="13" y="14"/>
                        <a:pt x="13" y="14"/>
                        <a:pt x="13" y="14"/>
                      </a:cubicBezTo>
                      <a:cubicBezTo>
                        <a:pt x="12" y="15"/>
                        <a:pt x="12" y="15"/>
                        <a:pt x="12" y="15"/>
                      </a:cubicBezTo>
                      <a:cubicBezTo>
                        <a:pt x="12" y="16"/>
                        <a:pt x="12" y="16"/>
                        <a:pt x="12" y="16"/>
                      </a:cubicBezTo>
                      <a:cubicBezTo>
                        <a:pt x="12" y="15"/>
                        <a:pt x="12" y="15"/>
                        <a:pt x="12" y="15"/>
                      </a:cubicBezTo>
                      <a:cubicBezTo>
                        <a:pt x="12" y="15"/>
                        <a:pt x="10" y="15"/>
                        <a:pt x="10" y="15"/>
                      </a:cubicBezTo>
                      <a:cubicBezTo>
                        <a:pt x="9" y="15"/>
                        <a:pt x="9" y="16"/>
                        <a:pt x="9" y="16"/>
                      </a:cubicBezTo>
                      <a:cubicBezTo>
                        <a:pt x="7" y="16"/>
                        <a:pt x="7" y="16"/>
                        <a:pt x="7" y="16"/>
                      </a:cubicBezTo>
                      <a:cubicBezTo>
                        <a:pt x="7" y="17"/>
                        <a:pt x="7" y="17"/>
                        <a:pt x="7" y="17"/>
                      </a:cubicBezTo>
                      <a:cubicBezTo>
                        <a:pt x="7" y="17"/>
                        <a:pt x="4" y="17"/>
                        <a:pt x="4" y="17"/>
                      </a:cubicBezTo>
                      <a:cubicBezTo>
                        <a:pt x="4" y="18"/>
                        <a:pt x="4" y="19"/>
                        <a:pt x="4" y="20"/>
                      </a:cubicBezTo>
                      <a:cubicBezTo>
                        <a:pt x="4" y="20"/>
                        <a:pt x="3" y="22"/>
                        <a:pt x="3" y="22"/>
                      </a:cubicBezTo>
                      <a:cubicBezTo>
                        <a:pt x="3" y="22"/>
                        <a:pt x="3" y="24"/>
                        <a:pt x="3" y="24"/>
                      </a:cubicBezTo>
                      <a:cubicBezTo>
                        <a:pt x="3" y="24"/>
                        <a:pt x="3" y="27"/>
                        <a:pt x="3" y="27"/>
                      </a:cubicBezTo>
                      <a:cubicBezTo>
                        <a:pt x="3" y="28"/>
                        <a:pt x="4" y="28"/>
                        <a:pt x="4" y="28"/>
                      </a:cubicBezTo>
                      <a:cubicBezTo>
                        <a:pt x="4" y="29"/>
                        <a:pt x="4" y="30"/>
                        <a:pt x="4" y="30"/>
                      </a:cubicBezTo>
                      <a:cubicBezTo>
                        <a:pt x="4" y="30"/>
                        <a:pt x="4" y="32"/>
                        <a:pt x="4" y="32"/>
                      </a:cubicBezTo>
                      <a:cubicBezTo>
                        <a:pt x="4" y="32"/>
                        <a:pt x="4" y="32"/>
                        <a:pt x="4" y="32"/>
                      </a:cubicBezTo>
                      <a:cubicBezTo>
                        <a:pt x="4" y="33"/>
                        <a:pt x="4" y="33"/>
                        <a:pt x="4" y="33"/>
                      </a:cubicBezTo>
                      <a:cubicBezTo>
                        <a:pt x="4" y="33"/>
                        <a:pt x="5" y="34"/>
                        <a:pt x="5" y="34"/>
                      </a:cubicBezTo>
                      <a:cubicBezTo>
                        <a:pt x="5" y="34"/>
                        <a:pt x="4" y="34"/>
                        <a:pt x="4" y="34"/>
                      </a:cubicBezTo>
                      <a:cubicBezTo>
                        <a:pt x="4" y="34"/>
                        <a:pt x="3" y="35"/>
                        <a:pt x="3" y="36"/>
                      </a:cubicBezTo>
                      <a:cubicBezTo>
                        <a:pt x="3" y="36"/>
                        <a:pt x="3" y="37"/>
                        <a:pt x="3" y="37"/>
                      </a:cubicBezTo>
                      <a:cubicBezTo>
                        <a:pt x="3" y="37"/>
                        <a:pt x="2" y="38"/>
                        <a:pt x="2" y="38"/>
                      </a:cubicBezTo>
                      <a:cubicBezTo>
                        <a:pt x="2" y="39"/>
                        <a:pt x="2" y="39"/>
                        <a:pt x="2" y="39"/>
                      </a:cubicBezTo>
                      <a:cubicBezTo>
                        <a:pt x="2" y="39"/>
                        <a:pt x="1" y="40"/>
                        <a:pt x="0" y="40"/>
                      </a:cubicBezTo>
                      <a:cubicBezTo>
                        <a:pt x="0" y="40"/>
                        <a:pt x="0" y="40"/>
                        <a:pt x="0" y="41"/>
                      </a:cubicBezTo>
                      <a:cubicBezTo>
                        <a:pt x="0" y="41"/>
                        <a:pt x="0" y="42"/>
                        <a:pt x="0" y="42"/>
                      </a:cubicBezTo>
                      <a:cubicBezTo>
                        <a:pt x="0" y="43"/>
                        <a:pt x="0" y="43"/>
                        <a:pt x="0" y="43"/>
                      </a:cubicBezTo>
                      <a:cubicBezTo>
                        <a:pt x="0" y="43"/>
                        <a:pt x="0" y="46"/>
                        <a:pt x="0" y="46"/>
                      </a:cubicBezTo>
                      <a:cubicBezTo>
                        <a:pt x="0" y="47"/>
                        <a:pt x="1" y="48"/>
                        <a:pt x="1" y="48"/>
                      </a:cubicBezTo>
                      <a:cubicBezTo>
                        <a:pt x="1" y="49"/>
                        <a:pt x="1" y="49"/>
                        <a:pt x="1" y="49"/>
                      </a:cubicBezTo>
                      <a:cubicBezTo>
                        <a:pt x="1" y="50"/>
                        <a:pt x="1" y="50"/>
                        <a:pt x="1" y="50"/>
                      </a:cubicBezTo>
                      <a:cubicBezTo>
                        <a:pt x="1" y="50"/>
                        <a:pt x="1" y="51"/>
                        <a:pt x="1" y="52"/>
                      </a:cubicBezTo>
                      <a:cubicBezTo>
                        <a:pt x="0" y="53"/>
                        <a:pt x="1" y="52"/>
                        <a:pt x="1" y="53"/>
                      </a:cubicBezTo>
                      <a:cubicBezTo>
                        <a:pt x="1" y="53"/>
                        <a:pt x="1" y="53"/>
                        <a:pt x="2" y="53"/>
                      </a:cubicBezTo>
                      <a:cubicBezTo>
                        <a:pt x="2" y="55"/>
                        <a:pt x="2" y="55"/>
                        <a:pt x="2" y="55"/>
                      </a:cubicBezTo>
                      <a:cubicBezTo>
                        <a:pt x="2" y="55"/>
                        <a:pt x="4" y="57"/>
                        <a:pt x="5" y="57"/>
                      </a:cubicBezTo>
                      <a:cubicBezTo>
                        <a:pt x="6" y="58"/>
                        <a:pt x="5" y="58"/>
                        <a:pt x="6" y="58"/>
                      </a:cubicBezTo>
                      <a:cubicBezTo>
                        <a:pt x="6" y="58"/>
                        <a:pt x="7" y="59"/>
                        <a:pt x="7" y="59"/>
                      </a:cubicBezTo>
                      <a:cubicBezTo>
                        <a:pt x="8" y="59"/>
                        <a:pt x="9" y="59"/>
                        <a:pt x="9" y="59"/>
                      </a:cubicBezTo>
                      <a:cubicBezTo>
                        <a:pt x="9" y="59"/>
                        <a:pt x="12" y="57"/>
                        <a:pt x="12" y="57"/>
                      </a:cubicBezTo>
                      <a:cubicBezTo>
                        <a:pt x="13" y="57"/>
                        <a:pt x="15" y="57"/>
                        <a:pt x="15" y="56"/>
                      </a:cubicBezTo>
                      <a:cubicBezTo>
                        <a:pt x="15" y="56"/>
                        <a:pt x="16" y="54"/>
                        <a:pt x="16" y="54"/>
                      </a:cubicBezTo>
                      <a:cubicBezTo>
                        <a:pt x="16" y="54"/>
                        <a:pt x="17" y="52"/>
                        <a:pt x="17" y="52"/>
                      </a:cubicBezTo>
                      <a:cubicBezTo>
                        <a:pt x="18" y="51"/>
                        <a:pt x="19" y="46"/>
                        <a:pt x="19" y="45"/>
                      </a:cubicBezTo>
                      <a:cubicBezTo>
                        <a:pt x="19" y="44"/>
                        <a:pt x="20" y="43"/>
                        <a:pt x="20" y="43"/>
                      </a:cubicBezTo>
                      <a:cubicBezTo>
                        <a:pt x="20" y="43"/>
                        <a:pt x="22" y="36"/>
                        <a:pt x="22" y="35"/>
                      </a:cubicBezTo>
                      <a:cubicBezTo>
                        <a:pt x="22" y="35"/>
                        <a:pt x="24" y="29"/>
                        <a:pt x="24" y="29"/>
                      </a:cubicBezTo>
                      <a:cubicBezTo>
                        <a:pt x="25" y="28"/>
                        <a:pt x="26" y="25"/>
                        <a:pt x="26" y="24"/>
                      </a:cubicBezTo>
                      <a:cubicBezTo>
                        <a:pt x="26" y="23"/>
                        <a:pt x="26" y="21"/>
                        <a:pt x="26" y="21"/>
                      </a:cubicBezTo>
                      <a:cubicBezTo>
                        <a:pt x="27" y="20"/>
                        <a:pt x="28" y="18"/>
                        <a:pt x="28" y="18"/>
                      </a:cubicBezTo>
                      <a:cubicBezTo>
                        <a:pt x="28" y="18"/>
                        <a:pt x="27" y="17"/>
                        <a:pt x="27" y="17"/>
                      </a:cubicBezTo>
                      <a:cubicBezTo>
                        <a:pt x="27" y="17"/>
                        <a:pt x="27" y="15"/>
                        <a:pt x="27" y="14"/>
                      </a:cubicBezTo>
                      <a:cubicBezTo>
                        <a:pt x="27" y="14"/>
                        <a:pt x="27" y="14"/>
                        <a:pt x="27" y="14"/>
                      </a:cubicBezTo>
                      <a:cubicBezTo>
                        <a:pt x="29" y="16"/>
                        <a:pt x="29" y="16"/>
                        <a:pt x="29" y="16"/>
                      </a:cubicBezTo>
                      <a:cubicBezTo>
                        <a:pt x="30" y="14"/>
                        <a:pt x="30" y="14"/>
                        <a:pt x="30" y="14"/>
                      </a:cubicBezTo>
                      <a:cubicBezTo>
                        <a:pt x="30" y="14"/>
                        <a:pt x="30" y="12"/>
                        <a:pt x="30" y="12"/>
                      </a:cubicBezTo>
                      <a:cubicBezTo>
                        <a:pt x="30" y="12"/>
                        <a:pt x="29" y="10"/>
                        <a:pt x="2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76" name="Freeform 201"/>
                <p:cNvSpPr>
                  <a:spLocks/>
                </p:cNvSpPr>
                <p:nvPr/>
              </p:nvSpPr>
              <p:spPr bwMode="auto">
                <a:xfrm>
                  <a:off x="1124" y="1613"/>
                  <a:ext cx="3" cy="2"/>
                </a:xfrm>
                <a:custGeom>
                  <a:avLst/>
                  <a:gdLst>
                    <a:gd name="T0" fmla="*/ 3 w 5"/>
                    <a:gd name="T1" fmla="*/ 1 h 3"/>
                    <a:gd name="T2" fmla="*/ 1 w 5"/>
                    <a:gd name="T3" fmla="*/ 0 h 3"/>
                    <a:gd name="T4" fmla="*/ 0 w 5"/>
                    <a:gd name="T5" fmla="*/ 1 h 3"/>
                    <a:gd name="T6" fmla="*/ 0 w 5"/>
                    <a:gd name="T7" fmla="*/ 2 h 3"/>
                    <a:gd name="T8" fmla="*/ 1 w 5"/>
                    <a:gd name="T9" fmla="*/ 3 h 3"/>
                    <a:gd name="T10" fmla="*/ 2 w 5"/>
                    <a:gd name="T11" fmla="*/ 3 h 3"/>
                    <a:gd name="T12" fmla="*/ 2 w 5"/>
                    <a:gd name="T13" fmla="*/ 3 h 3"/>
                    <a:gd name="T14" fmla="*/ 3 w 5"/>
                    <a:gd name="T15" fmla="*/ 3 h 3"/>
                    <a:gd name="T16" fmla="*/ 4 w 5"/>
                    <a:gd name="T17" fmla="*/ 2 h 3"/>
                    <a:gd name="T18" fmla="*/ 5 w 5"/>
                    <a:gd name="T19" fmla="*/ 1 h 3"/>
                    <a:gd name="T20" fmla="*/ 4 w 5"/>
                    <a:gd name="T21" fmla="*/ 1 h 3"/>
                    <a:gd name="T22" fmla="*/ 3 w 5"/>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3">
                      <a:moveTo>
                        <a:pt x="3" y="1"/>
                      </a:moveTo>
                      <a:cubicBezTo>
                        <a:pt x="1" y="0"/>
                        <a:pt x="1" y="0"/>
                        <a:pt x="1" y="0"/>
                      </a:cubicBezTo>
                      <a:cubicBezTo>
                        <a:pt x="0" y="1"/>
                        <a:pt x="0" y="1"/>
                        <a:pt x="0" y="1"/>
                      </a:cubicBezTo>
                      <a:cubicBezTo>
                        <a:pt x="0" y="2"/>
                        <a:pt x="0" y="2"/>
                        <a:pt x="0" y="2"/>
                      </a:cubicBezTo>
                      <a:cubicBezTo>
                        <a:pt x="0" y="2"/>
                        <a:pt x="1" y="2"/>
                        <a:pt x="1" y="3"/>
                      </a:cubicBezTo>
                      <a:cubicBezTo>
                        <a:pt x="2" y="3"/>
                        <a:pt x="2" y="3"/>
                        <a:pt x="2" y="3"/>
                      </a:cubicBezTo>
                      <a:cubicBezTo>
                        <a:pt x="2" y="3"/>
                        <a:pt x="2" y="3"/>
                        <a:pt x="2" y="3"/>
                      </a:cubicBezTo>
                      <a:cubicBezTo>
                        <a:pt x="3" y="3"/>
                        <a:pt x="3" y="3"/>
                        <a:pt x="3" y="3"/>
                      </a:cubicBezTo>
                      <a:cubicBezTo>
                        <a:pt x="4" y="2"/>
                        <a:pt x="4" y="2"/>
                        <a:pt x="4" y="2"/>
                      </a:cubicBezTo>
                      <a:cubicBezTo>
                        <a:pt x="5" y="1"/>
                        <a:pt x="5" y="1"/>
                        <a:pt x="5" y="1"/>
                      </a:cubicBezTo>
                      <a:cubicBezTo>
                        <a:pt x="4" y="1"/>
                        <a:pt x="4" y="1"/>
                        <a:pt x="4" y="1"/>
                      </a:cubicBezTo>
                      <a:lnTo>
                        <a:pt x="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77" name="Freeform 202"/>
                <p:cNvSpPr>
                  <a:spLocks/>
                </p:cNvSpPr>
                <p:nvPr/>
              </p:nvSpPr>
              <p:spPr bwMode="auto">
                <a:xfrm>
                  <a:off x="1139" y="1620"/>
                  <a:ext cx="1" cy="1"/>
                </a:xfrm>
                <a:custGeom>
                  <a:avLst/>
                  <a:gdLst>
                    <a:gd name="T0" fmla="*/ 1 w 1"/>
                    <a:gd name="T1" fmla="*/ 0 h 1"/>
                    <a:gd name="T2" fmla="*/ 0 w 1"/>
                    <a:gd name="T3" fmla="*/ 1 h 1"/>
                    <a:gd name="T4" fmla="*/ 0 w 1"/>
                    <a:gd name="T5" fmla="*/ 1 h 1"/>
                    <a:gd name="T6" fmla="*/ 1 w 1"/>
                    <a:gd name="T7" fmla="*/ 1 h 1"/>
                    <a:gd name="T8" fmla="*/ 1 w 1"/>
                    <a:gd name="T9" fmla="*/ 1 h 1"/>
                    <a:gd name="T10" fmla="*/ 1 w 1"/>
                    <a:gd name="T11" fmla="*/ 1 h 1"/>
                    <a:gd name="T12" fmla="*/ 1 w 1"/>
                    <a:gd name="T13" fmla="*/ 0 h 1"/>
                    <a:gd name="T14" fmla="*/ 1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0"/>
                      </a:moveTo>
                      <a:lnTo>
                        <a:pt x="0" y="1"/>
                      </a:lnTo>
                      <a:lnTo>
                        <a:pt x="0" y="1"/>
                      </a:lnTo>
                      <a:lnTo>
                        <a:pt x="1" y="1"/>
                      </a:lnTo>
                      <a:lnTo>
                        <a:pt x="1" y="1"/>
                      </a:lnTo>
                      <a:lnTo>
                        <a:pt x="1" y="1"/>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78" name="Freeform 203"/>
                <p:cNvSpPr>
                  <a:spLocks/>
                </p:cNvSpPr>
                <p:nvPr/>
              </p:nvSpPr>
              <p:spPr bwMode="auto">
                <a:xfrm>
                  <a:off x="1081" y="1612"/>
                  <a:ext cx="102" cy="76"/>
                </a:xfrm>
                <a:custGeom>
                  <a:avLst/>
                  <a:gdLst>
                    <a:gd name="T0" fmla="*/ 171 w 173"/>
                    <a:gd name="T1" fmla="*/ 64 h 129"/>
                    <a:gd name="T2" fmla="*/ 163 w 173"/>
                    <a:gd name="T3" fmla="*/ 58 h 129"/>
                    <a:gd name="T4" fmla="*/ 156 w 173"/>
                    <a:gd name="T5" fmla="*/ 51 h 129"/>
                    <a:gd name="T6" fmla="*/ 153 w 173"/>
                    <a:gd name="T7" fmla="*/ 42 h 129"/>
                    <a:gd name="T8" fmla="*/ 142 w 173"/>
                    <a:gd name="T9" fmla="*/ 37 h 129"/>
                    <a:gd name="T10" fmla="*/ 140 w 173"/>
                    <a:gd name="T11" fmla="*/ 27 h 129"/>
                    <a:gd name="T12" fmla="*/ 135 w 173"/>
                    <a:gd name="T13" fmla="*/ 17 h 129"/>
                    <a:gd name="T14" fmla="*/ 130 w 173"/>
                    <a:gd name="T15" fmla="*/ 10 h 129"/>
                    <a:gd name="T16" fmla="*/ 126 w 173"/>
                    <a:gd name="T17" fmla="*/ 1 h 129"/>
                    <a:gd name="T18" fmla="*/ 123 w 173"/>
                    <a:gd name="T19" fmla="*/ 9 h 129"/>
                    <a:gd name="T20" fmla="*/ 120 w 173"/>
                    <a:gd name="T21" fmla="*/ 24 h 129"/>
                    <a:gd name="T22" fmla="*/ 110 w 173"/>
                    <a:gd name="T23" fmla="*/ 27 h 129"/>
                    <a:gd name="T24" fmla="*/ 101 w 173"/>
                    <a:gd name="T25" fmla="*/ 22 h 129"/>
                    <a:gd name="T26" fmla="*/ 98 w 173"/>
                    <a:gd name="T27" fmla="*/ 14 h 129"/>
                    <a:gd name="T28" fmla="*/ 100 w 173"/>
                    <a:gd name="T29" fmla="*/ 10 h 129"/>
                    <a:gd name="T30" fmla="*/ 99 w 173"/>
                    <a:gd name="T31" fmla="*/ 6 h 129"/>
                    <a:gd name="T32" fmla="*/ 94 w 173"/>
                    <a:gd name="T33" fmla="*/ 7 h 129"/>
                    <a:gd name="T34" fmla="*/ 85 w 173"/>
                    <a:gd name="T35" fmla="*/ 4 h 129"/>
                    <a:gd name="T36" fmla="*/ 82 w 173"/>
                    <a:gd name="T37" fmla="*/ 3 h 129"/>
                    <a:gd name="T38" fmla="*/ 75 w 173"/>
                    <a:gd name="T39" fmla="*/ 8 h 129"/>
                    <a:gd name="T40" fmla="*/ 71 w 173"/>
                    <a:gd name="T41" fmla="*/ 18 h 129"/>
                    <a:gd name="T42" fmla="*/ 65 w 173"/>
                    <a:gd name="T43" fmla="*/ 18 h 129"/>
                    <a:gd name="T44" fmla="*/ 57 w 173"/>
                    <a:gd name="T45" fmla="*/ 15 h 129"/>
                    <a:gd name="T46" fmla="*/ 52 w 173"/>
                    <a:gd name="T47" fmla="*/ 18 h 129"/>
                    <a:gd name="T48" fmla="*/ 49 w 173"/>
                    <a:gd name="T49" fmla="*/ 23 h 129"/>
                    <a:gd name="T50" fmla="*/ 45 w 173"/>
                    <a:gd name="T51" fmla="*/ 24 h 129"/>
                    <a:gd name="T52" fmla="*/ 45 w 173"/>
                    <a:gd name="T53" fmla="*/ 30 h 129"/>
                    <a:gd name="T54" fmla="*/ 39 w 173"/>
                    <a:gd name="T55" fmla="*/ 32 h 129"/>
                    <a:gd name="T56" fmla="*/ 34 w 173"/>
                    <a:gd name="T57" fmla="*/ 39 h 129"/>
                    <a:gd name="T58" fmla="*/ 21 w 173"/>
                    <a:gd name="T59" fmla="*/ 43 h 129"/>
                    <a:gd name="T60" fmla="*/ 10 w 173"/>
                    <a:gd name="T61" fmla="*/ 48 h 129"/>
                    <a:gd name="T62" fmla="*/ 5 w 173"/>
                    <a:gd name="T63" fmla="*/ 49 h 129"/>
                    <a:gd name="T64" fmla="*/ 2 w 173"/>
                    <a:gd name="T65" fmla="*/ 57 h 129"/>
                    <a:gd name="T66" fmla="*/ 5 w 173"/>
                    <a:gd name="T67" fmla="*/ 67 h 129"/>
                    <a:gd name="T68" fmla="*/ 3 w 173"/>
                    <a:gd name="T69" fmla="*/ 69 h 129"/>
                    <a:gd name="T70" fmla="*/ 4 w 173"/>
                    <a:gd name="T71" fmla="*/ 74 h 129"/>
                    <a:gd name="T72" fmla="*/ 9 w 173"/>
                    <a:gd name="T73" fmla="*/ 85 h 129"/>
                    <a:gd name="T74" fmla="*/ 11 w 173"/>
                    <a:gd name="T75" fmla="*/ 97 h 129"/>
                    <a:gd name="T76" fmla="*/ 9 w 173"/>
                    <a:gd name="T77" fmla="*/ 106 h 129"/>
                    <a:gd name="T78" fmla="*/ 17 w 173"/>
                    <a:gd name="T79" fmla="*/ 110 h 129"/>
                    <a:gd name="T80" fmla="*/ 28 w 173"/>
                    <a:gd name="T81" fmla="*/ 106 h 129"/>
                    <a:gd name="T82" fmla="*/ 39 w 173"/>
                    <a:gd name="T83" fmla="*/ 105 h 129"/>
                    <a:gd name="T84" fmla="*/ 45 w 173"/>
                    <a:gd name="T85" fmla="*/ 104 h 129"/>
                    <a:gd name="T86" fmla="*/ 57 w 173"/>
                    <a:gd name="T87" fmla="*/ 97 h 129"/>
                    <a:gd name="T88" fmla="*/ 76 w 173"/>
                    <a:gd name="T89" fmla="*/ 93 h 129"/>
                    <a:gd name="T90" fmla="*/ 86 w 173"/>
                    <a:gd name="T91" fmla="*/ 96 h 129"/>
                    <a:gd name="T92" fmla="*/ 91 w 173"/>
                    <a:gd name="T93" fmla="*/ 101 h 129"/>
                    <a:gd name="T94" fmla="*/ 96 w 173"/>
                    <a:gd name="T95" fmla="*/ 109 h 129"/>
                    <a:gd name="T96" fmla="*/ 102 w 173"/>
                    <a:gd name="T97" fmla="*/ 103 h 129"/>
                    <a:gd name="T98" fmla="*/ 106 w 173"/>
                    <a:gd name="T99" fmla="*/ 99 h 129"/>
                    <a:gd name="T100" fmla="*/ 104 w 173"/>
                    <a:gd name="T101" fmla="*/ 106 h 129"/>
                    <a:gd name="T102" fmla="*/ 105 w 173"/>
                    <a:gd name="T103" fmla="*/ 109 h 129"/>
                    <a:gd name="T104" fmla="*/ 107 w 173"/>
                    <a:gd name="T105" fmla="*/ 112 h 129"/>
                    <a:gd name="T106" fmla="*/ 112 w 173"/>
                    <a:gd name="T107" fmla="*/ 114 h 129"/>
                    <a:gd name="T108" fmla="*/ 116 w 173"/>
                    <a:gd name="T109" fmla="*/ 124 h 129"/>
                    <a:gd name="T110" fmla="*/ 124 w 173"/>
                    <a:gd name="T111" fmla="*/ 126 h 129"/>
                    <a:gd name="T112" fmla="*/ 134 w 173"/>
                    <a:gd name="T113" fmla="*/ 126 h 129"/>
                    <a:gd name="T114" fmla="*/ 137 w 173"/>
                    <a:gd name="T115" fmla="*/ 126 h 129"/>
                    <a:gd name="T116" fmla="*/ 145 w 173"/>
                    <a:gd name="T117" fmla="*/ 127 h 129"/>
                    <a:gd name="T118" fmla="*/ 155 w 173"/>
                    <a:gd name="T119" fmla="*/ 123 h 129"/>
                    <a:gd name="T120" fmla="*/ 163 w 173"/>
                    <a:gd name="T121" fmla="*/ 102 h 129"/>
                    <a:gd name="T122" fmla="*/ 173 w 173"/>
                    <a:gd name="T123"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3" h="129">
                      <a:moveTo>
                        <a:pt x="171" y="75"/>
                      </a:moveTo>
                      <a:cubicBezTo>
                        <a:pt x="170" y="74"/>
                        <a:pt x="170" y="74"/>
                        <a:pt x="170" y="74"/>
                      </a:cubicBezTo>
                      <a:cubicBezTo>
                        <a:pt x="171" y="71"/>
                        <a:pt x="171" y="71"/>
                        <a:pt x="171" y="71"/>
                      </a:cubicBezTo>
                      <a:cubicBezTo>
                        <a:pt x="171" y="68"/>
                        <a:pt x="171" y="68"/>
                        <a:pt x="171" y="68"/>
                      </a:cubicBezTo>
                      <a:cubicBezTo>
                        <a:pt x="171" y="67"/>
                        <a:pt x="171" y="67"/>
                        <a:pt x="171" y="67"/>
                      </a:cubicBezTo>
                      <a:cubicBezTo>
                        <a:pt x="171" y="66"/>
                        <a:pt x="171" y="66"/>
                        <a:pt x="171" y="66"/>
                      </a:cubicBezTo>
                      <a:cubicBezTo>
                        <a:pt x="171" y="65"/>
                        <a:pt x="171" y="65"/>
                        <a:pt x="171" y="65"/>
                      </a:cubicBezTo>
                      <a:cubicBezTo>
                        <a:pt x="171" y="65"/>
                        <a:pt x="171" y="65"/>
                        <a:pt x="171" y="65"/>
                      </a:cubicBezTo>
                      <a:cubicBezTo>
                        <a:pt x="171" y="64"/>
                        <a:pt x="171" y="64"/>
                        <a:pt x="171" y="64"/>
                      </a:cubicBezTo>
                      <a:cubicBezTo>
                        <a:pt x="171" y="62"/>
                        <a:pt x="171" y="62"/>
                        <a:pt x="171" y="62"/>
                      </a:cubicBezTo>
                      <a:cubicBezTo>
                        <a:pt x="170" y="63"/>
                        <a:pt x="170" y="63"/>
                        <a:pt x="170" y="63"/>
                      </a:cubicBezTo>
                      <a:cubicBezTo>
                        <a:pt x="170" y="64"/>
                        <a:pt x="170" y="64"/>
                        <a:pt x="170" y="64"/>
                      </a:cubicBezTo>
                      <a:cubicBezTo>
                        <a:pt x="170" y="64"/>
                        <a:pt x="170" y="65"/>
                        <a:pt x="169" y="65"/>
                      </a:cubicBezTo>
                      <a:cubicBezTo>
                        <a:pt x="168" y="64"/>
                        <a:pt x="168" y="63"/>
                        <a:pt x="168" y="63"/>
                      </a:cubicBezTo>
                      <a:cubicBezTo>
                        <a:pt x="168" y="63"/>
                        <a:pt x="168" y="62"/>
                        <a:pt x="167" y="61"/>
                      </a:cubicBezTo>
                      <a:cubicBezTo>
                        <a:pt x="166" y="61"/>
                        <a:pt x="166" y="61"/>
                        <a:pt x="165" y="60"/>
                      </a:cubicBezTo>
                      <a:cubicBezTo>
                        <a:pt x="165" y="59"/>
                        <a:pt x="165" y="59"/>
                        <a:pt x="165" y="59"/>
                      </a:cubicBezTo>
                      <a:cubicBezTo>
                        <a:pt x="163" y="58"/>
                        <a:pt x="163" y="58"/>
                        <a:pt x="163" y="58"/>
                      </a:cubicBezTo>
                      <a:cubicBezTo>
                        <a:pt x="163" y="58"/>
                        <a:pt x="163" y="57"/>
                        <a:pt x="163" y="57"/>
                      </a:cubicBezTo>
                      <a:cubicBezTo>
                        <a:pt x="163" y="57"/>
                        <a:pt x="161" y="57"/>
                        <a:pt x="161" y="57"/>
                      </a:cubicBezTo>
                      <a:cubicBezTo>
                        <a:pt x="160" y="54"/>
                        <a:pt x="160" y="54"/>
                        <a:pt x="160" y="54"/>
                      </a:cubicBezTo>
                      <a:cubicBezTo>
                        <a:pt x="160" y="52"/>
                        <a:pt x="160" y="52"/>
                        <a:pt x="160" y="52"/>
                      </a:cubicBezTo>
                      <a:cubicBezTo>
                        <a:pt x="160" y="51"/>
                        <a:pt x="160" y="51"/>
                        <a:pt x="160" y="51"/>
                      </a:cubicBezTo>
                      <a:cubicBezTo>
                        <a:pt x="159" y="52"/>
                        <a:pt x="159" y="52"/>
                        <a:pt x="159" y="52"/>
                      </a:cubicBezTo>
                      <a:cubicBezTo>
                        <a:pt x="157" y="50"/>
                        <a:pt x="157" y="50"/>
                        <a:pt x="157" y="50"/>
                      </a:cubicBezTo>
                      <a:cubicBezTo>
                        <a:pt x="157" y="51"/>
                        <a:pt x="157" y="51"/>
                        <a:pt x="157" y="51"/>
                      </a:cubicBezTo>
                      <a:cubicBezTo>
                        <a:pt x="156" y="51"/>
                        <a:pt x="156" y="51"/>
                        <a:pt x="156" y="51"/>
                      </a:cubicBezTo>
                      <a:cubicBezTo>
                        <a:pt x="155" y="51"/>
                        <a:pt x="155" y="51"/>
                        <a:pt x="155" y="51"/>
                      </a:cubicBezTo>
                      <a:cubicBezTo>
                        <a:pt x="155" y="49"/>
                        <a:pt x="155" y="49"/>
                        <a:pt x="155" y="49"/>
                      </a:cubicBezTo>
                      <a:cubicBezTo>
                        <a:pt x="155" y="48"/>
                        <a:pt x="155" y="48"/>
                        <a:pt x="155" y="48"/>
                      </a:cubicBezTo>
                      <a:cubicBezTo>
                        <a:pt x="154" y="47"/>
                        <a:pt x="154" y="47"/>
                        <a:pt x="154" y="47"/>
                      </a:cubicBezTo>
                      <a:cubicBezTo>
                        <a:pt x="154" y="46"/>
                        <a:pt x="154" y="46"/>
                        <a:pt x="154" y="46"/>
                      </a:cubicBezTo>
                      <a:cubicBezTo>
                        <a:pt x="153" y="44"/>
                        <a:pt x="153" y="44"/>
                        <a:pt x="153" y="44"/>
                      </a:cubicBezTo>
                      <a:cubicBezTo>
                        <a:pt x="152" y="44"/>
                        <a:pt x="152" y="44"/>
                        <a:pt x="152" y="44"/>
                      </a:cubicBezTo>
                      <a:cubicBezTo>
                        <a:pt x="151" y="43"/>
                        <a:pt x="151" y="43"/>
                        <a:pt x="151" y="43"/>
                      </a:cubicBezTo>
                      <a:cubicBezTo>
                        <a:pt x="153" y="42"/>
                        <a:pt x="153" y="42"/>
                        <a:pt x="153" y="42"/>
                      </a:cubicBezTo>
                      <a:cubicBezTo>
                        <a:pt x="152" y="42"/>
                        <a:pt x="152" y="42"/>
                        <a:pt x="152" y="42"/>
                      </a:cubicBezTo>
                      <a:cubicBezTo>
                        <a:pt x="150" y="41"/>
                        <a:pt x="150" y="41"/>
                        <a:pt x="150" y="41"/>
                      </a:cubicBezTo>
                      <a:cubicBezTo>
                        <a:pt x="149" y="40"/>
                        <a:pt x="149" y="40"/>
                        <a:pt x="149" y="40"/>
                      </a:cubicBezTo>
                      <a:cubicBezTo>
                        <a:pt x="148" y="39"/>
                        <a:pt x="148" y="39"/>
                        <a:pt x="148" y="39"/>
                      </a:cubicBezTo>
                      <a:cubicBezTo>
                        <a:pt x="148" y="39"/>
                        <a:pt x="148" y="39"/>
                        <a:pt x="148" y="39"/>
                      </a:cubicBezTo>
                      <a:cubicBezTo>
                        <a:pt x="147" y="38"/>
                        <a:pt x="147" y="38"/>
                        <a:pt x="147" y="38"/>
                      </a:cubicBezTo>
                      <a:cubicBezTo>
                        <a:pt x="145" y="38"/>
                        <a:pt x="145" y="38"/>
                        <a:pt x="145" y="38"/>
                      </a:cubicBezTo>
                      <a:cubicBezTo>
                        <a:pt x="144" y="37"/>
                        <a:pt x="144" y="37"/>
                        <a:pt x="144" y="37"/>
                      </a:cubicBezTo>
                      <a:cubicBezTo>
                        <a:pt x="142" y="37"/>
                        <a:pt x="142" y="37"/>
                        <a:pt x="142" y="37"/>
                      </a:cubicBezTo>
                      <a:cubicBezTo>
                        <a:pt x="142" y="35"/>
                        <a:pt x="142" y="35"/>
                        <a:pt x="142" y="35"/>
                      </a:cubicBezTo>
                      <a:cubicBezTo>
                        <a:pt x="142" y="34"/>
                        <a:pt x="142" y="34"/>
                        <a:pt x="142" y="34"/>
                      </a:cubicBezTo>
                      <a:cubicBezTo>
                        <a:pt x="141" y="33"/>
                        <a:pt x="141" y="33"/>
                        <a:pt x="141" y="33"/>
                      </a:cubicBezTo>
                      <a:cubicBezTo>
                        <a:pt x="141" y="33"/>
                        <a:pt x="141" y="33"/>
                        <a:pt x="141" y="33"/>
                      </a:cubicBezTo>
                      <a:cubicBezTo>
                        <a:pt x="141" y="32"/>
                        <a:pt x="141" y="32"/>
                        <a:pt x="141" y="32"/>
                      </a:cubicBezTo>
                      <a:cubicBezTo>
                        <a:pt x="141" y="32"/>
                        <a:pt x="141" y="31"/>
                        <a:pt x="141" y="30"/>
                      </a:cubicBezTo>
                      <a:cubicBezTo>
                        <a:pt x="141" y="30"/>
                        <a:pt x="141" y="29"/>
                        <a:pt x="141" y="29"/>
                      </a:cubicBezTo>
                      <a:cubicBezTo>
                        <a:pt x="140" y="28"/>
                        <a:pt x="140" y="28"/>
                        <a:pt x="140" y="28"/>
                      </a:cubicBezTo>
                      <a:cubicBezTo>
                        <a:pt x="140" y="27"/>
                        <a:pt x="140" y="27"/>
                        <a:pt x="140" y="27"/>
                      </a:cubicBezTo>
                      <a:cubicBezTo>
                        <a:pt x="139" y="26"/>
                        <a:pt x="139" y="26"/>
                        <a:pt x="139" y="26"/>
                      </a:cubicBezTo>
                      <a:cubicBezTo>
                        <a:pt x="138" y="26"/>
                        <a:pt x="138" y="26"/>
                        <a:pt x="138" y="26"/>
                      </a:cubicBezTo>
                      <a:cubicBezTo>
                        <a:pt x="138" y="24"/>
                        <a:pt x="138" y="24"/>
                        <a:pt x="138" y="24"/>
                      </a:cubicBezTo>
                      <a:cubicBezTo>
                        <a:pt x="138" y="23"/>
                        <a:pt x="138" y="23"/>
                        <a:pt x="138" y="23"/>
                      </a:cubicBezTo>
                      <a:cubicBezTo>
                        <a:pt x="138" y="22"/>
                        <a:pt x="138" y="22"/>
                        <a:pt x="138" y="22"/>
                      </a:cubicBezTo>
                      <a:cubicBezTo>
                        <a:pt x="137" y="21"/>
                        <a:pt x="137" y="21"/>
                        <a:pt x="137" y="21"/>
                      </a:cubicBezTo>
                      <a:cubicBezTo>
                        <a:pt x="137" y="19"/>
                        <a:pt x="137" y="19"/>
                        <a:pt x="137" y="19"/>
                      </a:cubicBezTo>
                      <a:cubicBezTo>
                        <a:pt x="137" y="18"/>
                        <a:pt x="137" y="18"/>
                        <a:pt x="137" y="18"/>
                      </a:cubicBezTo>
                      <a:cubicBezTo>
                        <a:pt x="135" y="17"/>
                        <a:pt x="135" y="17"/>
                        <a:pt x="135" y="17"/>
                      </a:cubicBezTo>
                      <a:cubicBezTo>
                        <a:pt x="134" y="16"/>
                        <a:pt x="134" y="16"/>
                        <a:pt x="134" y="16"/>
                      </a:cubicBezTo>
                      <a:cubicBezTo>
                        <a:pt x="134" y="15"/>
                        <a:pt x="134" y="15"/>
                        <a:pt x="134" y="15"/>
                      </a:cubicBezTo>
                      <a:cubicBezTo>
                        <a:pt x="133" y="15"/>
                        <a:pt x="133" y="15"/>
                        <a:pt x="133" y="15"/>
                      </a:cubicBezTo>
                      <a:cubicBezTo>
                        <a:pt x="132" y="16"/>
                        <a:pt x="132" y="16"/>
                        <a:pt x="132" y="16"/>
                      </a:cubicBezTo>
                      <a:cubicBezTo>
                        <a:pt x="131" y="16"/>
                        <a:pt x="131" y="16"/>
                        <a:pt x="131" y="16"/>
                      </a:cubicBezTo>
                      <a:cubicBezTo>
                        <a:pt x="131" y="15"/>
                        <a:pt x="131" y="15"/>
                        <a:pt x="131" y="15"/>
                      </a:cubicBezTo>
                      <a:cubicBezTo>
                        <a:pt x="130" y="13"/>
                        <a:pt x="130" y="13"/>
                        <a:pt x="130" y="13"/>
                      </a:cubicBezTo>
                      <a:cubicBezTo>
                        <a:pt x="130" y="12"/>
                        <a:pt x="130" y="12"/>
                        <a:pt x="130" y="12"/>
                      </a:cubicBezTo>
                      <a:cubicBezTo>
                        <a:pt x="130" y="10"/>
                        <a:pt x="130" y="10"/>
                        <a:pt x="130" y="10"/>
                      </a:cubicBezTo>
                      <a:cubicBezTo>
                        <a:pt x="130" y="9"/>
                        <a:pt x="130" y="9"/>
                        <a:pt x="130" y="9"/>
                      </a:cubicBezTo>
                      <a:cubicBezTo>
                        <a:pt x="129" y="9"/>
                        <a:pt x="129" y="9"/>
                        <a:pt x="129" y="9"/>
                      </a:cubicBezTo>
                      <a:cubicBezTo>
                        <a:pt x="128" y="7"/>
                        <a:pt x="128" y="7"/>
                        <a:pt x="128" y="7"/>
                      </a:cubicBezTo>
                      <a:cubicBezTo>
                        <a:pt x="129" y="6"/>
                        <a:pt x="129" y="6"/>
                        <a:pt x="129" y="6"/>
                      </a:cubicBezTo>
                      <a:cubicBezTo>
                        <a:pt x="128" y="6"/>
                        <a:pt x="128" y="6"/>
                        <a:pt x="128" y="6"/>
                      </a:cubicBezTo>
                      <a:cubicBezTo>
                        <a:pt x="127" y="5"/>
                        <a:pt x="127" y="5"/>
                        <a:pt x="127" y="5"/>
                      </a:cubicBezTo>
                      <a:cubicBezTo>
                        <a:pt x="127" y="3"/>
                        <a:pt x="127" y="3"/>
                        <a:pt x="127" y="3"/>
                      </a:cubicBezTo>
                      <a:cubicBezTo>
                        <a:pt x="127" y="1"/>
                        <a:pt x="127" y="1"/>
                        <a:pt x="127" y="1"/>
                      </a:cubicBezTo>
                      <a:cubicBezTo>
                        <a:pt x="126" y="1"/>
                        <a:pt x="126" y="1"/>
                        <a:pt x="126" y="1"/>
                      </a:cubicBezTo>
                      <a:cubicBezTo>
                        <a:pt x="126" y="1"/>
                        <a:pt x="126" y="1"/>
                        <a:pt x="126" y="1"/>
                      </a:cubicBezTo>
                      <a:cubicBezTo>
                        <a:pt x="125" y="0"/>
                        <a:pt x="125" y="0"/>
                        <a:pt x="125" y="0"/>
                      </a:cubicBezTo>
                      <a:cubicBezTo>
                        <a:pt x="124" y="1"/>
                        <a:pt x="124" y="1"/>
                        <a:pt x="124" y="1"/>
                      </a:cubicBezTo>
                      <a:cubicBezTo>
                        <a:pt x="124" y="3"/>
                        <a:pt x="124" y="3"/>
                        <a:pt x="124" y="3"/>
                      </a:cubicBezTo>
                      <a:cubicBezTo>
                        <a:pt x="124" y="4"/>
                        <a:pt x="124" y="4"/>
                        <a:pt x="124" y="4"/>
                      </a:cubicBezTo>
                      <a:cubicBezTo>
                        <a:pt x="123" y="6"/>
                        <a:pt x="123" y="6"/>
                        <a:pt x="123" y="6"/>
                      </a:cubicBezTo>
                      <a:cubicBezTo>
                        <a:pt x="122" y="6"/>
                        <a:pt x="122" y="6"/>
                        <a:pt x="122" y="6"/>
                      </a:cubicBezTo>
                      <a:cubicBezTo>
                        <a:pt x="122" y="8"/>
                        <a:pt x="122" y="8"/>
                        <a:pt x="122" y="8"/>
                      </a:cubicBezTo>
                      <a:cubicBezTo>
                        <a:pt x="123" y="9"/>
                        <a:pt x="123" y="9"/>
                        <a:pt x="123" y="9"/>
                      </a:cubicBezTo>
                      <a:cubicBezTo>
                        <a:pt x="122" y="10"/>
                        <a:pt x="122" y="10"/>
                        <a:pt x="122" y="10"/>
                      </a:cubicBezTo>
                      <a:cubicBezTo>
                        <a:pt x="122" y="10"/>
                        <a:pt x="122" y="11"/>
                        <a:pt x="122" y="11"/>
                      </a:cubicBezTo>
                      <a:cubicBezTo>
                        <a:pt x="122" y="12"/>
                        <a:pt x="121" y="14"/>
                        <a:pt x="121" y="14"/>
                      </a:cubicBezTo>
                      <a:cubicBezTo>
                        <a:pt x="121" y="15"/>
                        <a:pt x="121" y="15"/>
                        <a:pt x="121" y="15"/>
                      </a:cubicBezTo>
                      <a:cubicBezTo>
                        <a:pt x="121" y="17"/>
                        <a:pt x="121" y="17"/>
                        <a:pt x="121" y="17"/>
                      </a:cubicBezTo>
                      <a:cubicBezTo>
                        <a:pt x="122" y="19"/>
                        <a:pt x="122" y="19"/>
                        <a:pt x="122" y="19"/>
                      </a:cubicBezTo>
                      <a:cubicBezTo>
                        <a:pt x="121" y="20"/>
                        <a:pt x="121" y="20"/>
                        <a:pt x="121" y="20"/>
                      </a:cubicBezTo>
                      <a:cubicBezTo>
                        <a:pt x="121" y="22"/>
                        <a:pt x="121" y="22"/>
                        <a:pt x="121" y="22"/>
                      </a:cubicBezTo>
                      <a:cubicBezTo>
                        <a:pt x="120" y="24"/>
                        <a:pt x="120" y="24"/>
                        <a:pt x="120" y="24"/>
                      </a:cubicBezTo>
                      <a:cubicBezTo>
                        <a:pt x="120" y="26"/>
                        <a:pt x="120" y="26"/>
                        <a:pt x="120" y="26"/>
                      </a:cubicBezTo>
                      <a:cubicBezTo>
                        <a:pt x="119" y="27"/>
                        <a:pt x="119" y="27"/>
                        <a:pt x="119" y="27"/>
                      </a:cubicBezTo>
                      <a:cubicBezTo>
                        <a:pt x="118" y="29"/>
                        <a:pt x="118" y="29"/>
                        <a:pt x="118" y="29"/>
                      </a:cubicBezTo>
                      <a:cubicBezTo>
                        <a:pt x="116" y="31"/>
                        <a:pt x="116" y="31"/>
                        <a:pt x="116" y="31"/>
                      </a:cubicBezTo>
                      <a:cubicBezTo>
                        <a:pt x="116" y="31"/>
                        <a:pt x="116" y="31"/>
                        <a:pt x="116" y="31"/>
                      </a:cubicBezTo>
                      <a:cubicBezTo>
                        <a:pt x="116" y="31"/>
                        <a:pt x="113" y="30"/>
                        <a:pt x="113" y="29"/>
                      </a:cubicBezTo>
                      <a:cubicBezTo>
                        <a:pt x="112" y="29"/>
                        <a:pt x="112" y="29"/>
                        <a:pt x="112" y="29"/>
                      </a:cubicBezTo>
                      <a:cubicBezTo>
                        <a:pt x="111" y="28"/>
                        <a:pt x="111" y="28"/>
                        <a:pt x="111" y="28"/>
                      </a:cubicBezTo>
                      <a:cubicBezTo>
                        <a:pt x="110" y="27"/>
                        <a:pt x="110" y="27"/>
                        <a:pt x="110" y="27"/>
                      </a:cubicBezTo>
                      <a:cubicBezTo>
                        <a:pt x="109" y="27"/>
                        <a:pt x="109" y="27"/>
                        <a:pt x="109" y="27"/>
                      </a:cubicBezTo>
                      <a:cubicBezTo>
                        <a:pt x="108" y="27"/>
                        <a:pt x="108" y="27"/>
                        <a:pt x="108" y="27"/>
                      </a:cubicBezTo>
                      <a:cubicBezTo>
                        <a:pt x="106" y="25"/>
                        <a:pt x="106" y="25"/>
                        <a:pt x="106" y="25"/>
                      </a:cubicBezTo>
                      <a:cubicBezTo>
                        <a:pt x="105" y="24"/>
                        <a:pt x="105" y="24"/>
                        <a:pt x="105" y="24"/>
                      </a:cubicBezTo>
                      <a:cubicBezTo>
                        <a:pt x="103" y="23"/>
                        <a:pt x="103" y="23"/>
                        <a:pt x="103" y="23"/>
                      </a:cubicBezTo>
                      <a:cubicBezTo>
                        <a:pt x="102" y="22"/>
                        <a:pt x="102" y="22"/>
                        <a:pt x="102" y="22"/>
                      </a:cubicBezTo>
                      <a:cubicBezTo>
                        <a:pt x="102" y="21"/>
                        <a:pt x="102" y="21"/>
                        <a:pt x="102" y="21"/>
                      </a:cubicBezTo>
                      <a:cubicBezTo>
                        <a:pt x="101" y="22"/>
                        <a:pt x="101" y="22"/>
                        <a:pt x="101" y="22"/>
                      </a:cubicBezTo>
                      <a:cubicBezTo>
                        <a:pt x="101" y="22"/>
                        <a:pt x="101" y="22"/>
                        <a:pt x="101" y="22"/>
                      </a:cubicBezTo>
                      <a:cubicBezTo>
                        <a:pt x="100" y="22"/>
                        <a:pt x="100" y="22"/>
                        <a:pt x="100" y="22"/>
                      </a:cubicBezTo>
                      <a:cubicBezTo>
                        <a:pt x="99" y="21"/>
                        <a:pt x="99" y="21"/>
                        <a:pt x="99" y="21"/>
                      </a:cubicBezTo>
                      <a:cubicBezTo>
                        <a:pt x="98" y="20"/>
                        <a:pt x="98" y="20"/>
                        <a:pt x="98" y="20"/>
                      </a:cubicBezTo>
                      <a:cubicBezTo>
                        <a:pt x="96" y="19"/>
                        <a:pt x="96" y="19"/>
                        <a:pt x="96" y="19"/>
                      </a:cubicBezTo>
                      <a:cubicBezTo>
                        <a:pt x="96" y="18"/>
                        <a:pt x="96" y="18"/>
                        <a:pt x="96" y="18"/>
                      </a:cubicBezTo>
                      <a:cubicBezTo>
                        <a:pt x="95" y="18"/>
                        <a:pt x="95" y="18"/>
                        <a:pt x="95" y="18"/>
                      </a:cubicBezTo>
                      <a:cubicBezTo>
                        <a:pt x="95" y="17"/>
                        <a:pt x="95" y="17"/>
                        <a:pt x="95" y="17"/>
                      </a:cubicBezTo>
                      <a:cubicBezTo>
                        <a:pt x="95" y="17"/>
                        <a:pt x="96" y="16"/>
                        <a:pt x="97" y="15"/>
                      </a:cubicBezTo>
                      <a:cubicBezTo>
                        <a:pt x="98" y="14"/>
                        <a:pt x="98" y="14"/>
                        <a:pt x="98" y="14"/>
                      </a:cubicBezTo>
                      <a:cubicBezTo>
                        <a:pt x="98" y="14"/>
                        <a:pt x="98" y="14"/>
                        <a:pt x="98" y="14"/>
                      </a:cubicBezTo>
                      <a:cubicBezTo>
                        <a:pt x="98" y="14"/>
                        <a:pt x="98" y="14"/>
                        <a:pt x="99" y="14"/>
                      </a:cubicBezTo>
                      <a:cubicBezTo>
                        <a:pt x="99" y="14"/>
                        <a:pt x="98" y="13"/>
                        <a:pt x="98" y="13"/>
                      </a:cubicBezTo>
                      <a:cubicBezTo>
                        <a:pt x="97" y="13"/>
                        <a:pt x="97" y="13"/>
                        <a:pt x="97" y="13"/>
                      </a:cubicBezTo>
                      <a:cubicBezTo>
                        <a:pt x="97" y="12"/>
                        <a:pt x="97" y="12"/>
                        <a:pt x="97" y="12"/>
                      </a:cubicBezTo>
                      <a:cubicBezTo>
                        <a:pt x="98" y="11"/>
                        <a:pt x="98" y="11"/>
                        <a:pt x="98" y="11"/>
                      </a:cubicBezTo>
                      <a:cubicBezTo>
                        <a:pt x="99" y="11"/>
                        <a:pt x="99" y="11"/>
                        <a:pt x="99" y="11"/>
                      </a:cubicBezTo>
                      <a:cubicBezTo>
                        <a:pt x="100" y="11"/>
                        <a:pt x="100" y="11"/>
                        <a:pt x="100" y="11"/>
                      </a:cubicBezTo>
                      <a:cubicBezTo>
                        <a:pt x="100" y="10"/>
                        <a:pt x="100" y="10"/>
                        <a:pt x="100" y="10"/>
                      </a:cubicBezTo>
                      <a:cubicBezTo>
                        <a:pt x="100" y="10"/>
                        <a:pt x="100" y="10"/>
                        <a:pt x="100" y="10"/>
                      </a:cubicBezTo>
                      <a:cubicBezTo>
                        <a:pt x="100" y="9"/>
                        <a:pt x="100" y="9"/>
                        <a:pt x="100" y="9"/>
                      </a:cubicBezTo>
                      <a:cubicBezTo>
                        <a:pt x="100" y="9"/>
                        <a:pt x="100" y="9"/>
                        <a:pt x="100" y="9"/>
                      </a:cubicBezTo>
                      <a:cubicBezTo>
                        <a:pt x="100" y="9"/>
                        <a:pt x="101" y="8"/>
                        <a:pt x="101" y="8"/>
                      </a:cubicBezTo>
                      <a:cubicBezTo>
                        <a:pt x="102" y="8"/>
                        <a:pt x="101" y="7"/>
                        <a:pt x="101" y="7"/>
                      </a:cubicBezTo>
                      <a:cubicBezTo>
                        <a:pt x="100" y="6"/>
                        <a:pt x="100" y="6"/>
                        <a:pt x="100" y="6"/>
                      </a:cubicBezTo>
                      <a:cubicBezTo>
                        <a:pt x="100" y="6"/>
                        <a:pt x="100" y="6"/>
                        <a:pt x="100" y="6"/>
                      </a:cubicBezTo>
                      <a:cubicBezTo>
                        <a:pt x="99" y="6"/>
                        <a:pt x="99" y="6"/>
                        <a:pt x="99" y="6"/>
                      </a:cubicBezTo>
                      <a:cubicBezTo>
                        <a:pt x="99" y="6"/>
                        <a:pt x="99" y="6"/>
                        <a:pt x="99" y="6"/>
                      </a:cubicBezTo>
                      <a:cubicBezTo>
                        <a:pt x="99" y="8"/>
                        <a:pt x="99" y="8"/>
                        <a:pt x="99" y="8"/>
                      </a:cubicBezTo>
                      <a:cubicBezTo>
                        <a:pt x="98" y="7"/>
                        <a:pt x="98" y="7"/>
                        <a:pt x="98" y="7"/>
                      </a:cubicBezTo>
                      <a:cubicBezTo>
                        <a:pt x="97" y="7"/>
                        <a:pt x="97" y="7"/>
                        <a:pt x="97" y="7"/>
                      </a:cubicBezTo>
                      <a:cubicBezTo>
                        <a:pt x="97" y="5"/>
                        <a:pt x="97" y="5"/>
                        <a:pt x="97" y="5"/>
                      </a:cubicBezTo>
                      <a:cubicBezTo>
                        <a:pt x="96" y="5"/>
                        <a:pt x="96" y="5"/>
                        <a:pt x="96" y="5"/>
                      </a:cubicBezTo>
                      <a:cubicBezTo>
                        <a:pt x="96" y="6"/>
                        <a:pt x="96" y="6"/>
                        <a:pt x="96" y="6"/>
                      </a:cubicBezTo>
                      <a:cubicBezTo>
                        <a:pt x="95" y="6"/>
                        <a:pt x="95" y="6"/>
                        <a:pt x="95" y="6"/>
                      </a:cubicBezTo>
                      <a:cubicBezTo>
                        <a:pt x="94" y="7"/>
                        <a:pt x="94" y="7"/>
                        <a:pt x="94" y="7"/>
                      </a:cubicBezTo>
                      <a:cubicBezTo>
                        <a:pt x="94" y="7"/>
                        <a:pt x="94" y="7"/>
                        <a:pt x="94" y="7"/>
                      </a:cubicBezTo>
                      <a:cubicBezTo>
                        <a:pt x="93" y="6"/>
                        <a:pt x="93" y="6"/>
                        <a:pt x="93" y="6"/>
                      </a:cubicBezTo>
                      <a:cubicBezTo>
                        <a:pt x="92" y="6"/>
                        <a:pt x="92" y="6"/>
                        <a:pt x="92" y="6"/>
                      </a:cubicBezTo>
                      <a:cubicBezTo>
                        <a:pt x="91" y="6"/>
                        <a:pt x="91" y="6"/>
                        <a:pt x="91" y="6"/>
                      </a:cubicBezTo>
                      <a:cubicBezTo>
                        <a:pt x="90" y="5"/>
                        <a:pt x="90" y="5"/>
                        <a:pt x="90" y="5"/>
                      </a:cubicBezTo>
                      <a:cubicBezTo>
                        <a:pt x="89" y="5"/>
                        <a:pt x="89" y="5"/>
                        <a:pt x="89" y="5"/>
                      </a:cubicBezTo>
                      <a:cubicBezTo>
                        <a:pt x="88" y="5"/>
                        <a:pt x="88" y="5"/>
                        <a:pt x="88" y="5"/>
                      </a:cubicBezTo>
                      <a:cubicBezTo>
                        <a:pt x="87" y="4"/>
                        <a:pt x="87" y="4"/>
                        <a:pt x="87" y="4"/>
                      </a:cubicBezTo>
                      <a:cubicBezTo>
                        <a:pt x="86" y="4"/>
                        <a:pt x="86" y="4"/>
                        <a:pt x="86" y="4"/>
                      </a:cubicBezTo>
                      <a:cubicBezTo>
                        <a:pt x="85" y="4"/>
                        <a:pt x="85" y="4"/>
                        <a:pt x="85" y="4"/>
                      </a:cubicBezTo>
                      <a:cubicBezTo>
                        <a:pt x="85" y="3"/>
                        <a:pt x="85" y="3"/>
                        <a:pt x="85" y="3"/>
                      </a:cubicBezTo>
                      <a:cubicBezTo>
                        <a:pt x="84" y="3"/>
                        <a:pt x="84" y="3"/>
                        <a:pt x="84" y="3"/>
                      </a:cubicBezTo>
                      <a:cubicBezTo>
                        <a:pt x="83" y="3"/>
                        <a:pt x="83" y="3"/>
                        <a:pt x="83" y="3"/>
                      </a:cubicBezTo>
                      <a:cubicBezTo>
                        <a:pt x="83" y="2"/>
                        <a:pt x="83" y="2"/>
                        <a:pt x="83" y="2"/>
                      </a:cubicBezTo>
                      <a:cubicBezTo>
                        <a:pt x="82" y="2"/>
                        <a:pt x="82" y="2"/>
                        <a:pt x="82" y="2"/>
                      </a:cubicBezTo>
                      <a:cubicBezTo>
                        <a:pt x="81" y="2"/>
                        <a:pt x="81" y="2"/>
                        <a:pt x="81" y="2"/>
                      </a:cubicBezTo>
                      <a:cubicBezTo>
                        <a:pt x="80" y="3"/>
                        <a:pt x="80" y="3"/>
                        <a:pt x="80" y="3"/>
                      </a:cubicBezTo>
                      <a:cubicBezTo>
                        <a:pt x="81" y="3"/>
                        <a:pt x="81" y="3"/>
                        <a:pt x="81" y="3"/>
                      </a:cubicBezTo>
                      <a:cubicBezTo>
                        <a:pt x="81" y="3"/>
                        <a:pt x="82" y="3"/>
                        <a:pt x="82" y="3"/>
                      </a:cubicBezTo>
                      <a:cubicBezTo>
                        <a:pt x="83" y="3"/>
                        <a:pt x="83" y="4"/>
                        <a:pt x="83" y="4"/>
                      </a:cubicBezTo>
                      <a:cubicBezTo>
                        <a:pt x="83" y="6"/>
                        <a:pt x="83" y="6"/>
                        <a:pt x="83" y="6"/>
                      </a:cubicBezTo>
                      <a:cubicBezTo>
                        <a:pt x="81" y="7"/>
                        <a:pt x="81" y="7"/>
                        <a:pt x="81" y="7"/>
                      </a:cubicBezTo>
                      <a:cubicBezTo>
                        <a:pt x="80" y="7"/>
                        <a:pt x="80" y="7"/>
                        <a:pt x="80" y="7"/>
                      </a:cubicBezTo>
                      <a:cubicBezTo>
                        <a:pt x="78" y="7"/>
                        <a:pt x="78" y="7"/>
                        <a:pt x="78" y="7"/>
                      </a:cubicBezTo>
                      <a:cubicBezTo>
                        <a:pt x="77" y="7"/>
                        <a:pt x="77" y="7"/>
                        <a:pt x="77" y="7"/>
                      </a:cubicBezTo>
                      <a:cubicBezTo>
                        <a:pt x="76" y="7"/>
                        <a:pt x="76" y="7"/>
                        <a:pt x="76" y="7"/>
                      </a:cubicBezTo>
                      <a:cubicBezTo>
                        <a:pt x="76" y="8"/>
                        <a:pt x="76" y="8"/>
                        <a:pt x="76" y="8"/>
                      </a:cubicBezTo>
                      <a:cubicBezTo>
                        <a:pt x="75" y="8"/>
                        <a:pt x="75" y="8"/>
                        <a:pt x="75" y="8"/>
                      </a:cubicBezTo>
                      <a:cubicBezTo>
                        <a:pt x="74" y="9"/>
                        <a:pt x="74" y="9"/>
                        <a:pt x="74" y="9"/>
                      </a:cubicBezTo>
                      <a:cubicBezTo>
                        <a:pt x="73" y="9"/>
                        <a:pt x="73" y="9"/>
                        <a:pt x="73" y="9"/>
                      </a:cubicBezTo>
                      <a:cubicBezTo>
                        <a:pt x="73" y="10"/>
                        <a:pt x="73" y="10"/>
                        <a:pt x="73" y="10"/>
                      </a:cubicBezTo>
                      <a:cubicBezTo>
                        <a:pt x="73" y="12"/>
                        <a:pt x="73" y="12"/>
                        <a:pt x="73" y="12"/>
                      </a:cubicBezTo>
                      <a:cubicBezTo>
                        <a:pt x="71" y="13"/>
                        <a:pt x="71" y="13"/>
                        <a:pt x="71" y="13"/>
                      </a:cubicBezTo>
                      <a:cubicBezTo>
                        <a:pt x="71" y="14"/>
                        <a:pt x="71" y="14"/>
                        <a:pt x="71" y="14"/>
                      </a:cubicBezTo>
                      <a:cubicBezTo>
                        <a:pt x="70" y="16"/>
                        <a:pt x="70" y="16"/>
                        <a:pt x="70" y="16"/>
                      </a:cubicBezTo>
                      <a:cubicBezTo>
                        <a:pt x="71" y="18"/>
                        <a:pt x="71" y="18"/>
                        <a:pt x="71" y="18"/>
                      </a:cubicBezTo>
                      <a:cubicBezTo>
                        <a:pt x="71" y="18"/>
                        <a:pt x="71" y="18"/>
                        <a:pt x="71" y="18"/>
                      </a:cubicBezTo>
                      <a:cubicBezTo>
                        <a:pt x="71" y="19"/>
                        <a:pt x="71" y="19"/>
                        <a:pt x="71" y="19"/>
                      </a:cubicBezTo>
                      <a:cubicBezTo>
                        <a:pt x="69" y="19"/>
                        <a:pt x="69" y="19"/>
                        <a:pt x="69" y="19"/>
                      </a:cubicBezTo>
                      <a:cubicBezTo>
                        <a:pt x="68" y="19"/>
                        <a:pt x="68" y="19"/>
                        <a:pt x="68" y="19"/>
                      </a:cubicBezTo>
                      <a:cubicBezTo>
                        <a:pt x="68" y="18"/>
                        <a:pt x="68" y="18"/>
                        <a:pt x="68" y="18"/>
                      </a:cubicBezTo>
                      <a:cubicBezTo>
                        <a:pt x="66" y="18"/>
                        <a:pt x="66" y="18"/>
                        <a:pt x="66" y="18"/>
                      </a:cubicBezTo>
                      <a:cubicBezTo>
                        <a:pt x="65" y="19"/>
                        <a:pt x="65" y="19"/>
                        <a:pt x="65" y="19"/>
                      </a:cubicBezTo>
                      <a:cubicBezTo>
                        <a:pt x="65" y="20"/>
                        <a:pt x="65" y="20"/>
                        <a:pt x="65" y="20"/>
                      </a:cubicBezTo>
                      <a:cubicBezTo>
                        <a:pt x="64" y="21"/>
                        <a:pt x="64" y="21"/>
                        <a:pt x="64" y="21"/>
                      </a:cubicBezTo>
                      <a:cubicBezTo>
                        <a:pt x="65" y="18"/>
                        <a:pt x="65" y="18"/>
                        <a:pt x="65" y="18"/>
                      </a:cubicBezTo>
                      <a:cubicBezTo>
                        <a:pt x="63" y="17"/>
                        <a:pt x="63" y="17"/>
                        <a:pt x="63" y="17"/>
                      </a:cubicBezTo>
                      <a:cubicBezTo>
                        <a:pt x="62" y="16"/>
                        <a:pt x="62" y="16"/>
                        <a:pt x="62" y="16"/>
                      </a:cubicBezTo>
                      <a:cubicBezTo>
                        <a:pt x="62" y="15"/>
                        <a:pt x="62" y="15"/>
                        <a:pt x="62" y="15"/>
                      </a:cubicBezTo>
                      <a:cubicBezTo>
                        <a:pt x="61" y="14"/>
                        <a:pt x="61" y="14"/>
                        <a:pt x="61" y="14"/>
                      </a:cubicBezTo>
                      <a:cubicBezTo>
                        <a:pt x="60" y="14"/>
                        <a:pt x="60" y="14"/>
                        <a:pt x="60" y="14"/>
                      </a:cubicBezTo>
                      <a:cubicBezTo>
                        <a:pt x="59" y="13"/>
                        <a:pt x="59" y="13"/>
                        <a:pt x="59" y="13"/>
                      </a:cubicBezTo>
                      <a:cubicBezTo>
                        <a:pt x="59" y="13"/>
                        <a:pt x="59" y="14"/>
                        <a:pt x="59" y="14"/>
                      </a:cubicBezTo>
                      <a:cubicBezTo>
                        <a:pt x="58" y="15"/>
                        <a:pt x="58" y="15"/>
                        <a:pt x="58" y="15"/>
                      </a:cubicBezTo>
                      <a:cubicBezTo>
                        <a:pt x="57" y="15"/>
                        <a:pt x="57" y="15"/>
                        <a:pt x="57" y="15"/>
                      </a:cubicBezTo>
                      <a:cubicBezTo>
                        <a:pt x="56" y="15"/>
                        <a:pt x="56" y="15"/>
                        <a:pt x="56" y="15"/>
                      </a:cubicBezTo>
                      <a:cubicBezTo>
                        <a:pt x="56" y="15"/>
                        <a:pt x="56" y="15"/>
                        <a:pt x="56" y="15"/>
                      </a:cubicBezTo>
                      <a:cubicBezTo>
                        <a:pt x="56" y="15"/>
                        <a:pt x="56" y="15"/>
                        <a:pt x="55" y="15"/>
                      </a:cubicBezTo>
                      <a:cubicBezTo>
                        <a:pt x="55" y="16"/>
                        <a:pt x="55" y="16"/>
                        <a:pt x="55" y="16"/>
                      </a:cubicBezTo>
                      <a:cubicBezTo>
                        <a:pt x="54" y="17"/>
                        <a:pt x="54" y="17"/>
                        <a:pt x="54" y="17"/>
                      </a:cubicBezTo>
                      <a:cubicBezTo>
                        <a:pt x="54" y="17"/>
                        <a:pt x="54" y="17"/>
                        <a:pt x="54" y="17"/>
                      </a:cubicBezTo>
                      <a:cubicBezTo>
                        <a:pt x="53" y="17"/>
                        <a:pt x="53" y="17"/>
                        <a:pt x="53" y="17"/>
                      </a:cubicBezTo>
                      <a:cubicBezTo>
                        <a:pt x="52" y="17"/>
                        <a:pt x="52" y="17"/>
                        <a:pt x="52" y="17"/>
                      </a:cubicBezTo>
                      <a:cubicBezTo>
                        <a:pt x="52" y="18"/>
                        <a:pt x="52" y="18"/>
                        <a:pt x="52" y="18"/>
                      </a:cubicBezTo>
                      <a:cubicBezTo>
                        <a:pt x="52" y="19"/>
                        <a:pt x="52" y="19"/>
                        <a:pt x="52" y="19"/>
                      </a:cubicBezTo>
                      <a:cubicBezTo>
                        <a:pt x="51" y="19"/>
                        <a:pt x="51" y="19"/>
                        <a:pt x="51" y="19"/>
                      </a:cubicBezTo>
                      <a:cubicBezTo>
                        <a:pt x="51" y="20"/>
                        <a:pt x="51" y="20"/>
                        <a:pt x="51" y="20"/>
                      </a:cubicBezTo>
                      <a:cubicBezTo>
                        <a:pt x="52" y="21"/>
                        <a:pt x="52" y="21"/>
                        <a:pt x="52" y="21"/>
                      </a:cubicBezTo>
                      <a:cubicBezTo>
                        <a:pt x="51" y="21"/>
                        <a:pt x="51" y="21"/>
                        <a:pt x="51" y="21"/>
                      </a:cubicBezTo>
                      <a:cubicBezTo>
                        <a:pt x="50" y="20"/>
                        <a:pt x="50" y="20"/>
                        <a:pt x="50" y="20"/>
                      </a:cubicBezTo>
                      <a:cubicBezTo>
                        <a:pt x="49" y="21"/>
                        <a:pt x="49" y="21"/>
                        <a:pt x="49" y="21"/>
                      </a:cubicBezTo>
                      <a:cubicBezTo>
                        <a:pt x="48" y="21"/>
                        <a:pt x="48" y="21"/>
                        <a:pt x="48" y="21"/>
                      </a:cubicBezTo>
                      <a:cubicBezTo>
                        <a:pt x="49" y="23"/>
                        <a:pt x="49" y="23"/>
                        <a:pt x="49" y="23"/>
                      </a:cubicBezTo>
                      <a:cubicBezTo>
                        <a:pt x="49" y="23"/>
                        <a:pt x="49" y="23"/>
                        <a:pt x="49" y="23"/>
                      </a:cubicBezTo>
                      <a:cubicBezTo>
                        <a:pt x="49" y="24"/>
                        <a:pt x="49" y="24"/>
                        <a:pt x="49" y="24"/>
                      </a:cubicBezTo>
                      <a:cubicBezTo>
                        <a:pt x="49" y="24"/>
                        <a:pt x="49" y="24"/>
                        <a:pt x="49" y="24"/>
                      </a:cubicBezTo>
                      <a:cubicBezTo>
                        <a:pt x="50" y="25"/>
                        <a:pt x="50" y="25"/>
                        <a:pt x="50" y="25"/>
                      </a:cubicBezTo>
                      <a:cubicBezTo>
                        <a:pt x="48" y="25"/>
                        <a:pt x="48" y="25"/>
                        <a:pt x="48" y="25"/>
                      </a:cubicBezTo>
                      <a:cubicBezTo>
                        <a:pt x="47" y="25"/>
                        <a:pt x="47" y="25"/>
                        <a:pt x="47" y="25"/>
                      </a:cubicBezTo>
                      <a:cubicBezTo>
                        <a:pt x="46" y="25"/>
                        <a:pt x="46" y="25"/>
                        <a:pt x="46" y="25"/>
                      </a:cubicBezTo>
                      <a:cubicBezTo>
                        <a:pt x="45" y="24"/>
                        <a:pt x="45" y="24"/>
                        <a:pt x="45" y="24"/>
                      </a:cubicBezTo>
                      <a:cubicBezTo>
                        <a:pt x="45" y="24"/>
                        <a:pt x="45" y="24"/>
                        <a:pt x="45" y="24"/>
                      </a:cubicBezTo>
                      <a:cubicBezTo>
                        <a:pt x="45" y="25"/>
                        <a:pt x="45" y="25"/>
                        <a:pt x="45" y="25"/>
                      </a:cubicBezTo>
                      <a:cubicBezTo>
                        <a:pt x="45" y="25"/>
                        <a:pt x="45" y="25"/>
                        <a:pt x="45" y="25"/>
                      </a:cubicBezTo>
                      <a:cubicBezTo>
                        <a:pt x="45" y="26"/>
                        <a:pt x="45" y="26"/>
                        <a:pt x="45" y="26"/>
                      </a:cubicBezTo>
                      <a:cubicBezTo>
                        <a:pt x="46" y="27"/>
                        <a:pt x="46" y="27"/>
                        <a:pt x="46" y="27"/>
                      </a:cubicBezTo>
                      <a:cubicBezTo>
                        <a:pt x="46" y="27"/>
                        <a:pt x="46" y="27"/>
                        <a:pt x="46" y="27"/>
                      </a:cubicBezTo>
                      <a:cubicBezTo>
                        <a:pt x="46" y="27"/>
                        <a:pt x="46" y="27"/>
                        <a:pt x="46" y="27"/>
                      </a:cubicBezTo>
                      <a:cubicBezTo>
                        <a:pt x="46" y="28"/>
                        <a:pt x="46" y="28"/>
                        <a:pt x="46" y="28"/>
                      </a:cubicBezTo>
                      <a:cubicBezTo>
                        <a:pt x="45" y="28"/>
                        <a:pt x="45" y="28"/>
                        <a:pt x="45" y="28"/>
                      </a:cubicBezTo>
                      <a:cubicBezTo>
                        <a:pt x="45" y="30"/>
                        <a:pt x="45" y="30"/>
                        <a:pt x="45" y="30"/>
                      </a:cubicBezTo>
                      <a:cubicBezTo>
                        <a:pt x="44" y="29"/>
                        <a:pt x="44" y="29"/>
                        <a:pt x="44" y="29"/>
                      </a:cubicBezTo>
                      <a:cubicBezTo>
                        <a:pt x="42" y="25"/>
                        <a:pt x="42" y="25"/>
                        <a:pt x="42" y="25"/>
                      </a:cubicBezTo>
                      <a:cubicBezTo>
                        <a:pt x="41" y="26"/>
                        <a:pt x="41" y="26"/>
                        <a:pt x="41" y="26"/>
                      </a:cubicBezTo>
                      <a:cubicBezTo>
                        <a:pt x="40" y="27"/>
                        <a:pt x="40" y="27"/>
                        <a:pt x="40" y="27"/>
                      </a:cubicBezTo>
                      <a:cubicBezTo>
                        <a:pt x="40" y="27"/>
                        <a:pt x="40" y="27"/>
                        <a:pt x="40" y="27"/>
                      </a:cubicBezTo>
                      <a:cubicBezTo>
                        <a:pt x="40" y="27"/>
                        <a:pt x="39" y="28"/>
                        <a:pt x="39" y="28"/>
                      </a:cubicBezTo>
                      <a:cubicBezTo>
                        <a:pt x="39" y="29"/>
                        <a:pt x="39" y="29"/>
                        <a:pt x="39" y="29"/>
                      </a:cubicBezTo>
                      <a:cubicBezTo>
                        <a:pt x="39" y="30"/>
                        <a:pt x="39" y="30"/>
                        <a:pt x="39" y="30"/>
                      </a:cubicBezTo>
                      <a:cubicBezTo>
                        <a:pt x="39" y="32"/>
                        <a:pt x="39" y="32"/>
                        <a:pt x="39" y="32"/>
                      </a:cubicBezTo>
                      <a:cubicBezTo>
                        <a:pt x="40" y="32"/>
                        <a:pt x="40" y="32"/>
                        <a:pt x="40" y="32"/>
                      </a:cubicBezTo>
                      <a:cubicBezTo>
                        <a:pt x="39" y="33"/>
                        <a:pt x="39" y="33"/>
                        <a:pt x="39" y="33"/>
                      </a:cubicBezTo>
                      <a:cubicBezTo>
                        <a:pt x="38" y="34"/>
                        <a:pt x="38" y="34"/>
                        <a:pt x="38" y="34"/>
                      </a:cubicBezTo>
                      <a:cubicBezTo>
                        <a:pt x="37" y="34"/>
                        <a:pt x="37" y="34"/>
                        <a:pt x="37" y="34"/>
                      </a:cubicBezTo>
                      <a:cubicBezTo>
                        <a:pt x="37" y="35"/>
                        <a:pt x="37" y="35"/>
                        <a:pt x="37" y="35"/>
                      </a:cubicBezTo>
                      <a:cubicBezTo>
                        <a:pt x="36" y="35"/>
                        <a:pt x="36" y="35"/>
                        <a:pt x="36" y="35"/>
                      </a:cubicBezTo>
                      <a:cubicBezTo>
                        <a:pt x="36" y="36"/>
                        <a:pt x="36" y="36"/>
                        <a:pt x="36" y="36"/>
                      </a:cubicBezTo>
                      <a:cubicBezTo>
                        <a:pt x="35" y="37"/>
                        <a:pt x="35" y="37"/>
                        <a:pt x="35" y="37"/>
                      </a:cubicBezTo>
                      <a:cubicBezTo>
                        <a:pt x="34" y="39"/>
                        <a:pt x="34" y="39"/>
                        <a:pt x="34" y="39"/>
                      </a:cubicBezTo>
                      <a:cubicBezTo>
                        <a:pt x="33" y="39"/>
                        <a:pt x="33" y="39"/>
                        <a:pt x="33" y="39"/>
                      </a:cubicBezTo>
                      <a:cubicBezTo>
                        <a:pt x="32" y="40"/>
                        <a:pt x="32" y="40"/>
                        <a:pt x="32" y="40"/>
                      </a:cubicBezTo>
                      <a:cubicBezTo>
                        <a:pt x="30" y="40"/>
                        <a:pt x="30" y="40"/>
                        <a:pt x="30" y="40"/>
                      </a:cubicBezTo>
                      <a:cubicBezTo>
                        <a:pt x="30" y="40"/>
                        <a:pt x="29" y="41"/>
                        <a:pt x="28" y="41"/>
                      </a:cubicBezTo>
                      <a:cubicBezTo>
                        <a:pt x="28" y="41"/>
                        <a:pt x="26" y="40"/>
                        <a:pt x="26" y="40"/>
                      </a:cubicBezTo>
                      <a:cubicBezTo>
                        <a:pt x="26" y="40"/>
                        <a:pt x="25" y="41"/>
                        <a:pt x="25" y="41"/>
                      </a:cubicBezTo>
                      <a:cubicBezTo>
                        <a:pt x="25" y="42"/>
                        <a:pt x="24" y="42"/>
                        <a:pt x="24" y="42"/>
                      </a:cubicBezTo>
                      <a:cubicBezTo>
                        <a:pt x="22" y="42"/>
                        <a:pt x="22" y="42"/>
                        <a:pt x="22" y="42"/>
                      </a:cubicBezTo>
                      <a:cubicBezTo>
                        <a:pt x="21" y="43"/>
                        <a:pt x="21" y="43"/>
                        <a:pt x="21" y="43"/>
                      </a:cubicBezTo>
                      <a:cubicBezTo>
                        <a:pt x="20" y="44"/>
                        <a:pt x="20" y="44"/>
                        <a:pt x="20" y="44"/>
                      </a:cubicBezTo>
                      <a:cubicBezTo>
                        <a:pt x="18" y="44"/>
                        <a:pt x="18" y="44"/>
                        <a:pt x="18" y="44"/>
                      </a:cubicBezTo>
                      <a:cubicBezTo>
                        <a:pt x="17" y="44"/>
                        <a:pt x="17" y="44"/>
                        <a:pt x="17" y="44"/>
                      </a:cubicBezTo>
                      <a:cubicBezTo>
                        <a:pt x="15" y="44"/>
                        <a:pt x="15" y="44"/>
                        <a:pt x="15" y="44"/>
                      </a:cubicBezTo>
                      <a:cubicBezTo>
                        <a:pt x="14" y="44"/>
                        <a:pt x="14" y="44"/>
                        <a:pt x="14" y="44"/>
                      </a:cubicBezTo>
                      <a:cubicBezTo>
                        <a:pt x="13" y="45"/>
                        <a:pt x="13" y="45"/>
                        <a:pt x="13" y="45"/>
                      </a:cubicBezTo>
                      <a:cubicBezTo>
                        <a:pt x="12" y="46"/>
                        <a:pt x="12" y="46"/>
                        <a:pt x="12" y="46"/>
                      </a:cubicBezTo>
                      <a:cubicBezTo>
                        <a:pt x="11" y="47"/>
                        <a:pt x="11" y="47"/>
                        <a:pt x="11" y="47"/>
                      </a:cubicBezTo>
                      <a:cubicBezTo>
                        <a:pt x="10" y="48"/>
                        <a:pt x="10" y="48"/>
                        <a:pt x="10" y="48"/>
                      </a:cubicBezTo>
                      <a:cubicBezTo>
                        <a:pt x="9" y="48"/>
                        <a:pt x="9" y="48"/>
                        <a:pt x="9" y="48"/>
                      </a:cubicBezTo>
                      <a:cubicBezTo>
                        <a:pt x="7" y="49"/>
                        <a:pt x="7" y="49"/>
                        <a:pt x="7" y="49"/>
                      </a:cubicBezTo>
                      <a:cubicBezTo>
                        <a:pt x="7" y="50"/>
                        <a:pt x="7" y="50"/>
                        <a:pt x="7" y="50"/>
                      </a:cubicBezTo>
                      <a:cubicBezTo>
                        <a:pt x="6" y="51"/>
                        <a:pt x="6" y="51"/>
                        <a:pt x="6" y="51"/>
                      </a:cubicBezTo>
                      <a:cubicBezTo>
                        <a:pt x="5" y="51"/>
                        <a:pt x="5" y="51"/>
                        <a:pt x="5" y="51"/>
                      </a:cubicBezTo>
                      <a:cubicBezTo>
                        <a:pt x="5" y="51"/>
                        <a:pt x="5" y="51"/>
                        <a:pt x="5" y="51"/>
                      </a:cubicBezTo>
                      <a:cubicBezTo>
                        <a:pt x="4" y="51"/>
                        <a:pt x="4" y="51"/>
                        <a:pt x="4" y="51"/>
                      </a:cubicBezTo>
                      <a:cubicBezTo>
                        <a:pt x="4" y="50"/>
                        <a:pt x="4" y="50"/>
                        <a:pt x="4" y="50"/>
                      </a:cubicBezTo>
                      <a:cubicBezTo>
                        <a:pt x="5" y="49"/>
                        <a:pt x="5" y="49"/>
                        <a:pt x="5" y="49"/>
                      </a:cubicBezTo>
                      <a:cubicBezTo>
                        <a:pt x="4" y="49"/>
                        <a:pt x="4" y="49"/>
                        <a:pt x="4" y="49"/>
                      </a:cubicBezTo>
                      <a:cubicBezTo>
                        <a:pt x="4" y="50"/>
                        <a:pt x="4" y="50"/>
                        <a:pt x="4" y="50"/>
                      </a:cubicBezTo>
                      <a:cubicBezTo>
                        <a:pt x="3" y="51"/>
                        <a:pt x="3" y="51"/>
                        <a:pt x="3" y="51"/>
                      </a:cubicBezTo>
                      <a:cubicBezTo>
                        <a:pt x="3" y="52"/>
                        <a:pt x="3" y="52"/>
                        <a:pt x="3" y="52"/>
                      </a:cubicBezTo>
                      <a:cubicBezTo>
                        <a:pt x="3" y="53"/>
                        <a:pt x="3" y="53"/>
                        <a:pt x="3" y="53"/>
                      </a:cubicBezTo>
                      <a:cubicBezTo>
                        <a:pt x="4" y="55"/>
                        <a:pt x="4" y="55"/>
                        <a:pt x="4" y="55"/>
                      </a:cubicBezTo>
                      <a:cubicBezTo>
                        <a:pt x="4" y="55"/>
                        <a:pt x="4" y="55"/>
                        <a:pt x="4" y="55"/>
                      </a:cubicBezTo>
                      <a:cubicBezTo>
                        <a:pt x="3" y="56"/>
                        <a:pt x="3" y="56"/>
                        <a:pt x="3" y="56"/>
                      </a:cubicBezTo>
                      <a:cubicBezTo>
                        <a:pt x="2" y="57"/>
                        <a:pt x="2" y="57"/>
                        <a:pt x="2" y="57"/>
                      </a:cubicBezTo>
                      <a:cubicBezTo>
                        <a:pt x="2" y="58"/>
                        <a:pt x="2" y="58"/>
                        <a:pt x="2" y="58"/>
                      </a:cubicBezTo>
                      <a:cubicBezTo>
                        <a:pt x="2" y="58"/>
                        <a:pt x="2" y="60"/>
                        <a:pt x="2" y="60"/>
                      </a:cubicBezTo>
                      <a:cubicBezTo>
                        <a:pt x="2" y="60"/>
                        <a:pt x="2" y="61"/>
                        <a:pt x="2" y="61"/>
                      </a:cubicBezTo>
                      <a:cubicBezTo>
                        <a:pt x="2" y="62"/>
                        <a:pt x="2" y="62"/>
                        <a:pt x="2" y="62"/>
                      </a:cubicBezTo>
                      <a:cubicBezTo>
                        <a:pt x="3" y="63"/>
                        <a:pt x="3" y="63"/>
                        <a:pt x="3" y="63"/>
                      </a:cubicBezTo>
                      <a:cubicBezTo>
                        <a:pt x="4" y="64"/>
                        <a:pt x="4" y="64"/>
                        <a:pt x="4" y="64"/>
                      </a:cubicBezTo>
                      <a:cubicBezTo>
                        <a:pt x="4" y="65"/>
                        <a:pt x="4" y="65"/>
                        <a:pt x="4" y="65"/>
                      </a:cubicBezTo>
                      <a:cubicBezTo>
                        <a:pt x="5" y="66"/>
                        <a:pt x="5" y="66"/>
                        <a:pt x="5" y="66"/>
                      </a:cubicBezTo>
                      <a:cubicBezTo>
                        <a:pt x="5" y="67"/>
                        <a:pt x="5" y="67"/>
                        <a:pt x="5" y="67"/>
                      </a:cubicBezTo>
                      <a:cubicBezTo>
                        <a:pt x="5" y="69"/>
                        <a:pt x="5" y="69"/>
                        <a:pt x="5" y="69"/>
                      </a:cubicBezTo>
                      <a:cubicBezTo>
                        <a:pt x="4" y="69"/>
                        <a:pt x="4" y="69"/>
                        <a:pt x="4" y="69"/>
                      </a:cubicBezTo>
                      <a:cubicBezTo>
                        <a:pt x="4" y="68"/>
                        <a:pt x="4" y="68"/>
                        <a:pt x="4" y="68"/>
                      </a:cubicBezTo>
                      <a:cubicBezTo>
                        <a:pt x="4" y="67"/>
                        <a:pt x="4" y="67"/>
                        <a:pt x="4" y="67"/>
                      </a:cubicBezTo>
                      <a:cubicBezTo>
                        <a:pt x="3" y="67"/>
                        <a:pt x="3" y="67"/>
                        <a:pt x="3" y="67"/>
                      </a:cubicBezTo>
                      <a:cubicBezTo>
                        <a:pt x="2" y="66"/>
                        <a:pt x="2" y="66"/>
                        <a:pt x="2" y="66"/>
                      </a:cubicBezTo>
                      <a:cubicBezTo>
                        <a:pt x="2" y="67"/>
                        <a:pt x="2" y="67"/>
                        <a:pt x="2" y="67"/>
                      </a:cubicBezTo>
                      <a:cubicBezTo>
                        <a:pt x="3" y="68"/>
                        <a:pt x="3" y="68"/>
                        <a:pt x="3" y="68"/>
                      </a:cubicBezTo>
                      <a:cubicBezTo>
                        <a:pt x="3" y="69"/>
                        <a:pt x="3" y="69"/>
                        <a:pt x="3" y="69"/>
                      </a:cubicBezTo>
                      <a:cubicBezTo>
                        <a:pt x="3" y="70"/>
                        <a:pt x="3" y="70"/>
                        <a:pt x="3" y="70"/>
                      </a:cubicBezTo>
                      <a:cubicBezTo>
                        <a:pt x="3" y="70"/>
                        <a:pt x="3" y="70"/>
                        <a:pt x="3" y="70"/>
                      </a:cubicBezTo>
                      <a:cubicBezTo>
                        <a:pt x="2" y="69"/>
                        <a:pt x="2" y="69"/>
                        <a:pt x="2" y="69"/>
                      </a:cubicBezTo>
                      <a:cubicBezTo>
                        <a:pt x="1" y="67"/>
                        <a:pt x="1" y="67"/>
                        <a:pt x="1" y="67"/>
                      </a:cubicBezTo>
                      <a:cubicBezTo>
                        <a:pt x="0" y="67"/>
                        <a:pt x="0" y="67"/>
                        <a:pt x="0" y="67"/>
                      </a:cubicBezTo>
                      <a:cubicBezTo>
                        <a:pt x="1" y="69"/>
                        <a:pt x="1" y="69"/>
                        <a:pt x="1" y="69"/>
                      </a:cubicBezTo>
                      <a:cubicBezTo>
                        <a:pt x="3" y="72"/>
                        <a:pt x="3" y="72"/>
                        <a:pt x="3" y="72"/>
                      </a:cubicBezTo>
                      <a:cubicBezTo>
                        <a:pt x="4" y="73"/>
                        <a:pt x="4" y="73"/>
                        <a:pt x="4" y="73"/>
                      </a:cubicBezTo>
                      <a:cubicBezTo>
                        <a:pt x="4" y="74"/>
                        <a:pt x="4" y="74"/>
                        <a:pt x="4" y="74"/>
                      </a:cubicBezTo>
                      <a:cubicBezTo>
                        <a:pt x="4" y="75"/>
                        <a:pt x="4" y="75"/>
                        <a:pt x="4" y="75"/>
                      </a:cubicBezTo>
                      <a:cubicBezTo>
                        <a:pt x="4" y="76"/>
                        <a:pt x="4" y="76"/>
                        <a:pt x="4" y="76"/>
                      </a:cubicBezTo>
                      <a:cubicBezTo>
                        <a:pt x="4" y="76"/>
                        <a:pt x="5" y="77"/>
                        <a:pt x="6" y="78"/>
                      </a:cubicBezTo>
                      <a:cubicBezTo>
                        <a:pt x="6" y="78"/>
                        <a:pt x="6" y="79"/>
                        <a:pt x="6" y="79"/>
                      </a:cubicBezTo>
                      <a:cubicBezTo>
                        <a:pt x="6" y="79"/>
                        <a:pt x="7" y="80"/>
                        <a:pt x="7" y="80"/>
                      </a:cubicBezTo>
                      <a:cubicBezTo>
                        <a:pt x="7" y="81"/>
                        <a:pt x="8" y="82"/>
                        <a:pt x="8" y="82"/>
                      </a:cubicBezTo>
                      <a:cubicBezTo>
                        <a:pt x="8" y="83"/>
                        <a:pt x="8" y="83"/>
                        <a:pt x="8" y="83"/>
                      </a:cubicBezTo>
                      <a:cubicBezTo>
                        <a:pt x="8" y="83"/>
                        <a:pt x="9" y="83"/>
                        <a:pt x="9" y="84"/>
                      </a:cubicBezTo>
                      <a:cubicBezTo>
                        <a:pt x="9" y="85"/>
                        <a:pt x="9" y="85"/>
                        <a:pt x="9" y="85"/>
                      </a:cubicBezTo>
                      <a:cubicBezTo>
                        <a:pt x="9" y="86"/>
                        <a:pt x="9" y="87"/>
                        <a:pt x="9" y="87"/>
                      </a:cubicBezTo>
                      <a:cubicBezTo>
                        <a:pt x="9" y="88"/>
                        <a:pt x="9" y="88"/>
                        <a:pt x="9" y="88"/>
                      </a:cubicBezTo>
                      <a:cubicBezTo>
                        <a:pt x="9" y="89"/>
                        <a:pt x="9" y="89"/>
                        <a:pt x="9" y="89"/>
                      </a:cubicBezTo>
                      <a:cubicBezTo>
                        <a:pt x="10" y="91"/>
                        <a:pt x="10" y="91"/>
                        <a:pt x="10" y="91"/>
                      </a:cubicBezTo>
                      <a:cubicBezTo>
                        <a:pt x="11" y="93"/>
                        <a:pt x="11" y="93"/>
                        <a:pt x="11" y="93"/>
                      </a:cubicBezTo>
                      <a:cubicBezTo>
                        <a:pt x="11" y="94"/>
                        <a:pt x="11" y="94"/>
                        <a:pt x="11" y="94"/>
                      </a:cubicBezTo>
                      <a:cubicBezTo>
                        <a:pt x="12" y="95"/>
                        <a:pt x="12" y="95"/>
                        <a:pt x="12" y="95"/>
                      </a:cubicBezTo>
                      <a:cubicBezTo>
                        <a:pt x="12" y="96"/>
                        <a:pt x="12" y="96"/>
                        <a:pt x="12" y="96"/>
                      </a:cubicBezTo>
                      <a:cubicBezTo>
                        <a:pt x="11" y="97"/>
                        <a:pt x="11" y="97"/>
                        <a:pt x="11" y="97"/>
                      </a:cubicBezTo>
                      <a:cubicBezTo>
                        <a:pt x="11" y="99"/>
                        <a:pt x="11" y="99"/>
                        <a:pt x="11" y="99"/>
                      </a:cubicBezTo>
                      <a:cubicBezTo>
                        <a:pt x="11" y="102"/>
                        <a:pt x="11" y="102"/>
                        <a:pt x="11" y="102"/>
                      </a:cubicBezTo>
                      <a:cubicBezTo>
                        <a:pt x="11" y="103"/>
                        <a:pt x="11" y="103"/>
                        <a:pt x="11" y="103"/>
                      </a:cubicBezTo>
                      <a:cubicBezTo>
                        <a:pt x="9" y="103"/>
                        <a:pt x="9" y="103"/>
                        <a:pt x="9" y="103"/>
                      </a:cubicBezTo>
                      <a:cubicBezTo>
                        <a:pt x="9" y="103"/>
                        <a:pt x="9" y="103"/>
                        <a:pt x="9" y="103"/>
                      </a:cubicBezTo>
                      <a:cubicBezTo>
                        <a:pt x="9" y="104"/>
                        <a:pt x="9" y="104"/>
                        <a:pt x="9" y="104"/>
                      </a:cubicBezTo>
                      <a:cubicBezTo>
                        <a:pt x="8" y="105"/>
                        <a:pt x="8" y="105"/>
                        <a:pt x="8" y="105"/>
                      </a:cubicBezTo>
                      <a:cubicBezTo>
                        <a:pt x="8" y="106"/>
                        <a:pt x="8" y="106"/>
                        <a:pt x="8" y="106"/>
                      </a:cubicBezTo>
                      <a:cubicBezTo>
                        <a:pt x="9" y="106"/>
                        <a:pt x="9" y="106"/>
                        <a:pt x="9" y="106"/>
                      </a:cubicBezTo>
                      <a:cubicBezTo>
                        <a:pt x="9" y="106"/>
                        <a:pt x="9" y="106"/>
                        <a:pt x="9" y="106"/>
                      </a:cubicBezTo>
                      <a:cubicBezTo>
                        <a:pt x="10" y="106"/>
                        <a:pt x="10" y="106"/>
                        <a:pt x="10" y="106"/>
                      </a:cubicBezTo>
                      <a:cubicBezTo>
                        <a:pt x="11" y="107"/>
                        <a:pt x="11" y="107"/>
                        <a:pt x="11" y="107"/>
                      </a:cubicBezTo>
                      <a:cubicBezTo>
                        <a:pt x="13" y="108"/>
                        <a:pt x="13" y="108"/>
                        <a:pt x="13" y="108"/>
                      </a:cubicBezTo>
                      <a:cubicBezTo>
                        <a:pt x="13" y="109"/>
                        <a:pt x="13" y="109"/>
                        <a:pt x="13" y="109"/>
                      </a:cubicBezTo>
                      <a:cubicBezTo>
                        <a:pt x="14" y="109"/>
                        <a:pt x="14" y="109"/>
                        <a:pt x="14" y="109"/>
                      </a:cubicBezTo>
                      <a:cubicBezTo>
                        <a:pt x="15" y="110"/>
                        <a:pt x="15" y="110"/>
                        <a:pt x="15" y="110"/>
                      </a:cubicBezTo>
                      <a:cubicBezTo>
                        <a:pt x="17" y="110"/>
                        <a:pt x="17" y="110"/>
                        <a:pt x="17" y="110"/>
                      </a:cubicBezTo>
                      <a:cubicBezTo>
                        <a:pt x="17" y="110"/>
                        <a:pt x="17" y="110"/>
                        <a:pt x="17" y="110"/>
                      </a:cubicBezTo>
                      <a:cubicBezTo>
                        <a:pt x="20" y="110"/>
                        <a:pt x="20" y="110"/>
                        <a:pt x="20" y="110"/>
                      </a:cubicBezTo>
                      <a:cubicBezTo>
                        <a:pt x="21" y="109"/>
                        <a:pt x="21" y="109"/>
                        <a:pt x="21" y="109"/>
                      </a:cubicBezTo>
                      <a:cubicBezTo>
                        <a:pt x="22" y="109"/>
                        <a:pt x="22" y="109"/>
                        <a:pt x="22" y="109"/>
                      </a:cubicBezTo>
                      <a:cubicBezTo>
                        <a:pt x="23" y="109"/>
                        <a:pt x="23" y="109"/>
                        <a:pt x="23" y="109"/>
                      </a:cubicBezTo>
                      <a:cubicBezTo>
                        <a:pt x="24" y="108"/>
                        <a:pt x="24" y="108"/>
                        <a:pt x="24" y="108"/>
                      </a:cubicBezTo>
                      <a:cubicBezTo>
                        <a:pt x="25" y="107"/>
                        <a:pt x="25" y="107"/>
                        <a:pt x="25" y="107"/>
                      </a:cubicBezTo>
                      <a:cubicBezTo>
                        <a:pt x="27" y="107"/>
                        <a:pt x="27" y="107"/>
                        <a:pt x="27" y="107"/>
                      </a:cubicBezTo>
                      <a:cubicBezTo>
                        <a:pt x="28" y="106"/>
                        <a:pt x="28" y="106"/>
                        <a:pt x="28" y="106"/>
                      </a:cubicBezTo>
                      <a:cubicBezTo>
                        <a:pt x="28" y="106"/>
                        <a:pt x="28" y="106"/>
                        <a:pt x="28" y="106"/>
                      </a:cubicBezTo>
                      <a:cubicBezTo>
                        <a:pt x="29" y="105"/>
                        <a:pt x="29" y="105"/>
                        <a:pt x="29" y="105"/>
                      </a:cubicBezTo>
                      <a:cubicBezTo>
                        <a:pt x="30" y="105"/>
                        <a:pt x="30" y="105"/>
                        <a:pt x="30" y="105"/>
                      </a:cubicBezTo>
                      <a:cubicBezTo>
                        <a:pt x="32" y="104"/>
                        <a:pt x="32" y="104"/>
                        <a:pt x="32" y="104"/>
                      </a:cubicBezTo>
                      <a:cubicBezTo>
                        <a:pt x="33" y="104"/>
                        <a:pt x="33" y="104"/>
                        <a:pt x="33" y="104"/>
                      </a:cubicBezTo>
                      <a:cubicBezTo>
                        <a:pt x="34" y="104"/>
                        <a:pt x="34" y="104"/>
                        <a:pt x="34" y="104"/>
                      </a:cubicBezTo>
                      <a:cubicBezTo>
                        <a:pt x="35" y="103"/>
                        <a:pt x="35" y="103"/>
                        <a:pt x="35" y="103"/>
                      </a:cubicBezTo>
                      <a:cubicBezTo>
                        <a:pt x="37" y="104"/>
                        <a:pt x="37" y="104"/>
                        <a:pt x="37" y="104"/>
                      </a:cubicBezTo>
                      <a:cubicBezTo>
                        <a:pt x="38" y="104"/>
                        <a:pt x="38" y="104"/>
                        <a:pt x="38" y="104"/>
                      </a:cubicBezTo>
                      <a:cubicBezTo>
                        <a:pt x="39" y="105"/>
                        <a:pt x="39" y="105"/>
                        <a:pt x="39" y="105"/>
                      </a:cubicBezTo>
                      <a:cubicBezTo>
                        <a:pt x="39" y="105"/>
                        <a:pt x="40" y="105"/>
                        <a:pt x="40" y="105"/>
                      </a:cubicBezTo>
                      <a:cubicBezTo>
                        <a:pt x="40" y="105"/>
                        <a:pt x="41" y="105"/>
                        <a:pt x="41" y="105"/>
                      </a:cubicBezTo>
                      <a:cubicBezTo>
                        <a:pt x="41" y="104"/>
                        <a:pt x="41" y="104"/>
                        <a:pt x="41" y="104"/>
                      </a:cubicBezTo>
                      <a:cubicBezTo>
                        <a:pt x="42" y="104"/>
                        <a:pt x="42" y="104"/>
                        <a:pt x="42" y="104"/>
                      </a:cubicBezTo>
                      <a:cubicBezTo>
                        <a:pt x="43" y="104"/>
                        <a:pt x="43" y="104"/>
                        <a:pt x="43" y="104"/>
                      </a:cubicBezTo>
                      <a:cubicBezTo>
                        <a:pt x="43" y="105"/>
                        <a:pt x="43" y="105"/>
                        <a:pt x="43" y="105"/>
                      </a:cubicBezTo>
                      <a:cubicBezTo>
                        <a:pt x="44" y="104"/>
                        <a:pt x="44" y="104"/>
                        <a:pt x="44" y="104"/>
                      </a:cubicBezTo>
                      <a:cubicBezTo>
                        <a:pt x="44" y="104"/>
                        <a:pt x="44" y="104"/>
                        <a:pt x="44" y="104"/>
                      </a:cubicBezTo>
                      <a:cubicBezTo>
                        <a:pt x="45" y="104"/>
                        <a:pt x="45" y="104"/>
                        <a:pt x="45" y="104"/>
                      </a:cubicBezTo>
                      <a:cubicBezTo>
                        <a:pt x="46" y="103"/>
                        <a:pt x="46" y="103"/>
                        <a:pt x="46" y="103"/>
                      </a:cubicBezTo>
                      <a:cubicBezTo>
                        <a:pt x="47" y="102"/>
                        <a:pt x="47" y="102"/>
                        <a:pt x="47" y="102"/>
                      </a:cubicBezTo>
                      <a:cubicBezTo>
                        <a:pt x="48" y="101"/>
                        <a:pt x="48" y="101"/>
                        <a:pt x="48" y="101"/>
                      </a:cubicBezTo>
                      <a:cubicBezTo>
                        <a:pt x="48" y="100"/>
                        <a:pt x="48" y="100"/>
                        <a:pt x="48" y="100"/>
                      </a:cubicBezTo>
                      <a:cubicBezTo>
                        <a:pt x="50" y="99"/>
                        <a:pt x="50" y="99"/>
                        <a:pt x="50" y="99"/>
                      </a:cubicBezTo>
                      <a:cubicBezTo>
                        <a:pt x="51" y="99"/>
                        <a:pt x="51" y="99"/>
                        <a:pt x="51" y="99"/>
                      </a:cubicBezTo>
                      <a:cubicBezTo>
                        <a:pt x="53" y="98"/>
                        <a:pt x="53" y="98"/>
                        <a:pt x="53" y="98"/>
                      </a:cubicBezTo>
                      <a:cubicBezTo>
                        <a:pt x="56" y="97"/>
                        <a:pt x="56" y="97"/>
                        <a:pt x="56" y="97"/>
                      </a:cubicBezTo>
                      <a:cubicBezTo>
                        <a:pt x="57" y="97"/>
                        <a:pt x="57" y="97"/>
                        <a:pt x="57" y="97"/>
                      </a:cubicBezTo>
                      <a:cubicBezTo>
                        <a:pt x="57" y="97"/>
                        <a:pt x="59" y="97"/>
                        <a:pt x="59" y="97"/>
                      </a:cubicBezTo>
                      <a:cubicBezTo>
                        <a:pt x="59" y="97"/>
                        <a:pt x="61" y="97"/>
                        <a:pt x="61" y="97"/>
                      </a:cubicBezTo>
                      <a:cubicBezTo>
                        <a:pt x="63" y="96"/>
                        <a:pt x="63" y="96"/>
                        <a:pt x="63" y="96"/>
                      </a:cubicBezTo>
                      <a:cubicBezTo>
                        <a:pt x="66" y="95"/>
                        <a:pt x="66" y="95"/>
                        <a:pt x="66" y="95"/>
                      </a:cubicBezTo>
                      <a:cubicBezTo>
                        <a:pt x="68" y="94"/>
                        <a:pt x="68" y="94"/>
                        <a:pt x="68" y="94"/>
                      </a:cubicBezTo>
                      <a:cubicBezTo>
                        <a:pt x="70" y="93"/>
                        <a:pt x="70" y="93"/>
                        <a:pt x="70" y="93"/>
                      </a:cubicBezTo>
                      <a:cubicBezTo>
                        <a:pt x="71" y="93"/>
                        <a:pt x="71" y="93"/>
                        <a:pt x="71" y="93"/>
                      </a:cubicBezTo>
                      <a:cubicBezTo>
                        <a:pt x="73" y="93"/>
                        <a:pt x="73" y="93"/>
                        <a:pt x="73" y="93"/>
                      </a:cubicBezTo>
                      <a:cubicBezTo>
                        <a:pt x="76" y="93"/>
                        <a:pt x="76" y="93"/>
                        <a:pt x="76" y="93"/>
                      </a:cubicBezTo>
                      <a:cubicBezTo>
                        <a:pt x="77" y="93"/>
                        <a:pt x="77" y="93"/>
                        <a:pt x="77" y="93"/>
                      </a:cubicBezTo>
                      <a:cubicBezTo>
                        <a:pt x="78" y="93"/>
                        <a:pt x="78" y="93"/>
                        <a:pt x="78" y="93"/>
                      </a:cubicBezTo>
                      <a:cubicBezTo>
                        <a:pt x="80" y="93"/>
                        <a:pt x="80" y="93"/>
                        <a:pt x="80" y="93"/>
                      </a:cubicBezTo>
                      <a:cubicBezTo>
                        <a:pt x="81" y="95"/>
                        <a:pt x="81" y="95"/>
                        <a:pt x="81" y="95"/>
                      </a:cubicBezTo>
                      <a:cubicBezTo>
                        <a:pt x="81" y="95"/>
                        <a:pt x="81" y="95"/>
                        <a:pt x="81" y="95"/>
                      </a:cubicBezTo>
                      <a:cubicBezTo>
                        <a:pt x="83" y="95"/>
                        <a:pt x="83" y="95"/>
                        <a:pt x="83" y="95"/>
                      </a:cubicBezTo>
                      <a:cubicBezTo>
                        <a:pt x="84" y="96"/>
                        <a:pt x="84" y="96"/>
                        <a:pt x="84" y="96"/>
                      </a:cubicBezTo>
                      <a:cubicBezTo>
                        <a:pt x="85" y="96"/>
                        <a:pt x="85" y="96"/>
                        <a:pt x="85" y="96"/>
                      </a:cubicBezTo>
                      <a:cubicBezTo>
                        <a:pt x="86" y="96"/>
                        <a:pt x="86" y="96"/>
                        <a:pt x="86" y="96"/>
                      </a:cubicBezTo>
                      <a:cubicBezTo>
                        <a:pt x="87" y="96"/>
                        <a:pt x="87" y="96"/>
                        <a:pt x="87" y="96"/>
                      </a:cubicBezTo>
                      <a:cubicBezTo>
                        <a:pt x="88" y="96"/>
                        <a:pt x="88" y="96"/>
                        <a:pt x="88" y="96"/>
                      </a:cubicBezTo>
                      <a:cubicBezTo>
                        <a:pt x="89" y="97"/>
                        <a:pt x="89" y="97"/>
                        <a:pt x="89" y="97"/>
                      </a:cubicBezTo>
                      <a:cubicBezTo>
                        <a:pt x="89" y="98"/>
                        <a:pt x="89" y="98"/>
                        <a:pt x="89" y="98"/>
                      </a:cubicBezTo>
                      <a:cubicBezTo>
                        <a:pt x="89" y="98"/>
                        <a:pt x="90" y="98"/>
                        <a:pt x="90" y="98"/>
                      </a:cubicBezTo>
                      <a:cubicBezTo>
                        <a:pt x="90" y="98"/>
                        <a:pt x="90" y="98"/>
                        <a:pt x="90" y="98"/>
                      </a:cubicBezTo>
                      <a:cubicBezTo>
                        <a:pt x="90" y="99"/>
                        <a:pt x="90" y="99"/>
                        <a:pt x="90" y="99"/>
                      </a:cubicBezTo>
                      <a:cubicBezTo>
                        <a:pt x="91" y="100"/>
                        <a:pt x="91" y="100"/>
                        <a:pt x="91" y="100"/>
                      </a:cubicBezTo>
                      <a:cubicBezTo>
                        <a:pt x="91" y="101"/>
                        <a:pt x="91" y="101"/>
                        <a:pt x="91" y="101"/>
                      </a:cubicBezTo>
                      <a:cubicBezTo>
                        <a:pt x="93" y="101"/>
                        <a:pt x="93" y="101"/>
                        <a:pt x="93" y="101"/>
                      </a:cubicBezTo>
                      <a:cubicBezTo>
                        <a:pt x="93" y="103"/>
                        <a:pt x="93" y="103"/>
                        <a:pt x="93" y="103"/>
                      </a:cubicBezTo>
                      <a:cubicBezTo>
                        <a:pt x="93" y="103"/>
                        <a:pt x="93" y="103"/>
                        <a:pt x="93" y="103"/>
                      </a:cubicBezTo>
                      <a:cubicBezTo>
                        <a:pt x="94" y="104"/>
                        <a:pt x="94" y="104"/>
                        <a:pt x="94" y="104"/>
                      </a:cubicBezTo>
                      <a:cubicBezTo>
                        <a:pt x="94" y="104"/>
                        <a:pt x="94" y="105"/>
                        <a:pt x="94" y="105"/>
                      </a:cubicBezTo>
                      <a:cubicBezTo>
                        <a:pt x="94" y="106"/>
                        <a:pt x="95" y="106"/>
                        <a:pt x="95" y="106"/>
                      </a:cubicBezTo>
                      <a:cubicBezTo>
                        <a:pt x="94" y="107"/>
                        <a:pt x="94" y="107"/>
                        <a:pt x="94" y="107"/>
                      </a:cubicBezTo>
                      <a:cubicBezTo>
                        <a:pt x="94" y="107"/>
                        <a:pt x="94" y="107"/>
                        <a:pt x="95" y="108"/>
                      </a:cubicBezTo>
                      <a:cubicBezTo>
                        <a:pt x="95" y="108"/>
                        <a:pt x="96" y="108"/>
                        <a:pt x="96" y="109"/>
                      </a:cubicBezTo>
                      <a:cubicBezTo>
                        <a:pt x="96" y="109"/>
                        <a:pt x="96" y="109"/>
                        <a:pt x="96" y="109"/>
                      </a:cubicBezTo>
                      <a:cubicBezTo>
                        <a:pt x="97" y="110"/>
                        <a:pt x="97" y="109"/>
                        <a:pt x="97" y="109"/>
                      </a:cubicBezTo>
                      <a:cubicBezTo>
                        <a:pt x="97" y="108"/>
                        <a:pt x="97" y="108"/>
                        <a:pt x="97" y="108"/>
                      </a:cubicBezTo>
                      <a:cubicBezTo>
                        <a:pt x="97" y="108"/>
                        <a:pt x="97" y="108"/>
                        <a:pt x="97" y="108"/>
                      </a:cubicBezTo>
                      <a:cubicBezTo>
                        <a:pt x="98" y="107"/>
                        <a:pt x="98" y="107"/>
                        <a:pt x="98" y="107"/>
                      </a:cubicBezTo>
                      <a:cubicBezTo>
                        <a:pt x="99" y="106"/>
                        <a:pt x="99" y="106"/>
                        <a:pt x="99" y="106"/>
                      </a:cubicBezTo>
                      <a:cubicBezTo>
                        <a:pt x="100" y="105"/>
                        <a:pt x="100" y="105"/>
                        <a:pt x="100" y="105"/>
                      </a:cubicBezTo>
                      <a:cubicBezTo>
                        <a:pt x="100" y="104"/>
                        <a:pt x="100" y="104"/>
                        <a:pt x="100" y="104"/>
                      </a:cubicBezTo>
                      <a:cubicBezTo>
                        <a:pt x="102" y="103"/>
                        <a:pt x="102" y="103"/>
                        <a:pt x="102" y="103"/>
                      </a:cubicBezTo>
                      <a:cubicBezTo>
                        <a:pt x="103" y="103"/>
                        <a:pt x="103" y="103"/>
                        <a:pt x="103" y="103"/>
                      </a:cubicBezTo>
                      <a:cubicBezTo>
                        <a:pt x="103" y="103"/>
                        <a:pt x="103" y="103"/>
                        <a:pt x="103" y="103"/>
                      </a:cubicBezTo>
                      <a:cubicBezTo>
                        <a:pt x="103" y="101"/>
                        <a:pt x="103" y="101"/>
                        <a:pt x="103" y="101"/>
                      </a:cubicBezTo>
                      <a:cubicBezTo>
                        <a:pt x="103" y="101"/>
                        <a:pt x="104" y="101"/>
                        <a:pt x="104" y="101"/>
                      </a:cubicBezTo>
                      <a:cubicBezTo>
                        <a:pt x="105" y="101"/>
                        <a:pt x="105" y="100"/>
                        <a:pt x="105" y="100"/>
                      </a:cubicBezTo>
                      <a:cubicBezTo>
                        <a:pt x="105" y="99"/>
                        <a:pt x="105" y="99"/>
                        <a:pt x="105" y="99"/>
                      </a:cubicBezTo>
                      <a:cubicBezTo>
                        <a:pt x="106" y="98"/>
                        <a:pt x="106" y="98"/>
                        <a:pt x="106" y="98"/>
                      </a:cubicBezTo>
                      <a:cubicBezTo>
                        <a:pt x="106" y="99"/>
                        <a:pt x="106" y="99"/>
                        <a:pt x="106" y="99"/>
                      </a:cubicBezTo>
                      <a:cubicBezTo>
                        <a:pt x="106" y="99"/>
                        <a:pt x="106" y="99"/>
                        <a:pt x="106" y="99"/>
                      </a:cubicBezTo>
                      <a:cubicBezTo>
                        <a:pt x="106" y="100"/>
                        <a:pt x="106" y="100"/>
                        <a:pt x="106" y="100"/>
                      </a:cubicBezTo>
                      <a:cubicBezTo>
                        <a:pt x="106" y="101"/>
                        <a:pt x="106" y="101"/>
                        <a:pt x="106" y="101"/>
                      </a:cubicBezTo>
                      <a:cubicBezTo>
                        <a:pt x="106" y="102"/>
                        <a:pt x="106" y="102"/>
                        <a:pt x="106" y="102"/>
                      </a:cubicBezTo>
                      <a:cubicBezTo>
                        <a:pt x="106" y="103"/>
                        <a:pt x="106" y="103"/>
                        <a:pt x="106" y="103"/>
                      </a:cubicBezTo>
                      <a:cubicBezTo>
                        <a:pt x="106" y="103"/>
                        <a:pt x="106" y="103"/>
                        <a:pt x="105" y="103"/>
                      </a:cubicBezTo>
                      <a:cubicBezTo>
                        <a:pt x="105" y="103"/>
                        <a:pt x="105" y="104"/>
                        <a:pt x="105" y="104"/>
                      </a:cubicBezTo>
                      <a:cubicBezTo>
                        <a:pt x="104" y="104"/>
                        <a:pt x="104" y="104"/>
                        <a:pt x="104" y="104"/>
                      </a:cubicBezTo>
                      <a:cubicBezTo>
                        <a:pt x="104" y="105"/>
                        <a:pt x="104" y="105"/>
                        <a:pt x="104" y="105"/>
                      </a:cubicBezTo>
                      <a:cubicBezTo>
                        <a:pt x="104" y="106"/>
                        <a:pt x="104" y="106"/>
                        <a:pt x="104" y="106"/>
                      </a:cubicBezTo>
                      <a:cubicBezTo>
                        <a:pt x="104" y="107"/>
                        <a:pt x="104" y="107"/>
                        <a:pt x="104" y="107"/>
                      </a:cubicBezTo>
                      <a:cubicBezTo>
                        <a:pt x="104" y="108"/>
                        <a:pt x="104" y="108"/>
                        <a:pt x="104" y="108"/>
                      </a:cubicBezTo>
                      <a:cubicBezTo>
                        <a:pt x="103" y="109"/>
                        <a:pt x="103" y="109"/>
                        <a:pt x="103" y="109"/>
                      </a:cubicBezTo>
                      <a:cubicBezTo>
                        <a:pt x="102" y="110"/>
                        <a:pt x="102" y="110"/>
                        <a:pt x="102" y="110"/>
                      </a:cubicBezTo>
                      <a:cubicBezTo>
                        <a:pt x="101" y="111"/>
                        <a:pt x="101" y="111"/>
                        <a:pt x="101" y="111"/>
                      </a:cubicBezTo>
                      <a:cubicBezTo>
                        <a:pt x="102" y="111"/>
                        <a:pt x="102" y="111"/>
                        <a:pt x="102" y="111"/>
                      </a:cubicBezTo>
                      <a:cubicBezTo>
                        <a:pt x="104" y="111"/>
                        <a:pt x="104" y="111"/>
                        <a:pt x="104" y="111"/>
                      </a:cubicBezTo>
                      <a:cubicBezTo>
                        <a:pt x="105" y="111"/>
                        <a:pt x="105" y="111"/>
                        <a:pt x="105" y="111"/>
                      </a:cubicBezTo>
                      <a:cubicBezTo>
                        <a:pt x="105" y="109"/>
                        <a:pt x="105" y="109"/>
                        <a:pt x="105" y="109"/>
                      </a:cubicBezTo>
                      <a:cubicBezTo>
                        <a:pt x="106" y="108"/>
                        <a:pt x="106" y="108"/>
                        <a:pt x="106" y="108"/>
                      </a:cubicBezTo>
                      <a:cubicBezTo>
                        <a:pt x="106" y="108"/>
                        <a:pt x="106" y="108"/>
                        <a:pt x="106" y="107"/>
                      </a:cubicBezTo>
                      <a:cubicBezTo>
                        <a:pt x="107" y="106"/>
                        <a:pt x="107" y="106"/>
                        <a:pt x="107" y="106"/>
                      </a:cubicBezTo>
                      <a:cubicBezTo>
                        <a:pt x="107" y="106"/>
                        <a:pt x="107" y="106"/>
                        <a:pt x="107" y="106"/>
                      </a:cubicBezTo>
                      <a:cubicBezTo>
                        <a:pt x="108" y="107"/>
                        <a:pt x="108" y="107"/>
                        <a:pt x="108" y="107"/>
                      </a:cubicBezTo>
                      <a:cubicBezTo>
                        <a:pt x="108" y="108"/>
                        <a:pt x="108" y="108"/>
                        <a:pt x="108" y="108"/>
                      </a:cubicBezTo>
                      <a:cubicBezTo>
                        <a:pt x="108" y="109"/>
                        <a:pt x="108" y="109"/>
                        <a:pt x="108" y="109"/>
                      </a:cubicBezTo>
                      <a:cubicBezTo>
                        <a:pt x="108" y="111"/>
                        <a:pt x="108" y="111"/>
                        <a:pt x="108" y="111"/>
                      </a:cubicBezTo>
                      <a:cubicBezTo>
                        <a:pt x="107" y="112"/>
                        <a:pt x="107" y="112"/>
                        <a:pt x="107" y="112"/>
                      </a:cubicBezTo>
                      <a:cubicBezTo>
                        <a:pt x="108" y="112"/>
                        <a:pt x="108" y="112"/>
                        <a:pt x="108" y="112"/>
                      </a:cubicBezTo>
                      <a:cubicBezTo>
                        <a:pt x="109" y="112"/>
                        <a:pt x="109" y="112"/>
                        <a:pt x="109" y="112"/>
                      </a:cubicBezTo>
                      <a:cubicBezTo>
                        <a:pt x="110" y="112"/>
                        <a:pt x="110" y="112"/>
                        <a:pt x="110" y="112"/>
                      </a:cubicBezTo>
                      <a:cubicBezTo>
                        <a:pt x="110" y="112"/>
                        <a:pt x="110" y="112"/>
                        <a:pt x="110" y="112"/>
                      </a:cubicBezTo>
                      <a:cubicBezTo>
                        <a:pt x="111" y="111"/>
                        <a:pt x="111" y="111"/>
                        <a:pt x="111" y="111"/>
                      </a:cubicBezTo>
                      <a:cubicBezTo>
                        <a:pt x="112" y="112"/>
                        <a:pt x="112" y="112"/>
                        <a:pt x="112" y="112"/>
                      </a:cubicBezTo>
                      <a:cubicBezTo>
                        <a:pt x="111" y="112"/>
                        <a:pt x="111" y="112"/>
                        <a:pt x="111" y="112"/>
                      </a:cubicBezTo>
                      <a:cubicBezTo>
                        <a:pt x="111" y="113"/>
                        <a:pt x="111" y="113"/>
                        <a:pt x="111" y="113"/>
                      </a:cubicBezTo>
                      <a:cubicBezTo>
                        <a:pt x="112" y="114"/>
                        <a:pt x="112" y="114"/>
                        <a:pt x="112" y="114"/>
                      </a:cubicBezTo>
                      <a:cubicBezTo>
                        <a:pt x="113" y="115"/>
                        <a:pt x="113" y="115"/>
                        <a:pt x="113" y="115"/>
                      </a:cubicBezTo>
                      <a:cubicBezTo>
                        <a:pt x="114" y="116"/>
                        <a:pt x="114" y="116"/>
                        <a:pt x="114" y="116"/>
                      </a:cubicBezTo>
                      <a:cubicBezTo>
                        <a:pt x="114" y="116"/>
                        <a:pt x="114" y="116"/>
                        <a:pt x="114" y="117"/>
                      </a:cubicBezTo>
                      <a:cubicBezTo>
                        <a:pt x="114" y="118"/>
                        <a:pt x="114" y="118"/>
                        <a:pt x="114" y="118"/>
                      </a:cubicBezTo>
                      <a:cubicBezTo>
                        <a:pt x="114" y="119"/>
                        <a:pt x="114" y="119"/>
                        <a:pt x="114" y="119"/>
                      </a:cubicBezTo>
                      <a:cubicBezTo>
                        <a:pt x="114" y="121"/>
                        <a:pt x="114" y="121"/>
                        <a:pt x="114" y="121"/>
                      </a:cubicBezTo>
                      <a:cubicBezTo>
                        <a:pt x="115" y="121"/>
                        <a:pt x="115" y="121"/>
                        <a:pt x="115" y="121"/>
                      </a:cubicBezTo>
                      <a:cubicBezTo>
                        <a:pt x="115" y="122"/>
                        <a:pt x="115" y="122"/>
                        <a:pt x="115" y="122"/>
                      </a:cubicBezTo>
                      <a:cubicBezTo>
                        <a:pt x="116" y="124"/>
                        <a:pt x="116" y="124"/>
                        <a:pt x="116" y="124"/>
                      </a:cubicBezTo>
                      <a:cubicBezTo>
                        <a:pt x="117" y="124"/>
                        <a:pt x="117" y="124"/>
                        <a:pt x="117" y="124"/>
                      </a:cubicBezTo>
                      <a:cubicBezTo>
                        <a:pt x="119" y="125"/>
                        <a:pt x="119" y="125"/>
                        <a:pt x="119" y="125"/>
                      </a:cubicBezTo>
                      <a:cubicBezTo>
                        <a:pt x="119" y="125"/>
                        <a:pt x="119" y="125"/>
                        <a:pt x="119" y="125"/>
                      </a:cubicBezTo>
                      <a:cubicBezTo>
                        <a:pt x="119" y="125"/>
                        <a:pt x="120" y="125"/>
                        <a:pt x="120" y="125"/>
                      </a:cubicBezTo>
                      <a:cubicBezTo>
                        <a:pt x="120" y="126"/>
                        <a:pt x="121" y="126"/>
                        <a:pt x="121" y="126"/>
                      </a:cubicBezTo>
                      <a:cubicBezTo>
                        <a:pt x="121" y="126"/>
                        <a:pt x="121" y="126"/>
                        <a:pt x="121" y="126"/>
                      </a:cubicBezTo>
                      <a:cubicBezTo>
                        <a:pt x="122" y="126"/>
                        <a:pt x="122" y="126"/>
                        <a:pt x="122" y="126"/>
                      </a:cubicBezTo>
                      <a:cubicBezTo>
                        <a:pt x="123" y="125"/>
                        <a:pt x="123" y="125"/>
                        <a:pt x="123" y="125"/>
                      </a:cubicBezTo>
                      <a:cubicBezTo>
                        <a:pt x="124" y="126"/>
                        <a:pt x="124" y="126"/>
                        <a:pt x="124" y="126"/>
                      </a:cubicBezTo>
                      <a:cubicBezTo>
                        <a:pt x="125" y="126"/>
                        <a:pt x="125" y="126"/>
                        <a:pt x="125" y="126"/>
                      </a:cubicBezTo>
                      <a:cubicBezTo>
                        <a:pt x="126" y="127"/>
                        <a:pt x="126" y="127"/>
                        <a:pt x="126" y="127"/>
                      </a:cubicBezTo>
                      <a:cubicBezTo>
                        <a:pt x="127" y="127"/>
                        <a:pt x="127" y="127"/>
                        <a:pt x="127" y="127"/>
                      </a:cubicBezTo>
                      <a:cubicBezTo>
                        <a:pt x="128" y="128"/>
                        <a:pt x="128" y="128"/>
                        <a:pt x="128" y="128"/>
                      </a:cubicBezTo>
                      <a:cubicBezTo>
                        <a:pt x="130" y="128"/>
                        <a:pt x="130" y="128"/>
                        <a:pt x="130" y="128"/>
                      </a:cubicBezTo>
                      <a:cubicBezTo>
                        <a:pt x="131" y="127"/>
                        <a:pt x="131" y="127"/>
                        <a:pt x="131" y="127"/>
                      </a:cubicBezTo>
                      <a:cubicBezTo>
                        <a:pt x="132" y="127"/>
                        <a:pt x="132" y="127"/>
                        <a:pt x="132" y="127"/>
                      </a:cubicBezTo>
                      <a:cubicBezTo>
                        <a:pt x="133" y="126"/>
                        <a:pt x="133" y="126"/>
                        <a:pt x="133" y="126"/>
                      </a:cubicBezTo>
                      <a:cubicBezTo>
                        <a:pt x="134" y="126"/>
                        <a:pt x="134" y="126"/>
                        <a:pt x="134" y="126"/>
                      </a:cubicBezTo>
                      <a:cubicBezTo>
                        <a:pt x="134" y="125"/>
                        <a:pt x="134" y="125"/>
                        <a:pt x="134" y="125"/>
                      </a:cubicBezTo>
                      <a:cubicBezTo>
                        <a:pt x="135" y="124"/>
                        <a:pt x="135" y="124"/>
                        <a:pt x="135" y="124"/>
                      </a:cubicBezTo>
                      <a:cubicBezTo>
                        <a:pt x="136" y="124"/>
                        <a:pt x="136" y="124"/>
                        <a:pt x="136" y="124"/>
                      </a:cubicBezTo>
                      <a:cubicBezTo>
                        <a:pt x="136" y="124"/>
                        <a:pt x="136" y="124"/>
                        <a:pt x="136" y="124"/>
                      </a:cubicBezTo>
                      <a:cubicBezTo>
                        <a:pt x="136" y="125"/>
                        <a:pt x="136" y="125"/>
                        <a:pt x="136" y="125"/>
                      </a:cubicBezTo>
                      <a:cubicBezTo>
                        <a:pt x="135" y="126"/>
                        <a:pt x="135" y="126"/>
                        <a:pt x="135" y="126"/>
                      </a:cubicBezTo>
                      <a:cubicBezTo>
                        <a:pt x="136" y="126"/>
                        <a:pt x="136" y="126"/>
                        <a:pt x="136" y="126"/>
                      </a:cubicBezTo>
                      <a:cubicBezTo>
                        <a:pt x="137" y="126"/>
                        <a:pt x="137" y="126"/>
                        <a:pt x="137" y="126"/>
                      </a:cubicBezTo>
                      <a:cubicBezTo>
                        <a:pt x="137" y="126"/>
                        <a:pt x="137" y="126"/>
                        <a:pt x="137" y="126"/>
                      </a:cubicBezTo>
                      <a:cubicBezTo>
                        <a:pt x="138" y="126"/>
                        <a:pt x="138" y="126"/>
                        <a:pt x="138" y="126"/>
                      </a:cubicBezTo>
                      <a:cubicBezTo>
                        <a:pt x="138" y="127"/>
                        <a:pt x="138" y="127"/>
                        <a:pt x="138" y="127"/>
                      </a:cubicBezTo>
                      <a:cubicBezTo>
                        <a:pt x="140" y="128"/>
                        <a:pt x="140" y="128"/>
                        <a:pt x="140" y="128"/>
                      </a:cubicBezTo>
                      <a:cubicBezTo>
                        <a:pt x="140" y="128"/>
                        <a:pt x="141" y="129"/>
                        <a:pt x="141" y="129"/>
                      </a:cubicBezTo>
                      <a:cubicBezTo>
                        <a:pt x="141" y="129"/>
                        <a:pt x="141" y="128"/>
                        <a:pt x="141" y="128"/>
                      </a:cubicBezTo>
                      <a:cubicBezTo>
                        <a:pt x="142" y="128"/>
                        <a:pt x="142" y="128"/>
                        <a:pt x="142" y="128"/>
                      </a:cubicBezTo>
                      <a:cubicBezTo>
                        <a:pt x="144" y="127"/>
                        <a:pt x="144" y="127"/>
                        <a:pt x="144" y="127"/>
                      </a:cubicBezTo>
                      <a:cubicBezTo>
                        <a:pt x="144" y="127"/>
                        <a:pt x="144" y="127"/>
                        <a:pt x="144" y="127"/>
                      </a:cubicBezTo>
                      <a:cubicBezTo>
                        <a:pt x="145" y="127"/>
                        <a:pt x="145" y="127"/>
                        <a:pt x="145" y="127"/>
                      </a:cubicBezTo>
                      <a:cubicBezTo>
                        <a:pt x="145" y="126"/>
                        <a:pt x="145" y="126"/>
                        <a:pt x="145" y="126"/>
                      </a:cubicBezTo>
                      <a:cubicBezTo>
                        <a:pt x="146" y="126"/>
                        <a:pt x="146" y="125"/>
                        <a:pt x="146" y="125"/>
                      </a:cubicBezTo>
                      <a:cubicBezTo>
                        <a:pt x="146" y="125"/>
                        <a:pt x="146" y="125"/>
                        <a:pt x="147" y="125"/>
                      </a:cubicBezTo>
                      <a:cubicBezTo>
                        <a:pt x="147" y="125"/>
                        <a:pt x="147" y="125"/>
                        <a:pt x="148" y="124"/>
                      </a:cubicBezTo>
                      <a:cubicBezTo>
                        <a:pt x="148" y="124"/>
                        <a:pt x="148" y="124"/>
                        <a:pt x="148" y="124"/>
                      </a:cubicBezTo>
                      <a:cubicBezTo>
                        <a:pt x="149" y="124"/>
                        <a:pt x="149" y="124"/>
                        <a:pt x="150" y="123"/>
                      </a:cubicBezTo>
                      <a:cubicBezTo>
                        <a:pt x="150" y="123"/>
                        <a:pt x="151" y="123"/>
                        <a:pt x="151" y="123"/>
                      </a:cubicBezTo>
                      <a:cubicBezTo>
                        <a:pt x="152" y="123"/>
                        <a:pt x="154" y="123"/>
                        <a:pt x="155" y="123"/>
                      </a:cubicBezTo>
                      <a:cubicBezTo>
                        <a:pt x="155" y="123"/>
                        <a:pt x="155" y="123"/>
                        <a:pt x="155" y="123"/>
                      </a:cubicBezTo>
                      <a:cubicBezTo>
                        <a:pt x="157" y="121"/>
                        <a:pt x="157" y="121"/>
                        <a:pt x="157" y="121"/>
                      </a:cubicBezTo>
                      <a:cubicBezTo>
                        <a:pt x="157" y="118"/>
                        <a:pt x="157" y="118"/>
                        <a:pt x="157" y="118"/>
                      </a:cubicBezTo>
                      <a:cubicBezTo>
                        <a:pt x="158" y="116"/>
                        <a:pt x="158" y="116"/>
                        <a:pt x="158" y="116"/>
                      </a:cubicBezTo>
                      <a:cubicBezTo>
                        <a:pt x="159" y="112"/>
                        <a:pt x="159" y="112"/>
                        <a:pt x="159" y="112"/>
                      </a:cubicBezTo>
                      <a:cubicBezTo>
                        <a:pt x="160" y="111"/>
                        <a:pt x="160" y="111"/>
                        <a:pt x="160" y="111"/>
                      </a:cubicBezTo>
                      <a:cubicBezTo>
                        <a:pt x="161" y="109"/>
                        <a:pt x="161" y="109"/>
                        <a:pt x="161" y="109"/>
                      </a:cubicBezTo>
                      <a:cubicBezTo>
                        <a:pt x="161" y="107"/>
                        <a:pt x="161" y="107"/>
                        <a:pt x="161" y="107"/>
                      </a:cubicBezTo>
                      <a:cubicBezTo>
                        <a:pt x="163" y="105"/>
                        <a:pt x="163" y="105"/>
                        <a:pt x="163" y="105"/>
                      </a:cubicBezTo>
                      <a:cubicBezTo>
                        <a:pt x="163" y="102"/>
                        <a:pt x="163" y="102"/>
                        <a:pt x="163" y="102"/>
                      </a:cubicBezTo>
                      <a:cubicBezTo>
                        <a:pt x="165" y="99"/>
                        <a:pt x="165" y="99"/>
                        <a:pt x="165" y="99"/>
                      </a:cubicBezTo>
                      <a:cubicBezTo>
                        <a:pt x="168" y="97"/>
                        <a:pt x="168" y="97"/>
                        <a:pt x="168" y="97"/>
                      </a:cubicBezTo>
                      <a:cubicBezTo>
                        <a:pt x="168" y="97"/>
                        <a:pt x="168" y="95"/>
                        <a:pt x="168" y="94"/>
                      </a:cubicBezTo>
                      <a:cubicBezTo>
                        <a:pt x="168" y="93"/>
                        <a:pt x="170" y="92"/>
                        <a:pt x="170" y="92"/>
                      </a:cubicBezTo>
                      <a:cubicBezTo>
                        <a:pt x="170" y="92"/>
                        <a:pt x="170" y="89"/>
                        <a:pt x="170" y="88"/>
                      </a:cubicBezTo>
                      <a:cubicBezTo>
                        <a:pt x="170" y="88"/>
                        <a:pt x="171" y="86"/>
                        <a:pt x="171" y="85"/>
                      </a:cubicBezTo>
                      <a:cubicBezTo>
                        <a:pt x="171" y="85"/>
                        <a:pt x="171" y="83"/>
                        <a:pt x="171" y="83"/>
                      </a:cubicBezTo>
                      <a:cubicBezTo>
                        <a:pt x="171" y="83"/>
                        <a:pt x="172" y="80"/>
                        <a:pt x="172" y="80"/>
                      </a:cubicBezTo>
                      <a:cubicBezTo>
                        <a:pt x="173" y="80"/>
                        <a:pt x="173" y="78"/>
                        <a:pt x="173" y="78"/>
                      </a:cubicBezTo>
                      <a:cubicBezTo>
                        <a:pt x="172" y="76"/>
                        <a:pt x="172" y="76"/>
                        <a:pt x="172" y="76"/>
                      </a:cubicBezTo>
                      <a:lnTo>
                        <a:pt x="17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579" name="Freeform 204"/>
                <p:cNvSpPr>
                  <a:spLocks/>
                </p:cNvSpPr>
                <p:nvPr/>
              </p:nvSpPr>
              <p:spPr bwMode="auto">
                <a:xfrm>
                  <a:off x="1164" y="1688"/>
                  <a:ext cx="1" cy="1"/>
                </a:xfrm>
                <a:custGeom>
                  <a:avLst/>
                  <a:gdLst>
                    <a:gd name="T0" fmla="*/ 1 w 1"/>
                    <a:gd name="T1" fmla="*/ 0 h 1"/>
                    <a:gd name="T2" fmla="*/ 1 w 1"/>
                    <a:gd name="T3" fmla="*/ 0 h 1"/>
                    <a:gd name="T4" fmla="*/ 0 w 1"/>
                    <a:gd name="T5" fmla="*/ 0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0"/>
                      </a:lnTo>
                      <a:lnTo>
                        <a:pt x="0" y="0"/>
                      </a:lnTo>
                      <a:lnTo>
                        <a:pt x="1" y="1"/>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grpSp>
          <p:grpSp>
            <p:nvGrpSpPr>
              <p:cNvPr id="82" name="Group 406"/>
              <p:cNvGrpSpPr>
                <a:grpSpLocks/>
              </p:cNvGrpSpPr>
              <p:nvPr/>
            </p:nvGrpSpPr>
            <p:grpSpPr bwMode="auto">
              <a:xfrm>
                <a:off x="584200" y="2149475"/>
                <a:ext cx="1392238" cy="614362"/>
                <a:chOff x="368" y="1354"/>
                <a:chExt cx="877" cy="387"/>
              </a:xfrm>
              <a:grpFill/>
            </p:grpSpPr>
            <p:sp>
              <p:nvSpPr>
                <p:cNvPr id="180" name="Freeform 206"/>
                <p:cNvSpPr>
                  <a:spLocks/>
                </p:cNvSpPr>
                <p:nvPr/>
              </p:nvSpPr>
              <p:spPr bwMode="auto">
                <a:xfrm>
                  <a:off x="1158" y="1691"/>
                  <a:ext cx="1" cy="1"/>
                </a:xfrm>
                <a:custGeom>
                  <a:avLst/>
                  <a:gdLst>
                    <a:gd name="T0" fmla="*/ 0 w 1"/>
                    <a:gd name="T1" fmla="*/ 0 h 1"/>
                    <a:gd name="T2" fmla="*/ 0 w 1"/>
                    <a:gd name="T3" fmla="*/ 0 h 1"/>
                    <a:gd name="T4" fmla="*/ 1 w 1"/>
                    <a:gd name="T5" fmla="*/ 1 h 1"/>
                    <a:gd name="T6" fmla="*/ 1 w 1"/>
                    <a:gd name="T7" fmla="*/ 0 h 1"/>
                    <a:gd name="T8" fmla="*/ 1 w 1"/>
                    <a:gd name="T9" fmla="*/ 0 h 1"/>
                    <a:gd name="T10" fmla="*/ 1 w 1"/>
                    <a:gd name="T11" fmla="*/ 0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lnTo>
                        <a:pt x="0" y="0"/>
                      </a:lnTo>
                      <a:lnTo>
                        <a:pt x="1" y="1"/>
                      </a:lnTo>
                      <a:lnTo>
                        <a:pt x="1" y="0"/>
                      </a:lnTo>
                      <a:lnTo>
                        <a:pt x="1" y="0"/>
                      </a:lnTo>
                      <a:lnTo>
                        <a:pt x="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81" name="Freeform 207"/>
                <p:cNvSpPr>
                  <a:spLocks/>
                </p:cNvSpPr>
                <p:nvPr/>
              </p:nvSpPr>
              <p:spPr bwMode="auto">
                <a:xfrm>
                  <a:off x="1140" y="1678"/>
                  <a:ext cx="3" cy="2"/>
                </a:xfrm>
                <a:custGeom>
                  <a:avLst/>
                  <a:gdLst>
                    <a:gd name="T0" fmla="*/ 4 w 6"/>
                    <a:gd name="T1" fmla="*/ 1 h 3"/>
                    <a:gd name="T2" fmla="*/ 4 w 6"/>
                    <a:gd name="T3" fmla="*/ 1 h 3"/>
                    <a:gd name="T4" fmla="*/ 2 w 6"/>
                    <a:gd name="T5" fmla="*/ 1 h 3"/>
                    <a:gd name="T6" fmla="*/ 0 w 6"/>
                    <a:gd name="T7" fmla="*/ 2 h 3"/>
                    <a:gd name="T8" fmla="*/ 1 w 6"/>
                    <a:gd name="T9" fmla="*/ 2 h 3"/>
                    <a:gd name="T10" fmla="*/ 1 w 6"/>
                    <a:gd name="T11" fmla="*/ 3 h 3"/>
                    <a:gd name="T12" fmla="*/ 4 w 6"/>
                    <a:gd name="T13" fmla="*/ 3 h 3"/>
                    <a:gd name="T14" fmla="*/ 5 w 6"/>
                    <a:gd name="T15" fmla="*/ 2 h 3"/>
                    <a:gd name="T16" fmla="*/ 5 w 6"/>
                    <a:gd name="T17" fmla="*/ 2 h 3"/>
                    <a:gd name="T18" fmla="*/ 6 w 6"/>
                    <a:gd name="T19" fmla="*/ 2 h 3"/>
                    <a:gd name="T20" fmla="*/ 6 w 6"/>
                    <a:gd name="T21" fmla="*/ 1 h 3"/>
                    <a:gd name="T22" fmla="*/ 4 w 6"/>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3">
                      <a:moveTo>
                        <a:pt x="4" y="1"/>
                      </a:moveTo>
                      <a:cubicBezTo>
                        <a:pt x="4" y="1"/>
                        <a:pt x="4" y="1"/>
                        <a:pt x="4" y="1"/>
                      </a:cubicBezTo>
                      <a:cubicBezTo>
                        <a:pt x="4" y="1"/>
                        <a:pt x="3" y="0"/>
                        <a:pt x="2" y="1"/>
                      </a:cubicBezTo>
                      <a:cubicBezTo>
                        <a:pt x="1" y="1"/>
                        <a:pt x="0" y="2"/>
                        <a:pt x="0" y="2"/>
                      </a:cubicBezTo>
                      <a:cubicBezTo>
                        <a:pt x="1" y="2"/>
                        <a:pt x="1" y="2"/>
                        <a:pt x="1" y="2"/>
                      </a:cubicBezTo>
                      <a:cubicBezTo>
                        <a:pt x="1" y="3"/>
                        <a:pt x="1" y="3"/>
                        <a:pt x="1" y="3"/>
                      </a:cubicBezTo>
                      <a:cubicBezTo>
                        <a:pt x="4" y="3"/>
                        <a:pt x="4" y="3"/>
                        <a:pt x="4" y="3"/>
                      </a:cubicBezTo>
                      <a:cubicBezTo>
                        <a:pt x="5" y="2"/>
                        <a:pt x="5" y="2"/>
                        <a:pt x="5" y="2"/>
                      </a:cubicBezTo>
                      <a:cubicBezTo>
                        <a:pt x="5" y="2"/>
                        <a:pt x="5" y="2"/>
                        <a:pt x="5" y="2"/>
                      </a:cubicBezTo>
                      <a:cubicBezTo>
                        <a:pt x="6" y="2"/>
                        <a:pt x="6" y="2"/>
                        <a:pt x="6" y="2"/>
                      </a:cubicBezTo>
                      <a:cubicBezTo>
                        <a:pt x="6" y="1"/>
                        <a:pt x="6" y="1"/>
                        <a:pt x="6" y="1"/>
                      </a:cubicBezTo>
                      <a:lnTo>
                        <a:pt x="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82" name="Freeform 208"/>
                <p:cNvSpPr>
                  <a:spLocks/>
                </p:cNvSpPr>
                <p:nvPr/>
              </p:nvSpPr>
              <p:spPr bwMode="auto">
                <a:xfrm>
                  <a:off x="1161" y="1694"/>
                  <a:ext cx="8" cy="8"/>
                </a:xfrm>
                <a:custGeom>
                  <a:avLst/>
                  <a:gdLst>
                    <a:gd name="T0" fmla="*/ 15 w 15"/>
                    <a:gd name="T1" fmla="*/ 6 h 15"/>
                    <a:gd name="T2" fmla="*/ 15 w 15"/>
                    <a:gd name="T3" fmla="*/ 3 h 15"/>
                    <a:gd name="T4" fmla="*/ 15 w 15"/>
                    <a:gd name="T5" fmla="*/ 1 h 15"/>
                    <a:gd name="T6" fmla="*/ 14 w 15"/>
                    <a:gd name="T7" fmla="*/ 0 h 15"/>
                    <a:gd name="T8" fmla="*/ 11 w 15"/>
                    <a:gd name="T9" fmla="*/ 1 h 15"/>
                    <a:gd name="T10" fmla="*/ 9 w 15"/>
                    <a:gd name="T11" fmla="*/ 2 h 15"/>
                    <a:gd name="T12" fmla="*/ 8 w 15"/>
                    <a:gd name="T13" fmla="*/ 2 h 15"/>
                    <a:gd name="T14" fmla="*/ 6 w 15"/>
                    <a:gd name="T15" fmla="*/ 2 h 15"/>
                    <a:gd name="T16" fmla="*/ 2 w 15"/>
                    <a:gd name="T17" fmla="*/ 1 h 15"/>
                    <a:gd name="T18" fmla="*/ 1 w 15"/>
                    <a:gd name="T19" fmla="*/ 0 h 15"/>
                    <a:gd name="T20" fmla="*/ 0 w 15"/>
                    <a:gd name="T21" fmla="*/ 0 h 15"/>
                    <a:gd name="T22" fmla="*/ 0 w 15"/>
                    <a:gd name="T23" fmla="*/ 2 h 15"/>
                    <a:gd name="T24" fmla="*/ 0 w 15"/>
                    <a:gd name="T25" fmla="*/ 3 h 15"/>
                    <a:gd name="T26" fmla="*/ 1 w 15"/>
                    <a:gd name="T27" fmla="*/ 5 h 15"/>
                    <a:gd name="T28" fmla="*/ 1 w 15"/>
                    <a:gd name="T29" fmla="*/ 5 h 15"/>
                    <a:gd name="T30" fmla="*/ 2 w 15"/>
                    <a:gd name="T31" fmla="*/ 6 h 15"/>
                    <a:gd name="T32" fmla="*/ 2 w 15"/>
                    <a:gd name="T33" fmla="*/ 7 h 15"/>
                    <a:gd name="T34" fmla="*/ 3 w 15"/>
                    <a:gd name="T35" fmla="*/ 7 h 15"/>
                    <a:gd name="T36" fmla="*/ 3 w 15"/>
                    <a:gd name="T37" fmla="*/ 9 h 15"/>
                    <a:gd name="T38" fmla="*/ 2 w 15"/>
                    <a:gd name="T39" fmla="*/ 9 h 15"/>
                    <a:gd name="T40" fmla="*/ 3 w 15"/>
                    <a:gd name="T41" fmla="*/ 11 h 15"/>
                    <a:gd name="T42" fmla="*/ 4 w 15"/>
                    <a:gd name="T43" fmla="*/ 12 h 15"/>
                    <a:gd name="T44" fmla="*/ 4 w 15"/>
                    <a:gd name="T45" fmla="*/ 13 h 15"/>
                    <a:gd name="T46" fmla="*/ 6 w 15"/>
                    <a:gd name="T47" fmla="*/ 13 h 15"/>
                    <a:gd name="T48" fmla="*/ 6 w 15"/>
                    <a:gd name="T49" fmla="*/ 14 h 15"/>
                    <a:gd name="T50" fmla="*/ 8 w 15"/>
                    <a:gd name="T51" fmla="*/ 15 h 15"/>
                    <a:gd name="T52" fmla="*/ 9 w 15"/>
                    <a:gd name="T53" fmla="*/ 13 h 15"/>
                    <a:gd name="T54" fmla="*/ 9 w 15"/>
                    <a:gd name="T55" fmla="*/ 13 h 15"/>
                    <a:gd name="T56" fmla="*/ 11 w 15"/>
                    <a:gd name="T57" fmla="*/ 12 h 15"/>
                    <a:gd name="T58" fmla="*/ 11 w 15"/>
                    <a:gd name="T59" fmla="*/ 10 h 15"/>
                    <a:gd name="T60" fmla="*/ 12 w 15"/>
                    <a:gd name="T61" fmla="*/ 10 h 15"/>
                    <a:gd name="T62" fmla="*/ 13 w 15"/>
                    <a:gd name="T63" fmla="*/ 11 h 15"/>
                    <a:gd name="T64" fmla="*/ 13 w 15"/>
                    <a:gd name="T65" fmla="*/ 12 h 15"/>
                    <a:gd name="T66" fmla="*/ 14 w 15"/>
                    <a:gd name="T67" fmla="*/ 11 h 15"/>
                    <a:gd name="T68" fmla="*/ 13 w 15"/>
                    <a:gd name="T69" fmla="*/ 9 h 15"/>
                    <a:gd name="T70" fmla="*/ 14 w 15"/>
                    <a:gd name="T71" fmla="*/ 8 h 15"/>
                    <a:gd name="T72" fmla="*/ 14 w 15"/>
                    <a:gd name="T73" fmla="*/ 8 h 15"/>
                    <a:gd name="T74" fmla="*/ 15 w 15"/>
                    <a:gd name="T75" fmla="*/ 7 h 15"/>
                    <a:gd name="T76" fmla="*/ 15 w 15"/>
                    <a:gd name="T77" fmla="*/ 7 h 15"/>
                    <a:gd name="T78" fmla="*/ 15 w 1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 h="15">
                      <a:moveTo>
                        <a:pt x="15" y="6"/>
                      </a:moveTo>
                      <a:cubicBezTo>
                        <a:pt x="15" y="6"/>
                        <a:pt x="15" y="6"/>
                        <a:pt x="15" y="6"/>
                      </a:cubicBezTo>
                      <a:cubicBezTo>
                        <a:pt x="15" y="5"/>
                        <a:pt x="15" y="4"/>
                        <a:pt x="15" y="3"/>
                      </a:cubicBezTo>
                      <a:cubicBezTo>
                        <a:pt x="15" y="3"/>
                        <a:pt x="15" y="3"/>
                        <a:pt x="15" y="3"/>
                      </a:cubicBezTo>
                      <a:cubicBezTo>
                        <a:pt x="15" y="2"/>
                        <a:pt x="15" y="2"/>
                        <a:pt x="15" y="2"/>
                      </a:cubicBezTo>
                      <a:cubicBezTo>
                        <a:pt x="15" y="1"/>
                        <a:pt x="15" y="1"/>
                        <a:pt x="15" y="1"/>
                      </a:cubicBezTo>
                      <a:cubicBezTo>
                        <a:pt x="15" y="1"/>
                        <a:pt x="15" y="1"/>
                        <a:pt x="14" y="0"/>
                      </a:cubicBezTo>
                      <a:cubicBezTo>
                        <a:pt x="14" y="0"/>
                        <a:pt x="14" y="0"/>
                        <a:pt x="14" y="0"/>
                      </a:cubicBezTo>
                      <a:cubicBezTo>
                        <a:pt x="13" y="0"/>
                        <a:pt x="13" y="1"/>
                        <a:pt x="13" y="1"/>
                      </a:cubicBezTo>
                      <a:cubicBezTo>
                        <a:pt x="12" y="1"/>
                        <a:pt x="11" y="1"/>
                        <a:pt x="11" y="1"/>
                      </a:cubicBezTo>
                      <a:cubicBezTo>
                        <a:pt x="10" y="1"/>
                        <a:pt x="10" y="1"/>
                        <a:pt x="10" y="1"/>
                      </a:cubicBezTo>
                      <a:cubicBezTo>
                        <a:pt x="10" y="1"/>
                        <a:pt x="9" y="1"/>
                        <a:pt x="9" y="2"/>
                      </a:cubicBezTo>
                      <a:cubicBezTo>
                        <a:pt x="9" y="2"/>
                        <a:pt x="9" y="2"/>
                        <a:pt x="9" y="2"/>
                      </a:cubicBezTo>
                      <a:cubicBezTo>
                        <a:pt x="9" y="2"/>
                        <a:pt x="9" y="2"/>
                        <a:pt x="8" y="2"/>
                      </a:cubicBezTo>
                      <a:cubicBezTo>
                        <a:pt x="8" y="2"/>
                        <a:pt x="8" y="2"/>
                        <a:pt x="8" y="2"/>
                      </a:cubicBezTo>
                      <a:cubicBezTo>
                        <a:pt x="7" y="2"/>
                        <a:pt x="7" y="2"/>
                        <a:pt x="6" y="2"/>
                      </a:cubicBezTo>
                      <a:cubicBezTo>
                        <a:pt x="6" y="2"/>
                        <a:pt x="5" y="2"/>
                        <a:pt x="5" y="2"/>
                      </a:cubicBezTo>
                      <a:cubicBezTo>
                        <a:pt x="4" y="1"/>
                        <a:pt x="3" y="1"/>
                        <a:pt x="2" y="1"/>
                      </a:cubicBezTo>
                      <a:cubicBezTo>
                        <a:pt x="2" y="0"/>
                        <a:pt x="2" y="0"/>
                        <a:pt x="1" y="0"/>
                      </a:cubicBezTo>
                      <a:cubicBezTo>
                        <a:pt x="1" y="0"/>
                        <a:pt x="1" y="0"/>
                        <a:pt x="1" y="0"/>
                      </a:cubicBezTo>
                      <a:cubicBezTo>
                        <a:pt x="0" y="0"/>
                        <a:pt x="0" y="0"/>
                        <a:pt x="0" y="0"/>
                      </a:cubicBezTo>
                      <a:cubicBezTo>
                        <a:pt x="0" y="0"/>
                        <a:pt x="0" y="0"/>
                        <a:pt x="0" y="0"/>
                      </a:cubicBezTo>
                      <a:cubicBezTo>
                        <a:pt x="0" y="1"/>
                        <a:pt x="0" y="1"/>
                        <a:pt x="0" y="1"/>
                      </a:cubicBezTo>
                      <a:cubicBezTo>
                        <a:pt x="0" y="1"/>
                        <a:pt x="0" y="2"/>
                        <a:pt x="0" y="2"/>
                      </a:cubicBezTo>
                      <a:cubicBezTo>
                        <a:pt x="0" y="2"/>
                        <a:pt x="0" y="3"/>
                        <a:pt x="0" y="3"/>
                      </a:cubicBezTo>
                      <a:cubicBezTo>
                        <a:pt x="0" y="3"/>
                        <a:pt x="0" y="3"/>
                        <a:pt x="0" y="3"/>
                      </a:cubicBezTo>
                      <a:cubicBezTo>
                        <a:pt x="0" y="4"/>
                        <a:pt x="0" y="4"/>
                        <a:pt x="0" y="4"/>
                      </a:cubicBezTo>
                      <a:cubicBezTo>
                        <a:pt x="0" y="4"/>
                        <a:pt x="0" y="4"/>
                        <a:pt x="1" y="5"/>
                      </a:cubicBezTo>
                      <a:cubicBezTo>
                        <a:pt x="1" y="5"/>
                        <a:pt x="1" y="5"/>
                        <a:pt x="1" y="5"/>
                      </a:cubicBezTo>
                      <a:cubicBezTo>
                        <a:pt x="1" y="5"/>
                        <a:pt x="1" y="5"/>
                        <a:pt x="1" y="5"/>
                      </a:cubicBezTo>
                      <a:cubicBezTo>
                        <a:pt x="1" y="5"/>
                        <a:pt x="1" y="5"/>
                        <a:pt x="1" y="5"/>
                      </a:cubicBezTo>
                      <a:cubicBezTo>
                        <a:pt x="1" y="5"/>
                        <a:pt x="1" y="5"/>
                        <a:pt x="2" y="6"/>
                      </a:cubicBezTo>
                      <a:cubicBezTo>
                        <a:pt x="2" y="6"/>
                        <a:pt x="2" y="6"/>
                        <a:pt x="2" y="6"/>
                      </a:cubicBezTo>
                      <a:cubicBezTo>
                        <a:pt x="2" y="6"/>
                        <a:pt x="2" y="7"/>
                        <a:pt x="2" y="7"/>
                      </a:cubicBezTo>
                      <a:cubicBezTo>
                        <a:pt x="2" y="7"/>
                        <a:pt x="2" y="7"/>
                        <a:pt x="2" y="7"/>
                      </a:cubicBezTo>
                      <a:cubicBezTo>
                        <a:pt x="2" y="7"/>
                        <a:pt x="3" y="7"/>
                        <a:pt x="3" y="7"/>
                      </a:cubicBezTo>
                      <a:cubicBezTo>
                        <a:pt x="3" y="8"/>
                        <a:pt x="3" y="8"/>
                        <a:pt x="3" y="8"/>
                      </a:cubicBezTo>
                      <a:cubicBezTo>
                        <a:pt x="3" y="8"/>
                        <a:pt x="3" y="8"/>
                        <a:pt x="3" y="9"/>
                      </a:cubicBezTo>
                      <a:cubicBezTo>
                        <a:pt x="3" y="9"/>
                        <a:pt x="2" y="8"/>
                        <a:pt x="2" y="9"/>
                      </a:cubicBezTo>
                      <a:cubicBezTo>
                        <a:pt x="2" y="9"/>
                        <a:pt x="2" y="9"/>
                        <a:pt x="2" y="9"/>
                      </a:cubicBezTo>
                      <a:cubicBezTo>
                        <a:pt x="2" y="10"/>
                        <a:pt x="3" y="10"/>
                        <a:pt x="3" y="11"/>
                      </a:cubicBezTo>
                      <a:cubicBezTo>
                        <a:pt x="3" y="11"/>
                        <a:pt x="3" y="11"/>
                        <a:pt x="3" y="11"/>
                      </a:cubicBezTo>
                      <a:cubicBezTo>
                        <a:pt x="3" y="11"/>
                        <a:pt x="3" y="11"/>
                        <a:pt x="3" y="12"/>
                      </a:cubicBezTo>
                      <a:cubicBezTo>
                        <a:pt x="3" y="12"/>
                        <a:pt x="3" y="12"/>
                        <a:pt x="4" y="12"/>
                      </a:cubicBezTo>
                      <a:cubicBezTo>
                        <a:pt x="4" y="12"/>
                        <a:pt x="4" y="13"/>
                        <a:pt x="4" y="13"/>
                      </a:cubicBezTo>
                      <a:cubicBezTo>
                        <a:pt x="4" y="13"/>
                        <a:pt x="4" y="13"/>
                        <a:pt x="4" y="13"/>
                      </a:cubicBezTo>
                      <a:cubicBezTo>
                        <a:pt x="5" y="13"/>
                        <a:pt x="5" y="13"/>
                        <a:pt x="5" y="13"/>
                      </a:cubicBezTo>
                      <a:cubicBezTo>
                        <a:pt x="5" y="13"/>
                        <a:pt x="5" y="13"/>
                        <a:pt x="6" y="13"/>
                      </a:cubicBezTo>
                      <a:cubicBezTo>
                        <a:pt x="6" y="13"/>
                        <a:pt x="5" y="14"/>
                        <a:pt x="6" y="14"/>
                      </a:cubicBezTo>
                      <a:cubicBezTo>
                        <a:pt x="6" y="14"/>
                        <a:pt x="6" y="14"/>
                        <a:pt x="6" y="14"/>
                      </a:cubicBezTo>
                      <a:cubicBezTo>
                        <a:pt x="7" y="14"/>
                        <a:pt x="7" y="14"/>
                        <a:pt x="7" y="14"/>
                      </a:cubicBezTo>
                      <a:cubicBezTo>
                        <a:pt x="7" y="14"/>
                        <a:pt x="8" y="14"/>
                        <a:pt x="8" y="15"/>
                      </a:cubicBezTo>
                      <a:cubicBezTo>
                        <a:pt x="8" y="15"/>
                        <a:pt x="9" y="15"/>
                        <a:pt x="9" y="15"/>
                      </a:cubicBezTo>
                      <a:cubicBezTo>
                        <a:pt x="9" y="14"/>
                        <a:pt x="9" y="14"/>
                        <a:pt x="9" y="13"/>
                      </a:cubicBezTo>
                      <a:cubicBezTo>
                        <a:pt x="9" y="13"/>
                        <a:pt x="9" y="13"/>
                        <a:pt x="9" y="13"/>
                      </a:cubicBezTo>
                      <a:cubicBezTo>
                        <a:pt x="9" y="13"/>
                        <a:pt x="9" y="13"/>
                        <a:pt x="9" y="13"/>
                      </a:cubicBezTo>
                      <a:cubicBezTo>
                        <a:pt x="9" y="12"/>
                        <a:pt x="10" y="12"/>
                        <a:pt x="10" y="12"/>
                      </a:cubicBezTo>
                      <a:cubicBezTo>
                        <a:pt x="10" y="12"/>
                        <a:pt x="11" y="12"/>
                        <a:pt x="11" y="12"/>
                      </a:cubicBezTo>
                      <a:cubicBezTo>
                        <a:pt x="11" y="12"/>
                        <a:pt x="11" y="11"/>
                        <a:pt x="11" y="11"/>
                      </a:cubicBezTo>
                      <a:cubicBezTo>
                        <a:pt x="11" y="11"/>
                        <a:pt x="10" y="11"/>
                        <a:pt x="11" y="10"/>
                      </a:cubicBezTo>
                      <a:cubicBezTo>
                        <a:pt x="11" y="10"/>
                        <a:pt x="11" y="10"/>
                        <a:pt x="11" y="10"/>
                      </a:cubicBezTo>
                      <a:cubicBezTo>
                        <a:pt x="12" y="10"/>
                        <a:pt x="12" y="10"/>
                        <a:pt x="12" y="10"/>
                      </a:cubicBezTo>
                      <a:cubicBezTo>
                        <a:pt x="12" y="11"/>
                        <a:pt x="13" y="11"/>
                        <a:pt x="13" y="11"/>
                      </a:cubicBezTo>
                      <a:cubicBezTo>
                        <a:pt x="13" y="11"/>
                        <a:pt x="13" y="11"/>
                        <a:pt x="13" y="11"/>
                      </a:cubicBezTo>
                      <a:cubicBezTo>
                        <a:pt x="13" y="11"/>
                        <a:pt x="13" y="11"/>
                        <a:pt x="13" y="12"/>
                      </a:cubicBezTo>
                      <a:cubicBezTo>
                        <a:pt x="13" y="12"/>
                        <a:pt x="13" y="12"/>
                        <a:pt x="13" y="12"/>
                      </a:cubicBezTo>
                      <a:cubicBezTo>
                        <a:pt x="13" y="12"/>
                        <a:pt x="13" y="12"/>
                        <a:pt x="14" y="12"/>
                      </a:cubicBezTo>
                      <a:cubicBezTo>
                        <a:pt x="14" y="12"/>
                        <a:pt x="14" y="11"/>
                        <a:pt x="14" y="11"/>
                      </a:cubicBezTo>
                      <a:cubicBezTo>
                        <a:pt x="14" y="11"/>
                        <a:pt x="14" y="10"/>
                        <a:pt x="14" y="10"/>
                      </a:cubicBezTo>
                      <a:cubicBezTo>
                        <a:pt x="14" y="10"/>
                        <a:pt x="13" y="10"/>
                        <a:pt x="13" y="9"/>
                      </a:cubicBezTo>
                      <a:cubicBezTo>
                        <a:pt x="13" y="9"/>
                        <a:pt x="13" y="9"/>
                        <a:pt x="13" y="8"/>
                      </a:cubicBezTo>
                      <a:cubicBezTo>
                        <a:pt x="13" y="8"/>
                        <a:pt x="14" y="8"/>
                        <a:pt x="14" y="8"/>
                      </a:cubicBezTo>
                      <a:cubicBezTo>
                        <a:pt x="14" y="8"/>
                        <a:pt x="14" y="8"/>
                        <a:pt x="14" y="8"/>
                      </a:cubicBezTo>
                      <a:cubicBezTo>
                        <a:pt x="14" y="8"/>
                        <a:pt x="14" y="8"/>
                        <a:pt x="14" y="8"/>
                      </a:cubicBezTo>
                      <a:cubicBezTo>
                        <a:pt x="14" y="7"/>
                        <a:pt x="14" y="7"/>
                        <a:pt x="14" y="7"/>
                      </a:cubicBezTo>
                      <a:cubicBezTo>
                        <a:pt x="14" y="7"/>
                        <a:pt x="14" y="7"/>
                        <a:pt x="15" y="7"/>
                      </a:cubicBezTo>
                      <a:cubicBezTo>
                        <a:pt x="15" y="7"/>
                        <a:pt x="15" y="7"/>
                        <a:pt x="15" y="7"/>
                      </a:cubicBezTo>
                      <a:cubicBezTo>
                        <a:pt x="15" y="7"/>
                        <a:pt x="15" y="7"/>
                        <a:pt x="15" y="7"/>
                      </a:cubicBezTo>
                      <a:cubicBezTo>
                        <a:pt x="15" y="7"/>
                        <a:pt x="15" y="7"/>
                        <a:pt x="15" y="7"/>
                      </a:cubicBezTo>
                      <a:cubicBezTo>
                        <a:pt x="15" y="7"/>
                        <a:pt x="15" y="6"/>
                        <a:pt x="1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83" name="Freeform 209"/>
                <p:cNvSpPr>
                  <a:spLocks/>
                </p:cNvSpPr>
                <p:nvPr/>
              </p:nvSpPr>
              <p:spPr bwMode="auto">
                <a:xfrm>
                  <a:off x="1168" y="1691"/>
                  <a:ext cx="1" cy="1"/>
                </a:xfrm>
                <a:custGeom>
                  <a:avLst/>
                  <a:gdLst>
                    <a:gd name="T0" fmla="*/ 0 w 1"/>
                    <a:gd name="T1" fmla="*/ 1 h 1"/>
                    <a:gd name="T2" fmla="*/ 1 w 1"/>
                    <a:gd name="T3" fmla="*/ 1 h 1"/>
                    <a:gd name="T4" fmla="*/ 1 w 1"/>
                    <a:gd name="T5" fmla="*/ 1 h 1"/>
                    <a:gd name="T6" fmla="*/ 1 w 1"/>
                    <a:gd name="T7" fmla="*/ 0 h 1"/>
                    <a:gd name="T8" fmla="*/ 0 w 1"/>
                    <a:gd name="T9" fmla="*/ 0 h 1"/>
                    <a:gd name="T10" fmla="*/ 0 w 1"/>
                    <a:gd name="T11" fmla="*/ 0 h 1"/>
                    <a:gd name="T12" fmla="*/ 0 w 1"/>
                    <a:gd name="T13" fmla="*/ 0 h 1"/>
                    <a:gd name="T14" fmla="*/ 0 w 1"/>
                    <a:gd name="T15" fmla="*/ 0 h 1"/>
                    <a:gd name="T16" fmla="*/ 0 w 1"/>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0" y="1"/>
                      </a:moveTo>
                      <a:lnTo>
                        <a:pt x="1" y="1"/>
                      </a:lnTo>
                      <a:lnTo>
                        <a:pt x="1" y="1"/>
                      </a:lnTo>
                      <a:lnTo>
                        <a:pt x="1" y="0"/>
                      </a:lnTo>
                      <a:lnTo>
                        <a:pt x="0" y="0"/>
                      </a:lnTo>
                      <a:lnTo>
                        <a:pt x="0" y="0"/>
                      </a:lnTo>
                      <a:lnTo>
                        <a:pt x="0" y="0"/>
                      </a:lnTo>
                      <a:lnTo>
                        <a:pt x="0"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84" name="Rectangle 210"/>
                <p:cNvSpPr>
                  <a:spLocks noChangeArrowheads="1"/>
                </p:cNvSpPr>
                <p:nvPr/>
              </p:nvSpPr>
              <p:spPr bwMode="auto">
                <a:xfrm>
                  <a:off x="1169" y="1692"/>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85" name="Freeform 211"/>
                <p:cNvSpPr>
                  <a:spLocks/>
                </p:cNvSpPr>
                <p:nvPr/>
              </p:nvSpPr>
              <p:spPr bwMode="auto">
                <a:xfrm>
                  <a:off x="1166" y="1701"/>
                  <a:ext cx="1" cy="1"/>
                </a:xfrm>
                <a:custGeom>
                  <a:avLst/>
                  <a:gdLst>
                    <a:gd name="T0" fmla="*/ 0 w 1"/>
                    <a:gd name="T1" fmla="*/ 0 h 1"/>
                    <a:gd name="T2" fmla="*/ 1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1"/>
                      </a:lnTo>
                      <a:lnTo>
                        <a:pt x="1" y="0"/>
                      </a:lnTo>
                      <a:lnTo>
                        <a:pt x="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86" name="Freeform 212"/>
                <p:cNvSpPr>
                  <a:spLocks/>
                </p:cNvSpPr>
                <p:nvPr/>
              </p:nvSpPr>
              <p:spPr bwMode="auto">
                <a:xfrm>
                  <a:off x="1231" y="1675"/>
                  <a:ext cx="14" cy="21"/>
                </a:xfrm>
                <a:custGeom>
                  <a:avLst/>
                  <a:gdLst>
                    <a:gd name="T0" fmla="*/ 22 w 24"/>
                    <a:gd name="T1" fmla="*/ 16 h 35"/>
                    <a:gd name="T2" fmla="*/ 21 w 24"/>
                    <a:gd name="T3" fmla="*/ 17 h 35"/>
                    <a:gd name="T4" fmla="*/ 20 w 24"/>
                    <a:gd name="T5" fmla="*/ 17 h 35"/>
                    <a:gd name="T6" fmla="*/ 18 w 24"/>
                    <a:gd name="T7" fmla="*/ 17 h 35"/>
                    <a:gd name="T8" fmla="*/ 16 w 24"/>
                    <a:gd name="T9" fmla="*/ 16 h 35"/>
                    <a:gd name="T10" fmla="*/ 15 w 24"/>
                    <a:gd name="T11" fmla="*/ 16 h 35"/>
                    <a:gd name="T12" fmla="*/ 14 w 24"/>
                    <a:gd name="T13" fmla="*/ 16 h 35"/>
                    <a:gd name="T14" fmla="*/ 14 w 24"/>
                    <a:gd name="T15" fmla="*/ 14 h 35"/>
                    <a:gd name="T16" fmla="*/ 13 w 24"/>
                    <a:gd name="T17" fmla="*/ 13 h 35"/>
                    <a:gd name="T18" fmla="*/ 13 w 24"/>
                    <a:gd name="T19" fmla="*/ 11 h 35"/>
                    <a:gd name="T20" fmla="*/ 12 w 24"/>
                    <a:gd name="T21" fmla="*/ 12 h 35"/>
                    <a:gd name="T22" fmla="*/ 11 w 24"/>
                    <a:gd name="T23" fmla="*/ 13 h 35"/>
                    <a:gd name="T24" fmla="*/ 9 w 24"/>
                    <a:gd name="T25" fmla="*/ 11 h 35"/>
                    <a:gd name="T26" fmla="*/ 9 w 24"/>
                    <a:gd name="T27" fmla="*/ 9 h 35"/>
                    <a:gd name="T28" fmla="*/ 7 w 24"/>
                    <a:gd name="T29" fmla="*/ 7 h 35"/>
                    <a:gd name="T30" fmla="*/ 8 w 24"/>
                    <a:gd name="T31" fmla="*/ 6 h 35"/>
                    <a:gd name="T32" fmla="*/ 6 w 24"/>
                    <a:gd name="T33" fmla="*/ 4 h 35"/>
                    <a:gd name="T34" fmla="*/ 6 w 24"/>
                    <a:gd name="T35" fmla="*/ 4 h 35"/>
                    <a:gd name="T36" fmla="*/ 4 w 24"/>
                    <a:gd name="T37" fmla="*/ 3 h 35"/>
                    <a:gd name="T38" fmla="*/ 2 w 24"/>
                    <a:gd name="T39" fmla="*/ 2 h 35"/>
                    <a:gd name="T40" fmla="*/ 0 w 24"/>
                    <a:gd name="T41" fmla="*/ 0 h 35"/>
                    <a:gd name="T42" fmla="*/ 1 w 24"/>
                    <a:gd name="T43" fmla="*/ 2 h 35"/>
                    <a:gd name="T44" fmla="*/ 2 w 24"/>
                    <a:gd name="T45" fmla="*/ 2 h 35"/>
                    <a:gd name="T46" fmla="*/ 2 w 24"/>
                    <a:gd name="T47" fmla="*/ 4 h 35"/>
                    <a:gd name="T48" fmla="*/ 3 w 24"/>
                    <a:gd name="T49" fmla="*/ 5 h 35"/>
                    <a:gd name="T50" fmla="*/ 3 w 24"/>
                    <a:gd name="T51" fmla="*/ 6 h 35"/>
                    <a:gd name="T52" fmla="*/ 4 w 24"/>
                    <a:gd name="T53" fmla="*/ 7 h 35"/>
                    <a:gd name="T54" fmla="*/ 4 w 24"/>
                    <a:gd name="T55" fmla="*/ 7 h 35"/>
                    <a:gd name="T56" fmla="*/ 5 w 24"/>
                    <a:gd name="T57" fmla="*/ 8 h 35"/>
                    <a:gd name="T58" fmla="*/ 7 w 24"/>
                    <a:gd name="T59" fmla="*/ 10 h 35"/>
                    <a:gd name="T60" fmla="*/ 7 w 24"/>
                    <a:gd name="T61" fmla="*/ 11 h 35"/>
                    <a:gd name="T62" fmla="*/ 8 w 24"/>
                    <a:gd name="T63" fmla="*/ 12 h 35"/>
                    <a:gd name="T64" fmla="*/ 9 w 24"/>
                    <a:gd name="T65" fmla="*/ 14 h 35"/>
                    <a:gd name="T66" fmla="*/ 9 w 24"/>
                    <a:gd name="T67" fmla="*/ 15 h 35"/>
                    <a:gd name="T68" fmla="*/ 9 w 24"/>
                    <a:gd name="T69" fmla="*/ 17 h 35"/>
                    <a:gd name="T70" fmla="*/ 8 w 24"/>
                    <a:gd name="T71" fmla="*/ 19 h 35"/>
                    <a:gd name="T72" fmla="*/ 7 w 24"/>
                    <a:gd name="T73" fmla="*/ 22 h 35"/>
                    <a:gd name="T74" fmla="*/ 4 w 24"/>
                    <a:gd name="T75" fmla="*/ 23 h 35"/>
                    <a:gd name="T76" fmla="*/ 5 w 24"/>
                    <a:gd name="T77" fmla="*/ 25 h 35"/>
                    <a:gd name="T78" fmla="*/ 6 w 24"/>
                    <a:gd name="T79" fmla="*/ 25 h 35"/>
                    <a:gd name="T80" fmla="*/ 7 w 24"/>
                    <a:gd name="T81" fmla="*/ 26 h 35"/>
                    <a:gd name="T82" fmla="*/ 9 w 24"/>
                    <a:gd name="T83" fmla="*/ 26 h 35"/>
                    <a:gd name="T84" fmla="*/ 10 w 24"/>
                    <a:gd name="T85" fmla="*/ 28 h 35"/>
                    <a:gd name="T86" fmla="*/ 10 w 24"/>
                    <a:gd name="T87" fmla="*/ 31 h 35"/>
                    <a:gd name="T88" fmla="*/ 9 w 24"/>
                    <a:gd name="T89" fmla="*/ 34 h 35"/>
                    <a:gd name="T90" fmla="*/ 10 w 24"/>
                    <a:gd name="T91" fmla="*/ 34 h 35"/>
                    <a:gd name="T92" fmla="*/ 10 w 24"/>
                    <a:gd name="T93" fmla="*/ 35 h 35"/>
                    <a:gd name="T94" fmla="*/ 12 w 24"/>
                    <a:gd name="T95" fmla="*/ 35 h 35"/>
                    <a:gd name="T96" fmla="*/ 13 w 24"/>
                    <a:gd name="T97" fmla="*/ 34 h 35"/>
                    <a:gd name="T98" fmla="*/ 14 w 24"/>
                    <a:gd name="T99" fmla="*/ 33 h 35"/>
                    <a:gd name="T100" fmla="*/ 15 w 24"/>
                    <a:gd name="T101" fmla="*/ 32 h 35"/>
                    <a:gd name="T102" fmla="*/ 15 w 24"/>
                    <a:gd name="T103" fmla="*/ 31 h 35"/>
                    <a:gd name="T104" fmla="*/ 16 w 24"/>
                    <a:gd name="T105" fmla="*/ 30 h 35"/>
                    <a:gd name="T106" fmla="*/ 17 w 24"/>
                    <a:gd name="T107" fmla="*/ 29 h 35"/>
                    <a:gd name="T108" fmla="*/ 17 w 24"/>
                    <a:gd name="T109" fmla="*/ 28 h 35"/>
                    <a:gd name="T110" fmla="*/ 18 w 24"/>
                    <a:gd name="T111" fmla="*/ 26 h 35"/>
                    <a:gd name="T112" fmla="*/ 18 w 24"/>
                    <a:gd name="T113" fmla="*/ 25 h 35"/>
                    <a:gd name="T114" fmla="*/ 19 w 24"/>
                    <a:gd name="T115" fmla="*/ 23 h 35"/>
                    <a:gd name="T116" fmla="*/ 22 w 24"/>
                    <a:gd name="T117" fmla="*/ 22 h 35"/>
                    <a:gd name="T118" fmla="*/ 22 w 24"/>
                    <a:gd name="T119" fmla="*/ 21 h 35"/>
                    <a:gd name="T120" fmla="*/ 23 w 24"/>
                    <a:gd name="T121" fmla="*/ 19 h 35"/>
                    <a:gd name="T122" fmla="*/ 24 w 24"/>
                    <a:gd name="T123" fmla="*/ 18 h 35"/>
                    <a:gd name="T124" fmla="*/ 24 w 24"/>
                    <a:gd name="T125"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 h="35">
                      <a:moveTo>
                        <a:pt x="24" y="15"/>
                      </a:moveTo>
                      <a:cubicBezTo>
                        <a:pt x="23" y="15"/>
                        <a:pt x="23" y="15"/>
                        <a:pt x="22" y="16"/>
                      </a:cubicBezTo>
                      <a:cubicBezTo>
                        <a:pt x="22" y="16"/>
                        <a:pt x="22" y="16"/>
                        <a:pt x="21" y="16"/>
                      </a:cubicBezTo>
                      <a:cubicBezTo>
                        <a:pt x="21" y="16"/>
                        <a:pt x="21" y="16"/>
                        <a:pt x="21" y="17"/>
                      </a:cubicBezTo>
                      <a:cubicBezTo>
                        <a:pt x="21" y="17"/>
                        <a:pt x="20" y="17"/>
                        <a:pt x="20" y="17"/>
                      </a:cubicBezTo>
                      <a:cubicBezTo>
                        <a:pt x="20" y="17"/>
                        <a:pt x="20" y="17"/>
                        <a:pt x="20" y="17"/>
                      </a:cubicBezTo>
                      <a:cubicBezTo>
                        <a:pt x="19" y="17"/>
                        <a:pt x="19" y="17"/>
                        <a:pt x="19" y="17"/>
                      </a:cubicBezTo>
                      <a:cubicBezTo>
                        <a:pt x="18" y="17"/>
                        <a:pt x="18" y="17"/>
                        <a:pt x="18" y="17"/>
                      </a:cubicBezTo>
                      <a:cubicBezTo>
                        <a:pt x="17" y="17"/>
                        <a:pt x="17" y="17"/>
                        <a:pt x="17" y="17"/>
                      </a:cubicBezTo>
                      <a:cubicBezTo>
                        <a:pt x="17" y="17"/>
                        <a:pt x="16" y="16"/>
                        <a:pt x="16" y="16"/>
                      </a:cubicBezTo>
                      <a:cubicBezTo>
                        <a:pt x="16" y="16"/>
                        <a:pt x="16" y="16"/>
                        <a:pt x="16" y="16"/>
                      </a:cubicBezTo>
                      <a:cubicBezTo>
                        <a:pt x="16" y="16"/>
                        <a:pt x="16" y="16"/>
                        <a:pt x="15" y="16"/>
                      </a:cubicBezTo>
                      <a:cubicBezTo>
                        <a:pt x="15" y="16"/>
                        <a:pt x="15" y="16"/>
                        <a:pt x="15" y="16"/>
                      </a:cubicBezTo>
                      <a:cubicBezTo>
                        <a:pt x="15" y="16"/>
                        <a:pt x="14" y="16"/>
                        <a:pt x="14" y="16"/>
                      </a:cubicBezTo>
                      <a:cubicBezTo>
                        <a:pt x="14" y="15"/>
                        <a:pt x="14" y="15"/>
                        <a:pt x="14" y="15"/>
                      </a:cubicBezTo>
                      <a:cubicBezTo>
                        <a:pt x="14" y="15"/>
                        <a:pt x="14" y="15"/>
                        <a:pt x="14" y="14"/>
                      </a:cubicBezTo>
                      <a:cubicBezTo>
                        <a:pt x="14" y="14"/>
                        <a:pt x="14" y="14"/>
                        <a:pt x="14" y="14"/>
                      </a:cubicBezTo>
                      <a:cubicBezTo>
                        <a:pt x="14" y="13"/>
                        <a:pt x="13" y="13"/>
                        <a:pt x="13" y="13"/>
                      </a:cubicBezTo>
                      <a:cubicBezTo>
                        <a:pt x="13" y="12"/>
                        <a:pt x="13" y="12"/>
                        <a:pt x="13" y="12"/>
                      </a:cubicBezTo>
                      <a:cubicBezTo>
                        <a:pt x="13" y="11"/>
                        <a:pt x="13" y="11"/>
                        <a:pt x="13" y="11"/>
                      </a:cubicBezTo>
                      <a:cubicBezTo>
                        <a:pt x="12" y="11"/>
                        <a:pt x="12" y="11"/>
                        <a:pt x="12" y="11"/>
                      </a:cubicBezTo>
                      <a:cubicBezTo>
                        <a:pt x="12" y="12"/>
                        <a:pt x="12" y="12"/>
                        <a:pt x="12" y="12"/>
                      </a:cubicBezTo>
                      <a:cubicBezTo>
                        <a:pt x="12" y="13"/>
                        <a:pt x="12" y="13"/>
                        <a:pt x="12" y="13"/>
                      </a:cubicBezTo>
                      <a:cubicBezTo>
                        <a:pt x="11" y="13"/>
                        <a:pt x="11" y="13"/>
                        <a:pt x="11" y="13"/>
                      </a:cubicBezTo>
                      <a:cubicBezTo>
                        <a:pt x="10" y="12"/>
                        <a:pt x="10" y="12"/>
                        <a:pt x="10" y="12"/>
                      </a:cubicBezTo>
                      <a:cubicBezTo>
                        <a:pt x="10" y="12"/>
                        <a:pt x="9" y="12"/>
                        <a:pt x="9" y="11"/>
                      </a:cubicBezTo>
                      <a:cubicBezTo>
                        <a:pt x="9" y="11"/>
                        <a:pt x="9" y="10"/>
                        <a:pt x="9" y="10"/>
                      </a:cubicBezTo>
                      <a:cubicBezTo>
                        <a:pt x="9" y="10"/>
                        <a:pt x="9" y="9"/>
                        <a:pt x="9" y="9"/>
                      </a:cubicBezTo>
                      <a:cubicBezTo>
                        <a:pt x="9" y="8"/>
                        <a:pt x="8" y="8"/>
                        <a:pt x="8" y="8"/>
                      </a:cubicBezTo>
                      <a:cubicBezTo>
                        <a:pt x="7" y="8"/>
                        <a:pt x="7" y="8"/>
                        <a:pt x="7" y="7"/>
                      </a:cubicBezTo>
                      <a:cubicBezTo>
                        <a:pt x="7" y="7"/>
                        <a:pt x="7" y="7"/>
                        <a:pt x="7" y="7"/>
                      </a:cubicBezTo>
                      <a:cubicBezTo>
                        <a:pt x="8" y="6"/>
                        <a:pt x="8" y="6"/>
                        <a:pt x="8" y="6"/>
                      </a:cubicBezTo>
                      <a:cubicBezTo>
                        <a:pt x="8" y="6"/>
                        <a:pt x="7" y="5"/>
                        <a:pt x="7" y="5"/>
                      </a:cubicBezTo>
                      <a:cubicBezTo>
                        <a:pt x="7" y="5"/>
                        <a:pt x="7" y="4"/>
                        <a:pt x="6" y="4"/>
                      </a:cubicBezTo>
                      <a:cubicBezTo>
                        <a:pt x="6" y="4"/>
                        <a:pt x="6" y="4"/>
                        <a:pt x="6" y="4"/>
                      </a:cubicBezTo>
                      <a:cubicBezTo>
                        <a:pt x="6" y="4"/>
                        <a:pt x="6" y="4"/>
                        <a:pt x="6" y="4"/>
                      </a:cubicBezTo>
                      <a:cubicBezTo>
                        <a:pt x="6" y="3"/>
                        <a:pt x="6" y="3"/>
                        <a:pt x="5" y="3"/>
                      </a:cubicBezTo>
                      <a:cubicBezTo>
                        <a:pt x="5" y="3"/>
                        <a:pt x="5" y="3"/>
                        <a:pt x="4" y="3"/>
                      </a:cubicBezTo>
                      <a:cubicBezTo>
                        <a:pt x="4" y="3"/>
                        <a:pt x="4" y="2"/>
                        <a:pt x="3" y="2"/>
                      </a:cubicBezTo>
                      <a:cubicBezTo>
                        <a:pt x="3" y="2"/>
                        <a:pt x="3" y="2"/>
                        <a:pt x="2" y="2"/>
                      </a:cubicBezTo>
                      <a:cubicBezTo>
                        <a:pt x="2" y="2"/>
                        <a:pt x="2" y="2"/>
                        <a:pt x="2" y="1"/>
                      </a:cubicBezTo>
                      <a:cubicBezTo>
                        <a:pt x="1" y="1"/>
                        <a:pt x="1" y="0"/>
                        <a:pt x="0" y="0"/>
                      </a:cubicBezTo>
                      <a:cubicBezTo>
                        <a:pt x="0" y="0"/>
                        <a:pt x="0" y="1"/>
                        <a:pt x="1" y="1"/>
                      </a:cubicBezTo>
                      <a:cubicBezTo>
                        <a:pt x="1" y="1"/>
                        <a:pt x="1" y="1"/>
                        <a:pt x="1" y="2"/>
                      </a:cubicBezTo>
                      <a:cubicBezTo>
                        <a:pt x="1" y="2"/>
                        <a:pt x="1" y="2"/>
                        <a:pt x="2" y="2"/>
                      </a:cubicBezTo>
                      <a:cubicBezTo>
                        <a:pt x="2" y="2"/>
                        <a:pt x="2" y="2"/>
                        <a:pt x="2" y="2"/>
                      </a:cubicBezTo>
                      <a:cubicBezTo>
                        <a:pt x="2" y="3"/>
                        <a:pt x="2" y="3"/>
                        <a:pt x="2" y="3"/>
                      </a:cubicBezTo>
                      <a:cubicBezTo>
                        <a:pt x="2" y="4"/>
                        <a:pt x="2" y="4"/>
                        <a:pt x="2" y="4"/>
                      </a:cubicBezTo>
                      <a:cubicBezTo>
                        <a:pt x="2" y="5"/>
                        <a:pt x="2" y="5"/>
                        <a:pt x="3" y="5"/>
                      </a:cubicBezTo>
                      <a:cubicBezTo>
                        <a:pt x="3" y="5"/>
                        <a:pt x="3" y="5"/>
                        <a:pt x="3" y="5"/>
                      </a:cubicBezTo>
                      <a:cubicBezTo>
                        <a:pt x="3" y="5"/>
                        <a:pt x="3" y="5"/>
                        <a:pt x="3" y="6"/>
                      </a:cubicBezTo>
                      <a:cubicBezTo>
                        <a:pt x="3" y="6"/>
                        <a:pt x="3" y="6"/>
                        <a:pt x="3" y="6"/>
                      </a:cubicBezTo>
                      <a:cubicBezTo>
                        <a:pt x="3" y="6"/>
                        <a:pt x="3" y="6"/>
                        <a:pt x="3" y="6"/>
                      </a:cubicBezTo>
                      <a:cubicBezTo>
                        <a:pt x="3" y="6"/>
                        <a:pt x="4" y="7"/>
                        <a:pt x="4" y="7"/>
                      </a:cubicBezTo>
                      <a:cubicBezTo>
                        <a:pt x="4" y="7"/>
                        <a:pt x="4" y="7"/>
                        <a:pt x="4" y="7"/>
                      </a:cubicBezTo>
                      <a:cubicBezTo>
                        <a:pt x="4" y="7"/>
                        <a:pt x="4" y="7"/>
                        <a:pt x="4" y="7"/>
                      </a:cubicBezTo>
                      <a:cubicBezTo>
                        <a:pt x="5" y="8"/>
                        <a:pt x="5" y="8"/>
                        <a:pt x="5" y="8"/>
                      </a:cubicBezTo>
                      <a:cubicBezTo>
                        <a:pt x="5" y="8"/>
                        <a:pt x="5" y="8"/>
                        <a:pt x="5" y="8"/>
                      </a:cubicBezTo>
                      <a:cubicBezTo>
                        <a:pt x="6" y="9"/>
                        <a:pt x="6" y="8"/>
                        <a:pt x="7" y="8"/>
                      </a:cubicBezTo>
                      <a:cubicBezTo>
                        <a:pt x="7" y="9"/>
                        <a:pt x="7" y="9"/>
                        <a:pt x="7" y="10"/>
                      </a:cubicBezTo>
                      <a:cubicBezTo>
                        <a:pt x="6" y="10"/>
                        <a:pt x="6" y="10"/>
                        <a:pt x="6" y="10"/>
                      </a:cubicBezTo>
                      <a:cubicBezTo>
                        <a:pt x="7" y="11"/>
                        <a:pt x="7" y="11"/>
                        <a:pt x="7" y="11"/>
                      </a:cubicBezTo>
                      <a:cubicBezTo>
                        <a:pt x="7" y="12"/>
                        <a:pt x="7" y="12"/>
                        <a:pt x="7" y="12"/>
                      </a:cubicBezTo>
                      <a:cubicBezTo>
                        <a:pt x="8" y="12"/>
                        <a:pt x="8" y="12"/>
                        <a:pt x="8" y="12"/>
                      </a:cubicBezTo>
                      <a:cubicBezTo>
                        <a:pt x="9" y="13"/>
                        <a:pt x="9" y="13"/>
                        <a:pt x="9" y="13"/>
                      </a:cubicBezTo>
                      <a:cubicBezTo>
                        <a:pt x="9" y="14"/>
                        <a:pt x="9" y="14"/>
                        <a:pt x="9" y="14"/>
                      </a:cubicBezTo>
                      <a:cubicBezTo>
                        <a:pt x="9" y="14"/>
                        <a:pt x="9" y="14"/>
                        <a:pt x="9" y="14"/>
                      </a:cubicBezTo>
                      <a:cubicBezTo>
                        <a:pt x="9" y="15"/>
                        <a:pt x="9" y="15"/>
                        <a:pt x="9" y="15"/>
                      </a:cubicBezTo>
                      <a:cubicBezTo>
                        <a:pt x="9" y="16"/>
                        <a:pt x="9" y="16"/>
                        <a:pt x="9" y="16"/>
                      </a:cubicBezTo>
                      <a:cubicBezTo>
                        <a:pt x="9" y="17"/>
                        <a:pt x="9" y="17"/>
                        <a:pt x="9" y="17"/>
                      </a:cubicBezTo>
                      <a:cubicBezTo>
                        <a:pt x="9" y="18"/>
                        <a:pt x="9" y="18"/>
                        <a:pt x="9" y="18"/>
                      </a:cubicBezTo>
                      <a:cubicBezTo>
                        <a:pt x="8" y="19"/>
                        <a:pt x="8" y="19"/>
                        <a:pt x="8" y="19"/>
                      </a:cubicBezTo>
                      <a:cubicBezTo>
                        <a:pt x="8" y="21"/>
                        <a:pt x="8" y="21"/>
                        <a:pt x="8" y="21"/>
                      </a:cubicBezTo>
                      <a:cubicBezTo>
                        <a:pt x="7" y="22"/>
                        <a:pt x="7" y="22"/>
                        <a:pt x="7" y="22"/>
                      </a:cubicBezTo>
                      <a:cubicBezTo>
                        <a:pt x="6" y="23"/>
                        <a:pt x="6" y="23"/>
                        <a:pt x="6" y="23"/>
                      </a:cubicBezTo>
                      <a:cubicBezTo>
                        <a:pt x="4" y="23"/>
                        <a:pt x="4" y="23"/>
                        <a:pt x="4" y="23"/>
                      </a:cubicBezTo>
                      <a:cubicBezTo>
                        <a:pt x="4" y="24"/>
                        <a:pt x="4" y="24"/>
                        <a:pt x="4" y="24"/>
                      </a:cubicBezTo>
                      <a:cubicBezTo>
                        <a:pt x="5" y="25"/>
                        <a:pt x="5" y="25"/>
                        <a:pt x="5" y="25"/>
                      </a:cubicBezTo>
                      <a:cubicBezTo>
                        <a:pt x="5" y="25"/>
                        <a:pt x="6" y="25"/>
                        <a:pt x="6" y="25"/>
                      </a:cubicBezTo>
                      <a:cubicBezTo>
                        <a:pt x="6" y="25"/>
                        <a:pt x="6" y="25"/>
                        <a:pt x="6" y="25"/>
                      </a:cubicBezTo>
                      <a:cubicBezTo>
                        <a:pt x="6" y="25"/>
                        <a:pt x="6" y="25"/>
                        <a:pt x="6" y="25"/>
                      </a:cubicBezTo>
                      <a:cubicBezTo>
                        <a:pt x="7" y="25"/>
                        <a:pt x="7" y="25"/>
                        <a:pt x="7" y="26"/>
                      </a:cubicBezTo>
                      <a:cubicBezTo>
                        <a:pt x="7" y="26"/>
                        <a:pt x="7" y="26"/>
                        <a:pt x="8" y="26"/>
                      </a:cubicBezTo>
                      <a:cubicBezTo>
                        <a:pt x="9" y="26"/>
                        <a:pt x="9" y="26"/>
                        <a:pt x="9" y="26"/>
                      </a:cubicBezTo>
                      <a:cubicBezTo>
                        <a:pt x="9" y="26"/>
                        <a:pt x="9" y="27"/>
                        <a:pt x="10" y="27"/>
                      </a:cubicBezTo>
                      <a:cubicBezTo>
                        <a:pt x="10" y="27"/>
                        <a:pt x="10" y="28"/>
                        <a:pt x="10" y="28"/>
                      </a:cubicBezTo>
                      <a:cubicBezTo>
                        <a:pt x="10" y="29"/>
                        <a:pt x="11" y="30"/>
                        <a:pt x="10" y="31"/>
                      </a:cubicBezTo>
                      <a:cubicBezTo>
                        <a:pt x="10" y="31"/>
                        <a:pt x="10" y="31"/>
                        <a:pt x="10" y="31"/>
                      </a:cubicBezTo>
                      <a:cubicBezTo>
                        <a:pt x="9" y="32"/>
                        <a:pt x="9" y="32"/>
                        <a:pt x="9" y="32"/>
                      </a:cubicBezTo>
                      <a:cubicBezTo>
                        <a:pt x="9" y="32"/>
                        <a:pt x="9" y="33"/>
                        <a:pt x="9" y="34"/>
                      </a:cubicBezTo>
                      <a:cubicBezTo>
                        <a:pt x="9" y="34"/>
                        <a:pt x="9" y="34"/>
                        <a:pt x="9" y="34"/>
                      </a:cubicBezTo>
                      <a:cubicBezTo>
                        <a:pt x="10" y="34"/>
                        <a:pt x="10" y="34"/>
                        <a:pt x="10" y="34"/>
                      </a:cubicBezTo>
                      <a:cubicBezTo>
                        <a:pt x="10" y="34"/>
                        <a:pt x="10" y="34"/>
                        <a:pt x="10" y="34"/>
                      </a:cubicBezTo>
                      <a:cubicBezTo>
                        <a:pt x="10" y="34"/>
                        <a:pt x="10" y="35"/>
                        <a:pt x="10" y="35"/>
                      </a:cubicBezTo>
                      <a:cubicBezTo>
                        <a:pt x="11" y="35"/>
                        <a:pt x="11" y="35"/>
                        <a:pt x="11" y="35"/>
                      </a:cubicBezTo>
                      <a:cubicBezTo>
                        <a:pt x="11" y="35"/>
                        <a:pt x="12" y="35"/>
                        <a:pt x="12" y="35"/>
                      </a:cubicBezTo>
                      <a:cubicBezTo>
                        <a:pt x="12" y="35"/>
                        <a:pt x="12" y="35"/>
                        <a:pt x="12" y="35"/>
                      </a:cubicBezTo>
                      <a:cubicBezTo>
                        <a:pt x="13" y="34"/>
                        <a:pt x="13" y="34"/>
                        <a:pt x="13" y="34"/>
                      </a:cubicBezTo>
                      <a:cubicBezTo>
                        <a:pt x="13" y="34"/>
                        <a:pt x="13" y="34"/>
                        <a:pt x="13" y="34"/>
                      </a:cubicBezTo>
                      <a:cubicBezTo>
                        <a:pt x="14" y="33"/>
                        <a:pt x="14" y="33"/>
                        <a:pt x="14" y="33"/>
                      </a:cubicBezTo>
                      <a:cubicBezTo>
                        <a:pt x="14" y="33"/>
                        <a:pt x="14" y="33"/>
                        <a:pt x="14" y="33"/>
                      </a:cubicBezTo>
                      <a:cubicBezTo>
                        <a:pt x="15" y="33"/>
                        <a:pt x="15" y="32"/>
                        <a:pt x="15" y="32"/>
                      </a:cubicBezTo>
                      <a:cubicBezTo>
                        <a:pt x="15" y="32"/>
                        <a:pt x="15" y="31"/>
                        <a:pt x="15" y="31"/>
                      </a:cubicBezTo>
                      <a:cubicBezTo>
                        <a:pt x="15" y="31"/>
                        <a:pt x="15" y="31"/>
                        <a:pt x="15" y="31"/>
                      </a:cubicBezTo>
                      <a:cubicBezTo>
                        <a:pt x="15" y="30"/>
                        <a:pt x="16" y="30"/>
                        <a:pt x="16" y="30"/>
                      </a:cubicBezTo>
                      <a:cubicBezTo>
                        <a:pt x="16" y="30"/>
                        <a:pt x="16" y="30"/>
                        <a:pt x="16" y="30"/>
                      </a:cubicBezTo>
                      <a:cubicBezTo>
                        <a:pt x="16" y="30"/>
                        <a:pt x="17" y="30"/>
                        <a:pt x="17" y="29"/>
                      </a:cubicBezTo>
                      <a:cubicBezTo>
                        <a:pt x="17" y="29"/>
                        <a:pt x="17" y="29"/>
                        <a:pt x="17" y="29"/>
                      </a:cubicBezTo>
                      <a:cubicBezTo>
                        <a:pt x="17" y="29"/>
                        <a:pt x="17" y="29"/>
                        <a:pt x="17" y="29"/>
                      </a:cubicBezTo>
                      <a:cubicBezTo>
                        <a:pt x="17" y="28"/>
                        <a:pt x="17" y="28"/>
                        <a:pt x="17" y="28"/>
                      </a:cubicBezTo>
                      <a:cubicBezTo>
                        <a:pt x="17" y="27"/>
                        <a:pt x="18" y="27"/>
                        <a:pt x="18" y="27"/>
                      </a:cubicBezTo>
                      <a:cubicBezTo>
                        <a:pt x="19" y="26"/>
                        <a:pt x="18" y="26"/>
                        <a:pt x="18" y="26"/>
                      </a:cubicBezTo>
                      <a:cubicBezTo>
                        <a:pt x="18" y="25"/>
                        <a:pt x="18" y="25"/>
                        <a:pt x="18" y="25"/>
                      </a:cubicBezTo>
                      <a:cubicBezTo>
                        <a:pt x="18" y="25"/>
                        <a:pt x="18" y="25"/>
                        <a:pt x="18" y="25"/>
                      </a:cubicBezTo>
                      <a:cubicBezTo>
                        <a:pt x="18" y="25"/>
                        <a:pt x="18" y="24"/>
                        <a:pt x="18" y="24"/>
                      </a:cubicBezTo>
                      <a:cubicBezTo>
                        <a:pt x="18" y="24"/>
                        <a:pt x="18" y="23"/>
                        <a:pt x="19" y="23"/>
                      </a:cubicBezTo>
                      <a:cubicBezTo>
                        <a:pt x="19" y="22"/>
                        <a:pt x="20" y="22"/>
                        <a:pt x="21" y="22"/>
                      </a:cubicBezTo>
                      <a:cubicBezTo>
                        <a:pt x="21" y="22"/>
                        <a:pt x="21" y="22"/>
                        <a:pt x="22" y="22"/>
                      </a:cubicBezTo>
                      <a:cubicBezTo>
                        <a:pt x="22" y="22"/>
                        <a:pt x="22" y="22"/>
                        <a:pt x="22" y="21"/>
                      </a:cubicBezTo>
                      <a:cubicBezTo>
                        <a:pt x="22" y="21"/>
                        <a:pt x="22" y="21"/>
                        <a:pt x="22" y="21"/>
                      </a:cubicBezTo>
                      <a:cubicBezTo>
                        <a:pt x="22" y="21"/>
                        <a:pt x="22" y="21"/>
                        <a:pt x="22" y="20"/>
                      </a:cubicBezTo>
                      <a:cubicBezTo>
                        <a:pt x="23" y="19"/>
                        <a:pt x="23" y="19"/>
                        <a:pt x="23" y="19"/>
                      </a:cubicBezTo>
                      <a:cubicBezTo>
                        <a:pt x="24" y="19"/>
                        <a:pt x="24" y="19"/>
                        <a:pt x="24" y="19"/>
                      </a:cubicBezTo>
                      <a:cubicBezTo>
                        <a:pt x="24" y="18"/>
                        <a:pt x="24" y="18"/>
                        <a:pt x="24" y="18"/>
                      </a:cubicBezTo>
                      <a:cubicBezTo>
                        <a:pt x="24" y="17"/>
                        <a:pt x="24" y="17"/>
                        <a:pt x="24" y="16"/>
                      </a:cubicBezTo>
                      <a:cubicBezTo>
                        <a:pt x="24" y="16"/>
                        <a:pt x="24" y="15"/>
                        <a:pt x="2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87" name="Freeform 213"/>
                <p:cNvSpPr>
                  <a:spLocks/>
                </p:cNvSpPr>
                <p:nvPr/>
              </p:nvSpPr>
              <p:spPr bwMode="auto">
                <a:xfrm>
                  <a:off x="1215" y="1693"/>
                  <a:ext cx="20" cy="18"/>
                </a:xfrm>
                <a:custGeom>
                  <a:avLst/>
                  <a:gdLst>
                    <a:gd name="T0" fmla="*/ 32 w 33"/>
                    <a:gd name="T1" fmla="*/ 3 h 31"/>
                    <a:gd name="T2" fmla="*/ 32 w 33"/>
                    <a:gd name="T3" fmla="*/ 2 h 31"/>
                    <a:gd name="T4" fmla="*/ 31 w 33"/>
                    <a:gd name="T5" fmla="*/ 3 h 31"/>
                    <a:gd name="T6" fmla="*/ 31 w 33"/>
                    <a:gd name="T7" fmla="*/ 2 h 31"/>
                    <a:gd name="T8" fmla="*/ 30 w 33"/>
                    <a:gd name="T9" fmla="*/ 3 h 31"/>
                    <a:gd name="T10" fmla="*/ 28 w 33"/>
                    <a:gd name="T11" fmla="*/ 3 h 31"/>
                    <a:gd name="T12" fmla="*/ 28 w 33"/>
                    <a:gd name="T13" fmla="*/ 2 h 31"/>
                    <a:gd name="T14" fmla="*/ 27 w 33"/>
                    <a:gd name="T15" fmla="*/ 1 h 31"/>
                    <a:gd name="T16" fmla="*/ 26 w 33"/>
                    <a:gd name="T17" fmla="*/ 0 h 31"/>
                    <a:gd name="T18" fmla="*/ 24 w 33"/>
                    <a:gd name="T19" fmla="*/ 1 h 31"/>
                    <a:gd name="T20" fmla="*/ 24 w 33"/>
                    <a:gd name="T21" fmla="*/ 3 h 31"/>
                    <a:gd name="T22" fmla="*/ 22 w 33"/>
                    <a:gd name="T23" fmla="*/ 5 h 31"/>
                    <a:gd name="T24" fmla="*/ 20 w 33"/>
                    <a:gd name="T25" fmla="*/ 7 h 31"/>
                    <a:gd name="T26" fmla="*/ 19 w 33"/>
                    <a:gd name="T27" fmla="*/ 10 h 31"/>
                    <a:gd name="T28" fmla="*/ 17 w 33"/>
                    <a:gd name="T29" fmla="*/ 12 h 31"/>
                    <a:gd name="T30" fmla="*/ 15 w 33"/>
                    <a:gd name="T31" fmla="*/ 14 h 31"/>
                    <a:gd name="T32" fmla="*/ 14 w 33"/>
                    <a:gd name="T33" fmla="*/ 14 h 31"/>
                    <a:gd name="T34" fmla="*/ 13 w 33"/>
                    <a:gd name="T35" fmla="*/ 15 h 31"/>
                    <a:gd name="T36" fmla="*/ 12 w 33"/>
                    <a:gd name="T37" fmla="*/ 16 h 31"/>
                    <a:gd name="T38" fmla="*/ 11 w 33"/>
                    <a:gd name="T39" fmla="*/ 16 h 31"/>
                    <a:gd name="T40" fmla="*/ 10 w 33"/>
                    <a:gd name="T41" fmla="*/ 17 h 31"/>
                    <a:gd name="T42" fmla="*/ 9 w 33"/>
                    <a:gd name="T43" fmla="*/ 17 h 31"/>
                    <a:gd name="T44" fmla="*/ 9 w 33"/>
                    <a:gd name="T45" fmla="*/ 18 h 31"/>
                    <a:gd name="T46" fmla="*/ 7 w 33"/>
                    <a:gd name="T47" fmla="*/ 18 h 31"/>
                    <a:gd name="T48" fmla="*/ 7 w 33"/>
                    <a:gd name="T49" fmla="*/ 19 h 31"/>
                    <a:gd name="T50" fmla="*/ 6 w 33"/>
                    <a:gd name="T51" fmla="*/ 19 h 31"/>
                    <a:gd name="T52" fmla="*/ 6 w 33"/>
                    <a:gd name="T53" fmla="*/ 20 h 31"/>
                    <a:gd name="T54" fmla="*/ 5 w 33"/>
                    <a:gd name="T55" fmla="*/ 21 h 31"/>
                    <a:gd name="T56" fmla="*/ 4 w 33"/>
                    <a:gd name="T57" fmla="*/ 21 h 31"/>
                    <a:gd name="T58" fmla="*/ 4 w 33"/>
                    <a:gd name="T59" fmla="*/ 22 h 31"/>
                    <a:gd name="T60" fmla="*/ 3 w 33"/>
                    <a:gd name="T61" fmla="*/ 23 h 31"/>
                    <a:gd name="T62" fmla="*/ 2 w 33"/>
                    <a:gd name="T63" fmla="*/ 24 h 31"/>
                    <a:gd name="T64" fmla="*/ 1 w 33"/>
                    <a:gd name="T65" fmla="*/ 25 h 31"/>
                    <a:gd name="T66" fmla="*/ 1 w 33"/>
                    <a:gd name="T67" fmla="*/ 27 h 31"/>
                    <a:gd name="T68" fmla="*/ 0 w 33"/>
                    <a:gd name="T69" fmla="*/ 28 h 31"/>
                    <a:gd name="T70" fmla="*/ 1 w 33"/>
                    <a:gd name="T71" fmla="*/ 29 h 31"/>
                    <a:gd name="T72" fmla="*/ 3 w 33"/>
                    <a:gd name="T73" fmla="*/ 29 h 31"/>
                    <a:gd name="T74" fmla="*/ 4 w 33"/>
                    <a:gd name="T75" fmla="*/ 30 h 31"/>
                    <a:gd name="T76" fmla="*/ 6 w 33"/>
                    <a:gd name="T77" fmla="*/ 30 h 31"/>
                    <a:gd name="T78" fmla="*/ 7 w 33"/>
                    <a:gd name="T79" fmla="*/ 31 h 31"/>
                    <a:gd name="T80" fmla="*/ 10 w 33"/>
                    <a:gd name="T81" fmla="*/ 31 h 31"/>
                    <a:gd name="T82" fmla="*/ 12 w 33"/>
                    <a:gd name="T83" fmla="*/ 30 h 31"/>
                    <a:gd name="T84" fmla="*/ 15 w 33"/>
                    <a:gd name="T85" fmla="*/ 28 h 31"/>
                    <a:gd name="T86" fmla="*/ 17 w 33"/>
                    <a:gd name="T87" fmla="*/ 27 h 31"/>
                    <a:gd name="T88" fmla="*/ 18 w 33"/>
                    <a:gd name="T89" fmla="*/ 25 h 31"/>
                    <a:gd name="T90" fmla="*/ 19 w 33"/>
                    <a:gd name="T91" fmla="*/ 23 h 31"/>
                    <a:gd name="T92" fmla="*/ 20 w 33"/>
                    <a:gd name="T93" fmla="*/ 20 h 31"/>
                    <a:gd name="T94" fmla="*/ 22 w 33"/>
                    <a:gd name="T95" fmla="*/ 18 h 31"/>
                    <a:gd name="T96" fmla="*/ 25 w 33"/>
                    <a:gd name="T97" fmla="*/ 17 h 31"/>
                    <a:gd name="T98" fmla="*/ 27 w 33"/>
                    <a:gd name="T99" fmla="*/ 17 h 31"/>
                    <a:gd name="T100" fmla="*/ 26 w 33"/>
                    <a:gd name="T101" fmla="*/ 16 h 31"/>
                    <a:gd name="T102" fmla="*/ 26 w 33"/>
                    <a:gd name="T103" fmla="*/ 13 h 31"/>
                    <a:gd name="T104" fmla="*/ 28 w 33"/>
                    <a:gd name="T105" fmla="*/ 12 h 31"/>
                    <a:gd name="T106" fmla="*/ 29 w 33"/>
                    <a:gd name="T107" fmla="*/ 11 h 31"/>
                    <a:gd name="T108" fmla="*/ 30 w 33"/>
                    <a:gd name="T109" fmla="*/ 9 h 31"/>
                    <a:gd name="T110" fmla="*/ 31 w 33"/>
                    <a:gd name="T111" fmla="*/ 7 h 31"/>
                    <a:gd name="T112" fmla="*/ 32 w 33"/>
                    <a:gd name="T113" fmla="*/ 6 h 31"/>
                    <a:gd name="T114" fmla="*/ 32 w 33"/>
                    <a:gd name="T115" fmla="*/ 5 h 31"/>
                    <a:gd name="T116" fmla="*/ 32 w 33"/>
                    <a:gd name="T117"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 h="31">
                      <a:moveTo>
                        <a:pt x="33" y="3"/>
                      </a:moveTo>
                      <a:cubicBezTo>
                        <a:pt x="33" y="3"/>
                        <a:pt x="32" y="3"/>
                        <a:pt x="32" y="3"/>
                      </a:cubicBezTo>
                      <a:cubicBezTo>
                        <a:pt x="32" y="3"/>
                        <a:pt x="32" y="3"/>
                        <a:pt x="32" y="2"/>
                      </a:cubicBezTo>
                      <a:cubicBezTo>
                        <a:pt x="32" y="2"/>
                        <a:pt x="32" y="2"/>
                        <a:pt x="32" y="2"/>
                      </a:cubicBezTo>
                      <a:cubicBezTo>
                        <a:pt x="32" y="2"/>
                        <a:pt x="31" y="3"/>
                        <a:pt x="31" y="3"/>
                      </a:cubicBezTo>
                      <a:cubicBezTo>
                        <a:pt x="31" y="3"/>
                        <a:pt x="31" y="4"/>
                        <a:pt x="31" y="3"/>
                      </a:cubicBezTo>
                      <a:cubicBezTo>
                        <a:pt x="31" y="3"/>
                        <a:pt x="31" y="3"/>
                        <a:pt x="31" y="3"/>
                      </a:cubicBezTo>
                      <a:cubicBezTo>
                        <a:pt x="31" y="3"/>
                        <a:pt x="31" y="2"/>
                        <a:pt x="31" y="2"/>
                      </a:cubicBezTo>
                      <a:cubicBezTo>
                        <a:pt x="31" y="2"/>
                        <a:pt x="31" y="2"/>
                        <a:pt x="31" y="1"/>
                      </a:cubicBezTo>
                      <a:cubicBezTo>
                        <a:pt x="30" y="3"/>
                        <a:pt x="30" y="3"/>
                        <a:pt x="30" y="3"/>
                      </a:cubicBezTo>
                      <a:cubicBezTo>
                        <a:pt x="29" y="3"/>
                        <a:pt x="29" y="3"/>
                        <a:pt x="29" y="3"/>
                      </a:cubicBezTo>
                      <a:cubicBezTo>
                        <a:pt x="28" y="3"/>
                        <a:pt x="28" y="3"/>
                        <a:pt x="28" y="3"/>
                      </a:cubicBezTo>
                      <a:cubicBezTo>
                        <a:pt x="28" y="3"/>
                        <a:pt x="28" y="3"/>
                        <a:pt x="28" y="3"/>
                      </a:cubicBezTo>
                      <a:cubicBezTo>
                        <a:pt x="28" y="2"/>
                        <a:pt x="28" y="2"/>
                        <a:pt x="28" y="2"/>
                      </a:cubicBezTo>
                      <a:cubicBezTo>
                        <a:pt x="28" y="1"/>
                        <a:pt x="28" y="1"/>
                        <a:pt x="28" y="1"/>
                      </a:cubicBezTo>
                      <a:cubicBezTo>
                        <a:pt x="27" y="1"/>
                        <a:pt x="27" y="1"/>
                        <a:pt x="27" y="1"/>
                      </a:cubicBezTo>
                      <a:cubicBezTo>
                        <a:pt x="26" y="1"/>
                        <a:pt x="26" y="1"/>
                        <a:pt x="26" y="1"/>
                      </a:cubicBezTo>
                      <a:cubicBezTo>
                        <a:pt x="26" y="0"/>
                        <a:pt x="26" y="0"/>
                        <a:pt x="26" y="0"/>
                      </a:cubicBezTo>
                      <a:cubicBezTo>
                        <a:pt x="25" y="0"/>
                        <a:pt x="25" y="0"/>
                        <a:pt x="25" y="0"/>
                      </a:cubicBezTo>
                      <a:cubicBezTo>
                        <a:pt x="24" y="1"/>
                        <a:pt x="24" y="1"/>
                        <a:pt x="24" y="1"/>
                      </a:cubicBezTo>
                      <a:cubicBezTo>
                        <a:pt x="24" y="2"/>
                        <a:pt x="24" y="2"/>
                        <a:pt x="24" y="2"/>
                      </a:cubicBezTo>
                      <a:cubicBezTo>
                        <a:pt x="24" y="3"/>
                        <a:pt x="24" y="3"/>
                        <a:pt x="24" y="3"/>
                      </a:cubicBezTo>
                      <a:cubicBezTo>
                        <a:pt x="23" y="4"/>
                        <a:pt x="23" y="4"/>
                        <a:pt x="23" y="4"/>
                      </a:cubicBezTo>
                      <a:cubicBezTo>
                        <a:pt x="22" y="5"/>
                        <a:pt x="22" y="5"/>
                        <a:pt x="22" y="5"/>
                      </a:cubicBezTo>
                      <a:cubicBezTo>
                        <a:pt x="21" y="6"/>
                        <a:pt x="21" y="6"/>
                        <a:pt x="21" y="6"/>
                      </a:cubicBezTo>
                      <a:cubicBezTo>
                        <a:pt x="20" y="7"/>
                        <a:pt x="20" y="7"/>
                        <a:pt x="20" y="7"/>
                      </a:cubicBezTo>
                      <a:cubicBezTo>
                        <a:pt x="20" y="9"/>
                        <a:pt x="20" y="9"/>
                        <a:pt x="20" y="9"/>
                      </a:cubicBezTo>
                      <a:cubicBezTo>
                        <a:pt x="19" y="10"/>
                        <a:pt x="19" y="10"/>
                        <a:pt x="19" y="10"/>
                      </a:cubicBezTo>
                      <a:cubicBezTo>
                        <a:pt x="18" y="11"/>
                        <a:pt x="18" y="11"/>
                        <a:pt x="18" y="11"/>
                      </a:cubicBezTo>
                      <a:cubicBezTo>
                        <a:pt x="17" y="12"/>
                        <a:pt x="17" y="12"/>
                        <a:pt x="17" y="12"/>
                      </a:cubicBezTo>
                      <a:cubicBezTo>
                        <a:pt x="16" y="13"/>
                        <a:pt x="16" y="13"/>
                        <a:pt x="16" y="13"/>
                      </a:cubicBezTo>
                      <a:cubicBezTo>
                        <a:pt x="15" y="14"/>
                        <a:pt x="15" y="14"/>
                        <a:pt x="15" y="14"/>
                      </a:cubicBezTo>
                      <a:cubicBezTo>
                        <a:pt x="15" y="14"/>
                        <a:pt x="14" y="14"/>
                        <a:pt x="14" y="14"/>
                      </a:cubicBezTo>
                      <a:cubicBezTo>
                        <a:pt x="14" y="14"/>
                        <a:pt x="14" y="14"/>
                        <a:pt x="14" y="14"/>
                      </a:cubicBezTo>
                      <a:cubicBezTo>
                        <a:pt x="14" y="15"/>
                        <a:pt x="14" y="15"/>
                        <a:pt x="14" y="15"/>
                      </a:cubicBezTo>
                      <a:cubicBezTo>
                        <a:pt x="13" y="15"/>
                        <a:pt x="13" y="15"/>
                        <a:pt x="13" y="15"/>
                      </a:cubicBezTo>
                      <a:cubicBezTo>
                        <a:pt x="13" y="15"/>
                        <a:pt x="13" y="15"/>
                        <a:pt x="12" y="16"/>
                      </a:cubicBezTo>
                      <a:cubicBezTo>
                        <a:pt x="12" y="16"/>
                        <a:pt x="12" y="16"/>
                        <a:pt x="12" y="16"/>
                      </a:cubicBezTo>
                      <a:cubicBezTo>
                        <a:pt x="12" y="16"/>
                        <a:pt x="12" y="16"/>
                        <a:pt x="12" y="16"/>
                      </a:cubicBezTo>
                      <a:cubicBezTo>
                        <a:pt x="11" y="16"/>
                        <a:pt x="11" y="16"/>
                        <a:pt x="11" y="16"/>
                      </a:cubicBezTo>
                      <a:cubicBezTo>
                        <a:pt x="11" y="16"/>
                        <a:pt x="11" y="16"/>
                        <a:pt x="11" y="16"/>
                      </a:cubicBezTo>
                      <a:cubicBezTo>
                        <a:pt x="11" y="16"/>
                        <a:pt x="11" y="16"/>
                        <a:pt x="10" y="17"/>
                      </a:cubicBezTo>
                      <a:cubicBezTo>
                        <a:pt x="10" y="17"/>
                        <a:pt x="10" y="17"/>
                        <a:pt x="10" y="17"/>
                      </a:cubicBezTo>
                      <a:cubicBezTo>
                        <a:pt x="10" y="17"/>
                        <a:pt x="9" y="17"/>
                        <a:pt x="9" y="17"/>
                      </a:cubicBezTo>
                      <a:cubicBezTo>
                        <a:pt x="9" y="17"/>
                        <a:pt x="9" y="17"/>
                        <a:pt x="9" y="17"/>
                      </a:cubicBezTo>
                      <a:cubicBezTo>
                        <a:pt x="9" y="17"/>
                        <a:pt x="9" y="18"/>
                        <a:pt x="9" y="18"/>
                      </a:cubicBezTo>
                      <a:cubicBezTo>
                        <a:pt x="8" y="18"/>
                        <a:pt x="8" y="18"/>
                        <a:pt x="8" y="18"/>
                      </a:cubicBezTo>
                      <a:cubicBezTo>
                        <a:pt x="7" y="18"/>
                        <a:pt x="7" y="18"/>
                        <a:pt x="7" y="18"/>
                      </a:cubicBezTo>
                      <a:cubicBezTo>
                        <a:pt x="7" y="18"/>
                        <a:pt x="7" y="18"/>
                        <a:pt x="7" y="18"/>
                      </a:cubicBezTo>
                      <a:cubicBezTo>
                        <a:pt x="7" y="18"/>
                        <a:pt x="7" y="19"/>
                        <a:pt x="7" y="19"/>
                      </a:cubicBezTo>
                      <a:cubicBezTo>
                        <a:pt x="7" y="19"/>
                        <a:pt x="7" y="19"/>
                        <a:pt x="7" y="19"/>
                      </a:cubicBezTo>
                      <a:cubicBezTo>
                        <a:pt x="7" y="19"/>
                        <a:pt x="7" y="19"/>
                        <a:pt x="6" y="19"/>
                      </a:cubicBezTo>
                      <a:cubicBezTo>
                        <a:pt x="6" y="19"/>
                        <a:pt x="6" y="19"/>
                        <a:pt x="6" y="19"/>
                      </a:cubicBezTo>
                      <a:cubicBezTo>
                        <a:pt x="6" y="20"/>
                        <a:pt x="6" y="20"/>
                        <a:pt x="6" y="20"/>
                      </a:cubicBezTo>
                      <a:cubicBezTo>
                        <a:pt x="6" y="20"/>
                        <a:pt x="6" y="20"/>
                        <a:pt x="6" y="20"/>
                      </a:cubicBezTo>
                      <a:cubicBezTo>
                        <a:pt x="5" y="20"/>
                        <a:pt x="5" y="21"/>
                        <a:pt x="5" y="21"/>
                      </a:cubicBezTo>
                      <a:cubicBezTo>
                        <a:pt x="5" y="21"/>
                        <a:pt x="5" y="21"/>
                        <a:pt x="5" y="21"/>
                      </a:cubicBezTo>
                      <a:cubicBezTo>
                        <a:pt x="5" y="21"/>
                        <a:pt x="4" y="21"/>
                        <a:pt x="4" y="21"/>
                      </a:cubicBezTo>
                      <a:cubicBezTo>
                        <a:pt x="4" y="22"/>
                        <a:pt x="4" y="22"/>
                        <a:pt x="4" y="22"/>
                      </a:cubicBezTo>
                      <a:cubicBezTo>
                        <a:pt x="4" y="22"/>
                        <a:pt x="4" y="22"/>
                        <a:pt x="4" y="22"/>
                      </a:cubicBezTo>
                      <a:cubicBezTo>
                        <a:pt x="4" y="22"/>
                        <a:pt x="4" y="22"/>
                        <a:pt x="4" y="22"/>
                      </a:cubicBezTo>
                      <a:cubicBezTo>
                        <a:pt x="4" y="22"/>
                        <a:pt x="3" y="23"/>
                        <a:pt x="3" y="23"/>
                      </a:cubicBezTo>
                      <a:cubicBezTo>
                        <a:pt x="3" y="23"/>
                        <a:pt x="2" y="23"/>
                        <a:pt x="2" y="23"/>
                      </a:cubicBezTo>
                      <a:cubicBezTo>
                        <a:pt x="2" y="23"/>
                        <a:pt x="2" y="24"/>
                        <a:pt x="2" y="24"/>
                      </a:cubicBezTo>
                      <a:cubicBezTo>
                        <a:pt x="2" y="24"/>
                        <a:pt x="2" y="25"/>
                        <a:pt x="2" y="25"/>
                      </a:cubicBezTo>
                      <a:cubicBezTo>
                        <a:pt x="2" y="25"/>
                        <a:pt x="1" y="25"/>
                        <a:pt x="1" y="25"/>
                      </a:cubicBezTo>
                      <a:cubicBezTo>
                        <a:pt x="1" y="26"/>
                        <a:pt x="1" y="26"/>
                        <a:pt x="1" y="26"/>
                      </a:cubicBezTo>
                      <a:cubicBezTo>
                        <a:pt x="1" y="26"/>
                        <a:pt x="1" y="26"/>
                        <a:pt x="1" y="27"/>
                      </a:cubicBezTo>
                      <a:cubicBezTo>
                        <a:pt x="0" y="27"/>
                        <a:pt x="0" y="27"/>
                        <a:pt x="0" y="27"/>
                      </a:cubicBezTo>
                      <a:cubicBezTo>
                        <a:pt x="0" y="28"/>
                        <a:pt x="0" y="28"/>
                        <a:pt x="0" y="28"/>
                      </a:cubicBezTo>
                      <a:cubicBezTo>
                        <a:pt x="0" y="29"/>
                        <a:pt x="0" y="29"/>
                        <a:pt x="0" y="29"/>
                      </a:cubicBezTo>
                      <a:cubicBezTo>
                        <a:pt x="1" y="29"/>
                        <a:pt x="1" y="29"/>
                        <a:pt x="1" y="29"/>
                      </a:cubicBezTo>
                      <a:cubicBezTo>
                        <a:pt x="2" y="29"/>
                        <a:pt x="2" y="29"/>
                        <a:pt x="2" y="29"/>
                      </a:cubicBezTo>
                      <a:cubicBezTo>
                        <a:pt x="3" y="29"/>
                        <a:pt x="3" y="29"/>
                        <a:pt x="3" y="29"/>
                      </a:cubicBezTo>
                      <a:cubicBezTo>
                        <a:pt x="4" y="30"/>
                        <a:pt x="4" y="30"/>
                        <a:pt x="4" y="30"/>
                      </a:cubicBezTo>
                      <a:cubicBezTo>
                        <a:pt x="4" y="30"/>
                        <a:pt x="4" y="30"/>
                        <a:pt x="4" y="30"/>
                      </a:cubicBezTo>
                      <a:cubicBezTo>
                        <a:pt x="5" y="30"/>
                        <a:pt x="5" y="30"/>
                        <a:pt x="5" y="30"/>
                      </a:cubicBezTo>
                      <a:cubicBezTo>
                        <a:pt x="6" y="30"/>
                        <a:pt x="6" y="30"/>
                        <a:pt x="6" y="30"/>
                      </a:cubicBezTo>
                      <a:cubicBezTo>
                        <a:pt x="7" y="31"/>
                        <a:pt x="7" y="31"/>
                        <a:pt x="7" y="31"/>
                      </a:cubicBezTo>
                      <a:cubicBezTo>
                        <a:pt x="7" y="31"/>
                        <a:pt x="7" y="31"/>
                        <a:pt x="7" y="31"/>
                      </a:cubicBezTo>
                      <a:cubicBezTo>
                        <a:pt x="8" y="31"/>
                        <a:pt x="8" y="31"/>
                        <a:pt x="8" y="31"/>
                      </a:cubicBezTo>
                      <a:cubicBezTo>
                        <a:pt x="10" y="31"/>
                        <a:pt x="10" y="31"/>
                        <a:pt x="10" y="31"/>
                      </a:cubicBezTo>
                      <a:cubicBezTo>
                        <a:pt x="11" y="31"/>
                        <a:pt x="11" y="31"/>
                        <a:pt x="11" y="31"/>
                      </a:cubicBezTo>
                      <a:cubicBezTo>
                        <a:pt x="12" y="30"/>
                        <a:pt x="12" y="30"/>
                        <a:pt x="12" y="30"/>
                      </a:cubicBezTo>
                      <a:cubicBezTo>
                        <a:pt x="13" y="30"/>
                        <a:pt x="13" y="30"/>
                        <a:pt x="13" y="30"/>
                      </a:cubicBezTo>
                      <a:cubicBezTo>
                        <a:pt x="15" y="28"/>
                        <a:pt x="15" y="28"/>
                        <a:pt x="15" y="28"/>
                      </a:cubicBezTo>
                      <a:cubicBezTo>
                        <a:pt x="16" y="27"/>
                        <a:pt x="16" y="27"/>
                        <a:pt x="16" y="27"/>
                      </a:cubicBezTo>
                      <a:cubicBezTo>
                        <a:pt x="17" y="27"/>
                        <a:pt x="17" y="27"/>
                        <a:pt x="17" y="27"/>
                      </a:cubicBezTo>
                      <a:cubicBezTo>
                        <a:pt x="17" y="26"/>
                        <a:pt x="17" y="26"/>
                        <a:pt x="17" y="26"/>
                      </a:cubicBezTo>
                      <a:cubicBezTo>
                        <a:pt x="18" y="25"/>
                        <a:pt x="18" y="25"/>
                        <a:pt x="18" y="25"/>
                      </a:cubicBezTo>
                      <a:cubicBezTo>
                        <a:pt x="18" y="24"/>
                        <a:pt x="18" y="24"/>
                        <a:pt x="18" y="24"/>
                      </a:cubicBezTo>
                      <a:cubicBezTo>
                        <a:pt x="19" y="23"/>
                        <a:pt x="19" y="23"/>
                        <a:pt x="19" y="23"/>
                      </a:cubicBezTo>
                      <a:cubicBezTo>
                        <a:pt x="19" y="21"/>
                        <a:pt x="19" y="21"/>
                        <a:pt x="19" y="21"/>
                      </a:cubicBezTo>
                      <a:cubicBezTo>
                        <a:pt x="20" y="20"/>
                        <a:pt x="20" y="20"/>
                        <a:pt x="20" y="20"/>
                      </a:cubicBezTo>
                      <a:cubicBezTo>
                        <a:pt x="21" y="18"/>
                        <a:pt x="21" y="18"/>
                        <a:pt x="21" y="18"/>
                      </a:cubicBezTo>
                      <a:cubicBezTo>
                        <a:pt x="22" y="18"/>
                        <a:pt x="22" y="18"/>
                        <a:pt x="22" y="18"/>
                      </a:cubicBezTo>
                      <a:cubicBezTo>
                        <a:pt x="24" y="17"/>
                        <a:pt x="24" y="17"/>
                        <a:pt x="24" y="17"/>
                      </a:cubicBezTo>
                      <a:cubicBezTo>
                        <a:pt x="25" y="17"/>
                        <a:pt x="25" y="17"/>
                        <a:pt x="25" y="17"/>
                      </a:cubicBezTo>
                      <a:cubicBezTo>
                        <a:pt x="26" y="17"/>
                        <a:pt x="26" y="17"/>
                        <a:pt x="26" y="17"/>
                      </a:cubicBezTo>
                      <a:cubicBezTo>
                        <a:pt x="27" y="17"/>
                        <a:pt x="27" y="17"/>
                        <a:pt x="27" y="17"/>
                      </a:cubicBezTo>
                      <a:cubicBezTo>
                        <a:pt x="27" y="16"/>
                        <a:pt x="27" y="16"/>
                        <a:pt x="27" y="16"/>
                      </a:cubicBezTo>
                      <a:cubicBezTo>
                        <a:pt x="26" y="16"/>
                        <a:pt x="26" y="16"/>
                        <a:pt x="26" y="16"/>
                      </a:cubicBezTo>
                      <a:cubicBezTo>
                        <a:pt x="26" y="15"/>
                        <a:pt x="26" y="15"/>
                        <a:pt x="26" y="15"/>
                      </a:cubicBezTo>
                      <a:cubicBezTo>
                        <a:pt x="26" y="13"/>
                        <a:pt x="26" y="13"/>
                        <a:pt x="26" y="13"/>
                      </a:cubicBezTo>
                      <a:cubicBezTo>
                        <a:pt x="27" y="13"/>
                        <a:pt x="27" y="13"/>
                        <a:pt x="27" y="13"/>
                      </a:cubicBezTo>
                      <a:cubicBezTo>
                        <a:pt x="28" y="12"/>
                        <a:pt x="28" y="12"/>
                        <a:pt x="28" y="12"/>
                      </a:cubicBezTo>
                      <a:cubicBezTo>
                        <a:pt x="28" y="12"/>
                        <a:pt x="28" y="12"/>
                        <a:pt x="28" y="12"/>
                      </a:cubicBezTo>
                      <a:cubicBezTo>
                        <a:pt x="29" y="11"/>
                        <a:pt x="29" y="11"/>
                        <a:pt x="29" y="11"/>
                      </a:cubicBezTo>
                      <a:cubicBezTo>
                        <a:pt x="29" y="10"/>
                        <a:pt x="29" y="10"/>
                        <a:pt x="29" y="10"/>
                      </a:cubicBezTo>
                      <a:cubicBezTo>
                        <a:pt x="30" y="9"/>
                        <a:pt x="30" y="9"/>
                        <a:pt x="30" y="9"/>
                      </a:cubicBezTo>
                      <a:cubicBezTo>
                        <a:pt x="31" y="8"/>
                        <a:pt x="31" y="8"/>
                        <a:pt x="31" y="8"/>
                      </a:cubicBezTo>
                      <a:cubicBezTo>
                        <a:pt x="31" y="7"/>
                        <a:pt x="31" y="7"/>
                        <a:pt x="31" y="7"/>
                      </a:cubicBezTo>
                      <a:cubicBezTo>
                        <a:pt x="32" y="7"/>
                        <a:pt x="32" y="7"/>
                        <a:pt x="32" y="7"/>
                      </a:cubicBezTo>
                      <a:cubicBezTo>
                        <a:pt x="32" y="6"/>
                        <a:pt x="32" y="6"/>
                        <a:pt x="32" y="6"/>
                      </a:cubicBezTo>
                      <a:cubicBezTo>
                        <a:pt x="32" y="6"/>
                        <a:pt x="32" y="6"/>
                        <a:pt x="32" y="6"/>
                      </a:cubicBezTo>
                      <a:cubicBezTo>
                        <a:pt x="32" y="5"/>
                        <a:pt x="32" y="5"/>
                        <a:pt x="32" y="5"/>
                      </a:cubicBezTo>
                      <a:cubicBezTo>
                        <a:pt x="32" y="5"/>
                        <a:pt x="32" y="5"/>
                        <a:pt x="32" y="5"/>
                      </a:cubicBezTo>
                      <a:cubicBezTo>
                        <a:pt x="32" y="4"/>
                        <a:pt x="32" y="4"/>
                        <a:pt x="32" y="4"/>
                      </a:cubicBezTo>
                      <a:cubicBezTo>
                        <a:pt x="32" y="4"/>
                        <a:pt x="33" y="3"/>
                        <a:pt x="3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88" name="Freeform 214"/>
                <p:cNvSpPr>
                  <a:spLocks/>
                </p:cNvSpPr>
                <p:nvPr/>
              </p:nvSpPr>
              <p:spPr bwMode="auto">
                <a:xfrm>
                  <a:off x="1218" y="1712"/>
                  <a:ext cx="2" cy="1"/>
                </a:xfrm>
                <a:custGeom>
                  <a:avLst/>
                  <a:gdLst>
                    <a:gd name="T0" fmla="*/ 1 w 2"/>
                    <a:gd name="T1" fmla="*/ 0 h 1"/>
                    <a:gd name="T2" fmla="*/ 0 w 2"/>
                    <a:gd name="T3" fmla="*/ 0 h 1"/>
                    <a:gd name="T4" fmla="*/ 0 w 2"/>
                    <a:gd name="T5" fmla="*/ 1 h 1"/>
                    <a:gd name="T6" fmla="*/ 0 w 2"/>
                    <a:gd name="T7" fmla="*/ 1 h 1"/>
                    <a:gd name="T8" fmla="*/ 0 w 2"/>
                    <a:gd name="T9" fmla="*/ 1 h 1"/>
                    <a:gd name="T10" fmla="*/ 0 w 2"/>
                    <a:gd name="T11" fmla="*/ 1 h 1"/>
                    <a:gd name="T12" fmla="*/ 0 w 2"/>
                    <a:gd name="T13" fmla="*/ 1 h 1"/>
                    <a:gd name="T14" fmla="*/ 1 w 2"/>
                    <a:gd name="T15" fmla="*/ 1 h 1"/>
                    <a:gd name="T16" fmla="*/ 2 w 2"/>
                    <a:gd name="T17" fmla="*/ 1 h 1"/>
                    <a:gd name="T18" fmla="*/ 2 w 2"/>
                    <a:gd name="T19" fmla="*/ 1 h 1"/>
                    <a:gd name="T20" fmla="*/ 1 w 2"/>
                    <a:gd name="T21" fmla="*/ 1 h 1"/>
                    <a:gd name="T22" fmla="*/ 1 w 2"/>
                    <a:gd name="T2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1">
                      <a:moveTo>
                        <a:pt x="1" y="0"/>
                      </a:moveTo>
                      <a:lnTo>
                        <a:pt x="0" y="0"/>
                      </a:lnTo>
                      <a:lnTo>
                        <a:pt x="0" y="1"/>
                      </a:lnTo>
                      <a:lnTo>
                        <a:pt x="0" y="1"/>
                      </a:lnTo>
                      <a:lnTo>
                        <a:pt x="0" y="1"/>
                      </a:lnTo>
                      <a:lnTo>
                        <a:pt x="0" y="1"/>
                      </a:lnTo>
                      <a:lnTo>
                        <a:pt x="0" y="1"/>
                      </a:lnTo>
                      <a:lnTo>
                        <a:pt x="1" y="1"/>
                      </a:lnTo>
                      <a:lnTo>
                        <a:pt x="2" y="1"/>
                      </a:lnTo>
                      <a:lnTo>
                        <a:pt x="2" y="1"/>
                      </a:lnTo>
                      <a:lnTo>
                        <a:pt x="1" y="1"/>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89" name="Freeform 215"/>
                <p:cNvSpPr>
                  <a:spLocks/>
                </p:cNvSpPr>
                <p:nvPr/>
              </p:nvSpPr>
              <p:spPr bwMode="auto">
                <a:xfrm>
                  <a:off x="1170" y="1596"/>
                  <a:ext cx="9" cy="5"/>
                </a:xfrm>
                <a:custGeom>
                  <a:avLst/>
                  <a:gdLst>
                    <a:gd name="T0" fmla="*/ 3 w 16"/>
                    <a:gd name="T1" fmla="*/ 5 h 8"/>
                    <a:gd name="T2" fmla="*/ 1 w 16"/>
                    <a:gd name="T3" fmla="*/ 5 h 8"/>
                    <a:gd name="T4" fmla="*/ 1 w 16"/>
                    <a:gd name="T5" fmla="*/ 5 h 8"/>
                    <a:gd name="T6" fmla="*/ 0 w 16"/>
                    <a:gd name="T7" fmla="*/ 5 h 8"/>
                    <a:gd name="T8" fmla="*/ 0 w 16"/>
                    <a:gd name="T9" fmla="*/ 5 h 8"/>
                    <a:gd name="T10" fmla="*/ 0 w 16"/>
                    <a:gd name="T11" fmla="*/ 5 h 8"/>
                    <a:gd name="T12" fmla="*/ 0 w 16"/>
                    <a:gd name="T13" fmla="*/ 5 h 8"/>
                    <a:gd name="T14" fmla="*/ 0 w 16"/>
                    <a:gd name="T15" fmla="*/ 6 h 8"/>
                    <a:gd name="T16" fmla="*/ 1 w 16"/>
                    <a:gd name="T17" fmla="*/ 6 h 8"/>
                    <a:gd name="T18" fmla="*/ 1 w 16"/>
                    <a:gd name="T19" fmla="*/ 7 h 8"/>
                    <a:gd name="T20" fmla="*/ 4 w 16"/>
                    <a:gd name="T21" fmla="*/ 8 h 8"/>
                    <a:gd name="T22" fmla="*/ 7 w 16"/>
                    <a:gd name="T23" fmla="*/ 8 h 8"/>
                    <a:gd name="T24" fmla="*/ 8 w 16"/>
                    <a:gd name="T25" fmla="*/ 8 h 8"/>
                    <a:gd name="T26" fmla="*/ 9 w 16"/>
                    <a:gd name="T27" fmla="*/ 8 h 8"/>
                    <a:gd name="T28" fmla="*/ 10 w 16"/>
                    <a:gd name="T29" fmla="*/ 8 h 8"/>
                    <a:gd name="T30" fmla="*/ 10 w 16"/>
                    <a:gd name="T31" fmla="*/ 7 h 8"/>
                    <a:gd name="T32" fmla="*/ 12 w 16"/>
                    <a:gd name="T33" fmla="*/ 6 h 8"/>
                    <a:gd name="T34" fmla="*/ 13 w 16"/>
                    <a:gd name="T35" fmla="*/ 5 h 8"/>
                    <a:gd name="T36" fmla="*/ 13 w 16"/>
                    <a:gd name="T37" fmla="*/ 5 h 8"/>
                    <a:gd name="T38" fmla="*/ 14 w 16"/>
                    <a:gd name="T39" fmla="*/ 5 h 8"/>
                    <a:gd name="T40" fmla="*/ 15 w 16"/>
                    <a:gd name="T41" fmla="*/ 4 h 8"/>
                    <a:gd name="T42" fmla="*/ 16 w 16"/>
                    <a:gd name="T43" fmla="*/ 2 h 8"/>
                    <a:gd name="T44" fmla="*/ 16 w 16"/>
                    <a:gd name="T45" fmla="*/ 1 h 8"/>
                    <a:gd name="T46" fmla="*/ 16 w 16"/>
                    <a:gd name="T47" fmla="*/ 0 h 8"/>
                    <a:gd name="T48" fmla="*/ 15 w 16"/>
                    <a:gd name="T49" fmla="*/ 0 h 8"/>
                    <a:gd name="T50" fmla="*/ 14 w 16"/>
                    <a:gd name="T51" fmla="*/ 0 h 8"/>
                    <a:gd name="T52" fmla="*/ 13 w 16"/>
                    <a:gd name="T53" fmla="*/ 1 h 8"/>
                    <a:gd name="T54" fmla="*/ 13 w 16"/>
                    <a:gd name="T55" fmla="*/ 2 h 8"/>
                    <a:gd name="T56" fmla="*/ 12 w 16"/>
                    <a:gd name="T57" fmla="*/ 2 h 8"/>
                    <a:gd name="T58" fmla="*/ 11 w 16"/>
                    <a:gd name="T59" fmla="*/ 3 h 8"/>
                    <a:gd name="T60" fmla="*/ 10 w 16"/>
                    <a:gd name="T61" fmla="*/ 5 h 8"/>
                    <a:gd name="T62" fmla="*/ 8 w 16"/>
                    <a:gd name="T63" fmla="*/ 5 h 8"/>
                    <a:gd name="T64" fmla="*/ 8 w 16"/>
                    <a:gd name="T65" fmla="*/ 5 h 8"/>
                    <a:gd name="T66" fmla="*/ 7 w 16"/>
                    <a:gd name="T67" fmla="*/ 5 h 8"/>
                    <a:gd name="T68" fmla="*/ 7 w 16"/>
                    <a:gd name="T69" fmla="*/ 4 h 8"/>
                    <a:gd name="T70" fmla="*/ 6 w 16"/>
                    <a:gd name="T71" fmla="*/ 3 h 8"/>
                    <a:gd name="T72" fmla="*/ 5 w 16"/>
                    <a:gd name="T73" fmla="*/ 4 h 8"/>
                    <a:gd name="T74" fmla="*/ 5 w 16"/>
                    <a:gd name="T75" fmla="*/ 5 h 8"/>
                    <a:gd name="T76" fmla="*/ 5 w 16"/>
                    <a:gd name="T77" fmla="*/ 5 h 8"/>
                    <a:gd name="T78" fmla="*/ 4 w 16"/>
                    <a:gd name="T79" fmla="*/ 5 h 8"/>
                    <a:gd name="T80" fmla="*/ 3 w 16"/>
                    <a:gd name="T8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
                      <a:moveTo>
                        <a:pt x="3" y="5"/>
                      </a:moveTo>
                      <a:cubicBezTo>
                        <a:pt x="2" y="5"/>
                        <a:pt x="2" y="5"/>
                        <a:pt x="1" y="5"/>
                      </a:cubicBezTo>
                      <a:cubicBezTo>
                        <a:pt x="1" y="5"/>
                        <a:pt x="1" y="5"/>
                        <a:pt x="1" y="5"/>
                      </a:cubicBezTo>
                      <a:cubicBezTo>
                        <a:pt x="1" y="5"/>
                        <a:pt x="0" y="5"/>
                        <a:pt x="0" y="5"/>
                      </a:cubicBezTo>
                      <a:cubicBezTo>
                        <a:pt x="0" y="5"/>
                        <a:pt x="0" y="5"/>
                        <a:pt x="0" y="5"/>
                      </a:cubicBezTo>
                      <a:cubicBezTo>
                        <a:pt x="0" y="5"/>
                        <a:pt x="0" y="5"/>
                        <a:pt x="0" y="5"/>
                      </a:cubicBezTo>
                      <a:cubicBezTo>
                        <a:pt x="0" y="5"/>
                        <a:pt x="0" y="5"/>
                        <a:pt x="0" y="5"/>
                      </a:cubicBezTo>
                      <a:cubicBezTo>
                        <a:pt x="0" y="5"/>
                        <a:pt x="0" y="6"/>
                        <a:pt x="0" y="6"/>
                      </a:cubicBezTo>
                      <a:cubicBezTo>
                        <a:pt x="0" y="6"/>
                        <a:pt x="0" y="6"/>
                        <a:pt x="1" y="6"/>
                      </a:cubicBezTo>
                      <a:cubicBezTo>
                        <a:pt x="1" y="6"/>
                        <a:pt x="1" y="7"/>
                        <a:pt x="1" y="7"/>
                      </a:cubicBezTo>
                      <a:cubicBezTo>
                        <a:pt x="2" y="7"/>
                        <a:pt x="3" y="8"/>
                        <a:pt x="4" y="8"/>
                      </a:cubicBezTo>
                      <a:cubicBezTo>
                        <a:pt x="5" y="8"/>
                        <a:pt x="6" y="8"/>
                        <a:pt x="7" y="8"/>
                      </a:cubicBezTo>
                      <a:cubicBezTo>
                        <a:pt x="7" y="8"/>
                        <a:pt x="8" y="8"/>
                        <a:pt x="8" y="8"/>
                      </a:cubicBezTo>
                      <a:cubicBezTo>
                        <a:pt x="9" y="8"/>
                        <a:pt x="9" y="8"/>
                        <a:pt x="9" y="8"/>
                      </a:cubicBezTo>
                      <a:cubicBezTo>
                        <a:pt x="10" y="8"/>
                        <a:pt x="10" y="8"/>
                        <a:pt x="10" y="8"/>
                      </a:cubicBezTo>
                      <a:cubicBezTo>
                        <a:pt x="10" y="8"/>
                        <a:pt x="10" y="7"/>
                        <a:pt x="10" y="7"/>
                      </a:cubicBezTo>
                      <a:cubicBezTo>
                        <a:pt x="11" y="7"/>
                        <a:pt x="11" y="7"/>
                        <a:pt x="12" y="6"/>
                      </a:cubicBezTo>
                      <a:cubicBezTo>
                        <a:pt x="12" y="6"/>
                        <a:pt x="12" y="6"/>
                        <a:pt x="13" y="5"/>
                      </a:cubicBezTo>
                      <a:cubicBezTo>
                        <a:pt x="13" y="5"/>
                        <a:pt x="13" y="5"/>
                        <a:pt x="13" y="5"/>
                      </a:cubicBezTo>
                      <a:cubicBezTo>
                        <a:pt x="14" y="5"/>
                        <a:pt x="14" y="5"/>
                        <a:pt x="14" y="5"/>
                      </a:cubicBezTo>
                      <a:cubicBezTo>
                        <a:pt x="14" y="4"/>
                        <a:pt x="14" y="4"/>
                        <a:pt x="15" y="4"/>
                      </a:cubicBezTo>
                      <a:cubicBezTo>
                        <a:pt x="15" y="3"/>
                        <a:pt x="16" y="3"/>
                        <a:pt x="16" y="2"/>
                      </a:cubicBezTo>
                      <a:cubicBezTo>
                        <a:pt x="16" y="2"/>
                        <a:pt x="16" y="1"/>
                        <a:pt x="16" y="1"/>
                      </a:cubicBezTo>
                      <a:cubicBezTo>
                        <a:pt x="16" y="0"/>
                        <a:pt x="16" y="0"/>
                        <a:pt x="16" y="0"/>
                      </a:cubicBezTo>
                      <a:cubicBezTo>
                        <a:pt x="15" y="0"/>
                        <a:pt x="15" y="0"/>
                        <a:pt x="15" y="0"/>
                      </a:cubicBezTo>
                      <a:cubicBezTo>
                        <a:pt x="14" y="0"/>
                        <a:pt x="14" y="0"/>
                        <a:pt x="14" y="0"/>
                      </a:cubicBezTo>
                      <a:cubicBezTo>
                        <a:pt x="13" y="0"/>
                        <a:pt x="13" y="0"/>
                        <a:pt x="13" y="1"/>
                      </a:cubicBezTo>
                      <a:cubicBezTo>
                        <a:pt x="13" y="1"/>
                        <a:pt x="13" y="2"/>
                        <a:pt x="13" y="2"/>
                      </a:cubicBezTo>
                      <a:cubicBezTo>
                        <a:pt x="13" y="2"/>
                        <a:pt x="13" y="2"/>
                        <a:pt x="12" y="2"/>
                      </a:cubicBezTo>
                      <a:cubicBezTo>
                        <a:pt x="12" y="2"/>
                        <a:pt x="11" y="2"/>
                        <a:pt x="11" y="3"/>
                      </a:cubicBezTo>
                      <a:cubicBezTo>
                        <a:pt x="11" y="4"/>
                        <a:pt x="10" y="4"/>
                        <a:pt x="10" y="5"/>
                      </a:cubicBezTo>
                      <a:cubicBezTo>
                        <a:pt x="9" y="5"/>
                        <a:pt x="9" y="5"/>
                        <a:pt x="8" y="5"/>
                      </a:cubicBezTo>
                      <a:cubicBezTo>
                        <a:pt x="8" y="5"/>
                        <a:pt x="8" y="5"/>
                        <a:pt x="8" y="5"/>
                      </a:cubicBezTo>
                      <a:cubicBezTo>
                        <a:pt x="8" y="5"/>
                        <a:pt x="7" y="5"/>
                        <a:pt x="7" y="5"/>
                      </a:cubicBezTo>
                      <a:cubicBezTo>
                        <a:pt x="7" y="5"/>
                        <a:pt x="7" y="4"/>
                        <a:pt x="7" y="4"/>
                      </a:cubicBezTo>
                      <a:cubicBezTo>
                        <a:pt x="6" y="4"/>
                        <a:pt x="6" y="3"/>
                        <a:pt x="6" y="3"/>
                      </a:cubicBezTo>
                      <a:cubicBezTo>
                        <a:pt x="5" y="4"/>
                        <a:pt x="5" y="4"/>
                        <a:pt x="5" y="4"/>
                      </a:cubicBezTo>
                      <a:cubicBezTo>
                        <a:pt x="5" y="5"/>
                        <a:pt x="5" y="5"/>
                        <a:pt x="5" y="5"/>
                      </a:cubicBezTo>
                      <a:cubicBezTo>
                        <a:pt x="5" y="5"/>
                        <a:pt x="5" y="5"/>
                        <a:pt x="5" y="5"/>
                      </a:cubicBezTo>
                      <a:cubicBezTo>
                        <a:pt x="5" y="5"/>
                        <a:pt x="4" y="5"/>
                        <a:pt x="4" y="5"/>
                      </a:cubicBezTo>
                      <a:cubicBezTo>
                        <a:pt x="4" y="5"/>
                        <a:pt x="3"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90" name="Freeform 216"/>
                <p:cNvSpPr>
                  <a:spLocks/>
                </p:cNvSpPr>
                <p:nvPr/>
              </p:nvSpPr>
              <p:spPr bwMode="auto">
                <a:xfrm>
                  <a:off x="1185" y="1598"/>
                  <a:ext cx="4" cy="5"/>
                </a:xfrm>
                <a:custGeom>
                  <a:avLst/>
                  <a:gdLst>
                    <a:gd name="T0" fmla="*/ 5 w 6"/>
                    <a:gd name="T1" fmla="*/ 6 h 8"/>
                    <a:gd name="T2" fmla="*/ 5 w 6"/>
                    <a:gd name="T3" fmla="*/ 5 h 8"/>
                    <a:gd name="T4" fmla="*/ 5 w 6"/>
                    <a:gd name="T5" fmla="*/ 5 h 8"/>
                    <a:gd name="T6" fmla="*/ 4 w 6"/>
                    <a:gd name="T7" fmla="*/ 5 h 8"/>
                    <a:gd name="T8" fmla="*/ 3 w 6"/>
                    <a:gd name="T9" fmla="*/ 4 h 8"/>
                    <a:gd name="T10" fmla="*/ 2 w 6"/>
                    <a:gd name="T11" fmla="*/ 4 h 8"/>
                    <a:gd name="T12" fmla="*/ 2 w 6"/>
                    <a:gd name="T13" fmla="*/ 3 h 8"/>
                    <a:gd name="T14" fmla="*/ 2 w 6"/>
                    <a:gd name="T15" fmla="*/ 3 h 8"/>
                    <a:gd name="T16" fmla="*/ 2 w 6"/>
                    <a:gd name="T17" fmla="*/ 2 h 8"/>
                    <a:gd name="T18" fmla="*/ 2 w 6"/>
                    <a:gd name="T19" fmla="*/ 2 h 8"/>
                    <a:gd name="T20" fmla="*/ 1 w 6"/>
                    <a:gd name="T21" fmla="*/ 2 h 8"/>
                    <a:gd name="T22" fmla="*/ 1 w 6"/>
                    <a:gd name="T23" fmla="*/ 2 h 8"/>
                    <a:gd name="T24" fmla="*/ 0 w 6"/>
                    <a:gd name="T25" fmla="*/ 1 h 8"/>
                    <a:gd name="T26" fmla="*/ 0 w 6"/>
                    <a:gd name="T27" fmla="*/ 1 h 8"/>
                    <a:gd name="T28" fmla="*/ 0 w 6"/>
                    <a:gd name="T29" fmla="*/ 1 h 8"/>
                    <a:gd name="T30" fmla="*/ 0 w 6"/>
                    <a:gd name="T31" fmla="*/ 1 h 8"/>
                    <a:gd name="T32" fmla="*/ 0 w 6"/>
                    <a:gd name="T33" fmla="*/ 2 h 8"/>
                    <a:gd name="T34" fmla="*/ 0 w 6"/>
                    <a:gd name="T35" fmla="*/ 3 h 8"/>
                    <a:gd name="T36" fmla="*/ 1 w 6"/>
                    <a:gd name="T37" fmla="*/ 4 h 8"/>
                    <a:gd name="T38" fmla="*/ 1 w 6"/>
                    <a:gd name="T39" fmla="*/ 4 h 8"/>
                    <a:gd name="T40" fmla="*/ 1 w 6"/>
                    <a:gd name="T41" fmla="*/ 4 h 8"/>
                    <a:gd name="T42" fmla="*/ 1 w 6"/>
                    <a:gd name="T43" fmla="*/ 5 h 8"/>
                    <a:gd name="T44" fmla="*/ 2 w 6"/>
                    <a:gd name="T45" fmla="*/ 6 h 8"/>
                    <a:gd name="T46" fmla="*/ 2 w 6"/>
                    <a:gd name="T47" fmla="*/ 7 h 8"/>
                    <a:gd name="T48" fmla="*/ 3 w 6"/>
                    <a:gd name="T49" fmla="*/ 7 h 8"/>
                    <a:gd name="T50" fmla="*/ 3 w 6"/>
                    <a:gd name="T51" fmla="*/ 7 h 8"/>
                    <a:gd name="T52" fmla="*/ 3 w 6"/>
                    <a:gd name="T53" fmla="*/ 7 h 8"/>
                    <a:gd name="T54" fmla="*/ 3 w 6"/>
                    <a:gd name="T55" fmla="*/ 7 h 8"/>
                    <a:gd name="T56" fmla="*/ 3 w 6"/>
                    <a:gd name="T57" fmla="*/ 7 h 8"/>
                    <a:gd name="T58" fmla="*/ 3 w 6"/>
                    <a:gd name="T59" fmla="*/ 7 h 8"/>
                    <a:gd name="T60" fmla="*/ 4 w 6"/>
                    <a:gd name="T61" fmla="*/ 7 h 8"/>
                    <a:gd name="T62" fmla="*/ 4 w 6"/>
                    <a:gd name="T63" fmla="*/ 8 h 8"/>
                    <a:gd name="T64" fmla="*/ 4 w 6"/>
                    <a:gd name="T65" fmla="*/ 8 h 8"/>
                    <a:gd name="T66" fmla="*/ 4 w 6"/>
                    <a:gd name="T67" fmla="*/ 7 h 8"/>
                    <a:gd name="T68" fmla="*/ 5 w 6"/>
                    <a:gd name="T69" fmla="*/ 7 h 8"/>
                    <a:gd name="T70" fmla="*/ 5 w 6"/>
                    <a:gd name="T71" fmla="*/ 7 h 8"/>
                    <a:gd name="T72" fmla="*/ 6 w 6"/>
                    <a:gd name="T73" fmla="*/ 7 h 8"/>
                    <a:gd name="T74" fmla="*/ 6 w 6"/>
                    <a:gd name="T75" fmla="*/ 7 h 8"/>
                    <a:gd name="T76" fmla="*/ 5 w 6"/>
                    <a:gd name="T7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 h="8">
                      <a:moveTo>
                        <a:pt x="5" y="6"/>
                      </a:moveTo>
                      <a:cubicBezTo>
                        <a:pt x="5" y="6"/>
                        <a:pt x="5" y="6"/>
                        <a:pt x="5" y="5"/>
                      </a:cubicBezTo>
                      <a:cubicBezTo>
                        <a:pt x="5" y="5"/>
                        <a:pt x="5" y="5"/>
                        <a:pt x="5" y="5"/>
                      </a:cubicBezTo>
                      <a:cubicBezTo>
                        <a:pt x="4" y="5"/>
                        <a:pt x="4" y="5"/>
                        <a:pt x="4" y="5"/>
                      </a:cubicBezTo>
                      <a:cubicBezTo>
                        <a:pt x="4" y="4"/>
                        <a:pt x="3" y="4"/>
                        <a:pt x="3" y="4"/>
                      </a:cubicBezTo>
                      <a:cubicBezTo>
                        <a:pt x="3" y="4"/>
                        <a:pt x="3" y="4"/>
                        <a:pt x="2" y="4"/>
                      </a:cubicBezTo>
                      <a:cubicBezTo>
                        <a:pt x="2" y="3"/>
                        <a:pt x="2" y="3"/>
                        <a:pt x="2" y="3"/>
                      </a:cubicBezTo>
                      <a:cubicBezTo>
                        <a:pt x="2" y="3"/>
                        <a:pt x="2" y="3"/>
                        <a:pt x="2" y="3"/>
                      </a:cubicBezTo>
                      <a:cubicBezTo>
                        <a:pt x="2" y="3"/>
                        <a:pt x="2" y="2"/>
                        <a:pt x="2" y="2"/>
                      </a:cubicBezTo>
                      <a:cubicBezTo>
                        <a:pt x="2" y="2"/>
                        <a:pt x="2" y="2"/>
                        <a:pt x="2" y="2"/>
                      </a:cubicBezTo>
                      <a:cubicBezTo>
                        <a:pt x="1" y="2"/>
                        <a:pt x="1" y="2"/>
                        <a:pt x="1" y="2"/>
                      </a:cubicBezTo>
                      <a:cubicBezTo>
                        <a:pt x="1" y="2"/>
                        <a:pt x="1" y="2"/>
                        <a:pt x="1" y="2"/>
                      </a:cubicBezTo>
                      <a:cubicBezTo>
                        <a:pt x="1" y="1"/>
                        <a:pt x="0" y="1"/>
                        <a:pt x="0" y="1"/>
                      </a:cubicBezTo>
                      <a:cubicBezTo>
                        <a:pt x="0" y="1"/>
                        <a:pt x="0" y="1"/>
                        <a:pt x="0" y="1"/>
                      </a:cubicBezTo>
                      <a:cubicBezTo>
                        <a:pt x="0" y="1"/>
                        <a:pt x="0" y="0"/>
                        <a:pt x="0" y="1"/>
                      </a:cubicBezTo>
                      <a:cubicBezTo>
                        <a:pt x="0" y="1"/>
                        <a:pt x="0" y="1"/>
                        <a:pt x="0" y="1"/>
                      </a:cubicBezTo>
                      <a:cubicBezTo>
                        <a:pt x="0" y="2"/>
                        <a:pt x="0" y="2"/>
                        <a:pt x="0" y="2"/>
                      </a:cubicBezTo>
                      <a:cubicBezTo>
                        <a:pt x="1" y="2"/>
                        <a:pt x="0" y="2"/>
                        <a:pt x="0" y="3"/>
                      </a:cubicBezTo>
                      <a:cubicBezTo>
                        <a:pt x="0" y="3"/>
                        <a:pt x="1" y="3"/>
                        <a:pt x="1" y="4"/>
                      </a:cubicBezTo>
                      <a:cubicBezTo>
                        <a:pt x="1" y="4"/>
                        <a:pt x="1" y="4"/>
                        <a:pt x="1" y="4"/>
                      </a:cubicBezTo>
                      <a:cubicBezTo>
                        <a:pt x="1" y="4"/>
                        <a:pt x="1" y="4"/>
                        <a:pt x="1" y="4"/>
                      </a:cubicBezTo>
                      <a:cubicBezTo>
                        <a:pt x="1" y="5"/>
                        <a:pt x="1" y="5"/>
                        <a:pt x="1" y="5"/>
                      </a:cubicBezTo>
                      <a:cubicBezTo>
                        <a:pt x="2" y="5"/>
                        <a:pt x="2" y="5"/>
                        <a:pt x="2" y="6"/>
                      </a:cubicBezTo>
                      <a:cubicBezTo>
                        <a:pt x="2" y="6"/>
                        <a:pt x="2" y="6"/>
                        <a:pt x="2" y="7"/>
                      </a:cubicBezTo>
                      <a:cubicBezTo>
                        <a:pt x="2" y="7"/>
                        <a:pt x="2" y="7"/>
                        <a:pt x="3" y="7"/>
                      </a:cubicBezTo>
                      <a:cubicBezTo>
                        <a:pt x="3" y="7"/>
                        <a:pt x="3" y="7"/>
                        <a:pt x="3" y="7"/>
                      </a:cubicBezTo>
                      <a:cubicBezTo>
                        <a:pt x="3" y="7"/>
                        <a:pt x="3" y="7"/>
                        <a:pt x="3" y="7"/>
                      </a:cubicBezTo>
                      <a:cubicBezTo>
                        <a:pt x="3" y="7"/>
                        <a:pt x="3" y="7"/>
                        <a:pt x="3" y="7"/>
                      </a:cubicBezTo>
                      <a:cubicBezTo>
                        <a:pt x="3" y="7"/>
                        <a:pt x="3" y="7"/>
                        <a:pt x="3" y="7"/>
                      </a:cubicBezTo>
                      <a:cubicBezTo>
                        <a:pt x="3" y="7"/>
                        <a:pt x="3" y="7"/>
                        <a:pt x="3" y="7"/>
                      </a:cubicBezTo>
                      <a:cubicBezTo>
                        <a:pt x="3" y="7"/>
                        <a:pt x="3" y="7"/>
                        <a:pt x="4" y="7"/>
                      </a:cubicBezTo>
                      <a:cubicBezTo>
                        <a:pt x="4" y="8"/>
                        <a:pt x="4" y="8"/>
                        <a:pt x="4" y="8"/>
                      </a:cubicBezTo>
                      <a:cubicBezTo>
                        <a:pt x="4" y="8"/>
                        <a:pt x="4" y="8"/>
                        <a:pt x="4" y="8"/>
                      </a:cubicBezTo>
                      <a:cubicBezTo>
                        <a:pt x="4" y="7"/>
                        <a:pt x="4" y="7"/>
                        <a:pt x="4" y="7"/>
                      </a:cubicBezTo>
                      <a:cubicBezTo>
                        <a:pt x="5" y="7"/>
                        <a:pt x="5" y="7"/>
                        <a:pt x="5" y="7"/>
                      </a:cubicBezTo>
                      <a:cubicBezTo>
                        <a:pt x="5" y="7"/>
                        <a:pt x="5" y="7"/>
                        <a:pt x="5" y="7"/>
                      </a:cubicBezTo>
                      <a:cubicBezTo>
                        <a:pt x="5" y="7"/>
                        <a:pt x="5" y="7"/>
                        <a:pt x="6" y="7"/>
                      </a:cubicBezTo>
                      <a:cubicBezTo>
                        <a:pt x="6" y="7"/>
                        <a:pt x="6" y="7"/>
                        <a:pt x="6" y="7"/>
                      </a:cubicBezTo>
                      <a:cubicBezTo>
                        <a:pt x="5" y="6"/>
                        <a:pt x="5" y="6"/>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91" name="Freeform 217"/>
                <p:cNvSpPr>
                  <a:spLocks/>
                </p:cNvSpPr>
                <p:nvPr/>
              </p:nvSpPr>
              <p:spPr bwMode="auto">
                <a:xfrm>
                  <a:off x="1176" y="1592"/>
                  <a:ext cx="6" cy="5"/>
                </a:xfrm>
                <a:custGeom>
                  <a:avLst/>
                  <a:gdLst>
                    <a:gd name="T0" fmla="*/ 2 w 10"/>
                    <a:gd name="T1" fmla="*/ 1 h 8"/>
                    <a:gd name="T2" fmla="*/ 3 w 10"/>
                    <a:gd name="T3" fmla="*/ 2 h 8"/>
                    <a:gd name="T4" fmla="*/ 3 w 10"/>
                    <a:gd name="T5" fmla="*/ 2 h 8"/>
                    <a:gd name="T6" fmla="*/ 3 w 10"/>
                    <a:gd name="T7" fmla="*/ 2 h 8"/>
                    <a:gd name="T8" fmla="*/ 4 w 10"/>
                    <a:gd name="T9" fmla="*/ 2 h 8"/>
                    <a:gd name="T10" fmla="*/ 4 w 10"/>
                    <a:gd name="T11" fmla="*/ 3 h 8"/>
                    <a:gd name="T12" fmla="*/ 5 w 10"/>
                    <a:gd name="T13" fmla="*/ 3 h 8"/>
                    <a:gd name="T14" fmla="*/ 5 w 10"/>
                    <a:gd name="T15" fmla="*/ 3 h 8"/>
                    <a:gd name="T16" fmla="*/ 5 w 10"/>
                    <a:gd name="T17" fmla="*/ 3 h 8"/>
                    <a:gd name="T18" fmla="*/ 6 w 10"/>
                    <a:gd name="T19" fmla="*/ 4 h 8"/>
                    <a:gd name="T20" fmla="*/ 6 w 10"/>
                    <a:gd name="T21" fmla="*/ 4 h 8"/>
                    <a:gd name="T22" fmla="*/ 7 w 10"/>
                    <a:gd name="T23" fmla="*/ 6 h 8"/>
                    <a:gd name="T24" fmla="*/ 8 w 10"/>
                    <a:gd name="T25" fmla="*/ 8 h 8"/>
                    <a:gd name="T26" fmla="*/ 9 w 10"/>
                    <a:gd name="T27" fmla="*/ 8 h 8"/>
                    <a:gd name="T28" fmla="*/ 9 w 10"/>
                    <a:gd name="T29" fmla="*/ 8 h 8"/>
                    <a:gd name="T30" fmla="*/ 9 w 10"/>
                    <a:gd name="T31" fmla="*/ 7 h 8"/>
                    <a:gd name="T32" fmla="*/ 9 w 10"/>
                    <a:gd name="T33" fmla="*/ 6 h 8"/>
                    <a:gd name="T34" fmla="*/ 9 w 10"/>
                    <a:gd name="T35" fmla="*/ 5 h 8"/>
                    <a:gd name="T36" fmla="*/ 7 w 10"/>
                    <a:gd name="T37" fmla="*/ 4 h 8"/>
                    <a:gd name="T38" fmla="*/ 6 w 10"/>
                    <a:gd name="T39" fmla="*/ 3 h 8"/>
                    <a:gd name="T40" fmla="*/ 6 w 10"/>
                    <a:gd name="T41" fmla="*/ 3 h 8"/>
                    <a:gd name="T42" fmla="*/ 4 w 10"/>
                    <a:gd name="T43" fmla="*/ 2 h 8"/>
                    <a:gd name="T44" fmla="*/ 3 w 10"/>
                    <a:gd name="T45" fmla="*/ 1 h 8"/>
                    <a:gd name="T46" fmla="*/ 1 w 10"/>
                    <a:gd name="T47" fmla="*/ 1 h 8"/>
                    <a:gd name="T48" fmla="*/ 0 w 10"/>
                    <a:gd name="T49" fmla="*/ 1 h 8"/>
                    <a:gd name="T50" fmla="*/ 1 w 10"/>
                    <a:gd name="T51" fmla="*/ 1 h 8"/>
                    <a:gd name="T52" fmla="*/ 2 w 10"/>
                    <a:gd name="T53"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8">
                      <a:moveTo>
                        <a:pt x="2" y="1"/>
                      </a:moveTo>
                      <a:cubicBezTo>
                        <a:pt x="2" y="1"/>
                        <a:pt x="2" y="1"/>
                        <a:pt x="3" y="2"/>
                      </a:cubicBezTo>
                      <a:cubicBezTo>
                        <a:pt x="3" y="2"/>
                        <a:pt x="3" y="2"/>
                        <a:pt x="3" y="2"/>
                      </a:cubicBezTo>
                      <a:cubicBezTo>
                        <a:pt x="3" y="2"/>
                        <a:pt x="3" y="2"/>
                        <a:pt x="3" y="2"/>
                      </a:cubicBezTo>
                      <a:cubicBezTo>
                        <a:pt x="3" y="2"/>
                        <a:pt x="3" y="2"/>
                        <a:pt x="4" y="2"/>
                      </a:cubicBezTo>
                      <a:cubicBezTo>
                        <a:pt x="4" y="3"/>
                        <a:pt x="4" y="3"/>
                        <a:pt x="4" y="3"/>
                      </a:cubicBezTo>
                      <a:cubicBezTo>
                        <a:pt x="4" y="3"/>
                        <a:pt x="4" y="3"/>
                        <a:pt x="5" y="3"/>
                      </a:cubicBezTo>
                      <a:cubicBezTo>
                        <a:pt x="5" y="3"/>
                        <a:pt x="5" y="3"/>
                        <a:pt x="5" y="3"/>
                      </a:cubicBezTo>
                      <a:cubicBezTo>
                        <a:pt x="5" y="3"/>
                        <a:pt x="5" y="3"/>
                        <a:pt x="5" y="3"/>
                      </a:cubicBezTo>
                      <a:cubicBezTo>
                        <a:pt x="5" y="3"/>
                        <a:pt x="6" y="4"/>
                        <a:pt x="6" y="4"/>
                      </a:cubicBezTo>
                      <a:cubicBezTo>
                        <a:pt x="6" y="4"/>
                        <a:pt x="6" y="4"/>
                        <a:pt x="6" y="4"/>
                      </a:cubicBezTo>
                      <a:cubicBezTo>
                        <a:pt x="7" y="5"/>
                        <a:pt x="7" y="5"/>
                        <a:pt x="7" y="6"/>
                      </a:cubicBezTo>
                      <a:cubicBezTo>
                        <a:pt x="8" y="7"/>
                        <a:pt x="8" y="7"/>
                        <a:pt x="8" y="8"/>
                      </a:cubicBezTo>
                      <a:cubicBezTo>
                        <a:pt x="8" y="8"/>
                        <a:pt x="8" y="8"/>
                        <a:pt x="9" y="8"/>
                      </a:cubicBezTo>
                      <a:cubicBezTo>
                        <a:pt x="9" y="8"/>
                        <a:pt x="9" y="8"/>
                        <a:pt x="9" y="8"/>
                      </a:cubicBezTo>
                      <a:cubicBezTo>
                        <a:pt x="9" y="8"/>
                        <a:pt x="9" y="7"/>
                        <a:pt x="9" y="7"/>
                      </a:cubicBezTo>
                      <a:cubicBezTo>
                        <a:pt x="9" y="7"/>
                        <a:pt x="9" y="7"/>
                        <a:pt x="9" y="6"/>
                      </a:cubicBezTo>
                      <a:cubicBezTo>
                        <a:pt x="10" y="6"/>
                        <a:pt x="9" y="6"/>
                        <a:pt x="9" y="5"/>
                      </a:cubicBezTo>
                      <a:cubicBezTo>
                        <a:pt x="8" y="5"/>
                        <a:pt x="8" y="4"/>
                        <a:pt x="7" y="4"/>
                      </a:cubicBezTo>
                      <a:cubicBezTo>
                        <a:pt x="7" y="4"/>
                        <a:pt x="7" y="4"/>
                        <a:pt x="6" y="3"/>
                      </a:cubicBezTo>
                      <a:cubicBezTo>
                        <a:pt x="6" y="3"/>
                        <a:pt x="6" y="3"/>
                        <a:pt x="6" y="3"/>
                      </a:cubicBezTo>
                      <a:cubicBezTo>
                        <a:pt x="5" y="3"/>
                        <a:pt x="5" y="2"/>
                        <a:pt x="4" y="2"/>
                      </a:cubicBezTo>
                      <a:cubicBezTo>
                        <a:pt x="4" y="2"/>
                        <a:pt x="3" y="1"/>
                        <a:pt x="3" y="1"/>
                      </a:cubicBezTo>
                      <a:cubicBezTo>
                        <a:pt x="2" y="1"/>
                        <a:pt x="2" y="1"/>
                        <a:pt x="1" y="1"/>
                      </a:cubicBezTo>
                      <a:cubicBezTo>
                        <a:pt x="1" y="0"/>
                        <a:pt x="0" y="0"/>
                        <a:pt x="0" y="1"/>
                      </a:cubicBezTo>
                      <a:cubicBezTo>
                        <a:pt x="0" y="1"/>
                        <a:pt x="1" y="1"/>
                        <a:pt x="1" y="1"/>
                      </a:cubicBezTo>
                      <a:cubicBezTo>
                        <a:pt x="1" y="1"/>
                        <a:pt x="2"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92" name="Freeform 218"/>
                <p:cNvSpPr>
                  <a:spLocks/>
                </p:cNvSpPr>
                <p:nvPr/>
              </p:nvSpPr>
              <p:spPr bwMode="auto">
                <a:xfrm>
                  <a:off x="1174" y="1591"/>
                  <a:ext cx="1" cy="1"/>
                </a:xfrm>
                <a:custGeom>
                  <a:avLst/>
                  <a:gdLst>
                    <a:gd name="T0" fmla="*/ 1 w 2"/>
                    <a:gd name="T1" fmla="*/ 0 h 1"/>
                    <a:gd name="T2" fmla="*/ 1 w 2"/>
                    <a:gd name="T3" fmla="*/ 0 h 1"/>
                    <a:gd name="T4" fmla="*/ 0 w 2"/>
                    <a:gd name="T5" fmla="*/ 0 h 1"/>
                    <a:gd name="T6" fmla="*/ 1 w 2"/>
                    <a:gd name="T7" fmla="*/ 0 h 1"/>
                    <a:gd name="T8" fmla="*/ 1 w 2"/>
                    <a:gd name="T9" fmla="*/ 1 h 1"/>
                    <a:gd name="T10" fmla="*/ 1 w 2"/>
                    <a:gd name="T11" fmla="*/ 1 h 1"/>
                    <a:gd name="T12" fmla="*/ 1 w 2"/>
                    <a:gd name="T13" fmla="*/ 1 h 1"/>
                    <a:gd name="T14" fmla="*/ 2 w 2"/>
                    <a:gd name="T15" fmla="*/ 1 h 1"/>
                    <a:gd name="T16" fmla="*/ 2 w 2"/>
                    <a:gd name="T17" fmla="*/ 0 h 1"/>
                    <a:gd name="T18" fmla="*/ 1 w 2"/>
                    <a:gd name="T19" fmla="*/ 0 h 1"/>
                    <a:gd name="T20" fmla="*/ 1 w 2"/>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
                      <a:moveTo>
                        <a:pt x="1" y="0"/>
                      </a:moveTo>
                      <a:cubicBezTo>
                        <a:pt x="1" y="0"/>
                        <a:pt x="1" y="0"/>
                        <a:pt x="1" y="0"/>
                      </a:cubicBezTo>
                      <a:cubicBezTo>
                        <a:pt x="0" y="0"/>
                        <a:pt x="0" y="0"/>
                        <a:pt x="0" y="0"/>
                      </a:cubicBezTo>
                      <a:cubicBezTo>
                        <a:pt x="0" y="0"/>
                        <a:pt x="0" y="0"/>
                        <a:pt x="1" y="0"/>
                      </a:cubicBezTo>
                      <a:cubicBezTo>
                        <a:pt x="1" y="1"/>
                        <a:pt x="1" y="1"/>
                        <a:pt x="1" y="1"/>
                      </a:cubicBezTo>
                      <a:cubicBezTo>
                        <a:pt x="1" y="1"/>
                        <a:pt x="1" y="1"/>
                        <a:pt x="1" y="1"/>
                      </a:cubicBezTo>
                      <a:cubicBezTo>
                        <a:pt x="1" y="1"/>
                        <a:pt x="1" y="1"/>
                        <a:pt x="1" y="1"/>
                      </a:cubicBezTo>
                      <a:cubicBezTo>
                        <a:pt x="1" y="1"/>
                        <a:pt x="2" y="1"/>
                        <a:pt x="2" y="1"/>
                      </a:cubicBezTo>
                      <a:cubicBezTo>
                        <a:pt x="2" y="1"/>
                        <a:pt x="2" y="0"/>
                        <a:pt x="2" y="0"/>
                      </a:cubicBezTo>
                      <a:cubicBezTo>
                        <a:pt x="2" y="0"/>
                        <a:pt x="2"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93" name="Freeform 219"/>
                <p:cNvSpPr>
                  <a:spLocks/>
                </p:cNvSpPr>
                <p:nvPr/>
              </p:nvSpPr>
              <p:spPr bwMode="auto">
                <a:xfrm>
                  <a:off x="1165" y="1590"/>
                  <a:ext cx="2" cy="1"/>
                </a:xfrm>
                <a:custGeom>
                  <a:avLst/>
                  <a:gdLst>
                    <a:gd name="T0" fmla="*/ 0 w 3"/>
                    <a:gd name="T1" fmla="*/ 0 h 1"/>
                    <a:gd name="T2" fmla="*/ 0 w 3"/>
                    <a:gd name="T3" fmla="*/ 1 h 1"/>
                    <a:gd name="T4" fmla="*/ 0 w 3"/>
                    <a:gd name="T5" fmla="*/ 1 h 1"/>
                    <a:gd name="T6" fmla="*/ 0 w 3"/>
                    <a:gd name="T7" fmla="*/ 1 h 1"/>
                    <a:gd name="T8" fmla="*/ 0 w 3"/>
                    <a:gd name="T9" fmla="*/ 1 h 1"/>
                    <a:gd name="T10" fmla="*/ 0 w 3"/>
                    <a:gd name="T11" fmla="*/ 1 h 1"/>
                    <a:gd name="T12" fmla="*/ 0 w 3"/>
                    <a:gd name="T13" fmla="*/ 1 h 1"/>
                    <a:gd name="T14" fmla="*/ 0 w 3"/>
                    <a:gd name="T15" fmla="*/ 1 h 1"/>
                    <a:gd name="T16" fmla="*/ 1 w 3"/>
                    <a:gd name="T17" fmla="*/ 1 h 1"/>
                    <a:gd name="T18" fmla="*/ 1 w 3"/>
                    <a:gd name="T19" fmla="*/ 1 h 1"/>
                    <a:gd name="T20" fmla="*/ 2 w 3"/>
                    <a:gd name="T21" fmla="*/ 1 h 1"/>
                    <a:gd name="T22" fmla="*/ 3 w 3"/>
                    <a:gd name="T23" fmla="*/ 0 h 1"/>
                    <a:gd name="T24" fmla="*/ 3 w 3"/>
                    <a:gd name="T25" fmla="*/ 0 h 1"/>
                    <a:gd name="T26" fmla="*/ 2 w 3"/>
                    <a:gd name="T27" fmla="*/ 0 h 1"/>
                    <a:gd name="T28" fmla="*/ 1 w 3"/>
                    <a:gd name="T29" fmla="*/ 0 h 1"/>
                    <a:gd name="T30" fmla="*/ 0 w 3"/>
                    <a:gd name="T31" fmla="*/ 0 h 1"/>
                    <a:gd name="T32" fmla="*/ 0 w 3"/>
                    <a:gd name="T3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 h="1">
                      <a:moveTo>
                        <a:pt x="0" y="0"/>
                      </a:moveTo>
                      <a:cubicBezTo>
                        <a:pt x="0" y="0"/>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1" y="1"/>
                        <a:pt x="1" y="1"/>
                      </a:cubicBezTo>
                      <a:cubicBezTo>
                        <a:pt x="1" y="1"/>
                        <a:pt x="1" y="1"/>
                        <a:pt x="1" y="1"/>
                      </a:cubicBezTo>
                      <a:cubicBezTo>
                        <a:pt x="1" y="1"/>
                        <a:pt x="1" y="1"/>
                        <a:pt x="2" y="1"/>
                      </a:cubicBezTo>
                      <a:cubicBezTo>
                        <a:pt x="2" y="1"/>
                        <a:pt x="2" y="1"/>
                        <a:pt x="3" y="0"/>
                      </a:cubicBezTo>
                      <a:cubicBezTo>
                        <a:pt x="3" y="0"/>
                        <a:pt x="3" y="0"/>
                        <a:pt x="3" y="0"/>
                      </a:cubicBezTo>
                      <a:cubicBezTo>
                        <a:pt x="3" y="0"/>
                        <a:pt x="2" y="0"/>
                        <a:pt x="2" y="0"/>
                      </a:cubicBezTo>
                      <a:cubicBezTo>
                        <a:pt x="2" y="0"/>
                        <a:pt x="1" y="0"/>
                        <a:pt x="1" y="0"/>
                      </a:cubicBezTo>
                      <a:cubicBezTo>
                        <a:pt x="1"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94" name="Freeform 220"/>
                <p:cNvSpPr>
                  <a:spLocks/>
                </p:cNvSpPr>
                <p:nvPr/>
              </p:nvSpPr>
              <p:spPr bwMode="auto">
                <a:xfrm>
                  <a:off x="1175" y="1609"/>
                  <a:ext cx="1" cy="1"/>
                </a:xfrm>
                <a:custGeom>
                  <a:avLst/>
                  <a:gdLst>
                    <a:gd name="T0" fmla="*/ 1 w 2"/>
                    <a:gd name="T1" fmla="*/ 0 h 2"/>
                    <a:gd name="T2" fmla="*/ 1 w 2"/>
                    <a:gd name="T3" fmla="*/ 1 h 2"/>
                    <a:gd name="T4" fmla="*/ 1 w 2"/>
                    <a:gd name="T5" fmla="*/ 1 h 2"/>
                    <a:gd name="T6" fmla="*/ 0 w 2"/>
                    <a:gd name="T7" fmla="*/ 1 h 2"/>
                    <a:gd name="T8" fmla="*/ 0 w 2"/>
                    <a:gd name="T9" fmla="*/ 1 h 2"/>
                    <a:gd name="T10" fmla="*/ 0 w 2"/>
                    <a:gd name="T11" fmla="*/ 1 h 2"/>
                    <a:gd name="T12" fmla="*/ 0 w 2"/>
                    <a:gd name="T13" fmla="*/ 1 h 2"/>
                    <a:gd name="T14" fmla="*/ 0 w 2"/>
                    <a:gd name="T15" fmla="*/ 1 h 2"/>
                    <a:gd name="T16" fmla="*/ 0 w 2"/>
                    <a:gd name="T17" fmla="*/ 1 h 2"/>
                    <a:gd name="T18" fmla="*/ 1 w 2"/>
                    <a:gd name="T19" fmla="*/ 2 h 2"/>
                    <a:gd name="T20" fmla="*/ 1 w 2"/>
                    <a:gd name="T21" fmla="*/ 2 h 2"/>
                    <a:gd name="T22" fmla="*/ 2 w 2"/>
                    <a:gd name="T23" fmla="*/ 1 h 2"/>
                    <a:gd name="T24" fmla="*/ 2 w 2"/>
                    <a:gd name="T25" fmla="*/ 1 h 2"/>
                    <a:gd name="T26" fmla="*/ 2 w 2"/>
                    <a:gd name="T27" fmla="*/ 1 h 2"/>
                    <a:gd name="T28" fmla="*/ 2 w 2"/>
                    <a:gd name="T29" fmla="*/ 1 h 2"/>
                    <a:gd name="T30" fmla="*/ 1 w 2"/>
                    <a:gd name="T3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2">
                      <a:moveTo>
                        <a:pt x="1" y="0"/>
                      </a:moveTo>
                      <a:cubicBezTo>
                        <a:pt x="1" y="0"/>
                        <a:pt x="1" y="1"/>
                        <a:pt x="1" y="1"/>
                      </a:cubicBezTo>
                      <a:cubicBezTo>
                        <a:pt x="1" y="1"/>
                        <a:pt x="1" y="1"/>
                        <a:pt x="1" y="1"/>
                      </a:cubicBezTo>
                      <a:cubicBezTo>
                        <a:pt x="1" y="1"/>
                        <a:pt x="1" y="0"/>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2"/>
                        <a:pt x="0" y="2"/>
                        <a:pt x="1" y="2"/>
                      </a:cubicBezTo>
                      <a:cubicBezTo>
                        <a:pt x="1" y="2"/>
                        <a:pt x="1" y="2"/>
                        <a:pt x="1" y="2"/>
                      </a:cubicBezTo>
                      <a:cubicBezTo>
                        <a:pt x="1" y="2"/>
                        <a:pt x="2" y="1"/>
                        <a:pt x="2" y="1"/>
                      </a:cubicBezTo>
                      <a:cubicBezTo>
                        <a:pt x="2" y="1"/>
                        <a:pt x="2" y="1"/>
                        <a:pt x="2" y="1"/>
                      </a:cubicBezTo>
                      <a:cubicBezTo>
                        <a:pt x="2" y="1"/>
                        <a:pt x="2" y="1"/>
                        <a:pt x="2" y="1"/>
                      </a:cubicBezTo>
                      <a:cubicBezTo>
                        <a:pt x="2" y="1"/>
                        <a:pt x="2" y="1"/>
                        <a:pt x="2" y="1"/>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95" name="Freeform 221"/>
                <p:cNvSpPr>
                  <a:spLocks/>
                </p:cNvSpPr>
                <p:nvPr/>
              </p:nvSpPr>
              <p:spPr bwMode="auto">
                <a:xfrm>
                  <a:off x="1118" y="1592"/>
                  <a:ext cx="8" cy="3"/>
                </a:xfrm>
                <a:custGeom>
                  <a:avLst/>
                  <a:gdLst>
                    <a:gd name="T0" fmla="*/ 5 w 13"/>
                    <a:gd name="T1" fmla="*/ 1 h 5"/>
                    <a:gd name="T2" fmla="*/ 2 w 13"/>
                    <a:gd name="T3" fmla="*/ 1 h 5"/>
                    <a:gd name="T4" fmla="*/ 1 w 13"/>
                    <a:gd name="T5" fmla="*/ 1 h 5"/>
                    <a:gd name="T6" fmla="*/ 1 w 13"/>
                    <a:gd name="T7" fmla="*/ 1 h 5"/>
                    <a:gd name="T8" fmla="*/ 0 w 13"/>
                    <a:gd name="T9" fmla="*/ 2 h 5"/>
                    <a:gd name="T10" fmla="*/ 0 w 13"/>
                    <a:gd name="T11" fmla="*/ 3 h 5"/>
                    <a:gd name="T12" fmla="*/ 1 w 13"/>
                    <a:gd name="T13" fmla="*/ 3 h 5"/>
                    <a:gd name="T14" fmla="*/ 1 w 13"/>
                    <a:gd name="T15" fmla="*/ 2 h 5"/>
                    <a:gd name="T16" fmla="*/ 1 w 13"/>
                    <a:gd name="T17" fmla="*/ 2 h 5"/>
                    <a:gd name="T18" fmla="*/ 2 w 13"/>
                    <a:gd name="T19" fmla="*/ 2 h 5"/>
                    <a:gd name="T20" fmla="*/ 2 w 13"/>
                    <a:gd name="T21" fmla="*/ 3 h 5"/>
                    <a:gd name="T22" fmla="*/ 2 w 13"/>
                    <a:gd name="T23" fmla="*/ 3 h 5"/>
                    <a:gd name="T24" fmla="*/ 2 w 13"/>
                    <a:gd name="T25" fmla="*/ 3 h 5"/>
                    <a:gd name="T26" fmla="*/ 3 w 13"/>
                    <a:gd name="T27" fmla="*/ 3 h 5"/>
                    <a:gd name="T28" fmla="*/ 3 w 13"/>
                    <a:gd name="T29" fmla="*/ 3 h 5"/>
                    <a:gd name="T30" fmla="*/ 4 w 13"/>
                    <a:gd name="T31" fmla="*/ 3 h 5"/>
                    <a:gd name="T32" fmla="*/ 4 w 13"/>
                    <a:gd name="T33" fmla="*/ 3 h 5"/>
                    <a:gd name="T34" fmla="*/ 4 w 13"/>
                    <a:gd name="T35" fmla="*/ 3 h 5"/>
                    <a:gd name="T36" fmla="*/ 5 w 13"/>
                    <a:gd name="T37" fmla="*/ 3 h 5"/>
                    <a:gd name="T38" fmla="*/ 5 w 13"/>
                    <a:gd name="T39" fmla="*/ 3 h 5"/>
                    <a:gd name="T40" fmla="*/ 6 w 13"/>
                    <a:gd name="T41" fmla="*/ 3 h 5"/>
                    <a:gd name="T42" fmla="*/ 7 w 13"/>
                    <a:gd name="T43" fmla="*/ 3 h 5"/>
                    <a:gd name="T44" fmla="*/ 8 w 13"/>
                    <a:gd name="T45" fmla="*/ 3 h 5"/>
                    <a:gd name="T46" fmla="*/ 9 w 13"/>
                    <a:gd name="T47" fmla="*/ 2 h 5"/>
                    <a:gd name="T48" fmla="*/ 9 w 13"/>
                    <a:gd name="T49" fmla="*/ 3 h 5"/>
                    <a:gd name="T50" fmla="*/ 10 w 13"/>
                    <a:gd name="T51" fmla="*/ 3 h 5"/>
                    <a:gd name="T52" fmla="*/ 10 w 13"/>
                    <a:gd name="T53" fmla="*/ 4 h 5"/>
                    <a:gd name="T54" fmla="*/ 11 w 13"/>
                    <a:gd name="T55" fmla="*/ 4 h 5"/>
                    <a:gd name="T56" fmla="*/ 11 w 13"/>
                    <a:gd name="T57" fmla="*/ 4 h 5"/>
                    <a:gd name="T58" fmla="*/ 13 w 13"/>
                    <a:gd name="T59" fmla="*/ 5 h 5"/>
                    <a:gd name="T60" fmla="*/ 13 w 13"/>
                    <a:gd name="T61" fmla="*/ 4 h 5"/>
                    <a:gd name="T62" fmla="*/ 13 w 13"/>
                    <a:gd name="T63" fmla="*/ 3 h 5"/>
                    <a:gd name="T64" fmla="*/ 12 w 13"/>
                    <a:gd name="T65" fmla="*/ 2 h 5"/>
                    <a:gd name="T66" fmla="*/ 11 w 13"/>
                    <a:gd name="T67" fmla="*/ 2 h 5"/>
                    <a:gd name="T68" fmla="*/ 10 w 13"/>
                    <a:gd name="T69" fmla="*/ 1 h 5"/>
                    <a:gd name="T70" fmla="*/ 9 w 13"/>
                    <a:gd name="T71" fmla="*/ 1 h 5"/>
                    <a:gd name="T72" fmla="*/ 9 w 13"/>
                    <a:gd name="T73" fmla="*/ 1 h 5"/>
                    <a:gd name="T74" fmla="*/ 8 w 13"/>
                    <a:gd name="T75" fmla="*/ 0 h 5"/>
                    <a:gd name="T76" fmla="*/ 7 w 13"/>
                    <a:gd name="T77" fmla="*/ 1 h 5"/>
                    <a:gd name="T78" fmla="*/ 6 w 13"/>
                    <a:gd name="T79" fmla="*/ 1 h 5"/>
                    <a:gd name="T80" fmla="*/ 5 w 13"/>
                    <a:gd name="T8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
                      <a:moveTo>
                        <a:pt x="5" y="1"/>
                      </a:moveTo>
                      <a:cubicBezTo>
                        <a:pt x="4" y="1"/>
                        <a:pt x="3" y="0"/>
                        <a:pt x="2" y="1"/>
                      </a:cubicBezTo>
                      <a:cubicBezTo>
                        <a:pt x="2" y="1"/>
                        <a:pt x="2" y="1"/>
                        <a:pt x="1" y="1"/>
                      </a:cubicBezTo>
                      <a:cubicBezTo>
                        <a:pt x="1" y="1"/>
                        <a:pt x="1" y="1"/>
                        <a:pt x="1" y="1"/>
                      </a:cubicBezTo>
                      <a:cubicBezTo>
                        <a:pt x="1" y="2"/>
                        <a:pt x="0" y="2"/>
                        <a:pt x="0" y="2"/>
                      </a:cubicBezTo>
                      <a:cubicBezTo>
                        <a:pt x="0" y="2"/>
                        <a:pt x="0" y="3"/>
                        <a:pt x="0" y="3"/>
                      </a:cubicBezTo>
                      <a:cubicBezTo>
                        <a:pt x="0" y="3"/>
                        <a:pt x="1" y="3"/>
                        <a:pt x="1" y="3"/>
                      </a:cubicBezTo>
                      <a:cubicBezTo>
                        <a:pt x="1" y="3"/>
                        <a:pt x="1" y="3"/>
                        <a:pt x="1" y="2"/>
                      </a:cubicBezTo>
                      <a:cubicBezTo>
                        <a:pt x="1" y="2"/>
                        <a:pt x="1" y="2"/>
                        <a:pt x="1" y="2"/>
                      </a:cubicBezTo>
                      <a:cubicBezTo>
                        <a:pt x="2" y="2"/>
                        <a:pt x="2" y="2"/>
                        <a:pt x="2" y="2"/>
                      </a:cubicBezTo>
                      <a:cubicBezTo>
                        <a:pt x="2" y="2"/>
                        <a:pt x="2" y="3"/>
                        <a:pt x="2" y="3"/>
                      </a:cubicBezTo>
                      <a:cubicBezTo>
                        <a:pt x="2" y="3"/>
                        <a:pt x="2" y="3"/>
                        <a:pt x="2" y="3"/>
                      </a:cubicBezTo>
                      <a:cubicBezTo>
                        <a:pt x="2" y="3"/>
                        <a:pt x="2" y="3"/>
                        <a:pt x="2" y="3"/>
                      </a:cubicBezTo>
                      <a:cubicBezTo>
                        <a:pt x="2" y="3"/>
                        <a:pt x="2" y="3"/>
                        <a:pt x="3" y="3"/>
                      </a:cubicBezTo>
                      <a:cubicBezTo>
                        <a:pt x="3" y="3"/>
                        <a:pt x="3" y="3"/>
                        <a:pt x="3" y="3"/>
                      </a:cubicBezTo>
                      <a:cubicBezTo>
                        <a:pt x="3" y="3"/>
                        <a:pt x="4" y="3"/>
                        <a:pt x="4" y="3"/>
                      </a:cubicBezTo>
                      <a:cubicBezTo>
                        <a:pt x="4" y="3"/>
                        <a:pt x="4" y="3"/>
                        <a:pt x="4" y="3"/>
                      </a:cubicBezTo>
                      <a:cubicBezTo>
                        <a:pt x="4" y="3"/>
                        <a:pt x="4" y="3"/>
                        <a:pt x="4" y="3"/>
                      </a:cubicBezTo>
                      <a:cubicBezTo>
                        <a:pt x="4" y="3"/>
                        <a:pt x="5" y="3"/>
                        <a:pt x="5" y="3"/>
                      </a:cubicBezTo>
                      <a:cubicBezTo>
                        <a:pt x="5" y="3"/>
                        <a:pt x="5" y="3"/>
                        <a:pt x="5" y="3"/>
                      </a:cubicBezTo>
                      <a:cubicBezTo>
                        <a:pt x="5" y="3"/>
                        <a:pt x="5" y="3"/>
                        <a:pt x="6" y="3"/>
                      </a:cubicBezTo>
                      <a:cubicBezTo>
                        <a:pt x="6" y="3"/>
                        <a:pt x="6" y="3"/>
                        <a:pt x="7" y="3"/>
                      </a:cubicBezTo>
                      <a:cubicBezTo>
                        <a:pt x="7" y="3"/>
                        <a:pt x="7" y="3"/>
                        <a:pt x="8" y="3"/>
                      </a:cubicBezTo>
                      <a:cubicBezTo>
                        <a:pt x="8" y="2"/>
                        <a:pt x="9" y="2"/>
                        <a:pt x="9" y="2"/>
                      </a:cubicBezTo>
                      <a:cubicBezTo>
                        <a:pt x="9" y="3"/>
                        <a:pt x="9" y="3"/>
                        <a:pt x="9" y="3"/>
                      </a:cubicBezTo>
                      <a:cubicBezTo>
                        <a:pt x="9" y="3"/>
                        <a:pt x="9" y="3"/>
                        <a:pt x="10" y="3"/>
                      </a:cubicBezTo>
                      <a:cubicBezTo>
                        <a:pt x="10" y="3"/>
                        <a:pt x="10" y="3"/>
                        <a:pt x="10" y="4"/>
                      </a:cubicBezTo>
                      <a:cubicBezTo>
                        <a:pt x="10" y="4"/>
                        <a:pt x="11" y="4"/>
                        <a:pt x="11" y="4"/>
                      </a:cubicBezTo>
                      <a:cubicBezTo>
                        <a:pt x="11" y="4"/>
                        <a:pt x="11" y="4"/>
                        <a:pt x="11" y="4"/>
                      </a:cubicBezTo>
                      <a:cubicBezTo>
                        <a:pt x="12" y="4"/>
                        <a:pt x="12" y="5"/>
                        <a:pt x="13" y="5"/>
                      </a:cubicBezTo>
                      <a:cubicBezTo>
                        <a:pt x="13" y="5"/>
                        <a:pt x="13" y="4"/>
                        <a:pt x="13" y="4"/>
                      </a:cubicBezTo>
                      <a:cubicBezTo>
                        <a:pt x="13" y="4"/>
                        <a:pt x="13" y="4"/>
                        <a:pt x="13" y="3"/>
                      </a:cubicBezTo>
                      <a:cubicBezTo>
                        <a:pt x="13" y="3"/>
                        <a:pt x="12" y="3"/>
                        <a:pt x="12" y="2"/>
                      </a:cubicBezTo>
                      <a:cubicBezTo>
                        <a:pt x="12" y="2"/>
                        <a:pt x="12" y="2"/>
                        <a:pt x="11" y="2"/>
                      </a:cubicBezTo>
                      <a:cubicBezTo>
                        <a:pt x="11" y="2"/>
                        <a:pt x="11" y="1"/>
                        <a:pt x="10" y="1"/>
                      </a:cubicBezTo>
                      <a:cubicBezTo>
                        <a:pt x="10" y="1"/>
                        <a:pt x="10" y="2"/>
                        <a:pt x="9" y="1"/>
                      </a:cubicBezTo>
                      <a:cubicBezTo>
                        <a:pt x="9" y="1"/>
                        <a:pt x="9" y="1"/>
                        <a:pt x="9" y="1"/>
                      </a:cubicBezTo>
                      <a:cubicBezTo>
                        <a:pt x="8" y="1"/>
                        <a:pt x="8" y="1"/>
                        <a:pt x="8" y="0"/>
                      </a:cubicBezTo>
                      <a:cubicBezTo>
                        <a:pt x="7" y="0"/>
                        <a:pt x="7" y="0"/>
                        <a:pt x="7" y="1"/>
                      </a:cubicBezTo>
                      <a:cubicBezTo>
                        <a:pt x="7" y="1"/>
                        <a:pt x="6" y="1"/>
                        <a:pt x="6" y="1"/>
                      </a:cubicBezTo>
                      <a:cubicBezTo>
                        <a:pt x="6" y="1"/>
                        <a:pt x="6"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96" name="Freeform 222"/>
                <p:cNvSpPr>
                  <a:spLocks/>
                </p:cNvSpPr>
                <p:nvPr/>
              </p:nvSpPr>
              <p:spPr bwMode="auto">
                <a:xfrm>
                  <a:off x="1126" y="1603"/>
                  <a:ext cx="2" cy="2"/>
                </a:xfrm>
                <a:custGeom>
                  <a:avLst/>
                  <a:gdLst>
                    <a:gd name="T0" fmla="*/ 1 w 2"/>
                    <a:gd name="T1" fmla="*/ 0 h 2"/>
                    <a:gd name="T2" fmla="*/ 1 w 2"/>
                    <a:gd name="T3" fmla="*/ 1 h 2"/>
                    <a:gd name="T4" fmla="*/ 0 w 2"/>
                    <a:gd name="T5" fmla="*/ 1 h 2"/>
                    <a:gd name="T6" fmla="*/ 0 w 2"/>
                    <a:gd name="T7" fmla="*/ 2 h 2"/>
                    <a:gd name="T8" fmla="*/ 1 w 2"/>
                    <a:gd name="T9" fmla="*/ 2 h 2"/>
                    <a:gd name="T10" fmla="*/ 1 w 2"/>
                    <a:gd name="T11" fmla="*/ 2 h 2"/>
                    <a:gd name="T12" fmla="*/ 1 w 2"/>
                    <a:gd name="T13" fmla="*/ 1 h 2"/>
                    <a:gd name="T14" fmla="*/ 1 w 2"/>
                    <a:gd name="T15" fmla="*/ 1 h 2"/>
                    <a:gd name="T16" fmla="*/ 1 w 2"/>
                    <a:gd name="T17" fmla="*/ 1 h 2"/>
                    <a:gd name="T18" fmla="*/ 2 w 2"/>
                    <a:gd name="T19" fmla="*/ 0 h 2"/>
                    <a:gd name="T20" fmla="*/ 1 w 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1" y="0"/>
                      </a:moveTo>
                      <a:lnTo>
                        <a:pt x="1" y="1"/>
                      </a:lnTo>
                      <a:lnTo>
                        <a:pt x="0" y="1"/>
                      </a:lnTo>
                      <a:lnTo>
                        <a:pt x="0" y="2"/>
                      </a:lnTo>
                      <a:lnTo>
                        <a:pt x="1" y="2"/>
                      </a:lnTo>
                      <a:lnTo>
                        <a:pt x="1" y="2"/>
                      </a:lnTo>
                      <a:lnTo>
                        <a:pt x="1" y="1"/>
                      </a:lnTo>
                      <a:lnTo>
                        <a:pt x="1" y="1"/>
                      </a:lnTo>
                      <a:lnTo>
                        <a:pt x="1" y="1"/>
                      </a:lnTo>
                      <a:lnTo>
                        <a:pt x="2"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97" name="Freeform 223"/>
                <p:cNvSpPr>
                  <a:spLocks/>
                </p:cNvSpPr>
                <p:nvPr/>
              </p:nvSpPr>
              <p:spPr bwMode="auto">
                <a:xfrm>
                  <a:off x="1134" y="1601"/>
                  <a:ext cx="0" cy="2"/>
                </a:xfrm>
                <a:custGeom>
                  <a:avLst/>
                  <a:gdLst>
                    <a:gd name="T0" fmla="*/ 0 h 2"/>
                    <a:gd name="T1" fmla="*/ 1 h 2"/>
                    <a:gd name="T2" fmla="*/ 2 h 2"/>
                    <a:gd name="T3" fmla="*/ 2 h 2"/>
                    <a:gd name="T4" fmla="*/ 2 h 2"/>
                    <a:gd name="T5" fmla="*/ 1 h 2"/>
                    <a:gd name="T6" fmla="*/ 0 h 2"/>
                    <a:gd name="T7" fmla="*/ 0 h 2"/>
                    <a:gd name="T8"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2">
                      <a:moveTo>
                        <a:pt x="0" y="0"/>
                      </a:moveTo>
                      <a:lnTo>
                        <a:pt x="0" y="1"/>
                      </a:lnTo>
                      <a:lnTo>
                        <a:pt x="0" y="2"/>
                      </a:lnTo>
                      <a:lnTo>
                        <a:pt x="0" y="2"/>
                      </a:lnTo>
                      <a:lnTo>
                        <a:pt x="0" y="2"/>
                      </a:lnTo>
                      <a:lnTo>
                        <a:pt x="0" y="1"/>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98" name="Freeform 224"/>
                <p:cNvSpPr>
                  <a:spLocks/>
                </p:cNvSpPr>
                <p:nvPr/>
              </p:nvSpPr>
              <p:spPr bwMode="auto">
                <a:xfrm>
                  <a:off x="1134" y="1599"/>
                  <a:ext cx="1" cy="2"/>
                </a:xfrm>
                <a:custGeom>
                  <a:avLst/>
                  <a:gdLst>
                    <a:gd name="T0" fmla="*/ 1 w 1"/>
                    <a:gd name="T1" fmla="*/ 2 h 2"/>
                    <a:gd name="T2" fmla="*/ 1 w 1"/>
                    <a:gd name="T3" fmla="*/ 1 h 2"/>
                    <a:gd name="T4" fmla="*/ 1 w 1"/>
                    <a:gd name="T5" fmla="*/ 0 h 2"/>
                    <a:gd name="T6" fmla="*/ 1 w 1"/>
                    <a:gd name="T7" fmla="*/ 0 h 2"/>
                    <a:gd name="T8" fmla="*/ 0 w 1"/>
                    <a:gd name="T9" fmla="*/ 0 h 2"/>
                    <a:gd name="T10" fmla="*/ 0 w 1"/>
                    <a:gd name="T11" fmla="*/ 1 h 2"/>
                    <a:gd name="T12" fmla="*/ 0 w 1"/>
                    <a:gd name="T13" fmla="*/ 1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lnTo>
                        <a:pt x="1" y="1"/>
                      </a:lnTo>
                      <a:lnTo>
                        <a:pt x="1" y="0"/>
                      </a:lnTo>
                      <a:lnTo>
                        <a:pt x="1" y="0"/>
                      </a:lnTo>
                      <a:lnTo>
                        <a:pt x="0" y="0"/>
                      </a:lnTo>
                      <a:lnTo>
                        <a:pt x="0" y="1"/>
                      </a:lnTo>
                      <a:lnTo>
                        <a:pt x="0" y="1"/>
                      </a:lnTo>
                      <a:lnTo>
                        <a:pt x="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99" name="Freeform 225"/>
                <p:cNvSpPr>
                  <a:spLocks/>
                </p:cNvSpPr>
                <p:nvPr/>
              </p:nvSpPr>
              <p:spPr bwMode="auto">
                <a:xfrm>
                  <a:off x="1123" y="1590"/>
                  <a:ext cx="1" cy="0"/>
                </a:xfrm>
                <a:custGeom>
                  <a:avLst/>
                  <a:gdLst>
                    <a:gd name="T0" fmla="*/ 0 w 1"/>
                    <a:gd name="T1" fmla="*/ 0 w 1"/>
                    <a:gd name="T2" fmla="*/ 0 w 1"/>
                    <a:gd name="T3" fmla="*/ 1 w 1"/>
                    <a:gd name="T4" fmla="*/ 1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lnTo>
                        <a:pt x="0" y="0"/>
                      </a:lnTo>
                      <a:lnTo>
                        <a:pt x="0" y="0"/>
                      </a:lnTo>
                      <a:lnTo>
                        <a:pt x="1" y="0"/>
                      </a:lnTo>
                      <a:lnTo>
                        <a:pt x="1" y="0"/>
                      </a:lnTo>
                      <a:lnTo>
                        <a:pt x="1" y="0"/>
                      </a:lnTo>
                      <a:lnTo>
                        <a:pt x="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00" name="Rectangle 226"/>
                <p:cNvSpPr>
                  <a:spLocks noChangeArrowheads="1"/>
                </p:cNvSpPr>
                <p:nvPr/>
              </p:nvSpPr>
              <p:spPr bwMode="auto">
                <a:xfrm>
                  <a:off x="1123" y="1605"/>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01" name="Freeform 227"/>
                <p:cNvSpPr>
                  <a:spLocks/>
                </p:cNvSpPr>
                <p:nvPr/>
              </p:nvSpPr>
              <p:spPr bwMode="auto">
                <a:xfrm>
                  <a:off x="1143" y="1604"/>
                  <a:ext cx="3" cy="3"/>
                </a:xfrm>
                <a:custGeom>
                  <a:avLst/>
                  <a:gdLst>
                    <a:gd name="T0" fmla="*/ 2 w 3"/>
                    <a:gd name="T1" fmla="*/ 0 h 3"/>
                    <a:gd name="T2" fmla="*/ 1 w 3"/>
                    <a:gd name="T3" fmla="*/ 0 h 3"/>
                    <a:gd name="T4" fmla="*/ 0 w 3"/>
                    <a:gd name="T5" fmla="*/ 0 h 3"/>
                    <a:gd name="T6" fmla="*/ 0 w 3"/>
                    <a:gd name="T7" fmla="*/ 1 h 3"/>
                    <a:gd name="T8" fmla="*/ 0 w 3"/>
                    <a:gd name="T9" fmla="*/ 2 h 3"/>
                    <a:gd name="T10" fmla="*/ 0 w 3"/>
                    <a:gd name="T11" fmla="*/ 2 h 3"/>
                    <a:gd name="T12" fmla="*/ 1 w 3"/>
                    <a:gd name="T13" fmla="*/ 3 h 3"/>
                    <a:gd name="T14" fmla="*/ 2 w 3"/>
                    <a:gd name="T15" fmla="*/ 3 h 3"/>
                    <a:gd name="T16" fmla="*/ 2 w 3"/>
                    <a:gd name="T17" fmla="*/ 2 h 3"/>
                    <a:gd name="T18" fmla="*/ 2 w 3"/>
                    <a:gd name="T19" fmla="*/ 2 h 3"/>
                    <a:gd name="T20" fmla="*/ 3 w 3"/>
                    <a:gd name="T21" fmla="*/ 1 h 3"/>
                    <a:gd name="T22" fmla="*/ 3 w 3"/>
                    <a:gd name="T23" fmla="*/ 1 h 3"/>
                    <a:gd name="T24" fmla="*/ 3 w 3"/>
                    <a:gd name="T25" fmla="*/ 0 h 3"/>
                    <a:gd name="T26" fmla="*/ 3 w 3"/>
                    <a:gd name="T27" fmla="*/ 0 h 3"/>
                    <a:gd name="T28" fmla="*/ 2 w 3"/>
                    <a:gd name="T29" fmla="*/ 0 h 3"/>
                    <a:gd name="T30" fmla="*/ 2 w 3"/>
                    <a:gd name="T3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3">
                      <a:moveTo>
                        <a:pt x="2" y="0"/>
                      </a:moveTo>
                      <a:lnTo>
                        <a:pt x="1" y="0"/>
                      </a:lnTo>
                      <a:lnTo>
                        <a:pt x="0" y="0"/>
                      </a:lnTo>
                      <a:lnTo>
                        <a:pt x="0" y="1"/>
                      </a:lnTo>
                      <a:lnTo>
                        <a:pt x="0" y="2"/>
                      </a:lnTo>
                      <a:lnTo>
                        <a:pt x="0" y="2"/>
                      </a:lnTo>
                      <a:lnTo>
                        <a:pt x="1" y="3"/>
                      </a:lnTo>
                      <a:lnTo>
                        <a:pt x="2" y="3"/>
                      </a:lnTo>
                      <a:lnTo>
                        <a:pt x="2" y="2"/>
                      </a:lnTo>
                      <a:lnTo>
                        <a:pt x="2" y="2"/>
                      </a:lnTo>
                      <a:lnTo>
                        <a:pt x="3" y="1"/>
                      </a:lnTo>
                      <a:lnTo>
                        <a:pt x="3" y="1"/>
                      </a:lnTo>
                      <a:lnTo>
                        <a:pt x="3" y="0"/>
                      </a:lnTo>
                      <a:lnTo>
                        <a:pt x="3"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02" name="Freeform 228"/>
                <p:cNvSpPr>
                  <a:spLocks/>
                </p:cNvSpPr>
                <p:nvPr/>
              </p:nvSpPr>
              <p:spPr bwMode="auto">
                <a:xfrm>
                  <a:off x="1176" y="1610"/>
                  <a:ext cx="0" cy="1"/>
                </a:xfrm>
                <a:custGeom>
                  <a:avLst/>
                  <a:gdLst>
                    <a:gd name="T0" fmla="*/ 1 h 1"/>
                    <a:gd name="T1" fmla="*/ 0 h 1"/>
                    <a:gd name="T2" fmla="*/ 0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0"/>
                      </a:lnTo>
                      <a:lnTo>
                        <a:pt x="0" y="0"/>
                      </a:lnTo>
                      <a:lnTo>
                        <a:pt x="0"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03" name="Freeform 229"/>
                <p:cNvSpPr>
                  <a:spLocks/>
                </p:cNvSpPr>
                <p:nvPr/>
              </p:nvSpPr>
              <p:spPr bwMode="auto">
                <a:xfrm>
                  <a:off x="1137" y="1589"/>
                  <a:ext cx="3" cy="1"/>
                </a:xfrm>
                <a:custGeom>
                  <a:avLst/>
                  <a:gdLst>
                    <a:gd name="T0" fmla="*/ 0 w 3"/>
                    <a:gd name="T1" fmla="*/ 1 h 1"/>
                    <a:gd name="T2" fmla="*/ 2 w 3"/>
                    <a:gd name="T3" fmla="*/ 1 h 1"/>
                    <a:gd name="T4" fmla="*/ 3 w 3"/>
                    <a:gd name="T5" fmla="*/ 1 h 1"/>
                    <a:gd name="T6" fmla="*/ 3 w 3"/>
                    <a:gd name="T7" fmla="*/ 1 h 1"/>
                    <a:gd name="T8" fmla="*/ 3 w 3"/>
                    <a:gd name="T9" fmla="*/ 1 h 1"/>
                    <a:gd name="T10" fmla="*/ 2 w 3"/>
                    <a:gd name="T11" fmla="*/ 1 h 1"/>
                    <a:gd name="T12" fmla="*/ 2 w 3"/>
                    <a:gd name="T13" fmla="*/ 1 h 1"/>
                    <a:gd name="T14" fmla="*/ 1 w 3"/>
                    <a:gd name="T15" fmla="*/ 0 h 1"/>
                    <a:gd name="T16" fmla="*/ 0 w 3"/>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0" y="1"/>
                      </a:moveTo>
                      <a:lnTo>
                        <a:pt x="2" y="1"/>
                      </a:lnTo>
                      <a:lnTo>
                        <a:pt x="3" y="1"/>
                      </a:lnTo>
                      <a:lnTo>
                        <a:pt x="3" y="1"/>
                      </a:lnTo>
                      <a:lnTo>
                        <a:pt x="3" y="1"/>
                      </a:lnTo>
                      <a:lnTo>
                        <a:pt x="2" y="1"/>
                      </a:lnTo>
                      <a:lnTo>
                        <a:pt x="2" y="1"/>
                      </a:lnTo>
                      <a:lnTo>
                        <a:pt x="1"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04" name="Freeform 230"/>
                <p:cNvSpPr>
                  <a:spLocks/>
                </p:cNvSpPr>
                <p:nvPr/>
              </p:nvSpPr>
              <p:spPr bwMode="auto">
                <a:xfrm>
                  <a:off x="1138" y="1587"/>
                  <a:ext cx="1" cy="1"/>
                </a:xfrm>
                <a:custGeom>
                  <a:avLst/>
                  <a:gdLst>
                    <a:gd name="T0" fmla="*/ 1 w 1"/>
                    <a:gd name="T1" fmla="*/ 1 h 1"/>
                    <a:gd name="T2" fmla="*/ 1 w 1"/>
                    <a:gd name="T3" fmla="*/ 0 h 1"/>
                    <a:gd name="T4" fmla="*/ 0 w 1"/>
                    <a:gd name="T5" fmla="*/ 0 h 1"/>
                    <a:gd name="T6" fmla="*/ 0 w 1"/>
                    <a:gd name="T7" fmla="*/ 0 h 1"/>
                    <a:gd name="T8" fmla="*/ 0 w 1"/>
                    <a:gd name="T9" fmla="*/ 1 h 1"/>
                    <a:gd name="T10" fmla="*/ 1 w 1"/>
                    <a:gd name="T11" fmla="*/ 1 h 1"/>
                    <a:gd name="T12" fmla="*/ 1 w 1"/>
                    <a:gd name="T13" fmla="*/ 1 h 1"/>
                    <a:gd name="T14" fmla="*/ 1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1"/>
                      </a:moveTo>
                      <a:lnTo>
                        <a:pt x="1" y="0"/>
                      </a:lnTo>
                      <a:lnTo>
                        <a:pt x="0" y="0"/>
                      </a:lnTo>
                      <a:lnTo>
                        <a:pt x="0" y="0"/>
                      </a:lnTo>
                      <a:lnTo>
                        <a:pt x="0" y="1"/>
                      </a:lnTo>
                      <a:lnTo>
                        <a:pt x="1" y="1"/>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05" name="Freeform 231"/>
                <p:cNvSpPr>
                  <a:spLocks/>
                </p:cNvSpPr>
                <p:nvPr/>
              </p:nvSpPr>
              <p:spPr bwMode="auto">
                <a:xfrm>
                  <a:off x="1124" y="1585"/>
                  <a:ext cx="3" cy="1"/>
                </a:xfrm>
                <a:custGeom>
                  <a:avLst/>
                  <a:gdLst>
                    <a:gd name="T0" fmla="*/ 1 w 3"/>
                    <a:gd name="T1" fmla="*/ 1 h 1"/>
                    <a:gd name="T2" fmla="*/ 2 w 3"/>
                    <a:gd name="T3" fmla="*/ 1 h 1"/>
                    <a:gd name="T4" fmla="*/ 2 w 3"/>
                    <a:gd name="T5" fmla="*/ 1 h 1"/>
                    <a:gd name="T6" fmla="*/ 2 w 3"/>
                    <a:gd name="T7" fmla="*/ 1 h 1"/>
                    <a:gd name="T8" fmla="*/ 2 w 3"/>
                    <a:gd name="T9" fmla="*/ 1 h 1"/>
                    <a:gd name="T10" fmla="*/ 3 w 3"/>
                    <a:gd name="T11" fmla="*/ 1 h 1"/>
                    <a:gd name="T12" fmla="*/ 3 w 3"/>
                    <a:gd name="T13" fmla="*/ 0 h 1"/>
                    <a:gd name="T14" fmla="*/ 2 w 3"/>
                    <a:gd name="T15" fmla="*/ 0 h 1"/>
                    <a:gd name="T16" fmla="*/ 2 w 3"/>
                    <a:gd name="T17" fmla="*/ 0 h 1"/>
                    <a:gd name="T18" fmla="*/ 1 w 3"/>
                    <a:gd name="T19" fmla="*/ 0 h 1"/>
                    <a:gd name="T20" fmla="*/ 0 w 3"/>
                    <a:gd name="T21" fmla="*/ 0 h 1"/>
                    <a:gd name="T22" fmla="*/ 0 w 3"/>
                    <a:gd name="T23" fmla="*/ 0 h 1"/>
                    <a:gd name="T24" fmla="*/ 0 w 3"/>
                    <a:gd name="T25" fmla="*/ 1 h 1"/>
                    <a:gd name="T26" fmla="*/ 1 w 3"/>
                    <a:gd name="T2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1">
                      <a:moveTo>
                        <a:pt x="1" y="1"/>
                      </a:moveTo>
                      <a:lnTo>
                        <a:pt x="2" y="1"/>
                      </a:lnTo>
                      <a:lnTo>
                        <a:pt x="2" y="1"/>
                      </a:lnTo>
                      <a:lnTo>
                        <a:pt x="2" y="1"/>
                      </a:lnTo>
                      <a:lnTo>
                        <a:pt x="2" y="1"/>
                      </a:lnTo>
                      <a:lnTo>
                        <a:pt x="3" y="1"/>
                      </a:lnTo>
                      <a:lnTo>
                        <a:pt x="3" y="0"/>
                      </a:lnTo>
                      <a:lnTo>
                        <a:pt x="2" y="0"/>
                      </a:lnTo>
                      <a:lnTo>
                        <a:pt x="2" y="0"/>
                      </a:lnTo>
                      <a:lnTo>
                        <a:pt x="1" y="0"/>
                      </a:lnTo>
                      <a:lnTo>
                        <a:pt x="0" y="0"/>
                      </a:lnTo>
                      <a:lnTo>
                        <a:pt x="0" y="0"/>
                      </a:lnTo>
                      <a:lnTo>
                        <a:pt x="0"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06" name="Freeform 232"/>
                <p:cNvSpPr>
                  <a:spLocks/>
                </p:cNvSpPr>
                <p:nvPr/>
              </p:nvSpPr>
              <p:spPr bwMode="auto">
                <a:xfrm>
                  <a:off x="1125" y="1587"/>
                  <a:ext cx="1" cy="1"/>
                </a:xfrm>
                <a:custGeom>
                  <a:avLst/>
                  <a:gdLst>
                    <a:gd name="T0" fmla="*/ 1 w 1"/>
                    <a:gd name="T1" fmla="*/ 1 h 1"/>
                    <a:gd name="T2" fmla="*/ 1 w 1"/>
                    <a:gd name="T3" fmla="*/ 1 h 1"/>
                    <a:gd name="T4" fmla="*/ 1 w 1"/>
                    <a:gd name="T5" fmla="*/ 1 h 1"/>
                    <a:gd name="T6" fmla="*/ 1 w 1"/>
                    <a:gd name="T7" fmla="*/ 0 h 1"/>
                    <a:gd name="T8" fmla="*/ 1 w 1"/>
                    <a:gd name="T9" fmla="*/ 0 h 1"/>
                    <a:gd name="T10" fmla="*/ 0 w 1"/>
                    <a:gd name="T11" fmla="*/ 1 h 1"/>
                    <a:gd name="T12" fmla="*/ 1 w 1"/>
                    <a:gd name="T13" fmla="*/ 1 h 1"/>
                    <a:gd name="T14" fmla="*/ 1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1"/>
                      </a:moveTo>
                      <a:lnTo>
                        <a:pt x="1" y="1"/>
                      </a:lnTo>
                      <a:lnTo>
                        <a:pt x="1" y="1"/>
                      </a:lnTo>
                      <a:lnTo>
                        <a:pt x="1" y="0"/>
                      </a:lnTo>
                      <a:lnTo>
                        <a:pt x="1" y="0"/>
                      </a:lnTo>
                      <a:lnTo>
                        <a:pt x="0" y="1"/>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07" name="Freeform 233"/>
                <p:cNvSpPr>
                  <a:spLocks/>
                </p:cNvSpPr>
                <p:nvPr/>
              </p:nvSpPr>
              <p:spPr bwMode="auto">
                <a:xfrm>
                  <a:off x="1113" y="1593"/>
                  <a:ext cx="4" cy="2"/>
                </a:xfrm>
                <a:custGeom>
                  <a:avLst/>
                  <a:gdLst>
                    <a:gd name="T0" fmla="*/ 3 w 6"/>
                    <a:gd name="T1" fmla="*/ 1 h 4"/>
                    <a:gd name="T2" fmla="*/ 2 w 6"/>
                    <a:gd name="T3" fmla="*/ 1 h 4"/>
                    <a:gd name="T4" fmla="*/ 1 w 6"/>
                    <a:gd name="T5" fmla="*/ 1 h 4"/>
                    <a:gd name="T6" fmla="*/ 0 w 6"/>
                    <a:gd name="T7" fmla="*/ 1 h 4"/>
                    <a:gd name="T8" fmla="*/ 0 w 6"/>
                    <a:gd name="T9" fmla="*/ 2 h 4"/>
                    <a:gd name="T10" fmla="*/ 1 w 6"/>
                    <a:gd name="T11" fmla="*/ 2 h 4"/>
                    <a:gd name="T12" fmla="*/ 2 w 6"/>
                    <a:gd name="T13" fmla="*/ 3 h 4"/>
                    <a:gd name="T14" fmla="*/ 3 w 6"/>
                    <a:gd name="T15" fmla="*/ 4 h 4"/>
                    <a:gd name="T16" fmla="*/ 4 w 6"/>
                    <a:gd name="T17" fmla="*/ 4 h 4"/>
                    <a:gd name="T18" fmla="*/ 5 w 6"/>
                    <a:gd name="T19" fmla="*/ 3 h 4"/>
                    <a:gd name="T20" fmla="*/ 5 w 6"/>
                    <a:gd name="T21" fmla="*/ 3 h 4"/>
                    <a:gd name="T22" fmla="*/ 6 w 6"/>
                    <a:gd name="T23" fmla="*/ 2 h 4"/>
                    <a:gd name="T24" fmla="*/ 5 w 6"/>
                    <a:gd name="T25" fmla="*/ 2 h 4"/>
                    <a:gd name="T26" fmla="*/ 4 w 6"/>
                    <a:gd name="T27" fmla="*/ 1 h 4"/>
                    <a:gd name="T28" fmla="*/ 3 w 6"/>
                    <a:gd name="T2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4">
                      <a:moveTo>
                        <a:pt x="3" y="1"/>
                      </a:moveTo>
                      <a:cubicBezTo>
                        <a:pt x="2" y="1"/>
                        <a:pt x="2" y="1"/>
                        <a:pt x="2" y="1"/>
                      </a:cubicBezTo>
                      <a:cubicBezTo>
                        <a:pt x="1" y="1"/>
                        <a:pt x="1" y="1"/>
                        <a:pt x="1" y="1"/>
                      </a:cubicBezTo>
                      <a:cubicBezTo>
                        <a:pt x="0" y="1"/>
                        <a:pt x="0" y="1"/>
                        <a:pt x="0" y="1"/>
                      </a:cubicBezTo>
                      <a:cubicBezTo>
                        <a:pt x="0" y="2"/>
                        <a:pt x="0" y="2"/>
                        <a:pt x="0" y="2"/>
                      </a:cubicBezTo>
                      <a:cubicBezTo>
                        <a:pt x="1" y="2"/>
                        <a:pt x="1" y="2"/>
                        <a:pt x="1" y="2"/>
                      </a:cubicBezTo>
                      <a:cubicBezTo>
                        <a:pt x="2" y="3"/>
                        <a:pt x="2" y="3"/>
                        <a:pt x="2" y="3"/>
                      </a:cubicBezTo>
                      <a:cubicBezTo>
                        <a:pt x="3" y="4"/>
                        <a:pt x="3" y="4"/>
                        <a:pt x="3" y="4"/>
                      </a:cubicBezTo>
                      <a:cubicBezTo>
                        <a:pt x="4" y="4"/>
                        <a:pt x="4" y="4"/>
                        <a:pt x="4" y="4"/>
                      </a:cubicBezTo>
                      <a:cubicBezTo>
                        <a:pt x="5" y="3"/>
                        <a:pt x="5" y="3"/>
                        <a:pt x="5" y="3"/>
                      </a:cubicBezTo>
                      <a:cubicBezTo>
                        <a:pt x="5" y="3"/>
                        <a:pt x="5" y="3"/>
                        <a:pt x="5" y="3"/>
                      </a:cubicBezTo>
                      <a:cubicBezTo>
                        <a:pt x="6" y="2"/>
                        <a:pt x="6" y="2"/>
                        <a:pt x="6" y="2"/>
                      </a:cubicBezTo>
                      <a:cubicBezTo>
                        <a:pt x="5" y="2"/>
                        <a:pt x="5" y="2"/>
                        <a:pt x="5" y="2"/>
                      </a:cubicBezTo>
                      <a:cubicBezTo>
                        <a:pt x="5" y="2"/>
                        <a:pt x="4" y="1"/>
                        <a:pt x="4" y="1"/>
                      </a:cubicBezTo>
                      <a:cubicBezTo>
                        <a:pt x="4" y="0"/>
                        <a:pt x="3"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08" name="Freeform 234"/>
                <p:cNvSpPr>
                  <a:spLocks/>
                </p:cNvSpPr>
                <p:nvPr/>
              </p:nvSpPr>
              <p:spPr bwMode="auto">
                <a:xfrm>
                  <a:off x="1117" y="1588"/>
                  <a:ext cx="2" cy="2"/>
                </a:xfrm>
                <a:custGeom>
                  <a:avLst/>
                  <a:gdLst>
                    <a:gd name="T0" fmla="*/ 2 w 2"/>
                    <a:gd name="T1" fmla="*/ 1 h 2"/>
                    <a:gd name="T2" fmla="*/ 1 w 2"/>
                    <a:gd name="T3" fmla="*/ 1 h 2"/>
                    <a:gd name="T4" fmla="*/ 0 w 2"/>
                    <a:gd name="T5" fmla="*/ 0 h 2"/>
                    <a:gd name="T6" fmla="*/ 0 w 2"/>
                    <a:gd name="T7" fmla="*/ 1 h 2"/>
                    <a:gd name="T8" fmla="*/ 0 w 2"/>
                    <a:gd name="T9" fmla="*/ 2 h 2"/>
                    <a:gd name="T10" fmla="*/ 1 w 2"/>
                    <a:gd name="T11" fmla="*/ 2 h 2"/>
                    <a:gd name="T12" fmla="*/ 1 w 2"/>
                    <a:gd name="T13" fmla="*/ 1 h 2"/>
                    <a:gd name="T14" fmla="*/ 2 w 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1"/>
                      </a:moveTo>
                      <a:lnTo>
                        <a:pt x="1" y="1"/>
                      </a:lnTo>
                      <a:lnTo>
                        <a:pt x="0" y="0"/>
                      </a:lnTo>
                      <a:lnTo>
                        <a:pt x="0" y="1"/>
                      </a:lnTo>
                      <a:lnTo>
                        <a:pt x="0" y="2"/>
                      </a:lnTo>
                      <a:lnTo>
                        <a:pt x="1" y="2"/>
                      </a:lnTo>
                      <a:lnTo>
                        <a:pt x="1" y="1"/>
                      </a:ln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09" name="Freeform 235"/>
                <p:cNvSpPr>
                  <a:spLocks/>
                </p:cNvSpPr>
                <p:nvPr/>
              </p:nvSpPr>
              <p:spPr bwMode="auto">
                <a:xfrm>
                  <a:off x="1109" y="1589"/>
                  <a:ext cx="2" cy="1"/>
                </a:xfrm>
                <a:custGeom>
                  <a:avLst/>
                  <a:gdLst>
                    <a:gd name="T0" fmla="*/ 2 w 2"/>
                    <a:gd name="T1" fmla="*/ 1 h 1"/>
                    <a:gd name="T2" fmla="*/ 2 w 2"/>
                    <a:gd name="T3" fmla="*/ 0 h 1"/>
                    <a:gd name="T4" fmla="*/ 1 w 2"/>
                    <a:gd name="T5" fmla="*/ 0 h 1"/>
                    <a:gd name="T6" fmla="*/ 1 w 2"/>
                    <a:gd name="T7" fmla="*/ 0 h 1"/>
                    <a:gd name="T8" fmla="*/ 1 w 2"/>
                    <a:gd name="T9" fmla="*/ 0 h 1"/>
                    <a:gd name="T10" fmla="*/ 0 w 2"/>
                    <a:gd name="T11" fmla="*/ 1 h 1"/>
                    <a:gd name="T12" fmla="*/ 0 w 2"/>
                    <a:gd name="T13" fmla="*/ 1 h 1"/>
                    <a:gd name="T14" fmla="*/ 1 w 2"/>
                    <a:gd name="T15" fmla="*/ 1 h 1"/>
                    <a:gd name="T16" fmla="*/ 1 w 2"/>
                    <a:gd name="T17" fmla="*/ 1 h 1"/>
                    <a:gd name="T18" fmla="*/ 2 w 2"/>
                    <a:gd name="T19" fmla="*/ 1 h 1"/>
                    <a:gd name="T20" fmla="*/ 2 w 2"/>
                    <a:gd name="T21" fmla="*/ 1 h 1"/>
                    <a:gd name="T22" fmla="*/ 2 w 2"/>
                    <a:gd name="T23"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1">
                      <a:moveTo>
                        <a:pt x="2" y="1"/>
                      </a:moveTo>
                      <a:lnTo>
                        <a:pt x="2" y="0"/>
                      </a:lnTo>
                      <a:lnTo>
                        <a:pt x="1" y="0"/>
                      </a:lnTo>
                      <a:lnTo>
                        <a:pt x="1" y="0"/>
                      </a:lnTo>
                      <a:lnTo>
                        <a:pt x="1" y="0"/>
                      </a:lnTo>
                      <a:lnTo>
                        <a:pt x="0" y="1"/>
                      </a:lnTo>
                      <a:lnTo>
                        <a:pt x="0" y="1"/>
                      </a:lnTo>
                      <a:lnTo>
                        <a:pt x="1" y="1"/>
                      </a:lnTo>
                      <a:lnTo>
                        <a:pt x="1" y="1"/>
                      </a:lnTo>
                      <a:lnTo>
                        <a:pt x="2" y="1"/>
                      </a:lnTo>
                      <a:lnTo>
                        <a:pt x="2" y="1"/>
                      </a:ln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10" name="Freeform 236"/>
                <p:cNvSpPr>
                  <a:spLocks/>
                </p:cNvSpPr>
                <p:nvPr/>
              </p:nvSpPr>
              <p:spPr bwMode="auto">
                <a:xfrm>
                  <a:off x="1113" y="1604"/>
                  <a:ext cx="2" cy="2"/>
                </a:xfrm>
                <a:custGeom>
                  <a:avLst/>
                  <a:gdLst>
                    <a:gd name="T0" fmla="*/ 0 w 2"/>
                    <a:gd name="T1" fmla="*/ 2 h 2"/>
                    <a:gd name="T2" fmla="*/ 0 w 2"/>
                    <a:gd name="T3" fmla="*/ 1 h 2"/>
                    <a:gd name="T4" fmla="*/ 1 w 2"/>
                    <a:gd name="T5" fmla="*/ 1 h 2"/>
                    <a:gd name="T6" fmla="*/ 2 w 2"/>
                    <a:gd name="T7" fmla="*/ 0 h 2"/>
                    <a:gd name="T8" fmla="*/ 2 w 2"/>
                    <a:gd name="T9" fmla="*/ 0 h 2"/>
                    <a:gd name="T10" fmla="*/ 1 w 2"/>
                    <a:gd name="T11" fmla="*/ 0 h 2"/>
                    <a:gd name="T12" fmla="*/ 1 w 2"/>
                    <a:gd name="T13" fmla="*/ 0 h 2"/>
                    <a:gd name="T14" fmla="*/ 0 w 2"/>
                    <a:gd name="T15" fmla="*/ 0 h 2"/>
                    <a:gd name="T16" fmla="*/ 0 w 2"/>
                    <a:gd name="T17" fmla="*/ 0 h 2"/>
                    <a:gd name="T18" fmla="*/ 0 w 2"/>
                    <a:gd name="T19" fmla="*/ 1 h 2"/>
                    <a:gd name="T20" fmla="*/ 0 w 2"/>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0" y="2"/>
                      </a:moveTo>
                      <a:lnTo>
                        <a:pt x="0" y="1"/>
                      </a:lnTo>
                      <a:lnTo>
                        <a:pt x="1" y="1"/>
                      </a:lnTo>
                      <a:lnTo>
                        <a:pt x="2" y="0"/>
                      </a:lnTo>
                      <a:lnTo>
                        <a:pt x="2" y="0"/>
                      </a:lnTo>
                      <a:lnTo>
                        <a:pt x="1" y="0"/>
                      </a:lnTo>
                      <a:lnTo>
                        <a:pt x="1" y="0"/>
                      </a:lnTo>
                      <a:lnTo>
                        <a:pt x="0" y="0"/>
                      </a:lnTo>
                      <a:lnTo>
                        <a:pt x="0" y="0"/>
                      </a:lnTo>
                      <a:lnTo>
                        <a:pt x="0" y="1"/>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11" name="Freeform 237"/>
                <p:cNvSpPr>
                  <a:spLocks/>
                </p:cNvSpPr>
                <p:nvPr/>
              </p:nvSpPr>
              <p:spPr bwMode="auto">
                <a:xfrm>
                  <a:off x="1116" y="1586"/>
                  <a:ext cx="1" cy="1"/>
                </a:xfrm>
                <a:custGeom>
                  <a:avLst/>
                  <a:gdLst>
                    <a:gd name="T0" fmla="*/ 1 w 2"/>
                    <a:gd name="T1" fmla="*/ 0 h 2"/>
                    <a:gd name="T2" fmla="*/ 0 w 2"/>
                    <a:gd name="T3" fmla="*/ 0 h 2"/>
                    <a:gd name="T4" fmla="*/ 1 w 2"/>
                    <a:gd name="T5" fmla="*/ 1 h 2"/>
                    <a:gd name="T6" fmla="*/ 1 w 2"/>
                    <a:gd name="T7" fmla="*/ 1 h 2"/>
                    <a:gd name="T8" fmla="*/ 1 w 2"/>
                    <a:gd name="T9" fmla="*/ 2 h 2"/>
                    <a:gd name="T10" fmla="*/ 2 w 2"/>
                    <a:gd name="T11" fmla="*/ 2 h 2"/>
                    <a:gd name="T12" fmla="*/ 2 w 2"/>
                    <a:gd name="T13" fmla="*/ 2 h 2"/>
                    <a:gd name="T14" fmla="*/ 2 w 2"/>
                    <a:gd name="T15" fmla="*/ 1 h 2"/>
                    <a:gd name="T16" fmla="*/ 2 w 2"/>
                    <a:gd name="T17" fmla="*/ 0 h 2"/>
                    <a:gd name="T18" fmla="*/ 1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0"/>
                      </a:moveTo>
                      <a:cubicBezTo>
                        <a:pt x="0" y="0"/>
                        <a:pt x="0" y="0"/>
                        <a:pt x="0" y="0"/>
                      </a:cubicBezTo>
                      <a:cubicBezTo>
                        <a:pt x="0" y="0"/>
                        <a:pt x="0" y="0"/>
                        <a:pt x="1" y="1"/>
                      </a:cubicBezTo>
                      <a:cubicBezTo>
                        <a:pt x="1" y="1"/>
                        <a:pt x="1" y="1"/>
                        <a:pt x="1" y="1"/>
                      </a:cubicBezTo>
                      <a:cubicBezTo>
                        <a:pt x="1" y="2"/>
                        <a:pt x="1" y="2"/>
                        <a:pt x="1" y="2"/>
                      </a:cubicBezTo>
                      <a:cubicBezTo>
                        <a:pt x="2" y="2"/>
                        <a:pt x="2" y="2"/>
                        <a:pt x="2" y="2"/>
                      </a:cubicBezTo>
                      <a:cubicBezTo>
                        <a:pt x="2" y="2"/>
                        <a:pt x="2" y="2"/>
                        <a:pt x="2" y="2"/>
                      </a:cubicBezTo>
                      <a:cubicBezTo>
                        <a:pt x="2" y="1"/>
                        <a:pt x="2" y="1"/>
                        <a:pt x="2" y="1"/>
                      </a:cubicBezTo>
                      <a:cubicBezTo>
                        <a:pt x="2" y="1"/>
                        <a:pt x="2" y="0"/>
                        <a:pt x="2"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12" name="Freeform 238"/>
                <p:cNvSpPr>
                  <a:spLocks/>
                </p:cNvSpPr>
                <p:nvPr/>
              </p:nvSpPr>
              <p:spPr bwMode="auto">
                <a:xfrm>
                  <a:off x="1117" y="1580"/>
                  <a:ext cx="3" cy="7"/>
                </a:xfrm>
                <a:custGeom>
                  <a:avLst/>
                  <a:gdLst>
                    <a:gd name="T0" fmla="*/ 0 w 3"/>
                    <a:gd name="T1" fmla="*/ 4 h 7"/>
                    <a:gd name="T2" fmla="*/ 0 w 3"/>
                    <a:gd name="T3" fmla="*/ 4 h 7"/>
                    <a:gd name="T4" fmla="*/ 0 w 3"/>
                    <a:gd name="T5" fmla="*/ 5 h 7"/>
                    <a:gd name="T6" fmla="*/ 0 w 3"/>
                    <a:gd name="T7" fmla="*/ 6 h 7"/>
                    <a:gd name="T8" fmla="*/ 2 w 3"/>
                    <a:gd name="T9" fmla="*/ 7 h 7"/>
                    <a:gd name="T10" fmla="*/ 2 w 3"/>
                    <a:gd name="T11" fmla="*/ 7 h 7"/>
                    <a:gd name="T12" fmla="*/ 2 w 3"/>
                    <a:gd name="T13" fmla="*/ 6 h 7"/>
                    <a:gd name="T14" fmla="*/ 1 w 3"/>
                    <a:gd name="T15" fmla="*/ 6 h 7"/>
                    <a:gd name="T16" fmla="*/ 1 w 3"/>
                    <a:gd name="T17" fmla="*/ 5 h 7"/>
                    <a:gd name="T18" fmla="*/ 1 w 3"/>
                    <a:gd name="T19" fmla="*/ 4 h 7"/>
                    <a:gd name="T20" fmla="*/ 2 w 3"/>
                    <a:gd name="T21" fmla="*/ 4 h 7"/>
                    <a:gd name="T22" fmla="*/ 2 w 3"/>
                    <a:gd name="T23" fmla="*/ 4 h 7"/>
                    <a:gd name="T24" fmla="*/ 3 w 3"/>
                    <a:gd name="T25" fmla="*/ 4 h 7"/>
                    <a:gd name="T26" fmla="*/ 3 w 3"/>
                    <a:gd name="T27" fmla="*/ 4 h 7"/>
                    <a:gd name="T28" fmla="*/ 3 w 3"/>
                    <a:gd name="T29" fmla="*/ 4 h 7"/>
                    <a:gd name="T30" fmla="*/ 3 w 3"/>
                    <a:gd name="T31" fmla="*/ 4 h 7"/>
                    <a:gd name="T32" fmla="*/ 2 w 3"/>
                    <a:gd name="T33" fmla="*/ 4 h 7"/>
                    <a:gd name="T34" fmla="*/ 2 w 3"/>
                    <a:gd name="T35" fmla="*/ 3 h 7"/>
                    <a:gd name="T36" fmla="*/ 3 w 3"/>
                    <a:gd name="T37" fmla="*/ 3 h 7"/>
                    <a:gd name="T38" fmla="*/ 3 w 3"/>
                    <a:gd name="T39" fmla="*/ 3 h 7"/>
                    <a:gd name="T40" fmla="*/ 3 w 3"/>
                    <a:gd name="T41" fmla="*/ 3 h 7"/>
                    <a:gd name="T42" fmla="*/ 3 w 3"/>
                    <a:gd name="T43" fmla="*/ 2 h 7"/>
                    <a:gd name="T44" fmla="*/ 3 w 3"/>
                    <a:gd name="T45" fmla="*/ 1 h 7"/>
                    <a:gd name="T46" fmla="*/ 2 w 3"/>
                    <a:gd name="T47" fmla="*/ 1 h 7"/>
                    <a:gd name="T48" fmla="*/ 2 w 3"/>
                    <a:gd name="T49" fmla="*/ 2 h 7"/>
                    <a:gd name="T50" fmla="*/ 2 w 3"/>
                    <a:gd name="T51" fmla="*/ 3 h 7"/>
                    <a:gd name="T52" fmla="*/ 1 w 3"/>
                    <a:gd name="T53" fmla="*/ 3 h 7"/>
                    <a:gd name="T54" fmla="*/ 0 w 3"/>
                    <a:gd name="T55" fmla="*/ 3 h 7"/>
                    <a:gd name="T56" fmla="*/ 0 w 3"/>
                    <a:gd name="T57" fmla="*/ 3 h 7"/>
                    <a:gd name="T58" fmla="*/ 1 w 3"/>
                    <a:gd name="T59" fmla="*/ 2 h 7"/>
                    <a:gd name="T60" fmla="*/ 1 w 3"/>
                    <a:gd name="T61" fmla="*/ 2 h 7"/>
                    <a:gd name="T62" fmla="*/ 2 w 3"/>
                    <a:gd name="T63" fmla="*/ 1 h 7"/>
                    <a:gd name="T64" fmla="*/ 2 w 3"/>
                    <a:gd name="T65" fmla="*/ 1 h 7"/>
                    <a:gd name="T66" fmla="*/ 1 w 3"/>
                    <a:gd name="T67" fmla="*/ 0 h 7"/>
                    <a:gd name="T68" fmla="*/ 1 w 3"/>
                    <a:gd name="T69" fmla="*/ 0 h 7"/>
                    <a:gd name="T70" fmla="*/ 0 w 3"/>
                    <a:gd name="T71" fmla="*/ 0 h 7"/>
                    <a:gd name="T72" fmla="*/ 0 w 3"/>
                    <a:gd name="T73" fmla="*/ 1 h 7"/>
                    <a:gd name="T74" fmla="*/ 0 w 3"/>
                    <a:gd name="T75" fmla="*/ 2 h 7"/>
                    <a:gd name="T76" fmla="*/ 0 w 3"/>
                    <a:gd name="T77" fmla="*/ 3 h 7"/>
                    <a:gd name="T78" fmla="*/ 0 w 3"/>
                    <a:gd name="T79" fmla="*/ 3 h 7"/>
                    <a:gd name="T80" fmla="*/ 0 w 3"/>
                    <a:gd name="T8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 h="7">
                      <a:moveTo>
                        <a:pt x="0" y="4"/>
                      </a:moveTo>
                      <a:lnTo>
                        <a:pt x="0" y="4"/>
                      </a:lnTo>
                      <a:lnTo>
                        <a:pt x="0" y="5"/>
                      </a:lnTo>
                      <a:lnTo>
                        <a:pt x="0" y="6"/>
                      </a:lnTo>
                      <a:lnTo>
                        <a:pt x="2" y="7"/>
                      </a:lnTo>
                      <a:lnTo>
                        <a:pt x="2" y="7"/>
                      </a:lnTo>
                      <a:lnTo>
                        <a:pt x="2" y="6"/>
                      </a:lnTo>
                      <a:lnTo>
                        <a:pt x="1" y="6"/>
                      </a:lnTo>
                      <a:lnTo>
                        <a:pt x="1" y="5"/>
                      </a:lnTo>
                      <a:lnTo>
                        <a:pt x="1" y="4"/>
                      </a:lnTo>
                      <a:lnTo>
                        <a:pt x="2" y="4"/>
                      </a:lnTo>
                      <a:lnTo>
                        <a:pt x="2" y="4"/>
                      </a:lnTo>
                      <a:lnTo>
                        <a:pt x="3" y="4"/>
                      </a:lnTo>
                      <a:lnTo>
                        <a:pt x="3" y="4"/>
                      </a:lnTo>
                      <a:lnTo>
                        <a:pt x="3" y="4"/>
                      </a:lnTo>
                      <a:lnTo>
                        <a:pt x="3" y="4"/>
                      </a:lnTo>
                      <a:lnTo>
                        <a:pt x="2" y="4"/>
                      </a:lnTo>
                      <a:lnTo>
                        <a:pt x="2" y="3"/>
                      </a:lnTo>
                      <a:lnTo>
                        <a:pt x="3" y="3"/>
                      </a:lnTo>
                      <a:lnTo>
                        <a:pt x="3" y="3"/>
                      </a:lnTo>
                      <a:lnTo>
                        <a:pt x="3" y="3"/>
                      </a:lnTo>
                      <a:lnTo>
                        <a:pt x="3" y="2"/>
                      </a:lnTo>
                      <a:lnTo>
                        <a:pt x="3" y="1"/>
                      </a:lnTo>
                      <a:lnTo>
                        <a:pt x="2" y="1"/>
                      </a:lnTo>
                      <a:lnTo>
                        <a:pt x="2" y="2"/>
                      </a:lnTo>
                      <a:lnTo>
                        <a:pt x="2" y="3"/>
                      </a:lnTo>
                      <a:lnTo>
                        <a:pt x="1" y="3"/>
                      </a:lnTo>
                      <a:lnTo>
                        <a:pt x="0" y="3"/>
                      </a:lnTo>
                      <a:lnTo>
                        <a:pt x="0" y="3"/>
                      </a:lnTo>
                      <a:lnTo>
                        <a:pt x="1" y="2"/>
                      </a:lnTo>
                      <a:lnTo>
                        <a:pt x="1" y="2"/>
                      </a:lnTo>
                      <a:lnTo>
                        <a:pt x="2" y="1"/>
                      </a:lnTo>
                      <a:lnTo>
                        <a:pt x="2" y="1"/>
                      </a:lnTo>
                      <a:lnTo>
                        <a:pt x="1" y="0"/>
                      </a:lnTo>
                      <a:lnTo>
                        <a:pt x="1" y="0"/>
                      </a:lnTo>
                      <a:lnTo>
                        <a:pt x="0" y="0"/>
                      </a:lnTo>
                      <a:lnTo>
                        <a:pt x="0" y="1"/>
                      </a:lnTo>
                      <a:lnTo>
                        <a:pt x="0" y="2"/>
                      </a:lnTo>
                      <a:lnTo>
                        <a:pt x="0" y="3"/>
                      </a:lnTo>
                      <a:lnTo>
                        <a:pt x="0" y="3"/>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13" name="Freeform 239"/>
                <p:cNvSpPr>
                  <a:spLocks/>
                </p:cNvSpPr>
                <p:nvPr/>
              </p:nvSpPr>
              <p:spPr bwMode="auto">
                <a:xfrm>
                  <a:off x="1119" y="1578"/>
                  <a:ext cx="1" cy="2"/>
                </a:xfrm>
                <a:custGeom>
                  <a:avLst/>
                  <a:gdLst>
                    <a:gd name="T0" fmla="*/ 1 w 1"/>
                    <a:gd name="T1" fmla="*/ 2 h 2"/>
                    <a:gd name="T2" fmla="*/ 1 w 1"/>
                    <a:gd name="T3" fmla="*/ 2 h 2"/>
                    <a:gd name="T4" fmla="*/ 1 w 1"/>
                    <a:gd name="T5" fmla="*/ 1 h 2"/>
                    <a:gd name="T6" fmla="*/ 1 w 1"/>
                    <a:gd name="T7" fmla="*/ 0 h 2"/>
                    <a:gd name="T8" fmla="*/ 0 w 1"/>
                    <a:gd name="T9" fmla="*/ 1 h 2"/>
                    <a:gd name="T10" fmla="*/ 0 w 1"/>
                    <a:gd name="T11" fmla="*/ 2 h 2"/>
                    <a:gd name="T12" fmla="*/ 0 w 1"/>
                    <a:gd name="T13" fmla="*/ 2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lnTo>
                        <a:pt x="1" y="2"/>
                      </a:lnTo>
                      <a:lnTo>
                        <a:pt x="1" y="1"/>
                      </a:lnTo>
                      <a:lnTo>
                        <a:pt x="1" y="0"/>
                      </a:lnTo>
                      <a:lnTo>
                        <a:pt x="0" y="1"/>
                      </a:lnTo>
                      <a:lnTo>
                        <a:pt x="0" y="2"/>
                      </a:lnTo>
                      <a:lnTo>
                        <a:pt x="0" y="2"/>
                      </a:lnTo>
                      <a:lnTo>
                        <a:pt x="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14" name="Rectangle 240"/>
                <p:cNvSpPr>
                  <a:spLocks noChangeArrowheads="1"/>
                </p:cNvSpPr>
                <p:nvPr/>
              </p:nvSpPr>
              <p:spPr bwMode="auto">
                <a:xfrm>
                  <a:off x="1112" y="159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15" name="Freeform 241"/>
                <p:cNvSpPr>
                  <a:spLocks/>
                </p:cNvSpPr>
                <p:nvPr/>
              </p:nvSpPr>
              <p:spPr bwMode="auto">
                <a:xfrm>
                  <a:off x="1182" y="1614"/>
                  <a:ext cx="1" cy="0"/>
                </a:xfrm>
                <a:custGeom>
                  <a:avLst/>
                  <a:gdLst>
                    <a:gd name="T0" fmla="*/ 0 w 1"/>
                    <a:gd name="T1" fmla="*/ 0 w 1"/>
                    <a:gd name="T2" fmla="*/ 0 w 1"/>
                    <a:gd name="T3" fmla="*/ 0 w 1"/>
                    <a:gd name="T4" fmla="*/ 1 w 1"/>
                    <a:gd name="T5" fmla="*/ 1 w 1"/>
                    <a:gd name="T6" fmla="*/ 0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lnTo>
                        <a:pt x="0" y="0"/>
                      </a:lnTo>
                      <a:lnTo>
                        <a:pt x="0" y="0"/>
                      </a:lnTo>
                      <a:lnTo>
                        <a:pt x="0" y="0"/>
                      </a:lnTo>
                      <a:lnTo>
                        <a:pt x="1" y="0"/>
                      </a:lnTo>
                      <a:lnTo>
                        <a:pt x="1"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16" name="Freeform 242"/>
                <p:cNvSpPr>
                  <a:spLocks/>
                </p:cNvSpPr>
                <p:nvPr/>
              </p:nvSpPr>
              <p:spPr bwMode="auto">
                <a:xfrm>
                  <a:off x="1191" y="1605"/>
                  <a:ext cx="1" cy="1"/>
                </a:xfrm>
                <a:custGeom>
                  <a:avLst/>
                  <a:gdLst>
                    <a:gd name="T0" fmla="*/ 0 w 1"/>
                    <a:gd name="T1" fmla="*/ 1 h 1"/>
                    <a:gd name="T2" fmla="*/ 1 w 1"/>
                    <a:gd name="T3" fmla="*/ 1 h 1"/>
                    <a:gd name="T4" fmla="*/ 1 w 1"/>
                    <a:gd name="T5" fmla="*/ 0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1" y="1"/>
                      </a:lnTo>
                      <a:lnTo>
                        <a:pt x="1" y="0"/>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17" name="Freeform 243"/>
                <p:cNvSpPr>
                  <a:spLocks/>
                </p:cNvSpPr>
                <p:nvPr/>
              </p:nvSpPr>
              <p:spPr bwMode="auto">
                <a:xfrm>
                  <a:off x="1190" y="1602"/>
                  <a:ext cx="2" cy="2"/>
                </a:xfrm>
                <a:custGeom>
                  <a:avLst/>
                  <a:gdLst>
                    <a:gd name="T0" fmla="*/ 2 w 2"/>
                    <a:gd name="T1" fmla="*/ 2 h 2"/>
                    <a:gd name="T2" fmla="*/ 1 w 2"/>
                    <a:gd name="T3" fmla="*/ 1 h 2"/>
                    <a:gd name="T4" fmla="*/ 1 w 2"/>
                    <a:gd name="T5" fmla="*/ 0 h 2"/>
                    <a:gd name="T6" fmla="*/ 0 w 2"/>
                    <a:gd name="T7" fmla="*/ 0 h 2"/>
                    <a:gd name="T8" fmla="*/ 0 w 2"/>
                    <a:gd name="T9" fmla="*/ 1 h 2"/>
                    <a:gd name="T10" fmla="*/ 1 w 2"/>
                    <a:gd name="T11" fmla="*/ 1 h 2"/>
                    <a:gd name="T12" fmla="*/ 1 w 2"/>
                    <a:gd name="T13" fmla="*/ 1 h 2"/>
                    <a:gd name="T14" fmla="*/ 2 w 2"/>
                    <a:gd name="T15" fmla="*/ 2 h 2"/>
                    <a:gd name="T16" fmla="*/ 2 w 2"/>
                    <a:gd name="T17" fmla="*/ 2 h 2"/>
                    <a:gd name="T18" fmla="*/ 2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2" y="2"/>
                      </a:moveTo>
                      <a:lnTo>
                        <a:pt x="1" y="1"/>
                      </a:lnTo>
                      <a:lnTo>
                        <a:pt x="1" y="0"/>
                      </a:lnTo>
                      <a:lnTo>
                        <a:pt x="0" y="0"/>
                      </a:lnTo>
                      <a:lnTo>
                        <a:pt x="0" y="1"/>
                      </a:lnTo>
                      <a:lnTo>
                        <a:pt x="1" y="1"/>
                      </a:lnTo>
                      <a:lnTo>
                        <a:pt x="1" y="1"/>
                      </a:lnTo>
                      <a:lnTo>
                        <a:pt x="2" y="2"/>
                      </a:lnTo>
                      <a:lnTo>
                        <a:pt x="2" y="2"/>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18" name="Freeform 244"/>
                <p:cNvSpPr>
                  <a:spLocks/>
                </p:cNvSpPr>
                <p:nvPr/>
              </p:nvSpPr>
              <p:spPr bwMode="auto">
                <a:xfrm>
                  <a:off x="1192" y="1606"/>
                  <a:ext cx="1" cy="0"/>
                </a:xfrm>
                <a:custGeom>
                  <a:avLst/>
                  <a:gdLst>
                    <a:gd name="T0" fmla="*/ 0 w 1"/>
                    <a:gd name="T1" fmla="*/ 0 w 1"/>
                    <a:gd name="T2" fmla="*/ 0 w 1"/>
                    <a:gd name="T3" fmla="*/ 0 w 1"/>
                    <a:gd name="T4" fmla="*/ 0 w 1"/>
                    <a:gd name="T5" fmla="*/ 0 w 1"/>
                    <a:gd name="T6" fmla="*/ 1 w 1"/>
                    <a:gd name="T7" fmla="*/ 1 w 1"/>
                    <a:gd name="T8" fmla="*/ 1 w 1"/>
                    <a:gd name="T9"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1">
                      <a:moveTo>
                        <a:pt x="0" y="0"/>
                      </a:moveTo>
                      <a:lnTo>
                        <a:pt x="0" y="0"/>
                      </a:lnTo>
                      <a:lnTo>
                        <a:pt x="0" y="0"/>
                      </a:lnTo>
                      <a:lnTo>
                        <a:pt x="0" y="0"/>
                      </a:lnTo>
                      <a:lnTo>
                        <a:pt x="0" y="0"/>
                      </a:lnTo>
                      <a:lnTo>
                        <a:pt x="0" y="0"/>
                      </a:lnTo>
                      <a:lnTo>
                        <a:pt x="1" y="0"/>
                      </a:lnTo>
                      <a:lnTo>
                        <a:pt x="1" y="0"/>
                      </a:lnTo>
                      <a:lnTo>
                        <a:pt x="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19" name="Freeform 245"/>
                <p:cNvSpPr>
                  <a:spLocks/>
                </p:cNvSpPr>
                <p:nvPr/>
              </p:nvSpPr>
              <p:spPr bwMode="auto">
                <a:xfrm>
                  <a:off x="1195" y="1604"/>
                  <a:ext cx="3" cy="3"/>
                </a:xfrm>
                <a:custGeom>
                  <a:avLst/>
                  <a:gdLst>
                    <a:gd name="T0" fmla="*/ 3 w 3"/>
                    <a:gd name="T1" fmla="*/ 2 h 3"/>
                    <a:gd name="T2" fmla="*/ 3 w 3"/>
                    <a:gd name="T3" fmla="*/ 2 h 3"/>
                    <a:gd name="T4" fmla="*/ 2 w 3"/>
                    <a:gd name="T5" fmla="*/ 1 h 3"/>
                    <a:gd name="T6" fmla="*/ 1 w 3"/>
                    <a:gd name="T7" fmla="*/ 0 h 3"/>
                    <a:gd name="T8" fmla="*/ 0 w 3"/>
                    <a:gd name="T9" fmla="*/ 0 h 3"/>
                    <a:gd name="T10" fmla="*/ 0 w 3"/>
                    <a:gd name="T11" fmla="*/ 1 h 3"/>
                    <a:gd name="T12" fmla="*/ 2 w 3"/>
                    <a:gd name="T13" fmla="*/ 2 h 3"/>
                    <a:gd name="T14" fmla="*/ 2 w 3"/>
                    <a:gd name="T15" fmla="*/ 2 h 3"/>
                    <a:gd name="T16" fmla="*/ 3 w 3"/>
                    <a:gd name="T17" fmla="*/ 2 h 3"/>
                    <a:gd name="T18" fmla="*/ 3 w 3"/>
                    <a:gd name="T19" fmla="*/ 3 h 3"/>
                    <a:gd name="T20" fmla="*/ 3 w 3"/>
                    <a:gd name="T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3" y="2"/>
                      </a:moveTo>
                      <a:lnTo>
                        <a:pt x="3" y="2"/>
                      </a:lnTo>
                      <a:lnTo>
                        <a:pt x="2" y="1"/>
                      </a:lnTo>
                      <a:lnTo>
                        <a:pt x="1" y="0"/>
                      </a:lnTo>
                      <a:lnTo>
                        <a:pt x="0" y="0"/>
                      </a:lnTo>
                      <a:lnTo>
                        <a:pt x="0" y="1"/>
                      </a:lnTo>
                      <a:lnTo>
                        <a:pt x="2" y="2"/>
                      </a:lnTo>
                      <a:lnTo>
                        <a:pt x="2" y="2"/>
                      </a:lnTo>
                      <a:lnTo>
                        <a:pt x="3" y="2"/>
                      </a:lnTo>
                      <a:lnTo>
                        <a:pt x="3" y="3"/>
                      </a:lnTo>
                      <a:lnTo>
                        <a:pt x="3"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20" name="Freeform 246"/>
                <p:cNvSpPr>
                  <a:spLocks/>
                </p:cNvSpPr>
                <p:nvPr/>
              </p:nvSpPr>
              <p:spPr bwMode="auto">
                <a:xfrm>
                  <a:off x="1198" y="1609"/>
                  <a:ext cx="3" cy="1"/>
                </a:xfrm>
                <a:custGeom>
                  <a:avLst/>
                  <a:gdLst>
                    <a:gd name="T0" fmla="*/ 2 w 3"/>
                    <a:gd name="T1" fmla="*/ 0 h 1"/>
                    <a:gd name="T2" fmla="*/ 1 w 3"/>
                    <a:gd name="T3" fmla="*/ 0 h 1"/>
                    <a:gd name="T4" fmla="*/ 0 w 3"/>
                    <a:gd name="T5" fmla="*/ 0 h 1"/>
                    <a:gd name="T6" fmla="*/ 0 w 3"/>
                    <a:gd name="T7" fmla="*/ 0 h 1"/>
                    <a:gd name="T8" fmla="*/ 0 w 3"/>
                    <a:gd name="T9" fmla="*/ 0 h 1"/>
                    <a:gd name="T10" fmla="*/ 0 w 3"/>
                    <a:gd name="T11" fmla="*/ 0 h 1"/>
                    <a:gd name="T12" fmla="*/ 0 w 3"/>
                    <a:gd name="T13" fmla="*/ 1 h 1"/>
                    <a:gd name="T14" fmla="*/ 2 w 3"/>
                    <a:gd name="T15" fmla="*/ 1 h 1"/>
                    <a:gd name="T16" fmla="*/ 2 w 3"/>
                    <a:gd name="T17" fmla="*/ 1 h 1"/>
                    <a:gd name="T18" fmla="*/ 3 w 3"/>
                    <a:gd name="T19" fmla="*/ 1 h 1"/>
                    <a:gd name="T20" fmla="*/ 2 w 3"/>
                    <a:gd name="T21" fmla="*/ 1 h 1"/>
                    <a:gd name="T22" fmla="*/ 2 w 3"/>
                    <a:gd name="T2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
                      <a:moveTo>
                        <a:pt x="2" y="0"/>
                      </a:moveTo>
                      <a:lnTo>
                        <a:pt x="1" y="0"/>
                      </a:lnTo>
                      <a:lnTo>
                        <a:pt x="0" y="0"/>
                      </a:lnTo>
                      <a:lnTo>
                        <a:pt x="0" y="0"/>
                      </a:lnTo>
                      <a:lnTo>
                        <a:pt x="0" y="0"/>
                      </a:lnTo>
                      <a:lnTo>
                        <a:pt x="0" y="0"/>
                      </a:lnTo>
                      <a:lnTo>
                        <a:pt x="0" y="1"/>
                      </a:lnTo>
                      <a:lnTo>
                        <a:pt x="2" y="1"/>
                      </a:lnTo>
                      <a:lnTo>
                        <a:pt x="2" y="1"/>
                      </a:lnTo>
                      <a:lnTo>
                        <a:pt x="3" y="1"/>
                      </a:lnTo>
                      <a:lnTo>
                        <a:pt x="2" y="1"/>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21" name="Freeform 247"/>
                <p:cNvSpPr>
                  <a:spLocks/>
                </p:cNvSpPr>
                <p:nvPr/>
              </p:nvSpPr>
              <p:spPr bwMode="auto">
                <a:xfrm>
                  <a:off x="1201" y="1606"/>
                  <a:ext cx="1" cy="3"/>
                </a:xfrm>
                <a:custGeom>
                  <a:avLst/>
                  <a:gdLst>
                    <a:gd name="T0" fmla="*/ 1 w 2"/>
                    <a:gd name="T1" fmla="*/ 2 h 5"/>
                    <a:gd name="T2" fmla="*/ 0 w 2"/>
                    <a:gd name="T3" fmla="*/ 0 h 5"/>
                    <a:gd name="T4" fmla="*/ 0 w 2"/>
                    <a:gd name="T5" fmla="*/ 0 h 5"/>
                    <a:gd name="T6" fmla="*/ 0 w 2"/>
                    <a:gd name="T7" fmla="*/ 1 h 5"/>
                    <a:gd name="T8" fmla="*/ 0 w 2"/>
                    <a:gd name="T9" fmla="*/ 2 h 5"/>
                    <a:gd name="T10" fmla="*/ 0 w 2"/>
                    <a:gd name="T11" fmla="*/ 3 h 5"/>
                    <a:gd name="T12" fmla="*/ 1 w 2"/>
                    <a:gd name="T13" fmla="*/ 4 h 5"/>
                    <a:gd name="T14" fmla="*/ 1 w 2"/>
                    <a:gd name="T15" fmla="*/ 4 h 5"/>
                    <a:gd name="T16" fmla="*/ 2 w 2"/>
                    <a:gd name="T17" fmla="*/ 5 h 5"/>
                    <a:gd name="T18" fmla="*/ 2 w 2"/>
                    <a:gd name="T19" fmla="*/ 4 h 5"/>
                    <a:gd name="T20" fmla="*/ 2 w 2"/>
                    <a:gd name="T21" fmla="*/ 3 h 5"/>
                    <a:gd name="T22" fmla="*/ 1 w 2"/>
                    <a:gd name="T2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5">
                      <a:moveTo>
                        <a:pt x="1" y="2"/>
                      </a:moveTo>
                      <a:cubicBezTo>
                        <a:pt x="0" y="0"/>
                        <a:pt x="0" y="0"/>
                        <a:pt x="0" y="0"/>
                      </a:cubicBezTo>
                      <a:cubicBezTo>
                        <a:pt x="0" y="0"/>
                        <a:pt x="0" y="0"/>
                        <a:pt x="0" y="0"/>
                      </a:cubicBezTo>
                      <a:cubicBezTo>
                        <a:pt x="0" y="1"/>
                        <a:pt x="0" y="1"/>
                        <a:pt x="0" y="1"/>
                      </a:cubicBezTo>
                      <a:cubicBezTo>
                        <a:pt x="0" y="2"/>
                        <a:pt x="0" y="2"/>
                        <a:pt x="0" y="2"/>
                      </a:cubicBezTo>
                      <a:cubicBezTo>
                        <a:pt x="0" y="3"/>
                        <a:pt x="0" y="3"/>
                        <a:pt x="0" y="3"/>
                      </a:cubicBezTo>
                      <a:cubicBezTo>
                        <a:pt x="1" y="4"/>
                        <a:pt x="1" y="4"/>
                        <a:pt x="1" y="4"/>
                      </a:cubicBezTo>
                      <a:cubicBezTo>
                        <a:pt x="1" y="4"/>
                        <a:pt x="1" y="4"/>
                        <a:pt x="1" y="4"/>
                      </a:cubicBezTo>
                      <a:cubicBezTo>
                        <a:pt x="2" y="5"/>
                        <a:pt x="2" y="5"/>
                        <a:pt x="2" y="5"/>
                      </a:cubicBezTo>
                      <a:cubicBezTo>
                        <a:pt x="2" y="4"/>
                        <a:pt x="2" y="4"/>
                        <a:pt x="2" y="4"/>
                      </a:cubicBezTo>
                      <a:cubicBezTo>
                        <a:pt x="2" y="3"/>
                        <a:pt x="2" y="3"/>
                        <a:pt x="2" y="3"/>
                      </a:cubicBezTo>
                      <a:lnTo>
                        <a:pt x="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22" name="Freeform 248"/>
                <p:cNvSpPr>
                  <a:spLocks/>
                </p:cNvSpPr>
                <p:nvPr/>
              </p:nvSpPr>
              <p:spPr bwMode="auto">
                <a:xfrm>
                  <a:off x="1202" y="1611"/>
                  <a:ext cx="2" cy="1"/>
                </a:xfrm>
                <a:custGeom>
                  <a:avLst/>
                  <a:gdLst>
                    <a:gd name="T0" fmla="*/ 2 w 3"/>
                    <a:gd name="T1" fmla="*/ 1 h 2"/>
                    <a:gd name="T2" fmla="*/ 1 w 3"/>
                    <a:gd name="T3" fmla="*/ 1 h 2"/>
                    <a:gd name="T4" fmla="*/ 0 w 3"/>
                    <a:gd name="T5" fmla="*/ 0 h 2"/>
                    <a:gd name="T6" fmla="*/ 0 w 3"/>
                    <a:gd name="T7" fmla="*/ 0 h 2"/>
                    <a:gd name="T8" fmla="*/ 0 w 3"/>
                    <a:gd name="T9" fmla="*/ 2 h 2"/>
                    <a:gd name="T10" fmla="*/ 1 w 3"/>
                    <a:gd name="T11" fmla="*/ 2 h 2"/>
                    <a:gd name="T12" fmla="*/ 2 w 3"/>
                    <a:gd name="T13" fmla="*/ 2 h 2"/>
                    <a:gd name="T14" fmla="*/ 3 w 3"/>
                    <a:gd name="T15" fmla="*/ 2 h 2"/>
                    <a:gd name="T16" fmla="*/ 3 w 3"/>
                    <a:gd name="T17" fmla="*/ 2 h 2"/>
                    <a:gd name="T18" fmla="*/ 2 w 3"/>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2" y="1"/>
                      </a:moveTo>
                      <a:cubicBezTo>
                        <a:pt x="2" y="1"/>
                        <a:pt x="1" y="1"/>
                        <a:pt x="1" y="1"/>
                      </a:cubicBezTo>
                      <a:cubicBezTo>
                        <a:pt x="0" y="0"/>
                        <a:pt x="0" y="0"/>
                        <a:pt x="0" y="0"/>
                      </a:cubicBezTo>
                      <a:cubicBezTo>
                        <a:pt x="0" y="0"/>
                        <a:pt x="0" y="0"/>
                        <a:pt x="0" y="0"/>
                      </a:cubicBezTo>
                      <a:cubicBezTo>
                        <a:pt x="0" y="2"/>
                        <a:pt x="0" y="2"/>
                        <a:pt x="0" y="2"/>
                      </a:cubicBezTo>
                      <a:cubicBezTo>
                        <a:pt x="1" y="2"/>
                        <a:pt x="1" y="2"/>
                        <a:pt x="1" y="2"/>
                      </a:cubicBezTo>
                      <a:cubicBezTo>
                        <a:pt x="2" y="2"/>
                        <a:pt x="2" y="2"/>
                        <a:pt x="2" y="2"/>
                      </a:cubicBezTo>
                      <a:cubicBezTo>
                        <a:pt x="3" y="2"/>
                        <a:pt x="3" y="2"/>
                        <a:pt x="3" y="2"/>
                      </a:cubicBezTo>
                      <a:cubicBezTo>
                        <a:pt x="3" y="2"/>
                        <a:pt x="3" y="2"/>
                        <a:pt x="3" y="2"/>
                      </a:cubicBezTo>
                      <a:cubicBezTo>
                        <a:pt x="3" y="2"/>
                        <a:pt x="2"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23" name="Freeform 249"/>
                <p:cNvSpPr>
                  <a:spLocks/>
                </p:cNvSpPr>
                <p:nvPr/>
              </p:nvSpPr>
              <p:spPr bwMode="auto">
                <a:xfrm>
                  <a:off x="1126" y="1586"/>
                  <a:ext cx="49" cy="26"/>
                </a:xfrm>
                <a:custGeom>
                  <a:avLst/>
                  <a:gdLst>
                    <a:gd name="T0" fmla="*/ 57 w 83"/>
                    <a:gd name="T1" fmla="*/ 15 h 44"/>
                    <a:gd name="T2" fmla="*/ 54 w 83"/>
                    <a:gd name="T3" fmla="*/ 13 h 44"/>
                    <a:gd name="T4" fmla="*/ 46 w 83"/>
                    <a:gd name="T5" fmla="*/ 11 h 44"/>
                    <a:gd name="T6" fmla="*/ 41 w 83"/>
                    <a:gd name="T7" fmla="*/ 10 h 44"/>
                    <a:gd name="T8" fmla="*/ 36 w 83"/>
                    <a:gd name="T9" fmla="*/ 8 h 44"/>
                    <a:gd name="T10" fmla="*/ 30 w 83"/>
                    <a:gd name="T11" fmla="*/ 6 h 44"/>
                    <a:gd name="T12" fmla="*/ 26 w 83"/>
                    <a:gd name="T13" fmla="*/ 6 h 44"/>
                    <a:gd name="T14" fmla="*/ 23 w 83"/>
                    <a:gd name="T15" fmla="*/ 8 h 44"/>
                    <a:gd name="T16" fmla="*/ 19 w 83"/>
                    <a:gd name="T17" fmla="*/ 12 h 44"/>
                    <a:gd name="T18" fmla="*/ 16 w 83"/>
                    <a:gd name="T19" fmla="*/ 12 h 44"/>
                    <a:gd name="T20" fmla="*/ 14 w 83"/>
                    <a:gd name="T21" fmla="*/ 9 h 44"/>
                    <a:gd name="T22" fmla="*/ 13 w 83"/>
                    <a:gd name="T23" fmla="*/ 6 h 44"/>
                    <a:gd name="T24" fmla="*/ 12 w 83"/>
                    <a:gd name="T25" fmla="*/ 2 h 44"/>
                    <a:gd name="T26" fmla="*/ 10 w 83"/>
                    <a:gd name="T27" fmla="*/ 1 h 44"/>
                    <a:gd name="T28" fmla="*/ 6 w 83"/>
                    <a:gd name="T29" fmla="*/ 0 h 44"/>
                    <a:gd name="T30" fmla="*/ 1 w 83"/>
                    <a:gd name="T31" fmla="*/ 2 h 44"/>
                    <a:gd name="T32" fmla="*/ 0 w 83"/>
                    <a:gd name="T33" fmla="*/ 5 h 44"/>
                    <a:gd name="T34" fmla="*/ 4 w 83"/>
                    <a:gd name="T35" fmla="*/ 6 h 44"/>
                    <a:gd name="T36" fmla="*/ 7 w 83"/>
                    <a:gd name="T37" fmla="*/ 8 h 44"/>
                    <a:gd name="T38" fmla="*/ 12 w 83"/>
                    <a:gd name="T39" fmla="*/ 9 h 44"/>
                    <a:gd name="T40" fmla="*/ 9 w 83"/>
                    <a:gd name="T41" fmla="*/ 8 h 44"/>
                    <a:gd name="T42" fmla="*/ 5 w 83"/>
                    <a:gd name="T43" fmla="*/ 10 h 44"/>
                    <a:gd name="T44" fmla="*/ 7 w 83"/>
                    <a:gd name="T45" fmla="*/ 13 h 44"/>
                    <a:gd name="T46" fmla="*/ 9 w 83"/>
                    <a:gd name="T47" fmla="*/ 17 h 44"/>
                    <a:gd name="T48" fmla="*/ 10 w 83"/>
                    <a:gd name="T49" fmla="*/ 14 h 44"/>
                    <a:gd name="T50" fmla="*/ 11 w 83"/>
                    <a:gd name="T51" fmla="*/ 12 h 44"/>
                    <a:gd name="T52" fmla="*/ 13 w 83"/>
                    <a:gd name="T53" fmla="*/ 15 h 44"/>
                    <a:gd name="T54" fmla="*/ 15 w 83"/>
                    <a:gd name="T55" fmla="*/ 16 h 44"/>
                    <a:gd name="T56" fmla="*/ 22 w 83"/>
                    <a:gd name="T57" fmla="*/ 18 h 44"/>
                    <a:gd name="T58" fmla="*/ 25 w 83"/>
                    <a:gd name="T59" fmla="*/ 19 h 44"/>
                    <a:gd name="T60" fmla="*/ 27 w 83"/>
                    <a:gd name="T61" fmla="*/ 20 h 44"/>
                    <a:gd name="T62" fmla="*/ 28 w 83"/>
                    <a:gd name="T63" fmla="*/ 21 h 44"/>
                    <a:gd name="T64" fmla="*/ 30 w 83"/>
                    <a:gd name="T65" fmla="*/ 24 h 44"/>
                    <a:gd name="T66" fmla="*/ 32 w 83"/>
                    <a:gd name="T67" fmla="*/ 27 h 44"/>
                    <a:gd name="T68" fmla="*/ 33 w 83"/>
                    <a:gd name="T69" fmla="*/ 29 h 44"/>
                    <a:gd name="T70" fmla="*/ 33 w 83"/>
                    <a:gd name="T71" fmla="*/ 33 h 44"/>
                    <a:gd name="T72" fmla="*/ 36 w 83"/>
                    <a:gd name="T73" fmla="*/ 33 h 44"/>
                    <a:gd name="T74" fmla="*/ 38 w 83"/>
                    <a:gd name="T75" fmla="*/ 34 h 44"/>
                    <a:gd name="T76" fmla="*/ 43 w 83"/>
                    <a:gd name="T77" fmla="*/ 37 h 44"/>
                    <a:gd name="T78" fmla="*/ 49 w 83"/>
                    <a:gd name="T79" fmla="*/ 38 h 44"/>
                    <a:gd name="T80" fmla="*/ 52 w 83"/>
                    <a:gd name="T81" fmla="*/ 36 h 44"/>
                    <a:gd name="T82" fmla="*/ 48 w 83"/>
                    <a:gd name="T83" fmla="*/ 34 h 44"/>
                    <a:gd name="T84" fmla="*/ 52 w 83"/>
                    <a:gd name="T85" fmla="*/ 34 h 44"/>
                    <a:gd name="T86" fmla="*/ 54 w 83"/>
                    <a:gd name="T87" fmla="*/ 33 h 44"/>
                    <a:gd name="T88" fmla="*/ 55 w 83"/>
                    <a:gd name="T89" fmla="*/ 31 h 44"/>
                    <a:gd name="T90" fmla="*/ 59 w 83"/>
                    <a:gd name="T91" fmla="*/ 32 h 44"/>
                    <a:gd name="T92" fmla="*/ 65 w 83"/>
                    <a:gd name="T93" fmla="*/ 34 h 44"/>
                    <a:gd name="T94" fmla="*/ 67 w 83"/>
                    <a:gd name="T95" fmla="*/ 37 h 44"/>
                    <a:gd name="T96" fmla="*/ 70 w 83"/>
                    <a:gd name="T97" fmla="*/ 41 h 44"/>
                    <a:gd name="T98" fmla="*/ 74 w 83"/>
                    <a:gd name="T99" fmla="*/ 42 h 44"/>
                    <a:gd name="T100" fmla="*/ 79 w 83"/>
                    <a:gd name="T101" fmla="*/ 43 h 44"/>
                    <a:gd name="T102" fmla="*/ 82 w 83"/>
                    <a:gd name="T103" fmla="*/ 44 h 44"/>
                    <a:gd name="T104" fmla="*/ 81 w 83"/>
                    <a:gd name="T105" fmla="*/ 42 h 44"/>
                    <a:gd name="T106" fmla="*/ 77 w 83"/>
                    <a:gd name="T107" fmla="*/ 39 h 44"/>
                    <a:gd name="T108" fmla="*/ 76 w 83"/>
                    <a:gd name="T109" fmla="*/ 37 h 44"/>
                    <a:gd name="T110" fmla="*/ 73 w 83"/>
                    <a:gd name="T111" fmla="*/ 34 h 44"/>
                    <a:gd name="T112" fmla="*/ 69 w 83"/>
                    <a:gd name="T113" fmla="*/ 31 h 44"/>
                    <a:gd name="T114" fmla="*/ 68 w 83"/>
                    <a:gd name="T115" fmla="*/ 27 h 44"/>
                    <a:gd name="T116" fmla="*/ 70 w 83"/>
                    <a:gd name="T117" fmla="*/ 25 h 44"/>
                    <a:gd name="T118" fmla="*/ 67 w 83"/>
                    <a:gd name="T119" fmla="*/ 23 h 44"/>
                    <a:gd name="T120" fmla="*/ 63 w 83"/>
                    <a:gd name="T121" fmla="*/ 22 h 44"/>
                    <a:gd name="T122" fmla="*/ 60 w 83"/>
                    <a:gd name="T123" fmla="*/ 1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 h="44">
                      <a:moveTo>
                        <a:pt x="60" y="17"/>
                      </a:moveTo>
                      <a:cubicBezTo>
                        <a:pt x="59" y="16"/>
                        <a:pt x="59" y="16"/>
                        <a:pt x="59" y="16"/>
                      </a:cubicBezTo>
                      <a:cubicBezTo>
                        <a:pt x="58" y="16"/>
                        <a:pt x="58" y="16"/>
                        <a:pt x="58" y="16"/>
                      </a:cubicBezTo>
                      <a:cubicBezTo>
                        <a:pt x="58" y="16"/>
                        <a:pt x="58" y="15"/>
                        <a:pt x="57" y="15"/>
                      </a:cubicBezTo>
                      <a:cubicBezTo>
                        <a:pt x="57" y="15"/>
                        <a:pt x="57" y="15"/>
                        <a:pt x="57" y="15"/>
                      </a:cubicBezTo>
                      <a:cubicBezTo>
                        <a:pt x="56" y="14"/>
                        <a:pt x="56" y="14"/>
                        <a:pt x="56" y="14"/>
                      </a:cubicBezTo>
                      <a:cubicBezTo>
                        <a:pt x="56" y="15"/>
                        <a:pt x="56" y="15"/>
                        <a:pt x="56" y="15"/>
                      </a:cubicBezTo>
                      <a:cubicBezTo>
                        <a:pt x="55" y="15"/>
                        <a:pt x="55" y="15"/>
                        <a:pt x="55" y="15"/>
                      </a:cubicBezTo>
                      <a:cubicBezTo>
                        <a:pt x="54" y="14"/>
                        <a:pt x="54" y="14"/>
                        <a:pt x="54" y="14"/>
                      </a:cubicBezTo>
                      <a:cubicBezTo>
                        <a:pt x="54" y="13"/>
                        <a:pt x="54" y="13"/>
                        <a:pt x="54" y="13"/>
                      </a:cubicBezTo>
                      <a:cubicBezTo>
                        <a:pt x="53" y="13"/>
                        <a:pt x="53" y="13"/>
                        <a:pt x="53" y="13"/>
                      </a:cubicBezTo>
                      <a:cubicBezTo>
                        <a:pt x="51" y="13"/>
                        <a:pt x="51" y="13"/>
                        <a:pt x="51" y="13"/>
                      </a:cubicBezTo>
                      <a:cubicBezTo>
                        <a:pt x="50" y="12"/>
                        <a:pt x="50" y="12"/>
                        <a:pt x="50" y="12"/>
                      </a:cubicBezTo>
                      <a:cubicBezTo>
                        <a:pt x="48" y="12"/>
                        <a:pt x="48" y="12"/>
                        <a:pt x="48" y="12"/>
                      </a:cubicBezTo>
                      <a:cubicBezTo>
                        <a:pt x="46" y="11"/>
                        <a:pt x="46" y="11"/>
                        <a:pt x="46" y="11"/>
                      </a:cubicBezTo>
                      <a:cubicBezTo>
                        <a:pt x="45" y="11"/>
                        <a:pt x="45" y="11"/>
                        <a:pt x="45" y="11"/>
                      </a:cubicBezTo>
                      <a:cubicBezTo>
                        <a:pt x="44" y="10"/>
                        <a:pt x="44" y="10"/>
                        <a:pt x="44" y="10"/>
                      </a:cubicBezTo>
                      <a:cubicBezTo>
                        <a:pt x="43" y="10"/>
                        <a:pt x="43" y="10"/>
                        <a:pt x="43" y="10"/>
                      </a:cubicBezTo>
                      <a:cubicBezTo>
                        <a:pt x="42" y="10"/>
                        <a:pt x="42" y="10"/>
                        <a:pt x="42" y="10"/>
                      </a:cubicBezTo>
                      <a:cubicBezTo>
                        <a:pt x="41" y="10"/>
                        <a:pt x="41" y="10"/>
                        <a:pt x="41" y="10"/>
                      </a:cubicBezTo>
                      <a:cubicBezTo>
                        <a:pt x="40" y="9"/>
                        <a:pt x="40" y="9"/>
                        <a:pt x="40" y="9"/>
                      </a:cubicBezTo>
                      <a:cubicBezTo>
                        <a:pt x="40" y="9"/>
                        <a:pt x="40" y="9"/>
                        <a:pt x="40" y="9"/>
                      </a:cubicBezTo>
                      <a:cubicBezTo>
                        <a:pt x="39" y="9"/>
                        <a:pt x="39" y="9"/>
                        <a:pt x="39" y="9"/>
                      </a:cubicBezTo>
                      <a:cubicBezTo>
                        <a:pt x="39" y="9"/>
                        <a:pt x="37" y="8"/>
                        <a:pt x="37" y="8"/>
                      </a:cubicBezTo>
                      <a:cubicBezTo>
                        <a:pt x="37" y="8"/>
                        <a:pt x="36" y="8"/>
                        <a:pt x="36" y="8"/>
                      </a:cubicBezTo>
                      <a:cubicBezTo>
                        <a:pt x="35" y="8"/>
                        <a:pt x="35" y="8"/>
                        <a:pt x="35" y="8"/>
                      </a:cubicBezTo>
                      <a:cubicBezTo>
                        <a:pt x="34" y="7"/>
                        <a:pt x="34" y="7"/>
                        <a:pt x="34" y="7"/>
                      </a:cubicBezTo>
                      <a:cubicBezTo>
                        <a:pt x="33" y="7"/>
                        <a:pt x="33" y="7"/>
                        <a:pt x="33" y="7"/>
                      </a:cubicBezTo>
                      <a:cubicBezTo>
                        <a:pt x="31" y="6"/>
                        <a:pt x="31" y="6"/>
                        <a:pt x="31" y="6"/>
                      </a:cubicBezTo>
                      <a:cubicBezTo>
                        <a:pt x="30" y="6"/>
                        <a:pt x="30" y="6"/>
                        <a:pt x="30" y="6"/>
                      </a:cubicBezTo>
                      <a:cubicBezTo>
                        <a:pt x="30" y="5"/>
                        <a:pt x="30" y="5"/>
                        <a:pt x="30" y="5"/>
                      </a:cubicBezTo>
                      <a:cubicBezTo>
                        <a:pt x="29" y="5"/>
                        <a:pt x="29" y="5"/>
                        <a:pt x="29" y="5"/>
                      </a:cubicBezTo>
                      <a:cubicBezTo>
                        <a:pt x="28" y="5"/>
                        <a:pt x="28" y="5"/>
                        <a:pt x="28" y="5"/>
                      </a:cubicBezTo>
                      <a:cubicBezTo>
                        <a:pt x="27" y="5"/>
                        <a:pt x="27" y="5"/>
                        <a:pt x="27" y="5"/>
                      </a:cubicBezTo>
                      <a:cubicBezTo>
                        <a:pt x="26" y="6"/>
                        <a:pt x="26" y="6"/>
                        <a:pt x="26" y="6"/>
                      </a:cubicBezTo>
                      <a:cubicBezTo>
                        <a:pt x="26" y="7"/>
                        <a:pt x="26" y="7"/>
                        <a:pt x="26" y="7"/>
                      </a:cubicBezTo>
                      <a:cubicBezTo>
                        <a:pt x="25" y="7"/>
                        <a:pt x="25" y="7"/>
                        <a:pt x="25" y="7"/>
                      </a:cubicBezTo>
                      <a:cubicBezTo>
                        <a:pt x="24" y="8"/>
                        <a:pt x="24" y="8"/>
                        <a:pt x="24" y="8"/>
                      </a:cubicBezTo>
                      <a:cubicBezTo>
                        <a:pt x="23" y="8"/>
                        <a:pt x="23" y="8"/>
                        <a:pt x="23" y="8"/>
                      </a:cubicBezTo>
                      <a:cubicBezTo>
                        <a:pt x="23" y="8"/>
                        <a:pt x="23" y="8"/>
                        <a:pt x="23" y="8"/>
                      </a:cubicBezTo>
                      <a:cubicBezTo>
                        <a:pt x="22" y="9"/>
                        <a:pt x="22" y="9"/>
                        <a:pt x="22" y="9"/>
                      </a:cubicBezTo>
                      <a:cubicBezTo>
                        <a:pt x="21" y="10"/>
                        <a:pt x="21" y="10"/>
                        <a:pt x="21" y="10"/>
                      </a:cubicBezTo>
                      <a:cubicBezTo>
                        <a:pt x="21" y="10"/>
                        <a:pt x="21" y="10"/>
                        <a:pt x="21" y="10"/>
                      </a:cubicBezTo>
                      <a:cubicBezTo>
                        <a:pt x="20" y="11"/>
                        <a:pt x="20" y="11"/>
                        <a:pt x="20" y="11"/>
                      </a:cubicBezTo>
                      <a:cubicBezTo>
                        <a:pt x="19" y="12"/>
                        <a:pt x="19" y="12"/>
                        <a:pt x="19" y="12"/>
                      </a:cubicBezTo>
                      <a:cubicBezTo>
                        <a:pt x="19" y="13"/>
                        <a:pt x="19" y="13"/>
                        <a:pt x="19" y="13"/>
                      </a:cubicBezTo>
                      <a:cubicBezTo>
                        <a:pt x="18" y="13"/>
                        <a:pt x="18" y="13"/>
                        <a:pt x="18" y="13"/>
                      </a:cubicBezTo>
                      <a:cubicBezTo>
                        <a:pt x="17" y="13"/>
                        <a:pt x="17" y="13"/>
                        <a:pt x="17" y="13"/>
                      </a:cubicBezTo>
                      <a:cubicBezTo>
                        <a:pt x="16" y="12"/>
                        <a:pt x="16" y="12"/>
                        <a:pt x="16" y="12"/>
                      </a:cubicBezTo>
                      <a:cubicBezTo>
                        <a:pt x="16" y="12"/>
                        <a:pt x="16" y="12"/>
                        <a:pt x="16" y="12"/>
                      </a:cubicBezTo>
                      <a:cubicBezTo>
                        <a:pt x="15" y="11"/>
                        <a:pt x="15" y="11"/>
                        <a:pt x="15" y="11"/>
                      </a:cubicBezTo>
                      <a:cubicBezTo>
                        <a:pt x="14" y="10"/>
                        <a:pt x="14" y="10"/>
                        <a:pt x="14" y="10"/>
                      </a:cubicBezTo>
                      <a:cubicBezTo>
                        <a:pt x="14" y="10"/>
                        <a:pt x="14" y="10"/>
                        <a:pt x="14" y="10"/>
                      </a:cubicBezTo>
                      <a:cubicBezTo>
                        <a:pt x="14" y="10"/>
                        <a:pt x="14" y="10"/>
                        <a:pt x="14" y="10"/>
                      </a:cubicBezTo>
                      <a:cubicBezTo>
                        <a:pt x="14" y="9"/>
                        <a:pt x="14" y="9"/>
                        <a:pt x="14" y="9"/>
                      </a:cubicBezTo>
                      <a:cubicBezTo>
                        <a:pt x="13" y="9"/>
                        <a:pt x="13" y="9"/>
                        <a:pt x="13" y="9"/>
                      </a:cubicBezTo>
                      <a:cubicBezTo>
                        <a:pt x="13" y="8"/>
                        <a:pt x="13" y="8"/>
                        <a:pt x="13" y="8"/>
                      </a:cubicBezTo>
                      <a:cubicBezTo>
                        <a:pt x="13" y="7"/>
                        <a:pt x="13" y="7"/>
                        <a:pt x="13" y="7"/>
                      </a:cubicBezTo>
                      <a:cubicBezTo>
                        <a:pt x="13" y="6"/>
                        <a:pt x="13" y="6"/>
                        <a:pt x="13" y="6"/>
                      </a:cubicBezTo>
                      <a:cubicBezTo>
                        <a:pt x="13" y="6"/>
                        <a:pt x="13" y="6"/>
                        <a:pt x="13" y="6"/>
                      </a:cubicBezTo>
                      <a:cubicBezTo>
                        <a:pt x="13" y="5"/>
                        <a:pt x="13" y="5"/>
                        <a:pt x="13" y="5"/>
                      </a:cubicBezTo>
                      <a:cubicBezTo>
                        <a:pt x="13" y="4"/>
                        <a:pt x="13" y="4"/>
                        <a:pt x="13" y="4"/>
                      </a:cubicBezTo>
                      <a:cubicBezTo>
                        <a:pt x="12" y="3"/>
                        <a:pt x="12" y="3"/>
                        <a:pt x="12" y="3"/>
                      </a:cubicBezTo>
                      <a:cubicBezTo>
                        <a:pt x="12" y="2"/>
                        <a:pt x="12" y="2"/>
                        <a:pt x="12" y="2"/>
                      </a:cubicBezTo>
                      <a:cubicBezTo>
                        <a:pt x="12" y="2"/>
                        <a:pt x="12" y="2"/>
                        <a:pt x="12" y="2"/>
                      </a:cubicBezTo>
                      <a:cubicBezTo>
                        <a:pt x="12" y="2"/>
                        <a:pt x="12" y="1"/>
                        <a:pt x="12" y="1"/>
                      </a:cubicBezTo>
                      <a:cubicBezTo>
                        <a:pt x="12" y="1"/>
                        <a:pt x="12" y="2"/>
                        <a:pt x="11" y="2"/>
                      </a:cubicBezTo>
                      <a:cubicBezTo>
                        <a:pt x="11" y="2"/>
                        <a:pt x="11" y="2"/>
                        <a:pt x="11" y="2"/>
                      </a:cubicBezTo>
                      <a:cubicBezTo>
                        <a:pt x="11" y="2"/>
                        <a:pt x="11" y="2"/>
                        <a:pt x="10" y="2"/>
                      </a:cubicBezTo>
                      <a:cubicBezTo>
                        <a:pt x="10" y="2"/>
                        <a:pt x="10" y="1"/>
                        <a:pt x="10" y="1"/>
                      </a:cubicBezTo>
                      <a:cubicBezTo>
                        <a:pt x="9" y="1"/>
                        <a:pt x="9" y="1"/>
                        <a:pt x="9" y="1"/>
                      </a:cubicBezTo>
                      <a:cubicBezTo>
                        <a:pt x="9" y="1"/>
                        <a:pt x="9" y="1"/>
                        <a:pt x="9" y="1"/>
                      </a:cubicBezTo>
                      <a:cubicBezTo>
                        <a:pt x="8" y="1"/>
                        <a:pt x="8" y="1"/>
                        <a:pt x="8" y="1"/>
                      </a:cubicBezTo>
                      <a:cubicBezTo>
                        <a:pt x="7" y="0"/>
                        <a:pt x="7" y="0"/>
                        <a:pt x="7" y="0"/>
                      </a:cubicBezTo>
                      <a:cubicBezTo>
                        <a:pt x="6" y="0"/>
                        <a:pt x="6" y="0"/>
                        <a:pt x="6" y="0"/>
                      </a:cubicBezTo>
                      <a:cubicBezTo>
                        <a:pt x="5" y="0"/>
                        <a:pt x="5" y="0"/>
                        <a:pt x="5" y="0"/>
                      </a:cubicBezTo>
                      <a:cubicBezTo>
                        <a:pt x="4" y="1"/>
                        <a:pt x="4" y="1"/>
                        <a:pt x="4" y="1"/>
                      </a:cubicBezTo>
                      <a:cubicBezTo>
                        <a:pt x="3" y="1"/>
                        <a:pt x="3" y="1"/>
                        <a:pt x="3" y="1"/>
                      </a:cubicBezTo>
                      <a:cubicBezTo>
                        <a:pt x="2" y="2"/>
                        <a:pt x="2" y="2"/>
                        <a:pt x="2" y="2"/>
                      </a:cubicBezTo>
                      <a:cubicBezTo>
                        <a:pt x="1" y="2"/>
                        <a:pt x="1" y="2"/>
                        <a:pt x="1" y="2"/>
                      </a:cubicBezTo>
                      <a:cubicBezTo>
                        <a:pt x="1" y="2"/>
                        <a:pt x="1" y="2"/>
                        <a:pt x="1" y="2"/>
                      </a:cubicBezTo>
                      <a:cubicBezTo>
                        <a:pt x="1" y="3"/>
                        <a:pt x="1" y="3"/>
                        <a:pt x="1" y="3"/>
                      </a:cubicBezTo>
                      <a:cubicBezTo>
                        <a:pt x="0" y="3"/>
                        <a:pt x="0" y="3"/>
                        <a:pt x="0" y="3"/>
                      </a:cubicBezTo>
                      <a:cubicBezTo>
                        <a:pt x="0" y="4"/>
                        <a:pt x="0" y="4"/>
                        <a:pt x="0" y="4"/>
                      </a:cubicBezTo>
                      <a:cubicBezTo>
                        <a:pt x="0" y="5"/>
                        <a:pt x="0" y="5"/>
                        <a:pt x="0" y="5"/>
                      </a:cubicBezTo>
                      <a:cubicBezTo>
                        <a:pt x="1" y="5"/>
                        <a:pt x="1" y="5"/>
                        <a:pt x="1" y="5"/>
                      </a:cubicBezTo>
                      <a:cubicBezTo>
                        <a:pt x="2" y="5"/>
                        <a:pt x="2" y="5"/>
                        <a:pt x="2" y="5"/>
                      </a:cubicBezTo>
                      <a:cubicBezTo>
                        <a:pt x="2" y="5"/>
                        <a:pt x="2" y="5"/>
                        <a:pt x="2" y="5"/>
                      </a:cubicBezTo>
                      <a:cubicBezTo>
                        <a:pt x="3" y="5"/>
                        <a:pt x="3" y="5"/>
                        <a:pt x="3" y="5"/>
                      </a:cubicBezTo>
                      <a:cubicBezTo>
                        <a:pt x="4" y="6"/>
                        <a:pt x="4" y="6"/>
                        <a:pt x="4" y="6"/>
                      </a:cubicBezTo>
                      <a:cubicBezTo>
                        <a:pt x="4" y="7"/>
                        <a:pt x="4" y="7"/>
                        <a:pt x="4" y="7"/>
                      </a:cubicBezTo>
                      <a:cubicBezTo>
                        <a:pt x="4" y="7"/>
                        <a:pt x="4" y="7"/>
                        <a:pt x="4" y="7"/>
                      </a:cubicBezTo>
                      <a:cubicBezTo>
                        <a:pt x="5" y="8"/>
                        <a:pt x="5" y="8"/>
                        <a:pt x="5" y="8"/>
                      </a:cubicBezTo>
                      <a:cubicBezTo>
                        <a:pt x="6" y="8"/>
                        <a:pt x="6" y="8"/>
                        <a:pt x="6" y="8"/>
                      </a:cubicBezTo>
                      <a:cubicBezTo>
                        <a:pt x="7" y="8"/>
                        <a:pt x="7" y="8"/>
                        <a:pt x="7" y="8"/>
                      </a:cubicBezTo>
                      <a:cubicBezTo>
                        <a:pt x="8" y="8"/>
                        <a:pt x="8" y="8"/>
                        <a:pt x="8" y="8"/>
                      </a:cubicBezTo>
                      <a:cubicBezTo>
                        <a:pt x="9" y="8"/>
                        <a:pt x="9" y="8"/>
                        <a:pt x="9" y="8"/>
                      </a:cubicBezTo>
                      <a:cubicBezTo>
                        <a:pt x="10" y="8"/>
                        <a:pt x="10" y="8"/>
                        <a:pt x="10" y="8"/>
                      </a:cubicBezTo>
                      <a:cubicBezTo>
                        <a:pt x="12" y="8"/>
                        <a:pt x="12" y="8"/>
                        <a:pt x="12" y="8"/>
                      </a:cubicBezTo>
                      <a:cubicBezTo>
                        <a:pt x="12" y="9"/>
                        <a:pt x="12" y="9"/>
                        <a:pt x="12" y="9"/>
                      </a:cubicBezTo>
                      <a:cubicBezTo>
                        <a:pt x="11" y="9"/>
                        <a:pt x="11" y="9"/>
                        <a:pt x="11" y="9"/>
                      </a:cubicBezTo>
                      <a:cubicBezTo>
                        <a:pt x="11" y="9"/>
                        <a:pt x="11" y="9"/>
                        <a:pt x="11" y="9"/>
                      </a:cubicBezTo>
                      <a:cubicBezTo>
                        <a:pt x="11" y="9"/>
                        <a:pt x="11" y="9"/>
                        <a:pt x="11" y="9"/>
                      </a:cubicBezTo>
                      <a:cubicBezTo>
                        <a:pt x="10" y="9"/>
                        <a:pt x="10" y="9"/>
                        <a:pt x="10" y="9"/>
                      </a:cubicBezTo>
                      <a:cubicBezTo>
                        <a:pt x="9" y="8"/>
                        <a:pt x="9" y="8"/>
                        <a:pt x="9" y="8"/>
                      </a:cubicBezTo>
                      <a:cubicBezTo>
                        <a:pt x="8" y="9"/>
                        <a:pt x="8" y="9"/>
                        <a:pt x="8" y="9"/>
                      </a:cubicBezTo>
                      <a:cubicBezTo>
                        <a:pt x="7" y="10"/>
                        <a:pt x="7" y="10"/>
                        <a:pt x="7" y="10"/>
                      </a:cubicBezTo>
                      <a:cubicBezTo>
                        <a:pt x="7" y="10"/>
                        <a:pt x="7" y="10"/>
                        <a:pt x="7" y="10"/>
                      </a:cubicBezTo>
                      <a:cubicBezTo>
                        <a:pt x="6" y="10"/>
                        <a:pt x="6" y="10"/>
                        <a:pt x="6" y="10"/>
                      </a:cubicBezTo>
                      <a:cubicBezTo>
                        <a:pt x="5" y="10"/>
                        <a:pt x="5" y="10"/>
                        <a:pt x="5" y="10"/>
                      </a:cubicBezTo>
                      <a:cubicBezTo>
                        <a:pt x="4" y="11"/>
                        <a:pt x="4" y="11"/>
                        <a:pt x="4" y="11"/>
                      </a:cubicBezTo>
                      <a:cubicBezTo>
                        <a:pt x="5" y="11"/>
                        <a:pt x="5" y="11"/>
                        <a:pt x="5" y="11"/>
                      </a:cubicBezTo>
                      <a:cubicBezTo>
                        <a:pt x="5" y="11"/>
                        <a:pt x="5" y="11"/>
                        <a:pt x="5" y="11"/>
                      </a:cubicBezTo>
                      <a:cubicBezTo>
                        <a:pt x="6" y="12"/>
                        <a:pt x="6" y="12"/>
                        <a:pt x="6" y="12"/>
                      </a:cubicBezTo>
                      <a:cubicBezTo>
                        <a:pt x="7" y="13"/>
                        <a:pt x="7" y="13"/>
                        <a:pt x="7" y="13"/>
                      </a:cubicBezTo>
                      <a:cubicBezTo>
                        <a:pt x="7" y="13"/>
                        <a:pt x="8" y="13"/>
                        <a:pt x="8" y="14"/>
                      </a:cubicBezTo>
                      <a:cubicBezTo>
                        <a:pt x="8" y="14"/>
                        <a:pt x="7" y="14"/>
                        <a:pt x="7" y="14"/>
                      </a:cubicBezTo>
                      <a:cubicBezTo>
                        <a:pt x="7" y="16"/>
                        <a:pt x="7" y="16"/>
                        <a:pt x="7" y="16"/>
                      </a:cubicBezTo>
                      <a:cubicBezTo>
                        <a:pt x="9" y="16"/>
                        <a:pt x="9" y="16"/>
                        <a:pt x="9" y="16"/>
                      </a:cubicBezTo>
                      <a:cubicBezTo>
                        <a:pt x="9" y="16"/>
                        <a:pt x="9" y="16"/>
                        <a:pt x="9" y="17"/>
                      </a:cubicBezTo>
                      <a:cubicBezTo>
                        <a:pt x="10" y="17"/>
                        <a:pt x="10" y="16"/>
                        <a:pt x="10" y="16"/>
                      </a:cubicBezTo>
                      <a:cubicBezTo>
                        <a:pt x="9" y="15"/>
                        <a:pt x="9" y="15"/>
                        <a:pt x="9" y="15"/>
                      </a:cubicBezTo>
                      <a:cubicBezTo>
                        <a:pt x="10" y="15"/>
                        <a:pt x="10" y="15"/>
                        <a:pt x="10" y="15"/>
                      </a:cubicBezTo>
                      <a:cubicBezTo>
                        <a:pt x="10" y="14"/>
                        <a:pt x="10" y="14"/>
                        <a:pt x="10" y="14"/>
                      </a:cubicBezTo>
                      <a:cubicBezTo>
                        <a:pt x="10" y="14"/>
                        <a:pt x="10" y="14"/>
                        <a:pt x="10" y="14"/>
                      </a:cubicBezTo>
                      <a:cubicBezTo>
                        <a:pt x="11" y="13"/>
                        <a:pt x="11" y="13"/>
                        <a:pt x="11" y="13"/>
                      </a:cubicBezTo>
                      <a:cubicBezTo>
                        <a:pt x="10" y="12"/>
                        <a:pt x="10" y="12"/>
                        <a:pt x="10" y="12"/>
                      </a:cubicBezTo>
                      <a:cubicBezTo>
                        <a:pt x="11" y="12"/>
                        <a:pt x="11" y="12"/>
                        <a:pt x="11" y="12"/>
                      </a:cubicBezTo>
                      <a:cubicBezTo>
                        <a:pt x="11" y="12"/>
                        <a:pt x="11" y="12"/>
                        <a:pt x="11" y="12"/>
                      </a:cubicBezTo>
                      <a:cubicBezTo>
                        <a:pt x="11" y="12"/>
                        <a:pt x="11" y="12"/>
                        <a:pt x="11" y="12"/>
                      </a:cubicBezTo>
                      <a:cubicBezTo>
                        <a:pt x="11" y="13"/>
                        <a:pt x="11" y="13"/>
                        <a:pt x="11" y="13"/>
                      </a:cubicBezTo>
                      <a:cubicBezTo>
                        <a:pt x="11" y="13"/>
                        <a:pt x="11" y="14"/>
                        <a:pt x="11" y="14"/>
                      </a:cubicBezTo>
                      <a:cubicBezTo>
                        <a:pt x="11" y="14"/>
                        <a:pt x="11" y="14"/>
                        <a:pt x="11" y="14"/>
                      </a:cubicBezTo>
                      <a:cubicBezTo>
                        <a:pt x="12" y="15"/>
                        <a:pt x="12" y="15"/>
                        <a:pt x="12" y="15"/>
                      </a:cubicBezTo>
                      <a:cubicBezTo>
                        <a:pt x="13" y="15"/>
                        <a:pt x="13" y="15"/>
                        <a:pt x="13" y="15"/>
                      </a:cubicBezTo>
                      <a:cubicBezTo>
                        <a:pt x="14" y="15"/>
                        <a:pt x="14" y="15"/>
                        <a:pt x="14" y="15"/>
                      </a:cubicBezTo>
                      <a:cubicBezTo>
                        <a:pt x="15" y="15"/>
                        <a:pt x="15" y="15"/>
                        <a:pt x="15" y="15"/>
                      </a:cubicBezTo>
                      <a:cubicBezTo>
                        <a:pt x="15" y="15"/>
                        <a:pt x="15" y="15"/>
                        <a:pt x="15" y="15"/>
                      </a:cubicBezTo>
                      <a:cubicBezTo>
                        <a:pt x="16" y="16"/>
                        <a:pt x="16" y="16"/>
                        <a:pt x="16" y="16"/>
                      </a:cubicBezTo>
                      <a:cubicBezTo>
                        <a:pt x="15" y="16"/>
                        <a:pt x="15" y="16"/>
                        <a:pt x="15" y="16"/>
                      </a:cubicBezTo>
                      <a:cubicBezTo>
                        <a:pt x="16" y="17"/>
                        <a:pt x="16" y="17"/>
                        <a:pt x="16" y="17"/>
                      </a:cubicBezTo>
                      <a:cubicBezTo>
                        <a:pt x="17" y="17"/>
                        <a:pt x="17" y="17"/>
                        <a:pt x="17" y="17"/>
                      </a:cubicBezTo>
                      <a:cubicBezTo>
                        <a:pt x="17" y="17"/>
                        <a:pt x="19" y="18"/>
                        <a:pt x="19" y="18"/>
                      </a:cubicBezTo>
                      <a:cubicBezTo>
                        <a:pt x="20" y="18"/>
                        <a:pt x="21" y="18"/>
                        <a:pt x="21" y="18"/>
                      </a:cubicBezTo>
                      <a:cubicBezTo>
                        <a:pt x="22" y="18"/>
                        <a:pt x="22" y="18"/>
                        <a:pt x="22" y="18"/>
                      </a:cubicBezTo>
                      <a:cubicBezTo>
                        <a:pt x="22" y="18"/>
                        <a:pt x="22" y="18"/>
                        <a:pt x="22" y="18"/>
                      </a:cubicBezTo>
                      <a:cubicBezTo>
                        <a:pt x="22" y="18"/>
                        <a:pt x="23" y="18"/>
                        <a:pt x="23" y="18"/>
                      </a:cubicBezTo>
                      <a:cubicBezTo>
                        <a:pt x="23" y="19"/>
                        <a:pt x="23" y="19"/>
                        <a:pt x="23" y="19"/>
                      </a:cubicBezTo>
                      <a:cubicBezTo>
                        <a:pt x="24" y="19"/>
                        <a:pt x="24" y="19"/>
                        <a:pt x="24" y="19"/>
                      </a:cubicBezTo>
                      <a:cubicBezTo>
                        <a:pt x="24" y="19"/>
                        <a:pt x="24" y="19"/>
                        <a:pt x="25" y="19"/>
                      </a:cubicBezTo>
                      <a:cubicBezTo>
                        <a:pt x="25" y="19"/>
                        <a:pt x="25" y="19"/>
                        <a:pt x="25" y="19"/>
                      </a:cubicBezTo>
                      <a:cubicBezTo>
                        <a:pt x="25" y="19"/>
                        <a:pt x="25" y="19"/>
                        <a:pt x="26" y="20"/>
                      </a:cubicBezTo>
                      <a:cubicBezTo>
                        <a:pt x="26" y="20"/>
                        <a:pt x="26" y="20"/>
                        <a:pt x="26" y="20"/>
                      </a:cubicBezTo>
                      <a:cubicBezTo>
                        <a:pt x="26" y="20"/>
                        <a:pt x="26" y="20"/>
                        <a:pt x="26" y="20"/>
                      </a:cubicBezTo>
                      <a:cubicBezTo>
                        <a:pt x="26" y="20"/>
                        <a:pt x="26" y="20"/>
                        <a:pt x="27" y="20"/>
                      </a:cubicBezTo>
                      <a:cubicBezTo>
                        <a:pt x="27" y="20"/>
                        <a:pt x="27" y="20"/>
                        <a:pt x="27" y="20"/>
                      </a:cubicBezTo>
                      <a:cubicBezTo>
                        <a:pt x="27" y="20"/>
                        <a:pt x="27" y="20"/>
                        <a:pt x="27" y="20"/>
                      </a:cubicBezTo>
                      <a:cubicBezTo>
                        <a:pt x="27" y="21"/>
                        <a:pt x="28" y="21"/>
                        <a:pt x="28" y="21"/>
                      </a:cubicBezTo>
                      <a:cubicBezTo>
                        <a:pt x="28" y="21"/>
                        <a:pt x="28" y="21"/>
                        <a:pt x="28" y="21"/>
                      </a:cubicBezTo>
                      <a:cubicBezTo>
                        <a:pt x="28" y="21"/>
                        <a:pt x="28" y="21"/>
                        <a:pt x="28" y="21"/>
                      </a:cubicBezTo>
                      <a:cubicBezTo>
                        <a:pt x="29" y="21"/>
                        <a:pt x="29" y="21"/>
                        <a:pt x="29" y="21"/>
                      </a:cubicBezTo>
                      <a:cubicBezTo>
                        <a:pt x="29" y="21"/>
                        <a:pt x="29" y="22"/>
                        <a:pt x="29" y="22"/>
                      </a:cubicBezTo>
                      <a:cubicBezTo>
                        <a:pt x="29" y="22"/>
                        <a:pt x="29" y="22"/>
                        <a:pt x="29" y="23"/>
                      </a:cubicBezTo>
                      <a:cubicBezTo>
                        <a:pt x="29" y="23"/>
                        <a:pt x="30" y="23"/>
                        <a:pt x="30" y="23"/>
                      </a:cubicBezTo>
                      <a:cubicBezTo>
                        <a:pt x="31" y="23"/>
                        <a:pt x="30" y="24"/>
                        <a:pt x="30" y="24"/>
                      </a:cubicBezTo>
                      <a:cubicBezTo>
                        <a:pt x="31" y="24"/>
                        <a:pt x="31" y="24"/>
                        <a:pt x="31" y="24"/>
                      </a:cubicBezTo>
                      <a:cubicBezTo>
                        <a:pt x="31" y="25"/>
                        <a:pt x="31" y="25"/>
                        <a:pt x="31" y="25"/>
                      </a:cubicBezTo>
                      <a:cubicBezTo>
                        <a:pt x="31" y="26"/>
                        <a:pt x="31" y="26"/>
                        <a:pt x="31" y="26"/>
                      </a:cubicBezTo>
                      <a:cubicBezTo>
                        <a:pt x="32" y="26"/>
                        <a:pt x="32" y="26"/>
                        <a:pt x="32" y="26"/>
                      </a:cubicBezTo>
                      <a:cubicBezTo>
                        <a:pt x="32" y="26"/>
                        <a:pt x="32" y="27"/>
                        <a:pt x="32" y="27"/>
                      </a:cubicBezTo>
                      <a:cubicBezTo>
                        <a:pt x="32" y="28"/>
                        <a:pt x="33" y="28"/>
                        <a:pt x="33" y="28"/>
                      </a:cubicBezTo>
                      <a:cubicBezTo>
                        <a:pt x="33" y="28"/>
                        <a:pt x="33" y="28"/>
                        <a:pt x="33" y="28"/>
                      </a:cubicBezTo>
                      <a:cubicBezTo>
                        <a:pt x="33" y="29"/>
                        <a:pt x="33" y="29"/>
                        <a:pt x="33" y="29"/>
                      </a:cubicBezTo>
                      <a:cubicBezTo>
                        <a:pt x="34" y="29"/>
                        <a:pt x="34" y="29"/>
                        <a:pt x="34" y="29"/>
                      </a:cubicBezTo>
                      <a:cubicBezTo>
                        <a:pt x="33" y="29"/>
                        <a:pt x="33" y="29"/>
                        <a:pt x="33" y="29"/>
                      </a:cubicBezTo>
                      <a:cubicBezTo>
                        <a:pt x="33" y="30"/>
                        <a:pt x="33" y="30"/>
                        <a:pt x="33" y="30"/>
                      </a:cubicBezTo>
                      <a:cubicBezTo>
                        <a:pt x="34" y="30"/>
                        <a:pt x="34" y="30"/>
                        <a:pt x="34" y="30"/>
                      </a:cubicBezTo>
                      <a:cubicBezTo>
                        <a:pt x="34" y="31"/>
                        <a:pt x="34" y="31"/>
                        <a:pt x="34" y="31"/>
                      </a:cubicBezTo>
                      <a:cubicBezTo>
                        <a:pt x="34" y="32"/>
                        <a:pt x="34" y="32"/>
                        <a:pt x="34" y="32"/>
                      </a:cubicBezTo>
                      <a:cubicBezTo>
                        <a:pt x="34" y="32"/>
                        <a:pt x="33" y="32"/>
                        <a:pt x="33" y="33"/>
                      </a:cubicBezTo>
                      <a:cubicBezTo>
                        <a:pt x="33" y="33"/>
                        <a:pt x="33" y="33"/>
                        <a:pt x="33" y="33"/>
                      </a:cubicBezTo>
                      <a:cubicBezTo>
                        <a:pt x="34" y="33"/>
                        <a:pt x="34" y="33"/>
                        <a:pt x="34" y="33"/>
                      </a:cubicBezTo>
                      <a:cubicBezTo>
                        <a:pt x="35" y="32"/>
                        <a:pt x="35" y="32"/>
                        <a:pt x="35" y="32"/>
                      </a:cubicBezTo>
                      <a:cubicBezTo>
                        <a:pt x="35" y="33"/>
                        <a:pt x="35" y="33"/>
                        <a:pt x="35" y="33"/>
                      </a:cubicBezTo>
                      <a:cubicBezTo>
                        <a:pt x="36" y="33"/>
                        <a:pt x="36" y="33"/>
                        <a:pt x="36" y="33"/>
                      </a:cubicBezTo>
                      <a:cubicBezTo>
                        <a:pt x="36" y="33"/>
                        <a:pt x="36" y="33"/>
                        <a:pt x="37" y="33"/>
                      </a:cubicBezTo>
                      <a:cubicBezTo>
                        <a:pt x="38" y="32"/>
                        <a:pt x="38" y="33"/>
                        <a:pt x="38" y="33"/>
                      </a:cubicBezTo>
                      <a:cubicBezTo>
                        <a:pt x="38" y="33"/>
                        <a:pt x="38" y="33"/>
                        <a:pt x="38" y="33"/>
                      </a:cubicBezTo>
                      <a:cubicBezTo>
                        <a:pt x="38" y="33"/>
                        <a:pt x="38" y="33"/>
                        <a:pt x="38" y="33"/>
                      </a:cubicBezTo>
                      <a:cubicBezTo>
                        <a:pt x="38" y="34"/>
                        <a:pt x="38" y="34"/>
                        <a:pt x="38" y="34"/>
                      </a:cubicBezTo>
                      <a:cubicBezTo>
                        <a:pt x="39" y="35"/>
                        <a:pt x="39" y="35"/>
                        <a:pt x="39" y="35"/>
                      </a:cubicBezTo>
                      <a:cubicBezTo>
                        <a:pt x="40" y="35"/>
                        <a:pt x="40" y="35"/>
                        <a:pt x="40" y="35"/>
                      </a:cubicBezTo>
                      <a:cubicBezTo>
                        <a:pt x="40" y="36"/>
                        <a:pt x="40" y="36"/>
                        <a:pt x="40" y="36"/>
                      </a:cubicBezTo>
                      <a:cubicBezTo>
                        <a:pt x="42" y="37"/>
                        <a:pt x="42" y="37"/>
                        <a:pt x="42" y="37"/>
                      </a:cubicBezTo>
                      <a:cubicBezTo>
                        <a:pt x="43" y="37"/>
                        <a:pt x="43" y="37"/>
                        <a:pt x="43" y="37"/>
                      </a:cubicBezTo>
                      <a:cubicBezTo>
                        <a:pt x="45" y="37"/>
                        <a:pt x="45" y="37"/>
                        <a:pt x="45" y="37"/>
                      </a:cubicBezTo>
                      <a:cubicBezTo>
                        <a:pt x="46" y="37"/>
                        <a:pt x="46" y="37"/>
                        <a:pt x="46" y="37"/>
                      </a:cubicBezTo>
                      <a:cubicBezTo>
                        <a:pt x="47" y="37"/>
                        <a:pt x="47" y="37"/>
                        <a:pt x="47" y="37"/>
                      </a:cubicBezTo>
                      <a:cubicBezTo>
                        <a:pt x="47" y="38"/>
                        <a:pt x="47" y="38"/>
                        <a:pt x="47" y="38"/>
                      </a:cubicBezTo>
                      <a:cubicBezTo>
                        <a:pt x="49" y="38"/>
                        <a:pt x="49" y="38"/>
                        <a:pt x="49" y="38"/>
                      </a:cubicBezTo>
                      <a:cubicBezTo>
                        <a:pt x="49" y="38"/>
                        <a:pt x="49" y="38"/>
                        <a:pt x="49" y="38"/>
                      </a:cubicBezTo>
                      <a:cubicBezTo>
                        <a:pt x="50" y="38"/>
                        <a:pt x="50" y="38"/>
                        <a:pt x="50" y="38"/>
                      </a:cubicBezTo>
                      <a:cubicBezTo>
                        <a:pt x="51" y="37"/>
                        <a:pt x="51" y="37"/>
                        <a:pt x="51" y="37"/>
                      </a:cubicBezTo>
                      <a:cubicBezTo>
                        <a:pt x="51" y="37"/>
                        <a:pt x="51" y="37"/>
                        <a:pt x="51" y="37"/>
                      </a:cubicBezTo>
                      <a:cubicBezTo>
                        <a:pt x="52" y="36"/>
                        <a:pt x="52" y="36"/>
                        <a:pt x="52" y="36"/>
                      </a:cubicBezTo>
                      <a:cubicBezTo>
                        <a:pt x="51" y="35"/>
                        <a:pt x="51" y="35"/>
                        <a:pt x="51" y="35"/>
                      </a:cubicBezTo>
                      <a:cubicBezTo>
                        <a:pt x="51" y="35"/>
                        <a:pt x="51" y="35"/>
                        <a:pt x="51" y="35"/>
                      </a:cubicBezTo>
                      <a:cubicBezTo>
                        <a:pt x="51" y="35"/>
                        <a:pt x="51" y="34"/>
                        <a:pt x="50" y="34"/>
                      </a:cubicBezTo>
                      <a:cubicBezTo>
                        <a:pt x="49" y="34"/>
                        <a:pt x="49" y="34"/>
                        <a:pt x="49" y="34"/>
                      </a:cubicBezTo>
                      <a:cubicBezTo>
                        <a:pt x="48" y="34"/>
                        <a:pt x="48" y="34"/>
                        <a:pt x="48" y="34"/>
                      </a:cubicBezTo>
                      <a:cubicBezTo>
                        <a:pt x="47" y="33"/>
                        <a:pt x="47" y="33"/>
                        <a:pt x="47" y="33"/>
                      </a:cubicBezTo>
                      <a:cubicBezTo>
                        <a:pt x="49" y="34"/>
                        <a:pt x="49" y="34"/>
                        <a:pt x="49" y="34"/>
                      </a:cubicBezTo>
                      <a:cubicBezTo>
                        <a:pt x="50" y="34"/>
                        <a:pt x="50" y="34"/>
                        <a:pt x="50" y="34"/>
                      </a:cubicBezTo>
                      <a:cubicBezTo>
                        <a:pt x="52" y="34"/>
                        <a:pt x="52" y="34"/>
                        <a:pt x="52" y="34"/>
                      </a:cubicBezTo>
                      <a:cubicBezTo>
                        <a:pt x="52" y="34"/>
                        <a:pt x="52" y="34"/>
                        <a:pt x="52" y="34"/>
                      </a:cubicBezTo>
                      <a:cubicBezTo>
                        <a:pt x="53" y="34"/>
                        <a:pt x="53" y="34"/>
                        <a:pt x="53" y="34"/>
                      </a:cubicBezTo>
                      <a:cubicBezTo>
                        <a:pt x="53" y="33"/>
                        <a:pt x="53" y="33"/>
                        <a:pt x="53" y="33"/>
                      </a:cubicBezTo>
                      <a:cubicBezTo>
                        <a:pt x="52" y="32"/>
                        <a:pt x="52" y="32"/>
                        <a:pt x="52" y="32"/>
                      </a:cubicBezTo>
                      <a:cubicBezTo>
                        <a:pt x="53" y="32"/>
                        <a:pt x="53" y="32"/>
                        <a:pt x="53" y="32"/>
                      </a:cubicBezTo>
                      <a:cubicBezTo>
                        <a:pt x="54" y="33"/>
                        <a:pt x="54" y="33"/>
                        <a:pt x="54" y="33"/>
                      </a:cubicBezTo>
                      <a:cubicBezTo>
                        <a:pt x="53" y="31"/>
                        <a:pt x="53" y="31"/>
                        <a:pt x="53" y="31"/>
                      </a:cubicBezTo>
                      <a:cubicBezTo>
                        <a:pt x="53" y="31"/>
                        <a:pt x="53" y="31"/>
                        <a:pt x="53" y="31"/>
                      </a:cubicBezTo>
                      <a:cubicBezTo>
                        <a:pt x="54" y="30"/>
                        <a:pt x="54" y="30"/>
                        <a:pt x="54" y="30"/>
                      </a:cubicBezTo>
                      <a:cubicBezTo>
                        <a:pt x="54" y="31"/>
                        <a:pt x="54" y="31"/>
                        <a:pt x="54" y="31"/>
                      </a:cubicBezTo>
                      <a:cubicBezTo>
                        <a:pt x="55" y="31"/>
                        <a:pt x="55" y="31"/>
                        <a:pt x="55" y="31"/>
                      </a:cubicBezTo>
                      <a:cubicBezTo>
                        <a:pt x="56" y="31"/>
                        <a:pt x="56" y="31"/>
                        <a:pt x="56" y="31"/>
                      </a:cubicBezTo>
                      <a:cubicBezTo>
                        <a:pt x="57" y="31"/>
                        <a:pt x="57" y="31"/>
                        <a:pt x="57" y="31"/>
                      </a:cubicBezTo>
                      <a:cubicBezTo>
                        <a:pt x="58" y="31"/>
                        <a:pt x="58" y="31"/>
                        <a:pt x="58" y="31"/>
                      </a:cubicBezTo>
                      <a:cubicBezTo>
                        <a:pt x="59" y="32"/>
                        <a:pt x="59" y="32"/>
                        <a:pt x="59" y="32"/>
                      </a:cubicBezTo>
                      <a:cubicBezTo>
                        <a:pt x="59" y="32"/>
                        <a:pt x="59" y="32"/>
                        <a:pt x="59" y="32"/>
                      </a:cubicBezTo>
                      <a:cubicBezTo>
                        <a:pt x="60" y="32"/>
                        <a:pt x="60" y="32"/>
                        <a:pt x="60" y="32"/>
                      </a:cubicBezTo>
                      <a:cubicBezTo>
                        <a:pt x="61" y="32"/>
                        <a:pt x="61" y="32"/>
                        <a:pt x="61" y="32"/>
                      </a:cubicBezTo>
                      <a:cubicBezTo>
                        <a:pt x="62" y="32"/>
                        <a:pt x="62" y="32"/>
                        <a:pt x="62" y="32"/>
                      </a:cubicBezTo>
                      <a:cubicBezTo>
                        <a:pt x="63" y="33"/>
                        <a:pt x="63" y="33"/>
                        <a:pt x="63" y="33"/>
                      </a:cubicBezTo>
                      <a:cubicBezTo>
                        <a:pt x="65" y="34"/>
                        <a:pt x="65" y="34"/>
                        <a:pt x="65" y="34"/>
                      </a:cubicBezTo>
                      <a:cubicBezTo>
                        <a:pt x="65" y="35"/>
                        <a:pt x="65" y="35"/>
                        <a:pt x="65" y="35"/>
                      </a:cubicBezTo>
                      <a:cubicBezTo>
                        <a:pt x="65" y="36"/>
                        <a:pt x="65" y="36"/>
                        <a:pt x="65" y="36"/>
                      </a:cubicBezTo>
                      <a:cubicBezTo>
                        <a:pt x="65" y="36"/>
                        <a:pt x="65" y="36"/>
                        <a:pt x="65" y="36"/>
                      </a:cubicBezTo>
                      <a:cubicBezTo>
                        <a:pt x="66" y="37"/>
                        <a:pt x="66" y="37"/>
                        <a:pt x="66" y="37"/>
                      </a:cubicBezTo>
                      <a:cubicBezTo>
                        <a:pt x="67" y="37"/>
                        <a:pt x="67" y="37"/>
                        <a:pt x="67" y="37"/>
                      </a:cubicBezTo>
                      <a:cubicBezTo>
                        <a:pt x="67" y="38"/>
                        <a:pt x="67" y="38"/>
                        <a:pt x="67" y="38"/>
                      </a:cubicBezTo>
                      <a:cubicBezTo>
                        <a:pt x="67" y="38"/>
                        <a:pt x="67" y="38"/>
                        <a:pt x="67" y="38"/>
                      </a:cubicBezTo>
                      <a:cubicBezTo>
                        <a:pt x="68" y="39"/>
                        <a:pt x="68" y="39"/>
                        <a:pt x="68" y="39"/>
                      </a:cubicBezTo>
                      <a:cubicBezTo>
                        <a:pt x="69" y="39"/>
                        <a:pt x="69" y="39"/>
                        <a:pt x="69" y="39"/>
                      </a:cubicBezTo>
                      <a:cubicBezTo>
                        <a:pt x="70" y="41"/>
                        <a:pt x="70" y="41"/>
                        <a:pt x="70" y="41"/>
                      </a:cubicBezTo>
                      <a:cubicBezTo>
                        <a:pt x="70" y="41"/>
                        <a:pt x="70" y="41"/>
                        <a:pt x="70" y="41"/>
                      </a:cubicBezTo>
                      <a:cubicBezTo>
                        <a:pt x="71" y="42"/>
                        <a:pt x="71" y="42"/>
                        <a:pt x="71" y="42"/>
                      </a:cubicBezTo>
                      <a:cubicBezTo>
                        <a:pt x="72" y="42"/>
                        <a:pt x="72" y="42"/>
                        <a:pt x="72" y="42"/>
                      </a:cubicBezTo>
                      <a:cubicBezTo>
                        <a:pt x="73" y="42"/>
                        <a:pt x="73" y="42"/>
                        <a:pt x="73" y="42"/>
                      </a:cubicBezTo>
                      <a:cubicBezTo>
                        <a:pt x="74" y="42"/>
                        <a:pt x="74" y="42"/>
                        <a:pt x="74" y="42"/>
                      </a:cubicBezTo>
                      <a:cubicBezTo>
                        <a:pt x="75" y="42"/>
                        <a:pt x="75" y="42"/>
                        <a:pt x="75" y="42"/>
                      </a:cubicBezTo>
                      <a:cubicBezTo>
                        <a:pt x="76" y="42"/>
                        <a:pt x="76" y="42"/>
                        <a:pt x="76" y="42"/>
                      </a:cubicBezTo>
                      <a:cubicBezTo>
                        <a:pt x="77" y="42"/>
                        <a:pt x="77" y="42"/>
                        <a:pt x="77" y="42"/>
                      </a:cubicBezTo>
                      <a:cubicBezTo>
                        <a:pt x="78" y="43"/>
                        <a:pt x="78" y="43"/>
                        <a:pt x="78" y="43"/>
                      </a:cubicBezTo>
                      <a:cubicBezTo>
                        <a:pt x="79" y="43"/>
                        <a:pt x="79" y="43"/>
                        <a:pt x="79" y="43"/>
                      </a:cubicBezTo>
                      <a:cubicBezTo>
                        <a:pt x="80" y="43"/>
                        <a:pt x="80" y="43"/>
                        <a:pt x="80" y="43"/>
                      </a:cubicBezTo>
                      <a:cubicBezTo>
                        <a:pt x="80" y="43"/>
                        <a:pt x="80" y="43"/>
                        <a:pt x="80" y="43"/>
                      </a:cubicBezTo>
                      <a:cubicBezTo>
                        <a:pt x="81" y="43"/>
                        <a:pt x="81" y="43"/>
                        <a:pt x="81" y="43"/>
                      </a:cubicBezTo>
                      <a:cubicBezTo>
                        <a:pt x="81" y="44"/>
                        <a:pt x="81" y="44"/>
                        <a:pt x="81" y="44"/>
                      </a:cubicBezTo>
                      <a:cubicBezTo>
                        <a:pt x="82" y="44"/>
                        <a:pt x="82" y="44"/>
                        <a:pt x="82" y="44"/>
                      </a:cubicBezTo>
                      <a:cubicBezTo>
                        <a:pt x="83" y="44"/>
                        <a:pt x="83" y="44"/>
                        <a:pt x="83" y="44"/>
                      </a:cubicBezTo>
                      <a:cubicBezTo>
                        <a:pt x="82" y="43"/>
                        <a:pt x="82" y="43"/>
                        <a:pt x="82" y="43"/>
                      </a:cubicBezTo>
                      <a:cubicBezTo>
                        <a:pt x="83" y="42"/>
                        <a:pt x="83" y="42"/>
                        <a:pt x="83" y="42"/>
                      </a:cubicBezTo>
                      <a:cubicBezTo>
                        <a:pt x="82" y="42"/>
                        <a:pt x="82" y="42"/>
                        <a:pt x="82" y="42"/>
                      </a:cubicBezTo>
                      <a:cubicBezTo>
                        <a:pt x="81" y="42"/>
                        <a:pt x="81" y="42"/>
                        <a:pt x="81" y="42"/>
                      </a:cubicBezTo>
                      <a:cubicBezTo>
                        <a:pt x="80" y="42"/>
                        <a:pt x="80" y="42"/>
                        <a:pt x="80" y="42"/>
                      </a:cubicBezTo>
                      <a:cubicBezTo>
                        <a:pt x="79" y="41"/>
                        <a:pt x="79" y="41"/>
                        <a:pt x="79" y="41"/>
                      </a:cubicBezTo>
                      <a:cubicBezTo>
                        <a:pt x="80" y="40"/>
                        <a:pt x="80" y="40"/>
                        <a:pt x="80" y="40"/>
                      </a:cubicBezTo>
                      <a:cubicBezTo>
                        <a:pt x="79" y="39"/>
                        <a:pt x="79" y="39"/>
                        <a:pt x="79" y="39"/>
                      </a:cubicBezTo>
                      <a:cubicBezTo>
                        <a:pt x="77" y="39"/>
                        <a:pt x="77" y="39"/>
                        <a:pt x="77" y="39"/>
                      </a:cubicBezTo>
                      <a:cubicBezTo>
                        <a:pt x="77" y="38"/>
                        <a:pt x="77" y="38"/>
                        <a:pt x="77" y="38"/>
                      </a:cubicBezTo>
                      <a:cubicBezTo>
                        <a:pt x="77" y="38"/>
                        <a:pt x="77" y="38"/>
                        <a:pt x="77" y="38"/>
                      </a:cubicBezTo>
                      <a:cubicBezTo>
                        <a:pt x="77" y="37"/>
                        <a:pt x="77" y="37"/>
                        <a:pt x="77" y="37"/>
                      </a:cubicBezTo>
                      <a:cubicBezTo>
                        <a:pt x="76" y="37"/>
                        <a:pt x="76" y="37"/>
                        <a:pt x="76" y="37"/>
                      </a:cubicBezTo>
                      <a:cubicBezTo>
                        <a:pt x="76" y="37"/>
                        <a:pt x="76" y="37"/>
                        <a:pt x="76" y="37"/>
                      </a:cubicBezTo>
                      <a:cubicBezTo>
                        <a:pt x="74" y="37"/>
                        <a:pt x="74" y="37"/>
                        <a:pt x="74" y="37"/>
                      </a:cubicBezTo>
                      <a:cubicBezTo>
                        <a:pt x="74" y="37"/>
                        <a:pt x="74" y="37"/>
                        <a:pt x="74" y="37"/>
                      </a:cubicBezTo>
                      <a:cubicBezTo>
                        <a:pt x="74" y="36"/>
                        <a:pt x="73" y="36"/>
                        <a:pt x="73" y="36"/>
                      </a:cubicBezTo>
                      <a:cubicBezTo>
                        <a:pt x="73" y="35"/>
                        <a:pt x="73" y="35"/>
                        <a:pt x="73" y="35"/>
                      </a:cubicBezTo>
                      <a:cubicBezTo>
                        <a:pt x="73" y="34"/>
                        <a:pt x="73" y="34"/>
                        <a:pt x="73" y="34"/>
                      </a:cubicBezTo>
                      <a:cubicBezTo>
                        <a:pt x="72" y="34"/>
                        <a:pt x="72" y="34"/>
                        <a:pt x="72" y="34"/>
                      </a:cubicBezTo>
                      <a:cubicBezTo>
                        <a:pt x="72" y="33"/>
                        <a:pt x="72" y="33"/>
                        <a:pt x="72" y="33"/>
                      </a:cubicBezTo>
                      <a:cubicBezTo>
                        <a:pt x="71" y="33"/>
                        <a:pt x="71" y="33"/>
                        <a:pt x="71" y="33"/>
                      </a:cubicBezTo>
                      <a:cubicBezTo>
                        <a:pt x="70" y="32"/>
                        <a:pt x="70" y="32"/>
                        <a:pt x="70" y="32"/>
                      </a:cubicBezTo>
                      <a:cubicBezTo>
                        <a:pt x="69" y="31"/>
                        <a:pt x="69" y="31"/>
                        <a:pt x="69" y="31"/>
                      </a:cubicBezTo>
                      <a:cubicBezTo>
                        <a:pt x="69" y="31"/>
                        <a:pt x="69" y="30"/>
                        <a:pt x="69" y="30"/>
                      </a:cubicBezTo>
                      <a:cubicBezTo>
                        <a:pt x="68" y="30"/>
                        <a:pt x="68" y="29"/>
                        <a:pt x="68" y="29"/>
                      </a:cubicBezTo>
                      <a:cubicBezTo>
                        <a:pt x="68" y="28"/>
                        <a:pt x="68" y="28"/>
                        <a:pt x="68" y="28"/>
                      </a:cubicBezTo>
                      <a:cubicBezTo>
                        <a:pt x="67" y="28"/>
                        <a:pt x="67" y="28"/>
                        <a:pt x="67" y="28"/>
                      </a:cubicBezTo>
                      <a:cubicBezTo>
                        <a:pt x="68" y="27"/>
                        <a:pt x="68" y="27"/>
                        <a:pt x="68" y="27"/>
                      </a:cubicBezTo>
                      <a:cubicBezTo>
                        <a:pt x="69" y="27"/>
                        <a:pt x="69" y="27"/>
                        <a:pt x="69" y="27"/>
                      </a:cubicBezTo>
                      <a:cubicBezTo>
                        <a:pt x="71" y="27"/>
                        <a:pt x="71" y="27"/>
                        <a:pt x="71" y="27"/>
                      </a:cubicBezTo>
                      <a:cubicBezTo>
                        <a:pt x="71" y="26"/>
                        <a:pt x="71" y="26"/>
                        <a:pt x="71" y="26"/>
                      </a:cubicBezTo>
                      <a:cubicBezTo>
                        <a:pt x="71" y="26"/>
                        <a:pt x="71" y="26"/>
                        <a:pt x="71" y="26"/>
                      </a:cubicBezTo>
                      <a:cubicBezTo>
                        <a:pt x="70" y="25"/>
                        <a:pt x="70" y="25"/>
                        <a:pt x="70" y="25"/>
                      </a:cubicBezTo>
                      <a:cubicBezTo>
                        <a:pt x="70" y="24"/>
                        <a:pt x="70" y="24"/>
                        <a:pt x="70" y="24"/>
                      </a:cubicBezTo>
                      <a:cubicBezTo>
                        <a:pt x="70" y="24"/>
                        <a:pt x="70" y="24"/>
                        <a:pt x="70" y="24"/>
                      </a:cubicBezTo>
                      <a:cubicBezTo>
                        <a:pt x="70" y="24"/>
                        <a:pt x="70" y="24"/>
                        <a:pt x="69" y="24"/>
                      </a:cubicBezTo>
                      <a:cubicBezTo>
                        <a:pt x="68" y="24"/>
                        <a:pt x="68" y="24"/>
                        <a:pt x="68" y="24"/>
                      </a:cubicBezTo>
                      <a:cubicBezTo>
                        <a:pt x="67" y="23"/>
                        <a:pt x="67" y="23"/>
                        <a:pt x="67" y="23"/>
                      </a:cubicBezTo>
                      <a:cubicBezTo>
                        <a:pt x="66" y="22"/>
                        <a:pt x="66" y="22"/>
                        <a:pt x="66" y="22"/>
                      </a:cubicBezTo>
                      <a:cubicBezTo>
                        <a:pt x="65" y="22"/>
                        <a:pt x="65" y="22"/>
                        <a:pt x="65" y="22"/>
                      </a:cubicBezTo>
                      <a:cubicBezTo>
                        <a:pt x="64" y="22"/>
                        <a:pt x="64" y="22"/>
                        <a:pt x="64" y="22"/>
                      </a:cubicBezTo>
                      <a:cubicBezTo>
                        <a:pt x="63" y="22"/>
                        <a:pt x="63" y="22"/>
                        <a:pt x="63" y="22"/>
                      </a:cubicBezTo>
                      <a:cubicBezTo>
                        <a:pt x="63" y="22"/>
                        <a:pt x="63" y="22"/>
                        <a:pt x="63" y="22"/>
                      </a:cubicBezTo>
                      <a:cubicBezTo>
                        <a:pt x="62" y="20"/>
                        <a:pt x="62" y="20"/>
                        <a:pt x="62" y="20"/>
                      </a:cubicBezTo>
                      <a:cubicBezTo>
                        <a:pt x="62" y="20"/>
                        <a:pt x="62" y="19"/>
                        <a:pt x="62" y="19"/>
                      </a:cubicBezTo>
                      <a:cubicBezTo>
                        <a:pt x="62" y="19"/>
                        <a:pt x="61" y="18"/>
                        <a:pt x="61" y="18"/>
                      </a:cubicBezTo>
                      <a:cubicBezTo>
                        <a:pt x="60" y="18"/>
                        <a:pt x="60" y="18"/>
                        <a:pt x="60" y="18"/>
                      </a:cubicBezTo>
                      <a:lnTo>
                        <a:pt x="6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24" name="Freeform 250"/>
                <p:cNvSpPr>
                  <a:spLocks/>
                </p:cNvSpPr>
                <p:nvPr/>
              </p:nvSpPr>
              <p:spPr bwMode="auto">
                <a:xfrm>
                  <a:off x="1088" y="1606"/>
                  <a:ext cx="2" cy="1"/>
                </a:xfrm>
                <a:custGeom>
                  <a:avLst/>
                  <a:gdLst>
                    <a:gd name="T0" fmla="*/ 1 w 2"/>
                    <a:gd name="T1" fmla="*/ 0 h 1"/>
                    <a:gd name="T2" fmla="*/ 1 w 2"/>
                    <a:gd name="T3" fmla="*/ 0 h 1"/>
                    <a:gd name="T4" fmla="*/ 0 w 2"/>
                    <a:gd name="T5" fmla="*/ 0 h 1"/>
                    <a:gd name="T6" fmla="*/ 0 w 2"/>
                    <a:gd name="T7" fmla="*/ 1 h 1"/>
                    <a:gd name="T8" fmla="*/ 0 w 2"/>
                    <a:gd name="T9" fmla="*/ 1 h 1"/>
                    <a:gd name="T10" fmla="*/ 1 w 2"/>
                    <a:gd name="T11" fmla="*/ 1 h 1"/>
                    <a:gd name="T12" fmla="*/ 2 w 2"/>
                    <a:gd name="T13" fmla="*/ 1 h 1"/>
                    <a:gd name="T14" fmla="*/ 2 w 2"/>
                    <a:gd name="T15" fmla="*/ 0 h 1"/>
                    <a:gd name="T16" fmla="*/ 2 w 2"/>
                    <a:gd name="T17" fmla="*/ 0 h 1"/>
                    <a:gd name="T18" fmla="*/ 2 w 2"/>
                    <a:gd name="T19" fmla="*/ 0 h 1"/>
                    <a:gd name="T20" fmla="*/ 1 w 2"/>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
                      <a:moveTo>
                        <a:pt x="1" y="0"/>
                      </a:moveTo>
                      <a:lnTo>
                        <a:pt x="1" y="0"/>
                      </a:lnTo>
                      <a:lnTo>
                        <a:pt x="0" y="0"/>
                      </a:lnTo>
                      <a:lnTo>
                        <a:pt x="0" y="1"/>
                      </a:lnTo>
                      <a:lnTo>
                        <a:pt x="0" y="1"/>
                      </a:lnTo>
                      <a:lnTo>
                        <a:pt x="1" y="1"/>
                      </a:lnTo>
                      <a:lnTo>
                        <a:pt x="2" y="1"/>
                      </a:lnTo>
                      <a:lnTo>
                        <a:pt x="2" y="0"/>
                      </a:lnTo>
                      <a:lnTo>
                        <a:pt x="2" y="0"/>
                      </a:lnTo>
                      <a:lnTo>
                        <a:pt x="2"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25" name="Freeform 251"/>
                <p:cNvSpPr>
                  <a:spLocks/>
                </p:cNvSpPr>
                <p:nvPr/>
              </p:nvSpPr>
              <p:spPr bwMode="auto">
                <a:xfrm>
                  <a:off x="1090" y="1606"/>
                  <a:ext cx="6" cy="2"/>
                </a:xfrm>
                <a:custGeom>
                  <a:avLst/>
                  <a:gdLst>
                    <a:gd name="T0" fmla="*/ 3 w 6"/>
                    <a:gd name="T1" fmla="*/ 1 h 2"/>
                    <a:gd name="T2" fmla="*/ 3 w 6"/>
                    <a:gd name="T3" fmla="*/ 0 h 2"/>
                    <a:gd name="T4" fmla="*/ 1 w 6"/>
                    <a:gd name="T5" fmla="*/ 0 h 2"/>
                    <a:gd name="T6" fmla="*/ 1 w 6"/>
                    <a:gd name="T7" fmla="*/ 0 h 2"/>
                    <a:gd name="T8" fmla="*/ 0 w 6"/>
                    <a:gd name="T9" fmla="*/ 1 h 2"/>
                    <a:gd name="T10" fmla="*/ 0 w 6"/>
                    <a:gd name="T11" fmla="*/ 1 h 2"/>
                    <a:gd name="T12" fmla="*/ 1 w 6"/>
                    <a:gd name="T13" fmla="*/ 2 h 2"/>
                    <a:gd name="T14" fmla="*/ 1 w 6"/>
                    <a:gd name="T15" fmla="*/ 2 h 2"/>
                    <a:gd name="T16" fmla="*/ 1 w 6"/>
                    <a:gd name="T17" fmla="*/ 2 h 2"/>
                    <a:gd name="T18" fmla="*/ 3 w 6"/>
                    <a:gd name="T19" fmla="*/ 2 h 2"/>
                    <a:gd name="T20" fmla="*/ 3 w 6"/>
                    <a:gd name="T21" fmla="*/ 2 h 2"/>
                    <a:gd name="T22" fmla="*/ 4 w 6"/>
                    <a:gd name="T23" fmla="*/ 1 h 2"/>
                    <a:gd name="T24" fmla="*/ 4 w 6"/>
                    <a:gd name="T25" fmla="*/ 1 h 2"/>
                    <a:gd name="T26" fmla="*/ 5 w 6"/>
                    <a:gd name="T27" fmla="*/ 1 h 2"/>
                    <a:gd name="T28" fmla="*/ 6 w 6"/>
                    <a:gd name="T29" fmla="*/ 1 h 2"/>
                    <a:gd name="T30" fmla="*/ 6 w 6"/>
                    <a:gd name="T31" fmla="*/ 1 h 2"/>
                    <a:gd name="T32" fmla="*/ 5 w 6"/>
                    <a:gd name="T33" fmla="*/ 0 h 2"/>
                    <a:gd name="T34" fmla="*/ 5 w 6"/>
                    <a:gd name="T35" fmla="*/ 0 h 2"/>
                    <a:gd name="T36" fmla="*/ 5 w 6"/>
                    <a:gd name="T37" fmla="*/ 0 h 2"/>
                    <a:gd name="T38" fmla="*/ 4 w 6"/>
                    <a:gd name="T39" fmla="*/ 0 h 2"/>
                    <a:gd name="T40" fmla="*/ 4 w 6"/>
                    <a:gd name="T41" fmla="*/ 0 h 2"/>
                    <a:gd name="T42" fmla="*/ 3 w 6"/>
                    <a:gd name="T43" fmla="*/ 0 h 2"/>
                    <a:gd name="T44" fmla="*/ 3 w 6"/>
                    <a:gd name="T45" fmla="*/ 0 h 2"/>
                    <a:gd name="T46" fmla="*/ 4 w 6"/>
                    <a:gd name="T47" fmla="*/ 0 h 2"/>
                    <a:gd name="T48" fmla="*/ 4 w 6"/>
                    <a:gd name="T49" fmla="*/ 1 h 2"/>
                    <a:gd name="T50" fmla="*/ 3 w 6"/>
                    <a:gd name="T5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 h="2">
                      <a:moveTo>
                        <a:pt x="3" y="1"/>
                      </a:moveTo>
                      <a:lnTo>
                        <a:pt x="3" y="0"/>
                      </a:lnTo>
                      <a:lnTo>
                        <a:pt x="1" y="0"/>
                      </a:lnTo>
                      <a:lnTo>
                        <a:pt x="1" y="0"/>
                      </a:lnTo>
                      <a:lnTo>
                        <a:pt x="0" y="1"/>
                      </a:lnTo>
                      <a:lnTo>
                        <a:pt x="0" y="1"/>
                      </a:lnTo>
                      <a:lnTo>
                        <a:pt x="1" y="2"/>
                      </a:lnTo>
                      <a:lnTo>
                        <a:pt x="1" y="2"/>
                      </a:lnTo>
                      <a:lnTo>
                        <a:pt x="1" y="2"/>
                      </a:lnTo>
                      <a:lnTo>
                        <a:pt x="3" y="2"/>
                      </a:lnTo>
                      <a:lnTo>
                        <a:pt x="3" y="2"/>
                      </a:lnTo>
                      <a:lnTo>
                        <a:pt x="4" y="1"/>
                      </a:lnTo>
                      <a:lnTo>
                        <a:pt x="4" y="1"/>
                      </a:lnTo>
                      <a:lnTo>
                        <a:pt x="5" y="1"/>
                      </a:lnTo>
                      <a:lnTo>
                        <a:pt x="6" y="1"/>
                      </a:lnTo>
                      <a:lnTo>
                        <a:pt x="6" y="1"/>
                      </a:lnTo>
                      <a:lnTo>
                        <a:pt x="5" y="0"/>
                      </a:lnTo>
                      <a:lnTo>
                        <a:pt x="5" y="0"/>
                      </a:lnTo>
                      <a:lnTo>
                        <a:pt x="5" y="0"/>
                      </a:lnTo>
                      <a:lnTo>
                        <a:pt x="4" y="0"/>
                      </a:lnTo>
                      <a:lnTo>
                        <a:pt x="4" y="0"/>
                      </a:lnTo>
                      <a:lnTo>
                        <a:pt x="3" y="0"/>
                      </a:lnTo>
                      <a:lnTo>
                        <a:pt x="3" y="0"/>
                      </a:lnTo>
                      <a:lnTo>
                        <a:pt x="4" y="0"/>
                      </a:lnTo>
                      <a:lnTo>
                        <a:pt x="4" y="1"/>
                      </a:lnTo>
                      <a:lnTo>
                        <a:pt x="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26" name="Freeform 252"/>
                <p:cNvSpPr>
                  <a:spLocks/>
                </p:cNvSpPr>
                <p:nvPr/>
              </p:nvSpPr>
              <p:spPr bwMode="auto">
                <a:xfrm>
                  <a:off x="1095" y="1609"/>
                  <a:ext cx="5" cy="2"/>
                </a:xfrm>
                <a:custGeom>
                  <a:avLst/>
                  <a:gdLst>
                    <a:gd name="T0" fmla="*/ 6 w 8"/>
                    <a:gd name="T1" fmla="*/ 4 h 4"/>
                    <a:gd name="T2" fmla="*/ 7 w 8"/>
                    <a:gd name="T3" fmla="*/ 4 h 4"/>
                    <a:gd name="T4" fmla="*/ 8 w 8"/>
                    <a:gd name="T5" fmla="*/ 4 h 4"/>
                    <a:gd name="T6" fmla="*/ 8 w 8"/>
                    <a:gd name="T7" fmla="*/ 3 h 4"/>
                    <a:gd name="T8" fmla="*/ 7 w 8"/>
                    <a:gd name="T9" fmla="*/ 2 h 4"/>
                    <a:gd name="T10" fmla="*/ 7 w 8"/>
                    <a:gd name="T11" fmla="*/ 2 h 4"/>
                    <a:gd name="T12" fmla="*/ 5 w 8"/>
                    <a:gd name="T13" fmla="*/ 1 h 4"/>
                    <a:gd name="T14" fmla="*/ 4 w 8"/>
                    <a:gd name="T15" fmla="*/ 0 h 4"/>
                    <a:gd name="T16" fmla="*/ 3 w 8"/>
                    <a:gd name="T17" fmla="*/ 0 h 4"/>
                    <a:gd name="T18" fmla="*/ 1 w 8"/>
                    <a:gd name="T19" fmla="*/ 0 h 4"/>
                    <a:gd name="T20" fmla="*/ 0 w 8"/>
                    <a:gd name="T21" fmla="*/ 1 h 4"/>
                    <a:gd name="T22" fmla="*/ 0 w 8"/>
                    <a:gd name="T23" fmla="*/ 2 h 4"/>
                    <a:gd name="T24" fmla="*/ 1 w 8"/>
                    <a:gd name="T25" fmla="*/ 2 h 4"/>
                    <a:gd name="T26" fmla="*/ 2 w 8"/>
                    <a:gd name="T27" fmla="*/ 2 h 4"/>
                    <a:gd name="T28" fmla="*/ 4 w 8"/>
                    <a:gd name="T29" fmla="*/ 3 h 4"/>
                    <a:gd name="T30" fmla="*/ 5 w 8"/>
                    <a:gd name="T31" fmla="*/ 4 h 4"/>
                    <a:gd name="T32" fmla="*/ 6 w 8"/>
                    <a:gd name="T3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4">
                      <a:moveTo>
                        <a:pt x="6" y="4"/>
                      </a:moveTo>
                      <a:cubicBezTo>
                        <a:pt x="7" y="4"/>
                        <a:pt x="7" y="4"/>
                        <a:pt x="7" y="4"/>
                      </a:cubicBezTo>
                      <a:cubicBezTo>
                        <a:pt x="8" y="4"/>
                        <a:pt x="8" y="4"/>
                        <a:pt x="8" y="4"/>
                      </a:cubicBezTo>
                      <a:cubicBezTo>
                        <a:pt x="8" y="4"/>
                        <a:pt x="8" y="4"/>
                        <a:pt x="8" y="3"/>
                      </a:cubicBezTo>
                      <a:cubicBezTo>
                        <a:pt x="8" y="3"/>
                        <a:pt x="7" y="2"/>
                        <a:pt x="7" y="2"/>
                      </a:cubicBezTo>
                      <a:cubicBezTo>
                        <a:pt x="7" y="2"/>
                        <a:pt x="7" y="2"/>
                        <a:pt x="7" y="2"/>
                      </a:cubicBezTo>
                      <a:cubicBezTo>
                        <a:pt x="5" y="1"/>
                        <a:pt x="5" y="1"/>
                        <a:pt x="5" y="1"/>
                      </a:cubicBezTo>
                      <a:cubicBezTo>
                        <a:pt x="4" y="0"/>
                        <a:pt x="4" y="0"/>
                        <a:pt x="4" y="0"/>
                      </a:cubicBezTo>
                      <a:cubicBezTo>
                        <a:pt x="3" y="0"/>
                        <a:pt x="3" y="0"/>
                        <a:pt x="3" y="0"/>
                      </a:cubicBezTo>
                      <a:cubicBezTo>
                        <a:pt x="1" y="0"/>
                        <a:pt x="1" y="0"/>
                        <a:pt x="1" y="0"/>
                      </a:cubicBezTo>
                      <a:cubicBezTo>
                        <a:pt x="0" y="1"/>
                        <a:pt x="0" y="1"/>
                        <a:pt x="0" y="1"/>
                      </a:cubicBezTo>
                      <a:cubicBezTo>
                        <a:pt x="0" y="2"/>
                        <a:pt x="0" y="2"/>
                        <a:pt x="0" y="2"/>
                      </a:cubicBezTo>
                      <a:cubicBezTo>
                        <a:pt x="0" y="2"/>
                        <a:pt x="1" y="2"/>
                        <a:pt x="1" y="2"/>
                      </a:cubicBezTo>
                      <a:cubicBezTo>
                        <a:pt x="1" y="2"/>
                        <a:pt x="2" y="2"/>
                        <a:pt x="2" y="2"/>
                      </a:cubicBezTo>
                      <a:cubicBezTo>
                        <a:pt x="4" y="3"/>
                        <a:pt x="4" y="3"/>
                        <a:pt x="4" y="3"/>
                      </a:cubicBezTo>
                      <a:cubicBezTo>
                        <a:pt x="5" y="4"/>
                        <a:pt x="5" y="4"/>
                        <a:pt x="5" y="4"/>
                      </a:cubicBezTo>
                      <a:cubicBezTo>
                        <a:pt x="5" y="4"/>
                        <a:pt x="4"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27" name="Freeform 253"/>
                <p:cNvSpPr>
                  <a:spLocks/>
                </p:cNvSpPr>
                <p:nvPr/>
              </p:nvSpPr>
              <p:spPr bwMode="auto">
                <a:xfrm>
                  <a:off x="1098" y="1606"/>
                  <a:ext cx="6" cy="1"/>
                </a:xfrm>
                <a:custGeom>
                  <a:avLst/>
                  <a:gdLst>
                    <a:gd name="T0" fmla="*/ 6 w 10"/>
                    <a:gd name="T1" fmla="*/ 2 h 2"/>
                    <a:gd name="T2" fmla="*/ 8 w 10"/>
                    <a:gd name="T3" fmla="*/ 2 h 2"/>
                    <a:gd name="T4" fmla="*/ 8 w 10"/>
                    <a:gd name="T5" fmla="*/ 2 h 2"/>
                    <a:gd name="T6" fmla="*/ 9 w 10"/>
                    <a:gd name="T7" fmla="*/ 2 h 2"/>
                    <a:gd name="T8" fmla="*/ 10 w 10"/>
                    <a:gd name="T9" fmla="*/ 1 h 2"/>
                    <a:gd name="T10" fmla="*/ 9 w 10"/>
                    <a:gd name="T11" fmla="*/ 1 h 2"/>
                    <a:gd name="T12" fmla="*/ 8 w 10"/>
                    <a:gd name="T13" fmla="*/ 1 h 2"/>
                    <a:gd name="T14" fmla="*/ 7 w 10"/>
                    <a:gd name="T15" fmla="*/ 1 h 2"/>
                    <a:gd name="T16" fmla="*/ 6 w 10"/>
                    <a:gd name="T17" fmla="*/ 1 h 2"/>
                    <a:gd name="T18" fmla="*/ 5 w 10"/>
                    <a:gd name="T19" fmla="*/ 0 h 2"/>
                    <a:gd name="T20" fmla="*/ 4 w 10"/>
                    <a:gd name="T21" fmla="*/ 0 h 2"/>
                    <a:gd name="T22" fmla="*/ 2 w 10"/>
                    <a:gd name="T23" fmla="*/ 0 h 2"/>
                    <a:gd name="T24" fmla="*/ 1 w 10"/>
                    <a:gd name="T25" fmla="*/ 0 h 2"/>
                    <a:gd name="T26" fmla="*/ 1 w 10"/>
                    <a:gd name="T27" fmla="*/ 1 h 2"/>
                    <a:gd name="T28" fmla="*/ 0 w 10"/>
                    <a:gd name="T29" fmla="*/ 1 h 2"/>
                    <a:gd name="T30" fmla="*/ 0 w 10"/>
                    <a:gd name="T31" fmla="*/ 2 h 2"/>
                    <a:gd name="T32" fmla="*/ 1 w 10"/>
                    <a:gd name="T33" fmla="*/ 2 h 2"/>
                    <a:gd name="T34" fmla="*/ 3 w 10"/>
                    <a:gd name="T35" fmla="*/ 2 h 2"/>
                    <a:gd name="T36" fmla="*/ 5 w 10"/>
                    <a:gd name="T37" fmla="*/ 2 h 2"/>
                    <a:gd name="T38" fmla="*/ 6 w 10"/>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2">
                      <a:moveTo>
                        <a:pt x="6" y="2"/>
                      </a:moveTo>
                      <a:cubicBezTo>
                        <a:pt x="6" y="2"/>
                        <a:pt x="8" y="2"/>
                        <a:pt x="8" y="2"/>
                      </a:cubicBezTo>
                      <a:cubicBezTo>
                        <a:pt x="8" y="2"/>
                        <a:pt x="8" y="2"/>
                        <a:pt x="8" y="2"/>
                      </a:cubicBezTo>
                      <a:cubicBezTo>
                        <a:pt x="9" y="2"/>
                        <a:pt x="9" y="2"/>
                        <a:pt x="9" y="2"/>
                      </a:cubicBezTo>
                      <a:cubicBezTo>
                        <a:pt x="10" y="1"/>
                        <a:pt x="10" y="1"/>
                        <a:pt x="10" y="1"/>
                      </a:cubicBezTo>
                      <a:cubicBezTo>
                        <a:pt x="9" y="1"/>
                        <a:pt x="9" y="1"/>
                        <a:pt x="9" y="1"/>
                      </a:cubicBezTo>
                      <a:cubicBezTo>
                        <a:pt x="8" y="1"/>
                        <a:pt x="8" y="1"/>
                        <a:pt x="8" y="1"/>
                      </a:cubicBezTo>
                      <a:cubicBezTo>
                        <a:pt x="7" y="1"/>
                        <a:pt x="7" y="1"/>
                        <a:pt x="7" y="1"/>
                      </a:cubicBezTo>
                      <a:cubicBezTo>
                        <a:pt x="6" y="1"/>
                        <a:pt x="6" y="1"/>
                        <a:pt x="6" y="1"/>
                      </a:cubicBezTo>
                      <a:cubicBezTo>
                        <a:pt x="5" y="0"/>
                        <a:pt x="5" y="0"/>
                        <a:pt x="5" y="0"/>
                      </a:cubicBezTo>
                      <a:cubicBezTo>
                        <a:pt x="4" y="0"/>
                        <a:pt x="4" y="0"/>
                        <a:pt x="4" y="0"/>
                      </a:cubicBezTo>
                      <a:cubicBezTo>
                        <a:pt x="4" y="0"/>
                        <a:pt x="3" y="1"/>
                        <a:pt x="2" y="0"/>
                      </a:cubicBezTo>
                      <a:cubicBezTo>
                        <a:pt x="2" y="0"/>
                        <a:pt x="1" y="0"/>
                        <a:pt x="1" y="0"/>
                      </a:cubicBezTo>
                      <a:cubicBezTo>
                        <a:pt x="1" y="1"/>
                        <a:pt x="1" y="1"/>
                        <a:pt x="1" y="1"/>
                      </a:cubicBezTo>
                      <a:cubicBezTo>
                        <a:pt x="0" y="1"/>
                        <a:pt x="0" y="1"/>
                        <a:pt x="0" y="1"/>
                      </a:cubicBezTo>
                      <a:cubicBezTo>
                        <a:pt x="0" y="2"/>
                        <a:pt x="0" y="2"/>
                        <a:pt x="0" y="2"/>
                      </a:cubicBezTo>
                      <a:cubicBezTo>
                        <a:pt x="1" y="2"/>
                        <a:pt x="1" y="2"/>
                        <a:pt x="1" y="2"/>
                      </a:cubicBezTo>
                      <a:cubicBezTo>
                        <a:pt x="3" y="2"/>
                        <a:pt x="3" y="2"/>
                        <a:pt x="3" y="2"/>
                      </a:cubicBezTo>
                      <a:cubicBezTo>
                        <a:pt x="5" y="2"/>
                        <a:pt x="5" y="2"/>
                        <a:pt x="5" y="2"/>
                      </a:cubicBezTo>
                      <a:cubicBezTo>
                        <a:pt x="5" y="2"/>
                        <a:pt x="6" y="2"/>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28" name="Freeform 254"/>
                <p:cNvSpPr>
                  <a:spLocks/>
                </p:cNvSpPr>
                <p:nvPr/>
              </p:nvSpPr>
              <p:spPr bwMode="auto">
                <a:xfrm>
                  <a:off x="1104" y="1606"/>
                  <a:ext cx="1" cy="1"/>
                </a:xfrm>
                <a:custGeom>
                  <a:avLst/>
                  <a:gdLst>
                    <a:gd name="T0" fmla="*/ 0 w 1"/>
                    <a:gd name="T1" fmla="*/ 1 h 1"/>
                    <a:gd name="T2" fmla="*/ 0 w 1"/>
                    <a:gd name="T3" fmla="*/ 1 h 1"/>
                    <a:gd name="T4" fmla="*/ 1 w 1"/>
                    <a:gd name="T5" fmla="*/ 1 h 1"/>
                    <a:gd name="T6" fmla="*/ 1 w 1"/>
                    <a:gd name="T7" fmla="*/ 0 h 1"/>
                    <a:gd name="T8" fmla="*/ 1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lnTo>
                        <a:pt x="0" y="1"/>
                      </a:lnTo>
                      <a:lnTo>
                        <a:pt x="1" y="1"/>
                      </a:lnTo>
                      <a:lnTo>
                        <a:pt x="1" y="0"/>
                      </a:lnTo>
                      <a:lnTo>
                        <a:pt x="1"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29" name="Freeform 255"/>
                <p:cNvSpPr>
                  <a:spLocks/>
                </p:cNvSpPr>
                <p:nvPr/>
              </p:nvSpPr>
              <p:spPr bwMode="auto">
                <a:xfrm>
                  <a:off x="1107" y="1606"/>
                  <a:ext cx="1" cy="1"/>
                </a:xfrm>
                <a:custGeom>
                  <a:avLst/>
                  <a:gdLst>
                    <a:gd name="T0" fmla="*/ 1 w 1"/>
                    <a:gd name="T1" fmla="*/ 0 h 1"/>
                    <a:gd name="T2" fmla="*/ 0 w 1"/>
                    <a:gd name="T3" fmla="*/ 0 h 1"/>
                    <a:gd name="T4" fmla="*/ 0 w 1"/>
                    <a:gd name="T5" fmla="*/ 0 h 1"/>
                    <a:gd name="T6" fmla="*/ 0 w 1"/>
                    <a:gd name="T7" fmla="*/ 1 h 1"/>
                    <a:gd name="T8" fmla="*/ 0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lnTo>
                        <a:pt x="0" y="0"/>
                      </a:lnTo>
                      <a:lnTo>
                        <a:pt x="0" y="0"/>
                      </a:lnTo>
                      <a:lnTo>
                        <a:pt x="0" y="1"/>
                      </a:lnTo>
                      <a:lnTo>
                        <a:pt x="0" y="1"/>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30" name="Freeform 256"/>
                <p:cNvSpPr>
                  <a:spLocks/>
                </p:cNvSpPr>
                <p:nvPr/>
              </p:nvSpPr>
              <p:spPr bwMode="auto">
                <a:xfrm>
                  <a:off x="1110" y="1606"/>
                  <a:ext cx="1" cy="1"/>
                </a:xfrm>
                <a:custGeom>
                  <a:avLst/>
                  <a:gdLst>
                    <a:gd name="T0" fmla="*/ 0 w 1"/>
                    <a:gd name="T1" fmla="*/ 0 h 1"/>
                    <a:gd name="T2" fmla="*/ 0 w 1"/>
                    <a:gd name="T3" fmla="*/ 1 h 1"/>
                    <a:gd name="T4" fmla="*/ 0 w 1"/>
                    <a:gd name="T5" fmla="*/ 1 h 1"/>
                    <a:gd name="T6" fmla="*/ 1 w 1"/>
                    <a:gd name="T7" fmla="*/ 1 h 1"/>
                    <a:gd name="T8" fmla="*/ 1 w 1"/>
                    <a:gd name="T9" fmla="*/ 0 h 1"/>
                    <a:gd name="T10" fmla="*/ 0 w 1"/>
                    <a:gd name="T11" fmla="*/ 0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lnTo>
                        <a:pt x="0" y="1"/>
                      </a:lnTo>
                      <a:lnTo>
                        <a:pt x="0" y="1"/>
                      </a:lnTo>
                      <a:lnTo>
                        <a:pt x="1" y="1"/>
                      </a:lnTo>
                      <a:lnTo>
                        <a:pt x="1"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31" name="Freeform 257"/>
                <p:cNvSpPr>
                  <a:spLocks/>
                </p:cNvSpPr>
                <p:nvPr/>
              </p:nvSpPr>
              <p:spPr bwMode="auto">
                <a:xfrm>
                  <a:off x="1107" y="1606"/>
                  <a:ext cx="9" cy="5"/>
                </a:xfrm>
                <a:custGeom>
                  <a:avLst/>
                  <a:gdLst>
                    <a:gd name="T0" fmla="*/ 3 w 15"/>
                    <a:gd name="T1" fmla="*/ 8 h 9"/>
                    <a:gd name="T2" fmla="*/ 4 w 15"/>
                    <a:gd name="T3" fmla="*/ 7 h 9"/>
                    <a:gd name="T4" fmla="*/ 5 w 15"/>
                    <a:gd name="T5" fmla="*/ 6 h 9"/>
                    <a:gd name="T6" fmla="*/ 6 w 15"/>
                    <a:gd name="T7" fmla="*/ 5 h 9"/>
                    <a:gd name="T8" fmla="*/ 7 w 15"/>
                    <a:gd name="T9" fmla="*/ 4 h 9"/>
                    <a:gd name="T10" fmla="*/ 8 w 15"/>
                    <a:gd name="T11" fmla="*/ 4 h 9"/>
                    <a:gd name="T12" fmla="*/ 10 w 15"/>
                    <a:gd name="T13" fmla="*/ 4 h 9"/>
                    <a:gd name="T14" fmla="*/ 11 w 15"/>
                    <a:gd name="T15" fmla="*/ 3 h 9"/>
                    <a:gd name="T16" fmla="*/ 12 w 15"/>
                    <a:gd name="T17" fmla="*/ 3 h 9"/>
                    <a:gd name="T18" fmla="*/ 13 w 15"/>
                    <a:gd name="T19" fmla="*/ 2 h 9"/>
                    <a:gd name="T20" fmla="*/ 14 w 15"/>
                    <a:gd name="T21" fmla="*/ 1 h 9"/>
                    <a:gd name="T22" fmla="*/ 15 w 15"/>
                    <a:gd name="T23" fmla="*/ 0 h 9"/>
                    <a:gd name="T24" fmla="*/ 12 w 15"/>
                    <a:gd name="T25" fmla="*/ 0 h 9"/>
                    <a:gd name="T26" fmla="*/ 12 w 15"/>
                    <a:gd name="T27" fmla="*/ 1 h 9"/>
                    <a:gd name="T28" fmla="*/ 10 w 15"/>
                    <a:gd name="T29" fmla="*/ 1 h 9"/>
                    <a:gd name="T30" fmla="*/ 9 w 15"/>
                    <a:gd name="T31" fmla="*/ 1 h 9"/>
                    <a:gd name="T32" fmla="*/ 7 w 15"/>
                    <a:gd name="T33" fmla="*/ 1 h 9"/>
                    <a:gd name="T34" fmla="*/ 7 w 15"/>
                    <a:gd name="T35" fmla="*/ 2 h 9"/>
                    <a:gd name="T36" fmla="*/ 6 w 15"/>
                    <a:gd name="T37" fmla="*/ 2 h 9"/>
                    <a:gd name="T38" fmla="*/ 5 w 15"/>
                    <a:gd name="T39" fmla="*/ 3 h 9"/>
                    <a:gd name="T40" fmla="*/ 3 w 15"/>
                    <a:gd name="T41" fmla="*/ 3 h 9"/>
                    <a:gd name="T42" fmla="*/ 2 w 15"/>
                    <a:gd name="T43" fmla="*/ 4 h 9"/>
                    <a:gd name="T44" fmla="*/ 1 w 15"/>
                    <a:gd name="T45" fmla="*/ 5 h 9"/>
                    <a:gd name="T46" fmla="*/ 0 w 15"/>
                    <a:gd name="T47" fmla="*/ 6 h 9"/>
                    <a:gd name="T48" fmla="*/ 0 w 15"/>
                    <a:gd name="T49" fmla="*/ 7 h 9"/>
                    <a:gd name="T50" fmla="*/ 0 w 15"/>
                    <a:gd name="T51" fmla="*/ 9 h 9"/>
                    <a:gd name="T52" fmla="*/ 1 w 15"/>
                    <a:gd name="T53" fmla="*/ 9 h 9"/>
                    <a:gd name="T54" fmla="*/ 3 w 15"/>
                    <a:gd name="T5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 h="9">
                      <a:moveTo>
                        <a:pt x="3" y="8"/>
                      </a:moveTo>
                      <a:cubicBezTo>
                        <a:pt x="3" y="8"/>
                        <a:pt x="4" y="8"/>
                        <a:pt x="4" y="7"/>
                      </a:cubicBezTo>
                      <a:cubicBezTo>
                        <a:pt x="4" y="7"/>
                        <a:pt x="5" y="7"/>
                        <a:pt x="5" y="6"/>
                      </a:cubicBezTo>
                      <a:cubicBezTo>
                        <a:pt x="5" y="6"/>
                        <a:pt x="6" y="5"/>
                        <a:pt x="6" y="5"/>
                      </a:cubicBezTo>
                      <a:cubicBezTo>
                        <a:pt x="7" y="4"/>
                        <a:pt x="7" y="4"/>
                        <a:pt x="7" y="4"/>
                      </a:cubicBezTo>
                      <a:cubicBezTo>
                        <a:pt x="8" y="4"/>
                        <a:pt x="8" y="4"/>
                        <a:pt x="8" y="4"/>
                      </a:cubicBezTo>
                      <a:cubicBezTo>
                        <a:pt x="10" y="4"/>
                        <a:pt x="10" y="4"/>
                        <a:pt x="10" y="4"/>
                      </a:cubicBezTo>
                      <a:cubicBezTo>
                        <a:pt x="11" y="3"/>
                        <a:pt x="11" y="3"/>
                        <a:pt x="11" y="3"/>
                      </a:cubicBezTo>
                      <a:cubicBezTo>
                        <a:pt x="11" y="3"/>
                        <a:pt x="12" y="3"/>
                        <a:pt x="12" y="3"/>
                      </a:cubicBezTo>
                      <a:cubicBezTo>
                        <a:pt x="13" y="2"/>
                        <a:pt x="13" y="2"/>
                        <a:pt x="13" y="2"/>
                      </a:cubicBezTo>
                      <a:cubicBezTo>
                        <a:pt x="14" y="1"/>
                        <a:pt x="14" y="1"/>
                        <a:pt x="14" y="1"/>
                      </a:cubicBezTo>
                      <a:cubicBezTo>
                        <a:pt x="15" y="0"/>
                        <a:pt x="15" y="0"/>
                        <a:pt x="15" y="0"/>
                      </a:cubicBezTo>
                      <a:cubicBezTo>
                        <a:pt x="12" y="0"/>
                        <a:pt x="12" y="0"/>
                        <a:pt x="12" y="0"/>
                      </a:cubicBezTo>
                      <a:cubicBezTo>
                        <a:pt x="12" y="0"/>
                        <a:pt x="13" y="1"/>
                        <a:pt x="12" y="1"/>
                      </a:cubicBezTo>
                      <a:cubicBezTo>
                        <a:pt x="10" y="1"/>
                        <a:pt x="10" y="1"/>
                        <a:pt x="10" y="1"/>
                      </a:cubicBezTo>
                      <a:cubicBezTo>
                        <a:pt x="9" y="1"/>
                        <a:pt x="9" y="1"/>
                        <a:pt x="9" y="1"/>
                      </a:cubicBezTo>
                      <a:cubicBezTo>
                        <a:pt x="7" y="1"/>
                        <a:pt x="7" y="1"/>
                        <a:pt x="7" y="1"/>
                      </a:cubicBezTo>
                      <a:cubicBezTo>
                        <a:pt x="7" y="2"/>
                        <a:pt x="7" y="2"/>
                        <a:pt x="7" y="2"/>
                      </a:cubicBezTo>
                      <a:cubicBezTo>
                        <a:pt x="6" y="2"/>
                        <a:pt x="6" y="2"/>
                        <a:pt x="6" y="2"/>
                      </a:cubicBezTo>
                      <a:cubicBezTo>
                        <a:pt x="5" y="3"/>
                        <a:pt x="5" y="3"/>
                        <a:pt x="5" y="3"/>
                      </a:cubicBezTo>
                      <a:cubicBezTo>
                        <a:pt x="5" y="3"/>
                        <a:pt x="4" y="3"/>
                        <a:pt x="3" y="3"/>
                      </a:cubicBezTo>
                      <a:cubicBezTo>
                        <a:pt x="3" y="3"/>
                        <a:pt x="2" y="4"/>
                        <a:pt x="2" y="4"/>
                      </a:cubicBezTo>
                      <a:cubicBezTo>
                        <a:pt x="1" y="5"/>
                        <a:pt x="1" y="5"/>
                        <a:pt x="1" y="5"/>
                      </a:cubicBezTo>
                      <a:cubicBezTo>
                        <a:pt x="0" y="6"/>
                        <a:pt x="0" y="6"/>
                        <a:pt x="0" y="6"/>
                      </a:cubicBezTo>
                      <a:cubicBezTo>
                        <a:pt x="0" y="7"/>
                        <a:pt x="0" y="7"/>
                        <a:pt x="0" y="7"/>
                      </a:cubicBezTo>
                      <a:cubicBezTo>
                        <a:pt x="0" y="9"/>
                        <a:pt x="0" y="9"/>
                        <a:pt x="0" y="9"/>
                      </a:cubicBezTo>
                      <a:cubicBezTo>
                        <a:pt x="0" y="9"/>
                        <a:pt x="1" y="9"/>
                        <a:pt x="1" y="9"/>
                      </a:cubicBezTo>
                      <a:cubicBezTo>
                        <a:pt x="2" y="9"/>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32" name="Freeform 258"/>
                <p:cNvSpPr>
                  <a:spLocks/>
                </p:cNvSpPr>
                <p:nvPr/>
              </p:nvSpPr>
              <p:spPr bwMode="auto">
                <a:xfrm>
                  <a:off x="1104" y="1597"/>
                  <a:ext cx="1" cy="1"/>
                </a:xfrm>
                <a:custGeom>
                  <a:avLst/>
                  <a:gdLst>
                    <a:gd name="T0" fmla="*/ 1 w 1"/>
                    <a:gd name="T1" fmla="*/ 0 h 1"/>
                    <a:gd name="T2" fmla="*/ 0 w 1"/>
                    <a:gd name="T3" fmla="*/ 0 h 1"/>
                    <a:gd name="T4" fmla="*/ 0 w 1"/>
                    <a:gd name="T5" fmla="*/ 0 h 1"/>
                    <a:gd name="T6" fmla="*/ 0 w 1"/>
                    <a:gd name="T7" fmla="*/ 1 h 1"/>
                    <a:gd name="T8" fmla="*/ 0 w 1"/>
                    <a:gd name="T9" fmla="*/ 1 h 1"/>
                    <a:gd name="T10" fmla="*/ 1 w 1"/>
                    <a:gd name="T11" fmla="*/ 1 h 1"/>
                    <a:gd name="T12" fmla="*/ 1 w 1"/>
                    <a:gd name="T13" fmla="*/ 0 h 1"/>
                    <a:gd name="T14" fmla="*/ 1 w 1"/>
                    <a:gd name="T15" fmla="*/ 0 h 1"/>
                    <a:gd name="T16" fmla="*/ 1 w 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0"/>
                      </a:moveTo>
                      <a:lnTo>
                        <a:pt x="0" y="0"/>
                      </a:lnTo>
                      <a:lnTo>
                        <a:pt x="0" y="0"/>
                      </a:lnTo>
                      <a:lnTo>
                        <a:pt x="0" y="1"/>
                      </a:lnTo>
                      <a:lnTo>
                        <a:pt x="0" y="1"/>
                      </a:lnTo>
                      <a:lnTo>
                        <a:pt x="1" y="1"/>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33" name="Freeform 259"/>
                <p:cNvSpPr>
                  <a:spLocks/>
                </p:cNvSpPr>
                <p:nvPr/>
              </p:nvSpPr>
              <p:spPr bwMode="auto">
                <a:xfrm>
                  <a:off x="1106" y="1596"/>
                  <a:ext cx="0" cy="3"/>
                </a:xfrm>
                <a:custGeom>
                  <a:avLst/>
                  <a:gdLst>
                    <a:gd name="T0" fmla="*/ 1 h 3"/>
                    <a:gd name="T1" fmla="*/ 0 h 3"/>
                    <a:gd name="T2" fmla="*/ 1 h 3"/>
                    <a:gd name="T3" fmla="*/ 1 h 3"/>
                    <a:gd name="T4" fmla="*/ 2 h 3"/>
                    <a:gd name="T5" fmla="*/ 2 h 3"/>
                    <a:gd name="T6" fmla="*/ 3 h 3"/>
                    <a:gd name="T7" fmla="*/ 3 h 3"/>
                    <a:gd name="T8" fmla="*/ 2 h 3"/>
                    <a:gd name="T9" fmla="*/ 2 h 3"/>
                    <a:gd name="T10" fmla="*/ 2 h 3"/>
                    <a:gd name="T11" fmla="*/ 1 h 3"/>
                    <a:gd name="T12" fmla="*/ 1 h 3"/>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Lst>
                  <a:rect l="0" t="0" r="r" b="b"/>
                  <a:pathLst>
                    <a:path h="3">
                      <a:moveTo>
                        <a:pt x="0" y="1"/>
                      </a:moveTo>
                      <a:lnTo>
                        <a:pt x="0" y="0"/>
                      </a:lnTo>
                      <a:lnTo>
                        <a:pt x="0" y="1"/>
                      </a:lnTo>
                      <a:lnTo>
                        <a:pt x="0" y="1"/>
                      </a:lnTo>
                      <a:lnTo>
                        <a:pt x="0" y="2"/>
                      </a:lnTo>
                      <a:lnTo>
                        <a:pt x="0" y="2"/>
                      </a:lnTo>
                      <a:lnTo>
                        <a:pt x="0" y="3"/>
                      </a:lnTo>
                      <a:lnTo>
                        <a:pt x="0" y="3"/>
                      </a:lnTo>
                      <a:lnTo>
                        <a:pt x="0" y="2"/>
                      </a:lnTo>
                      <a:lnTo>
                        <a:pt x="0" y="2"/>
                      </a:lnTo>
                      <a:lnTo>
                        <a:pt x="0" y="2"/>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34" name="Freeform 260"/>
                <p:cNvSpPr>
                  <a:spLocks/>
                </p:cNvSpPr>
                <p:nvPr/>
              </p:nvSpPr>
              <p:spPr bwMode="auto">
                <a:xfrm>
                  <a:off x="1103" y="1598"/>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35" name="Rectangle 261"/>
                <p:cNvSpPr>
                  <a:spLocks noChangeArrowheads="1"/>
                </p:cNvSpPr>
                <p:nvPr/>
              </p:nvSpPr>
              <p:spPr bwMode="auto">
                <a:xfrm>
                  <a:off x="1106" y="1595"/>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36" name="Freeform 262"/>
                <p:cNvSpPr>
                  <a:spLocks/>
                </p:cNvSpPr>
                <p:nvPr/>
              </p:nvSpPr>
              <p:spPr bwMode="auto">
                <a:xfrm>
                  <a:off x="1105" y="1588"/>
                  <a:ext cx="2" cy="2"/>
                </a:xfrm>
                <a:custGeom>
                  <a:avLst/>
                  <a:gdLst>
                    <a:gd name="T0" fmla="*/ 3 w 4"/>
                    <a:gd name="T1" fmla="*/ 2 h 3"/>
                    <a:gd name="T2" fmla="*/ 3 w 4"/>
                    <a:gd name="T3" fmla="*/ 2 h 3"/>
                    <a:gd name="T4" fmla="*/ 4 w 4"/>
                    <a:gd name="T5" fmla="*/ 3 h 3"/>
                    <a:gd name="T6" fmla="*/ 4 w 4"/>
                    <a:gd name="T7" fmla="*/ 2 h 3"/>
                    <a:gd name="T8" fmla="*/ 4 w 4"/>
                    <a:gd name="T9" fmla="*/ 1 h 3"/>
                    <a:gd name="T10" fmla="*/ 3 w 4"/>
                    <a:gd name="T11" fmla="*/ 1 h 3"/>
                    <a:gd name="T12" fmla="*/ 3 w 4"/>
                    <a:gd name="T13" fmla="*/ 0 h 3"/>
                    <a:gd name="T14" fmla="*/ 2 w 4"/>
                    <a:gd name="T15" fmla="*/ 0 h 3"/>
                    <a:gd name="T16" fmla="*/ 1 w 4"/>
                    <a:gd name="T17" fmla="*/ 0 h 3"/>
                    <a:gd name="T18" fmla="*/ 0 w 4"/>
                    <a:gd name="T19" fmla="*/ 1 h 3"/>
                    <a:gd name="T20" fmla="*/ 0 w 4"/>
                    <a:gd name="T21" fmla="*/ 2 h 3"/>
                    <a:gd name="T22" fmla="*/ 1 w 4"/>
                    <a:gd name="T23" fmla="*/ 2 h 3"/>
                    <a:gd name="T24" fmla="*/ 1 w 4"/>
                    <a:gd name="T25" fmla="*/ 2 h 3"/>
                    <a:gd name="T26" fmla="*/ 1 w 4"/>
                    <a:gd name="T27" fmla="*/ 2 h 3"/>
                    <a:gd name="T28" fmla="*/ 2 w 4"/>
                    <a:gd name="T29" fmla="*/ 1 h 3"/>
                    <a:gd name="T30" fmla="*/ 2 w 4"/>
                    <a:gd name="T31" fmla="*/ 2 h 3"/>
                    <a:gd name="T32" fmla="*/ 2 w 4"/>
                    <a:gd name="T33" fmla="*/ 2 h 3"/>
                    <a:gd name="T34" fmla="*/ 2 w 4"/>
                    <a:gd name="T35" fmla="*/ 2 h 3"/>
                    <a:gd name="T36" fmla="*/ 2 w 4"/>
                    <a:gd name="T37" fmla="*/ 2 h 3"/>
                    <a:gd name="T38" fmla="*/ 2 w 4"/>
                    <a:gd name="T39" fmla="*/ 1 h 3"/>
                    <a:gd name="T40" fmla="*/ 3 w 4"/>
                    <a:gd name="T4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 h="3">
                      <a:moveTo>
                        <a:pt x="3" y="2"/>
                      </a:moveTo>
                      <a:cubicBezTo>
                        <a:pt x="3" y="2"/>
                        <a:pt x="3" y="2"/>
                        <a:pt x="3" y="2"/>
                      </a:cubicBezTo>
                      <a:cubicBezTo>
                        <a:pt x="3" y="2"/>
                        <a:pt x="3" y="3"/>
                        <a:pt x="4" y="3"/>
                      </a:cubicBezTo>
                      <a:cubicBezTo>
                        <a:pt x="4" y="3"/>
                        <a:pt x="4" y="2"/>
                        <a:pt x="4" y="2"/>
                      </a:cubicBezTo>
                      <a:cubicBezTo>
                        <a:pt x="4" y="2"/>
                        <a:pt x="4" y="2"/>
                        <a:pt x="4" y="1"/>
                      </a:cubicBezTo>
                      <a:cubicBezTo>
                        <a:pt x="3" y="1"/>
                        <a:pt x="3" y="1"/>
                        <a:pt x="3" y="1"/>
                      </a:cubicBezTo>
                      <a:cubicBezTo>
                        <a:pt x="3" y="0"/>
                        <a:pt x="3" y="0"/>
                        <a:pt x="3" y="0"/>
                      </a:cubicBezTo>
                      <a:cubicBezTo>
                        <a:pt x="2" y="0"/>
                        <a:pt x="2" y="0"/>
                        <a:pt x="2" y="0"/>
                      </a:cubicBezTo>
                      <a:cubicBezTo>
                        <a:pt x="1" y="0"/>
                        <a:pt x="1" y="0"/>
                        <a:pt x="1" y="0"/>
                      </a:cubicBezTo>
                      <a:cubicBezTo>
                        <a:pt x="0" y="1"/>
                        <a:pt x="0" y="1"/>
                        <a:pt x="0" y="1"/>
                      </a:cubicBezTo>
                      <a:cubicBezTo>
                        <a:pt x="0" y="1"/>
                        <a:pt x="0" y="2"/>
                        <a:pt x="0" y="2"/>
                      </a:cubicBezTo>
                      <a:cubicBezTo>
                        <a:pt x="0" y="2"/>
                        <a:pt x="1" y="2"/>
                        <a:pt x="1" y="2"/>
                      </a:cubicBezTo>
                      <a:cubicBezTo>
                        <a:pt x="1" y="2"/>
                        <a:pt x="1" y="2"/>
                        <a:pt x="1" y="2"/>
                      </a:cubicBezTo>
                      <a:cubicBezTo>
                        <a:pt x="1" y="2"/>
                        <a:pt x="1" y="2"/>
                        <a:pt x="1" y="2"/>
                      </a:cubicBezTo>
                      <a:cubicBezTo>
                        <a:pt x="1" y="2"/>
                        <a:pt x="1" y="1"/>
                        <a:pt x="2" y="1"/>
                      </a:cubicBezTo>
                      <a:cubicBezTo>
                        <a:pt x="2" y="2"/>
                        <a:pt x="2" y="2"/>
                        <a:pt x="2" y="2"/>
                      </a:cubicBezTo>
                      <a:cubicBezTo>
                        <a:pt x="2" y="2"/>
                        <a:pt x="2" y="2"/>
                        <a:pt x="2" y="2"/>
                      </a:cubicBezTo>
                      <a:cubicBezTo>
                        <a:pt x="2" y="2"/>
                        <a:pt x="2" y="3"/>
                        <a:pt x="2" y="2"/>
                      </a:cubicBezTo>
                      <a:cubicBezTo>
                        <a:pt x="2" y="2"/>
                        <a:pt x="2" y="2"/>
                        <a:pt x="2" y="2"/>
                      </a:cubicBezTo>
                      <a:cubicBezTo>
                        <a:pt x="2" y="2"/>
                        <a:pt x="2" y="1"/>
                        <a:pt x="2" y="1"/>
                      </a:cubicBezTo>
                      <a:cubicBezTo>
                        <a:pt x="3" y="1"/>
                        <a:pt x="3"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37" name="Freeform 263"/>
                <p:cNvSpPr>
                  <a:spLocks/>
                </p:cNvSpPr>
                <p:nvPr/>
              </p:nvSpPr>
              <p:spPr bwMode="auto">
                <a:xfrm>
                  <a:off x="1095" y="1581"/>
                  <a:ext cx="16" cy="19"/>
                </a:xfrm>
                <a:custGeom>
                  <a:avLst/>
                  <a:gdLst>
                    <a:gd name="T0" fmla="*/ 3 w 27"/>
                    <a:gd name="T1" fmla="*/ 10 h 32"/>
                    <a:gd name="T2" fmla="*/ 2 w 27"/>
                    <a:gd name="T3" fmla="*/ 13 h 32"/>
                    <a:gd name="T4" fmla="*/ 1 w 27"/>
                    <a:gd name="T5" fmla="*/ 16 h 32"/>
                    <a:gd name="T6" fmla="*/ 0 w 27"/>
                    <a:gd name="T7" fmla="*/ 19 h 32"/>
                    <a:gd name="T8" fmla="*/ 1 w 27"/>
                    <a:gd name="T9" fmla="*/ 23 h 32"/>
                    <a:gd name="T10" fmla="*/ 3 w 27"/>
                    <a:gd name="T11" fmla="*/ 27 h 32"/>
                    <a:gd name="T12" fmla="*/ 2 w 27"/>
                    <a:gd name="T13" fmla="*/ 30 h 32"/>
                    <a:gd name="T14" fmla="*/ 3 w 27"/>
                    <a:gd name="T15" fmla="*/ 31 h 32"/>
                    <a:gd name="T16" fmla="*/ 4 w 27"/>
                    <a:gd name="T17" fmla="*/ 32 h 32"/>
                    <a:gd name="T18" fmla="*/ 7 w 27"/>
                    <a:gd name="T19" fmla="*/ 31 h 32"/>
                    <a:gd name="T20" fmla="*/ 6 w 27"/>
                    <a:gd name="T21" fmla="*/ 27 h 32"/>
                    <a:gd name="T22" fmla="*/ 6 w 27"/>
                    <a:gd name="T23" fmla="*/ 24 h 32"/>
                    <a:gd name="T24" fmla="*/ 6 w 27"/>
                    <a:gd name="T25" fmla="*/ 20 h 32"/>
                    <a:gd name="T26" fmla="*/ 9 w 27"/>
                    <a:gd name="T27" fmla="*/ 19 h 32"/>
                    <a:gd name="T28" fmla="*/ 9 w 27"/>
                    <a:gd name="T29" fmla="*/ 23 h 32"/>
                    <a:gd name="T30" fmla="*/ 11 w 27"/>
                    <a:gd name="T31" fmla="*/ 25 h 32"/>
                    <a:gd name="T32" fmla="*/ 12 w 27"/>
                    <a:gd name="T33" fmla="*/ 28 h 32"/>
                    <a:gd name="T34" fmla="*/ 14 w 27"/>
                    <a:gd name="T35" fmla="*/ 26 h 32"/>
                    <a:gd name="T36" fmla="*/ 17 w 27"/>
                    <a:gd name="T37" fmla="*/ 25 h 32"/>
                    <a:gd name="T38" fmla="*/ 15 w 27"/>
                    <a:gd name="T39" fmla="*/ 23 h 32"/>
                    <a:gd name="T40" fmla="*/ 15 w 27"/>
                    <a:gd name="T41" fmla="*/ 20 h 32"/>
                    <a:gd name="T42" fmla="*/ 12 w 27"/>
                    <a:gd name="T43" fmla="*/ 17 h 32"/>
                    <a:gd name="T44" fmla="*/ 10 w 27"/>
                    <a:gd name="T45" fmla="*/ 16 h 32"/>
                    <a:gd name="T46" fmla="*/ 12 w 27"/>
                    <a:gd name="T47" fmla="*/ 15 h 32"/>
                    <a:gd name="T48" fmla="*/ 13 w 27"/>
                    <a:gd name="T49" fmla="*/ 14 h 32"/>
                    <a:gd name="T50" fmla="*/ 15 w 27"/>
                    <a:gd name="T51" fmla="*/ 14 h 32"/>
                    <a:gd name="T52" fmla="*/ 16 w 27"/>
                    <a:gd name="T53" fmla="*/ 13 h 32"/>
                    <a:gd name="T54" fmla="*/ 16 w 27"/>
                    <a:gd name="T55" fmla="*/ 13 h 32"/>
                    <a:gd name="T56" fmla="*/ 16 w 27"/>
                    <a:gd name="T57" fmla="*/ 12 h 32"/>
                    <a:gd name="T58" fmla="*/ 18 w 27"/>
                    <a:gd name="T59" fmla="*/ 11 h 32"/>
                    <a:gd name="T60" fmla="*/ 19 w 27"/>
                    <a:gd name="T61" fmla="*/ 12 h 32"/>
                    <a:gd name="T62" fmla="*/ 18 w 27"/>
                    <a:gd name="T63" fmla="*/ 10 h 32"/>
                    <a:gd name="T64" fmla="*/ 17 w 27"/>
                    <a:gd name="T65" fmla="*/ 11 h 32"/>
                    <a:gd name="T66" fmla="*/ 14 w 27"/>
                    <a:gd name="T67" fmla="*/ 11 h 32"/>
                    <a:gd name="T68" fmla="*/ 13 w 27"/>
                    <a:gd name="T69" fmla="*/ 12 h 32"/>
                    <a:gd name="T70" fmla="*/ 11 w 27"/>
                    <a:gd name="T71" fmla="*/ 12 h 32"/>
                    <a:gd name="T72" fmla="*/ 10 w 27"/>
                    <a:gd name="T73" fmla="*/ 13 h 32"/>
                    <a:gd name="T74" fmla="*/ 8 w 27"/>
                    <a:gd name="T75" fmla="*/ 14 h 32"/>
                    <a:gd name="T76" fmla="*/ 7 w 27"/>
                    <a:gd name="T77" fmla="*/ 13 h 32"/>
                    <a:gd name="T78" fmla="*/ 7 w 27"/>
                    <a:gd name="T79" fmla="*/ 12 h 32"/>
                    <a:gd name="T80" fmla="*/ 5 w 27"/>
                    <a:gd name="T81" fmla="*/ 10 h 32"/>
                    <a:gd name="T82" fmla="*/ 5 w 27"/>
                    <a:gd name="T83" fmla="*/ 7 h 32"/>
                    <a:gd name="T84" fmla="*/ 8 w 27"/>
                    <a:gd name="T85" fmla="*/ 5 h 32"/>
                    <a:gd name="T86" fmla="*/ 11 w 27"/>
                    <a:gd name="T87" fmla="*/ 5 h 32"/>
                    <a:gd name="T88" fmla="*/ 12 w 27"/>
                    <a:gd name="T89" fmla="*/ 5 h 32"/>
                    <a:gd name="T90" fmla="*/ 17 w 27"/>
                    <a:gd name="T91" fmla="*/ 5 h 32"/>
                    <a:gd name="T92" fmla="*/ 21 w 27"/>
                    <a:gd name="T93" fmla="*/ 6 h 32"/>
                    <a:gd name="T94" fmla="*/ 24 w 27"/>
                    <a:gd name="T95" fmla="*/ 5 h 32"/>
                    <a:gd name="T96" fmla="*/ 26 w 27"/>
                    <a:gd name="T97" fmla="*/ 3 h 32"/>
                    <a:gd name="T98" fmla="*/ 26 w 27"/>
                    <a:gd name="T99" fmla="*/ 0 h 32"/>
                    <a:gd name="T100" fmla="*/ 25 w 27"/>
                    <a:gd name="T101" fmla="*/ 1 h 32"/>
                    <a:gd name="T102" fmla="*/ 24 w 27"/>
                    <a:gd name="T103" fmla="*/ 2 h 32"/>
                    <a:gd name="T104" fmla="*/ 21 w 27"/>
                    <a:gd name="T105" fmla="*/ 4 h 32"/>
                    <a:gd name="T106" fmla="*/ 19 w 27"/>
                    <a:gd name="T107" fmla="*/ 4 h 32"/>
                    <a:gd name="T108" fmla="*/ 16 w 27"/>
                    <a:gd name="T109" fmla="*/ 3 h 32"/>
                    <a:gd name="T110" fmla="*/ 12 w 27"/>
                    <a:gd name="T111" fmla="*/ 3 h 32"/>
                    <a:gd name="T112" fmla="*/ 9 w 27"/>
                    <a:gd name="T113" fmla="*/ 2 h 32"/>
                    <a:gd name="T114" fmla="*/ 8 w 27"/>
                    <a:gd name="T115" fmla="*/ 2 h 32"/>
                    <a:gd name="T116" fmla="*/ 8 w 27"/>
                    <a:gd name="T117" fmla="*/ 4 h 32"/>
                    <a:gd name="T118" fmla="*/ 4 w 27"/>
                    <a:gd name="T11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2">
                      <a:moveTo>
                        <a:pt x="4" y="7"/>
                      </a:moveTo>
                      <a:cubicBezTo>
                        <a:pt x="4" y="10"/>
                        <a:pt x="4" y="10"/>
                        <a:pt x="4" y="10"/>
                      </a:cubicBezTo>
                      <a:cubicBezTo>
                        <a:pt x="3" y="10"/>
                        <a:pt x="3" y="10"/>
                        <a:pt x="3" y="10"/>
                      </a:cubicBezTo>
                      <a:cubicBezTo>
                        <a:pt x="2" y="11"/>
                        <a:pt x="2" y="11"/>
                        <a:pt x="2" y="11"/>
                      </a:cubicBezTo>
                      <a:cubicBezTo>
                        <a:pt x="2" y="12"/>
                        <a:pt x="2" y="12"/>
                        <a:pt x="2" y="12"/>
                      </a:cubicBezTo>
                      <a:cubicBezTo>
                        <a:pt x="2" y="13"/>
                        <a:pt x="2" y="13"/>
                        <a:pt x="2" y="13"/>
                      </a:cubicBezTo>
                      <a:cubicBezTo>
                        <a:pt x="2" y="14"/>
                        <a:pt x="2" y="14"/>
                        <a:pt x="2" y="14"/>
                      </a:cubicBezTo>
                      <a:cubicBezTo>
                        <a:pt x="2" y="15"/>
                        <a:pt x="2" y="15"/>
                        <a:pt x="2" y="15"/>
                      </a:cubicBezTo>
                      <a:cubicBezTo>
                        <a:pt x="1" y="16"/>
                        <a:pt x="1" y="16"/>
                        <a:pt x="1" y="16"/>
                      </a:cubicBezTo>
                      <a:cubicBezTo>
                        <a:pt x="1" y="17"/>
                        <a:pt x="1" y="17"/>
                        <a:pt x="1" y="17"/>
                      </a:cubicBezTo>
                      <a:cubicBezTo>
                        <a:pt x="0" y="18"/>
                        <a:pt x="0" y="18"/>
                        <a:pt x="0" y="18"/>
                      </a:cubicBezTo>
                      <a:cubicBezTo>
                        <a:pt x="0" y="19"/>
                        <a:pt x="0" y="19"/>
                        <a:pt x="0" y="19"/>
                      </a:cubicBezTo>
                      <a:cubicBezTo>
                        <a:pt x="0" y="19"/>
                        <a:pt x="0" y="19"/>
                        <a:pt x="0" y="20"/>
                      </a:cubicBezTo>
                      <a:cubicBezTo>
                        <a:pt x="0" y="21"/>
                        <a:pt x="0" y="22"/>
                        <a:pt x="0" y="22"/>
                      </a:cubicBezTo>
                      <a:cubicBezTo>
                        <a:pt x="1" y="23"/>
                        <a:pt x="1" y="23"/>
                        <a:pt x="1" y="23"/>
                      </a:cubicBezTo>
                      <a:cubicBezTo>
                        <a:pt x="2" y="22"/>
                        <a:pt x="2" y="22"/>
                        <a:pt x="2" y="22"/>
                      </a:cubicBezTo>
                      <a:cubicBezTo>
                        <a:pt x="2" y="22"/>
                        <a:pt x="3" y="23"/>
                        <a:pt x="3" y="23"/>
                      </a:cubicBezTo>
                      <a:cubicBezTo>
                        <a:pt x="3" y="24"/>
                        <a:pt x="3" y="27"/>
                        <a:pt x="3" y="27"/>
                      </a:cubicBezTo>
                      <a:cubicBezTo>
                        <a:pt x="3" y="28"/>
                        <a:pt x="3" y="28"/>
                        <a:pt x="3" y="28"/>
                      </a:cubicBezTo>
                      <a:cubicBezTo>
                        <a:pt x="2" y="28"/>
                        <a:pt x="2" y="29"/>
                        <a:pt x="2" y="29"/>
                      </a:cubicBezTo>
                      <a:cubicBezTo>
                        <a:pt x="2" y="29"/>
                        <a:pt x="2" y="29"/>
                        <a:pt x="2" y="30"/>
                      </a:cubicBezTo>
                      <a:cubicBezTo>
                        <a:pt x="2" y="30"/>
                        <a:pt x="2" y="30"/>
                        <a:pt x="2" y="30"/>
                      </a:cubicBezTo>
                      <a:cubicBezTo>
                        <a:pt x="2" y="31"/>
                        <a:pt x="2" y="31"/>
                        <a:pt x="2" y="31"/>
                      </a:cubicBezTo>
                      <a:cubicBezTo>
                        <a:pt x="3" y="31"/>
                        <a:pt x="3" y="31"/>
                        <a:pt x="3" y="31"/>
                      </a:cubicBezTo>
                      <a:cubicBezTo>
                        <a:pt x="3" y="31"/>
                        <a:pt x="3" y="31"/>
                        <a:pt x="3" y="31"/>
                      </a:cubicBezTo>
                      <a:cubicBezTo>
                        <a:pt x="3" y="31"/>
                        <a:pt x="3" y="31"/>
                        <a:pt x="3" y="31"/>
                      </a:cubicBezTo>
                      <a:cubicBezTo>
                        <a:pt x="4" y="32"/>
                        <a:pt x="4" y="32"/>
                        <a:pt x="4" y="32"/>
                      </a:cubicBezTo>
                      <a:cubicBezTo>
                        <a:pt x="4" y="32"/>
                        <a:pt x="4" y="32"/>
                        <a:pt x="5" y="31"/>
                      </a:cubicBezTo>
                      <a:cubicBezTo>
                        <a:pt x="5" y="31"/>
                        <a:pt x="6" y="32"/>
                        <a:pt x="6" y="31"/>
                      </a:cubicBezTo>
                      <a:cubicBezTo>
                        <a:pt x="6" y="31"/>
                        <a:pt x="7" y="31"/>
                        <a:pt x="7" y="31"/>
                      </a:cubicBezTo>
                      <a:cubicBezTo>
                        <a:pt x="7" y="30"/>
                        <a:pt x="6" y="29"/>
                        <a:pt x="6" y="29"/>
                      </a:cubicBezTo>
                      <a:cubicBezTo>
                        <a:pt x="6" y="28"/>
                        <a:pt x="6" y="28"/>
                        <a:pt x="6" y="28"/>
                      </a:cubicBezTo>
                      <a:cubicBezTo>
                        <a:pt x="6" y="28"/>
                        <a:pt x="5" y="27"/>
                        <a:pt x="6" y="27"/>
                      </a:cubicBezTo>
                      <a:cubicBezTo>
                        <a:pt x="7" y="27"/>
                        <a:pt x="7" y="26"/>
                        <a:pt x="7" y="26"/>
                      </a:cubicBezTo>
                      <a:cubicBezTo>
                        <a:pt x="6" y="25"/>
                        <a:pt x="6" y="25"/>
                        <a:pt x="6" y="25"/>
                      </a:cubicBezTo>
                      <a:cubicBezTo>
                        <a:pt x="6" y="24"/>
                        <a:pt x="6" y="24"/>
                        <a:pt x="6" y="24"/>
                      </a:cubicBezTo>
                      <a:cubicBezTo>
                        <a:pt x="6" y="23"/>
                        <a:pt x="6" y="23"/>
                        <a:pt x="6" y="23"/>
                      </a:cubicBezTo>
                      <a:cubicBezTo>
                        <a:pt x="6" y="21"/>
                        <a:pt x="6" y="21"/>
                        <a:pt x="6" y="21"/>
                      </a:cubicBezTo>
                      <a:cubicBezTo>
                        <a:pt x="6" y="20"/>
                        <a:pt x="6" y="20"/>
                        <a:pt x="6" y="20"/>
                      </a:cubicBezTo>
                      <a:cubicBezTo>
                        <a:pt x="7" y="19"/>
                        <a:pt x="7" y="19"/>
                        <a:pt x="7" y="19"/>
                      </a:cubicBezTo>
                      <a:cubicBezTo>
                        <a:pt x="8" y="19"/>
                        <a:pt x="8" y="19"/>
                        <a:pt x="8" y="19"/>
                      </a:cubicBezTo>
                      <a:cubicBezTo>
                        <a:pt x="9" y="19"/>
                        <a:pt x="9" y="19"/>
                        <a:pt x="9" y="19"/>
                      </a:cubicBezTo>
                      <a:cubicBezTo>
                        <a:pt x="9" y="20"/>
                        <a:pt x="9" y="20"/>
                        <a:pt x="9" y="20"/>
                      </a:cubicBezTo>
                      <a:cubicBezTo>
                        <a:pt x="9" y="22"/>
                        <a:pt x="9" y="22"/>
                        <a:pt x="9" y="22"/>
                      </a:cubicBezTo>
                      <a:cubicBezTo>
                        <a:pt x="9" y="23"/>
                        <a:pt x="9" y="23"/>
                        <a:pt x="9" y="23"/>
                      </a:cubicBezTo>
                      <a:cubicBezTo>
                        <a:pt x="9" y="24"/>
                        <a:pt x="9" y="24"/>
                        <a:pt x="9" y="24"/>
                      </a:cubicBezTo>
                      <a:cubicBezTo>
                        <a:pt x="11" y="24"/>
                        <a:pt x="11" y="24"/>
                        <a:pt x="11" y="24"/>
                      </a:cubicBezTo>
                      <a:cubicBezTo>
                        <a:pt x="11" y="25"/>
                        <a:pt x="11" y="25"/>
                        <a:pt x="11" y="25"/>
                      </a:cubicBezTo>
                      <a:cubicBezTo>
                        <a:pt x="11" y="26"/>
                        <a:pt x="11" y="26"/>
                        <a:pt x="11" y="26"/>
                      </a:cubicBezTo>
                      <a:cubicBezTo>
                        <a:pt x="11" y="27"/>
                        <a:pt x="11" y="27"/>
                        <a:pt x="11" y="27"/>
                      </a:cubicBezTo>
                      <a:cubicBezTo>
                        <a:pt x="12" y="28"/>
                        <a:pt x="12" y="28"/>
                        <a:pt x="12" y="28"/>
                      </a:cubicBezTo>
                      <a:cubicBezTo>
                        <a:pt x="12" y="28"/>
                        <a:pt x="12" y="28"/>
                        <a:pt x="12" y="28"/>
                      </a:cubicBezTo>
                      <a:cubicBezTo>
                        <a:pt x="14" y="27"/>
                        <a:pt x="14" y="27"/>
                        <a:pt x="14" y="27"/>
                      </a:cubicBezTo>
                      <a:cubicBezTo>
                        <a:pt x="14" y="26"/>
                        <a:pt x="14" y="26"/>
                        <a:pt x="14" y="26"/>
                      </a:cubicBezTo>
                      <a:cubicBezTo>
                        <a:pt x="16" y="26"/>
                        <a:pt x="16" y="26"/>
                        <a:pt x="16" y="26"/>
                      </a:cubicBezTo>
                      <a:cubicBezTo>
                        <a:pt x="17" y="26"/>
                        <a:pt x="17" y="26"/>
                        <a:pt x="17" y="26"/>
                      </a:cubicBezTo>
                      <a:cubicBezTo>
                        <a:pt x="17" y="26"/>
                        <a:pt x="17" y="25"/>
                        <a:pt x="17" y="25"/>
                      </a:cubicBezTo>
                      <a:cubicBezTo>
                        <a:pt x="16" y="25"/>
                        <a:pt x="16" y="25"/>
                        <a:pt x="16" y="25"/>
                      </a:cubicBezTo>
                      <a:cubicBezTo>
                        <a:pt x="15" y="24"/>
                        <a:pt x="15" y="24"/>
                        <a:pt x="15" y="24"/>
                      </a:cubicBezTo>
                      <a:cubicBezTo>
                        <a:pt x="15" y="23"/>
                        <a:pt x="15" y="23"/>
                        <a:pt x="15" y="23"/>
                      </a:cubicBezTo>
                      <a:cubicBezTo>
                        <a:pt x="15" y="22"/>
                        <a:pt x="15" y="22"/>
                        <a:pt x="15" y="22"/>
                      </a:cubicBezTo>
                      <a:cubicBezTo>
                        <a:pt x="15" y="21"/>
                        <a:pt x="15" y="21"/>
                        <a:pt x="15" y="21"/>
                      </a:cubicBezTo>
                      <a:cubicBezTo>
                        <a:pt x="15" y="20"/>
                        <a:pt x="15" y="20"/>
                        <a:pt x="15" y="20"/>
                      </a:cubicBezTo>
                      <a:cubicBezTo>
                        <a:pt x="14" y="19"/>
                        <a:pt x="14" y="19"/>
                        <a:pt x="14" y="19"/>
                      </a:cubicBezTo>
                      <a:cubicBezTo>
                        <a:pt x="14" y="19"/>
                        <a:pt x="13" y="18"/>
                        <a:pt x="13" y="18"/>
                      </a:cubicBezTo>
                      <a:cubicBezTo>
                        <a:pt x="13" y="18"/>
                        <a:pt x="12" y="17"/>
                        <a:pt x="12" y="17"/>
                      </a:cubicBezTo>
                      <a:cubicBezTo>
                        <a:pt x="12" y="17"/>
                        <a:pt x="12" y="17"/>
                        <a:pt x="12" y="17"/>
                      </a:cubicBezTo>
                      <a:cubicBezTo>
                        <a:pt x="11" y="16"/>
                        <a:pt x="11" y="16"/>
                        <a:pt x="11" y="16"/>
                      </a:cubicBezTo>
                      <a:cubicBezTo>
                        <a:pt x="11" y="16"/>
                        <a:pt x="10" y="17"/>
                        <a:pt x="10" y="16"/>
                      </a:cubicBezTo>
                      <a:cubicBezTo>
                        <a:pt x="10" y="15"/>
                        <a:pt x="10" y="15"/>
                        <a:pt x="10" y="15"/>
                      </a:cubicBezTo>
                      <a:cubicBezTo>
                        <a:pt x="11" y="15"/>
                        <a:pt x="11" y="15"/>
                        <a:pt x="11" y="15"/>
                      </a:cubicBezTo>
                      <a:cubicBezTo>
                        <a:pt x="11" y="15"/>
                        <a:pt x="12" y="15"/>
                        <a:pt x="12" y="15"/>
                      </a:cubicBezTo>
                      <a:cubicBezTo>
                        <a:pt x="12" y="15"/>
                        <a:pt x="12" y="15"/>
                        <a:pt x="13" y="15"/>
                      </a:cubicBezTo>
                      <a:cubicBezTo>
                        <a:pt x="13" y="15"/>
                        <a:pt x="13" y="15"/>
                        <a:pt x="13" y="15"/>
                      </a:cubicBezTo>
                      <a:cubicBezTo>
                        <a:pt x="13" y="15"/>
                        <a:pt x="13" y="15"/>
                        <a:pt x="13" y="14"/>
                      </a:cubicBezTo>
                      <a:cubicBezTo>
                        <a:pt x="13" y="14"/>
                        <a:pt x="13" y="14"/>
                        <a:pt x="14" y="14"/>
                      </a:cubicBezTo>
                      <a:cubicBezTo>
                        <a:pt x="14" y="14"/>
                        <a:pt x="14" y="14"/>
                        <a:pt x="14" y="14"/>
                      </a:cubicBezTo>
                      <a:cubicBezTo>
                        <a:pt x="14" y="14"/>
                        <a:pt x="14" y="14"/>
                        <a:pt x="15" y="14"/>
                      </a:cubicBezTo>
                      <a:cubicBezTo>
                        <a:pt x="15" y="14"/>
                        <a:pt x="15" y="14"/>
                        <a:pt x="15" y="14"/>
                      </a:cubicBezTo>
                      <a:cubicBezTo>
                        <a:pt x="15" y="14"/>
                        <a:pt x="15" y="14"/>
                        <a:pt x="15" y="14"/>
                      </a:cubicBezTo>
                      <a:cubicBezTo>
                        <a:pt x="15" y="14"/>
                        <a:pt x="15" y="13"/>
                        <a:pt x="16" y="13"/>
                      </a:cubicBezTo>
                      <a:cubicBezTo>
                        <a:pt x="16" y="13"/>
                        <a:pt x="16" y="13"/>
                        <a:pt x="16" y="13"/>
                      </a:cubicBezTo>
                      <a:cubicBezTo>
                        <a:pt x="16" y="13"/>
                        <a:pt x="16" y="13"/>
                        <a:pt x="16" y="13"/>
                      </a:cubicBezTo>
                      <a:cubicBezTo>
                        <a:pt x="16" y="13"/>
                        <a:pt x="16" y="13"/>
                        <a:pt x="16" y="13"/>
                      </a:cubicBezTo>
                      <a:cubicBezTo>
                        <a:pt x="16" y="13"/>
                        <a:pt x="16" y="13"/>
                        <a:pt x="16" y="13"/>
                      </a:cubicBezTo>
                      <a:cubicBezTo>
                        <a:pt x="16" y="12"/>
                        <a:pt x="16" y="12"/>
                        <a:pt x="16" y="12"/>
                      </a:cubicBezTo>
                      <a:cubicBezTo>
                        <a:pt x="16" y="12"/>
                        <a:pt x="16" y="12"/>
                        <a:pt x="16" y="12"/>
                      </a:cubicBezTo>
                      <a:cubicBezTo>
                        <a:pt x="17" y="12"/>
                        <a:pt x="17" y="12"/>
                        <a:pt x="17" y="12"/>
                      </a:cubicBezTo>
                      <a:cubicBezTo>
                        <a:pt x="17" y="12"/>
                        <a:pt x="17" y="11"/>
                        <a:pt x="17" y="11"/>
                      </a:cubicBezTo>
                      <a:cubicBezTo>
                        <a:pt x="18" y="11"/>
                        <a:pt x="18" y="11"/>
                        <a:pt x="18" y="11"/>
                      </a:cubicBezTo>
                      <a:cubicBezTo>
                        <a:pt x="18" y="11"/>
                        <a:pt x="18" y="11"/>
                        <a:pt x="18" y="11"/>
                      </a:cubicBezTo>
                      <a:cubicBezTo>
                        <a:pt x="18" y="12"/>
                        <a:pt x="18" y="12"/>
                        <a:pt x="19" y="12"/>
                      </a:cubicBezTo>
                      <a:cubicBezTo>
                        <a:pt x="19" y="12"/>
                        <a:pt x="19" y="12"/>
                        <a:pt x="19" y="12"/>
                      </a:cubicBezTo>
                      <a:cubicBezTo>
                        <a:pt x="19" y="11"/>
                        <a:pt x="19" y="11"/>
                        <a:pt x="19" y="11"/>
                      </a:cubicBezTo>
                      <a:cubicBezTo>
                        <a:pt x="19" y="11"/>
                        <a:pt x="19" y="10"/>
                        <a:pt x="19" y="10"/>
                      </a:cubicBezTo>
                      <a:cubicBezTo>
                        <a:pt x="19" y="10"/>
                        <a:pt x="18" y="10"/>
                        <a:pt x="18" y="10"/>
                      </a:cubicBezTo>
                      <a:cubicBezTo>
                        <a:pt x="18" y="10"/>
                        <a:pt x="18" y="10"/>
                        <a:pt x="18" y="10"/>
                      </a:cubicBezTo>
                      <a:cubicBezTo>
                        <a:pt x="18" y="10"/>
                        <a:pt x="18" y="10"/>
                        <a:pt x="18" y="10"/>
                      </a:cubicBezTo>
                      <a:cubicBezTo>
                        <a:pt x="17" y="10"/>
                        <a:pt x="17" y="11"/>
                        <a:pt x="17" y="11"/>
                      </a:cubicBezTo>
                      <a:cubicBezTo>
                        <a:pt x="16" y="11"/>
                        <a:pt x="16" y="11"/>
                        <a:pt x="16" y="11"/>
                      </a:cubicBezTo>
                      <a:cubicBezTo>
                        <a:pt x="16" y="11"/>
                        <a:pt x="15" y="11"/>
                        <a:pt x="15" y="11"/>
                      </a:cubicBezTo>
                      <a:cubicBezTo>
                        <a:pt x="15" y="11"/>
                        <a:pt x="15" y="10"/>
                        <a:pt x="14" y="11"/>
                      </a:cubicBezTo>
                      <a:cubicBezTo>
                        <a:pt x="14" y="11"/>
                        <a:pt x="14" y="11"/>
                        <a:pt x="14" y="11"/>
                      </a:cubicBezTo>
                      <a:cubicBezTo>
                        <a:pt x="14" y="11"/>
                        <a:pt x="14" y="11"/>
                        <a:pt x="13" y="11"/>
                      </a:cubicBezTo>
                      <a:cubicBezTo>
                        <a:pt x="13" y="11"/>
                        <a:pt x="13" y="12"/>
                        <a:pt x="13" y="12"/>
                      </a:cubicBezTo>
                      <a:cubicBezTo>
                        <a:pt x="12" y="12"/>
                        <a:pt x="12" y="12"/>
                        <a:pt x="12" y="12"/>
                      </a:cubicBezTo>
                      <a:cubicBezTo>
                        <a:pt x="12" y="11"/>
                        <a:pt x="12" y="11"/>
                        <a:pt x="12" y="11"/>
                      </a:cubicBezTo>
                      <a:cubicBezTo>
                        <a:pt x="11" y="12"/>
                        <a:pt x="11" y="12"/>
                        <a:pt x="11" y="12"/>
                      </a:cubicBezTo>
                      <a:cubicBezTo>
                        <a:pt x="11" y="12"/>
                        <a:pt x="11" y="12"/>
                        <a:pt x="10" y="12"/>
                      </a:cubicBezTo>
                      <a:cubicBezTo>
                        <a:pt x="10" y="12"/>
                        <a:pt x="10" y="12"/>
                        <a:pt x="10" y="12"/>
                      </a:cubicBezTo>
                      <a:cubicBezTo>
                        <a:pt x="10" y="12"/>
                        <a:pt x="10" y="13"/>
                        <a:pt x="10" y="13"/>
                      </a:cubicBezTo>
                      <a:cubicBezTo>
                        <a:pt x="10" y="13"/>
                        <a:pt x="9" y="13"/>
                        <a:pt x="9" y="13"/>
                      </a:cubicBezTo>
                      <a:cubicBezTo>
                        <a:pt x="9" y="14"/>
                        <a:pt x="9" y="14"/>
                        <a:pt x="9" y="14"/>
                      </a:cubicBezTo>
                      <a:cubicBezTo>
                        <a:pt x="9" y="14"/>
                        <a:pt x="8" y="14"/>
                        <a:pt x="8" y="14"/>
                      </a:cubicBezTo>
                      <a:cubicBezTo>
                        <a:pt x="8" y="14"/>
                        <a:pt x="8" y="14"/>
                        <a:pt x="7" y="14"/>
                      </a:cubicBezTo>
                      <a:cubicBezTo>
                        <a:pt x="7" y="13"/>
                        <a:pt x="7" y="13"/>
                        <a:pt x="7" y="13"/>
                      </a:cubicBezTo>
                      <a:cubicBezTo>
                        <a:pt x="7" y="13"/>
                        <a:pt x="7" y="13"/>
                        <a:pt x="7" y="13"/>
                      </a:cubicBezTo>
                      <a:cubicBezTo>
                        <a:pt x="7" y="13"/>
                        <a:pt x="7" y="12"/>
                        <a:pt x="7" y="12"/>
                      </a:cubicBezTo>
                      <a:cubicBezTo>
                        <a:pt x="7" y="12"/>
                        <a:pt x="7" y="12"/>
                        <a:pt x="7" y="12"/>
                      </a:cubicBezTo>
                      <a:cubicBezTo>
                        <a:pt x="7" y="12"/>
                        <a:pt x="7" y="12"/>
                        <a:pt x="7" y="12"/>
                      </a:cubicBezTo>
                      <a:cubicBezTo>
                        <a:pt x="7" y="12"/>
                        <a:pt x="6" y="12"/>
                        <a:pt x="6" y="11"/>
                      </a:cubicBezTo>
                      <a:cubicBezTo>
                        <a:pt x="5" y="11"/>
                        <a:pt x="5" y="11"/>
                        <a:pt x="5" y="11"/>
                      </a:cubicBezTo>
                      <a:cubicBezTo>
                        <a:pt x="5" y="10"/>
                        <a:pt x="5" y="10"/>
                        <a:pt x="5" y="10"/>
                      </a:cubicBezTo>
                      <a:cubicBezTo>
                        <a:pt x="5" y="9"/>
                        <a:pt x="5" y="9"/>
                        <a:pt x="5" y="9"/>
                      </a:cubicBezTo>
                      <a:cubicBezTo>
                        <a:pt x="5" y="8"/>
                        <a:pt x="5" y="8"/>
                        <a:pt x="5" y="8"/>
                      </a:cubicBezTo>
                      <a:cubicBezTo>
                        <a:pt x="5" y="7"/>
                        <a:pt x="5" y="7"/>
                        <a:pt x="5" y="7"/>
                      </a:cubicBezTo>
                      <a:cubicBezTo>
                        <a:pt x="6" y="6"/>
                        <a:pt x="6" y="6"/>
                        <a:pt x="6" y="6"/>
                      </a:cubicBezTo>
                      <a:cubicBezTo>
                        <a:pt x="7" y="5"/>
                        <a:pt x="7" y="5"/>
                        <a:pt x="7" y="5"/>
                      </a:cubicBezTo>
                      <a:cubicBezTo>
                        <a:pt x="8" y="5"/>
                        <a:pt x="8" y="5"/>
                        <a:pt x="8" y="5"/>
                      </a:cubicBezTo>
                      <a:cubicBezTo>
                        <a:pt x="9" y="5"/>
                        <a:pt x="9" y="5"/>
                        <a:pt x="9" y="5"/>
                      </a:cubicBezTo>
                      <a:cubicBezTo>
                        <a:pt x="9" y="5"/>
                        <a:pt x="9" y="5"/>
                        <a:pt x="9" y="5"/>
                      </a:cubicBezTo>
                      <a:cubicBezTo>
                        <a:pt x="11" y="5"/>
                        <a:pt x="11" y="5"/>
                        <a:pt x="11" y="5"/>
                      </a:cubicBezTo>
                      <a:cubicBezTo>
                        <a:pt x="12" y="5"/>
                        <a:pt x="12" y="5"/>
                        <a:pt x="12" y="5"/>
                      </a:cubicBezTo>
                      <a:cubicBezTo>
                        <a:pt x="12" y="5"/>
                        <a:pt x="12" y="5"/>
                        <a:pt x="12" y="5"/>
                      </a:cubicBezTo>
                      <a:cubicBezTo>
                        <a:pt x="12" y="5"/>
                        <a:pt x="12" y="5"/>
                        <a:pt x="12" y="5"/>
                      </a:cubicBezTo>
                      <a:cubicBezTo>
                        <a:pt x="13" y="5"/>
                        <a:pt x="14" y="5"/>
                        <a:pt x="14" y="5"/>
                      </a:cubicBezTo>
                      <a:cubicBezTo>
                        <a:pt x="16" y="5"/>
                        <a:pt x="16" y="5"/>
                        <a:pt x="16" y="5"/>
                      </a:cubicBezTo>
                      <a:cubicBezTo>
                        <a:pt x="17" y="5"/>
                        <a:pt x="17" y="5"/>
                        <a:pt x="17" y="5"/>
                      </a:cubicBezTo>
                      <a:cubicBezTo>
                        <a:pt x="17" y="6"/>
                        <a:pt x="17" y="6"/>
                        <a:pt x="17" y="6"/>
                      </a:cubicBezTo>
                      <a:cubicBezTo>
                        <a:pt x="18" y="6"/>
                        <a:pt x="18" y="6"/>
                        <a:pt x="18" y="6"/>
                      </a:cubicBezTo>
                      <a:cubicBezTo>
                        <a:pt x="21" y="6"/>
                        <a:pt x="21" y="6"/>
                        <a:pt x="21" y="6"/>
                      </a:cubicBezTo>
                      <a:cubicBezTo>
                        <a:pt x="22" y="6"/>
                        <a:pt x="22" y="6"/>
                        <a:pt x="22" y="6"/>
                      </a:cubicBezTo>
                      <a:cubicBezTo>
                        <a:pt x="23" y="6"/>
                        <a:pt x="23" y="6"/>
                        <a:pt x="23" y="6"/>
                      </a:cubicBezTo>
                      <a:cubicBezTo>
                        <a:pt x="24" y="5"/>
                        <a:pt x="24" y="5"/>
                        <a:pt x="24" y="5"/>
                      </a:cubicBezTo>
                      <a:cubicBezTo>
                        <a:pt x="25" y="4"/>
                        <a:pt x="25" y="4"/>
                        <a:pt x="25" y="4"/>
                      </a:cubicBezTo>
                      <a:cubicBezTo>
                        <a:pt x="26" y="4"/>
                        <a:pt x="26" y="4"/>
                        <a:pt x="26" y="4"/>
                      </a:cubicBezTo>
                      <a:cubicBezTo>
                        <a:pt x="26" y="3"/>
                        <a:pt x="26" y="3"/>
                        <a:pt x="26" y="3"/>
                      </a:cubicBezTo>
                      <a:cubicBezTo>
                        <a:pt x="26" y="1"/>
                        <a:pt x="26" y="1"/>
                        <a:pt x="26" y="1"/>
                      </a:cubicBezTo>
                      <a:cubicBezTo>
                        <a:pt x="27" y="1"/>
                        <a:pt x="27" y="1"/>
                        <a:pt x="27" y="1"/>
                      </a:cubicBezTo>
                      <a:cubicBezTo>
                        <a:pt x="26" y="0"/>
                        <a:pt x="26" y="0"/>
                        <a:pt x="26" y="0"/>
                      </a:cubicBezTo>
                      <a:cubicBezTo>
                        <a:pt x="25" y="1"/>
                        <a:pt x="25" y="1"/>
                        <a:pt x="25" y="1"/>
                      </a:cubicBezTo>
                      <a:cubicBezTo>
                        <a:pt x="25" y="1"/>
                        <a:pt x="25" y="1"/>
                        <a:pt x="25" y="1"/>
                      </a:cubicBezTo>
                      <a:cubicBezTo>
                        <a:pt x="25" y="1"/>
                        <a:pt x="25" y="1"/>
                        <a:pt x="25" y="1"/>
                      </a:cubicBezTo>
                      <a:cubicBezTo>
                        <a:pt x="24" y="1"/>
                        <a:pt x="24" y="2"/>
                        <a:pt x="24" y="2"/>
                      </a:cubicBezTo>
                      <a:cubicBezTo>
                        <a:pt x="24" y="2"/>
                        <a:pt x="24" y="2"/>
                        <a:pt x="24" y="2"/>
                      </a:cubicBezTo>
                      <a:cubicBezTo>
                        <a:pt x="24" y="2"/>
                        <a:pt x="24" y="2"/>
                        <a:pt x="24" y="2"/>
                      </a:cubicBezTo>
                      <a:cubicBezTo>
                        <a:pt x="24" y="3"/>
                        <a:pt x="23" y="3"/>
                        <a:pt x="23" y="3"/>
                      </a:cubicBezTo>
                      <a:cubicBezTo>
                        <a:pt x="23" y="3"/>
                        <a:pt x="22" y="3"/>
                        <a:pt x="22" y="3"/>
                      </a:cubicBezTo>
                      <a:cubicBezTo>
                        <a:pt x="22" y="4"/>
                        <a:pt x="22" y="4"/>
                        <a:pt x="21" y="4"/>
                      </a:cubicBezTo>
                      <a:cubicBezTo>
                        <a:pt x="21" y="4"/>
                        <a:pt x="21" y="4"/>
                        <a:pt x="20" y="4"/>
                      </a:cubicBezTo>
                      <a:cubicBezTo>
                        <a:pt x="20" y="4"/>
                        <a:pt x="20" y="4"/>
                        <a:pt x="19" y="4"/>
                      </a:cubicBezTo>
                      <a:cubicBezTo>
                        <a:pt x="19" y="4"/>
                        <a:pt x="19" y="4"/>
                        <a:pt x="19" y="4"/>
                      </a:cubicBezTo>
                      <a:cubicBezTo>
                        <a:pt x="19" y="4"/>
                        <a:pt x="18" y="3"/>
                        <a:pt x="18" y="3"/>
                      </a:cubicBezTo>
                      <a:cubicBezTo>
                        <a:pt x="18" y="3"/>
                        <a:pt x="18" y="3"/>
                        <a:pt x="17" y="3"/>
                      </a:cubicBezTo>
                      <a:cubicBezTo>
                        <a:pt x="16" y="3"/>
                        <a:pt x="16" y="3"/>
                        <a:pt x="16" y="3"/>
                      </a:cubicBezTo>
                      <a:cubicBezTo>
                        <a:pt x="15" y="3"/>
                        <a:pt x="15" y="3"/>
                        <a:pt x="15" y="3"/>
                      </a:cubicBezTo>
                      <a:cubicBezTo>
                        <a:pt x="13" y="3"/>
                        <a:pt x="13" y="3"/>
                        <a:pt x="13" y="3"/>
                      </a:cubicBezTo>
                      <a:cubicBezTo>
                        <a:pt x="12" y="3"/>
                        <a:pt x="12" y="3"/>
                        <a:pt x="12" y="3"/>
                      </a:cubicBezTo>
                      <a:cubicBezTo>
                        <a:pt x="11" y="2"/>
                        <a:pt x="11" y="2"/>
                        <a:pt x="11" y="2"/>
                      </a:cubicBezTo>
                      <a:cubicBezTo>
                        <a:pt x="10" y="2"/>
                        <a:pt x="10" y="2"/>
                        <a:pt x="10" y="2"/>
                      </a:cubicBezTo>
                      <a:cubicBezTo>
                        <a:pt x="9" y="2"/>
                        <a:pt x="9" y="2"/>
                        <a:pt x="9" y="2"/>
                      </a:cubicBezTo>
                      <a:cubicBezTo>
                        <a:pt x="9" y="2"/>
                        <a:pt x="9" y="2"/>
                        <a:pt x="9" y="2"/>
                      </a:cubicBezTo>
                      <a:cubicBezTo>
                        <a:pt x="8" y="2"/>
                        <a:pt x="8" y="2"/>
                        <a:pt x="8" y="2"/>
                      </a:cubicBezTo>
                      <a:cubicBezTo>
                        <a:pt x="8" y="2"/>
                        <a:pt x="8" y="2"/>
                        <a:pt x="8" y="2"/>
                      </a:cubicBezTo>
                      <a:cubicBezTo>
                        <a:pt x="8" y="2"/>
                        <a:pt x="8" y="2"/>
                        <a:pt x="8" y="3"/>
                      </a:cubicBezTo>
                      <a:cubicBezTo>
                        <a:pt x="8" y="3"/>
                        <a:pt x="8" y="3"/>
                        <a:pt x="8" y="3"/>
                      </a:cubicBezTo>
                      <a:cubicBezTo>
                        <a:pt x="8" y="3"/>
                        <a:pt x="8" y="3"/>
                        <a:pt x="8" y="4"/>
                      </a:cubicBezTo>
                      <a:cubicBezTo>
                        <a:pt x="8" y="4"/>
                        <a:pt x="7" y="4"/>
                        <a:pt x="7" y="4"/>
                      </a:cubicBezTo>
                      <a:cubicBezTo>
                        <a:pt x="7" y="4"/>
                        <a:pt x="6" y="4"/>
                        <a:pt x="6" y="4"/>
                      </a:cubicBezTo>
                      <a:cubicBezTo>
                        <a:pt x="4" y="6"/>
                        <a:pt x="4" y="6"/>
                        <a:pt x="4" y="6"/>
                      </a:cubicBezTo>
                      <a:lnTo>
                        <a:pt x="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38" name="Freeform 264"/>
                <p:cNvSpPr>
                  <a:spLocks/>
                </p:cNvSpPr>
                <p:nvPr/>
              </p:nvSpPr>
              <p:spPr bwMode="auto">
                <a:xfrm>
                  <a:off x="1106" y="1612"/>
                  <a:ext cx="1" cy="1"/>
                </a:xfrm>
                <a:custGeom>
                  <a:avLst/>
                  <a:gdLst>
                    <a:gd name="T0" fmla="*/ 0 w 2"/>
                    <a:gd name="T1" fmla="*/ 1 h 1"/>
                    <a:gd name="T2" fmla="*/ 0 w 2"/>
                    <a:gd name="T3" fmla="*/ 1 h 1"/>
                    <a:gd name="T4" fmla="*/ 1 w 2"/>
                    <a:gd name="T5" fmla="*/ 1 h 1"/>
                    <a:gd name="T6" fmla="*/ 1 w 2"/>
                    <a:gd name="T7" fmla="*/ 1 h 1"/>
                    <a:gd name="T8" fmla="*/ 2 w 2"/>
                    <a:gd name="T9" fmla="*/ 0 h 1"/>
                    <a:gd name="T10" fmla="*/ 2 w 2"/>
                    <a:gd name="T11" fmla="*/ 0 h 1"/>
                    <a:gd name="T12" fmla="*/ 1 w 2"/>
                    <a:gd name="T13" fmla="*/ 0 h 1"/>
                    <a:gd name="T14" fmla="*/ 1 w 2"/>
                    <a:gd name="T15" fmla="*/ 0 h 1"/>
                    <a:gd name="T16" fmla="*/ 1 w 2"/>
                    <a:gd name="T17" fmla="*/ 0 h 1"/>
                    <a:gd name="T18" fmla="*/ 0 w 2"/>
                    <a:gd name="T19" fmla="*/ 0 h 1"/>
                    <a:gd name="T20" fmla="*/ 0 w 2"/>
                    <a:gd name="T21" fmla="*/ 1 h 1"/>
                    <a:gd name="T22" fmla="*/ 0 w 2"/>
                    <a:gd name="T23"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1">
                      <a:moveTo>
                        <a:pt x="0" y="1"/>
                      </a:moveTo>
                      <a:cubicBezTo>
                        <a:pt x="0" y="1"/>
                        <a:pt x="0" y="1"/>
                        <a:pt x="0" y="1"/>
                      </a:cubicBezTo>
                      <a:cubicBezTo>
                        <a:pt x="0" y="1"/>
                        <a:pt x="1" y="1"/>
                        <a:pt x="1" y="1"/>
                      </a:cubicBezTo>
                      <a:cubicBezTo>
                        <a:pt x="1" y="1"/>
                        <a:pt x="1" y="1"/>
                        <a:pt x="1" y="1"/>
                      </a:cubicBezTo>
                      <a:cubicBezTo>
                        <a:pt x="1" y="0"/>
                        <a:pt x="1" y="0"/>
                        <a:pt x="2" y="0"/>
                      </a:cubicBezTo>
                      <a:cubicBezTo>
                        <a:pt x="2" y="0"/>
                        <a:pt x="2" y="0"/>
                        <a:pt x="2" y="0"/>
                      </a:cubicBezTo>
                      <a:cubicBezTo>
                        <a:pt x="1" y="0"/>
                        <a:pt x="1" y="0"/>
                        <a:pt x="1" y="0"/>
                      </a:cubicBezTo>
                      <a:cubicBezTo>
                        <a:pt x="1" y="0"/>
                        <a:pt x="1" y="0"/>
                        <a:pt x="1" y="0"/>
                      </a:cubicBezTo>
                      <a:cubicBezTo>
                        <a:pt x="1" y="0"/>
                        <a:pt x="1" y="0"/>
                        <a:pt x="1" y="0"/>
                      </a:cubicBezTo>
                      <a:cubicBezTo>
                        <a:pt x="1" y="0"/>
                        <a:pt x="0" y="0"/>
                        <a:pt x="0" y="0"/>
                      </a:cubicBezTo>
                      <a:cubicBezTo>
                        <a:pt x="0" y="0"/>
                        <a:pt x="0"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39" name="Freeform 265"/>
                <p:cNvSpPr>
                  <a:spLocks/>
                </p:cNvSpPr>
                <p:nvPr/>
              </p:nvSpPr>
              <p:spPr bwMode="auto">
                <a:xfrm>
                  <a:off x="1114" y="1564"/>
                  <a:ext cx="0" cy="0"/>
                </a:xfrm>
                <a:custGeom>
                  <a:avLst/>
                  <a:gdLst>
                    <a:gd name="T0" fmla="*/ 1 h 1"/>
                    <a:gd name="T1" fmla="*/ 0 h 1"/>
                  </a:gdLst>
                  <a:ahLst/>
                  <a:cxnLst>
                    <a:cxn ang="0">
                      <a:pos x="0" y="T0"/>
                    </a:cxn>
                    <a:cxn ang="0">
                      <a:pos x="0" y="T1"/>
                    </a:cxn>
                  </a:cxnLst>
                  <a:rect l="0" t="0" r="r" b="b"/>
                  <a:pathLst>
                    <a:path h="1">
                      <a:moveTo>
                        <a:pt x="0" y="1"/>
                      </a:moveTo>
                      <a:cubicBezTo>
                        <a:pt x="0" y="1"/>
                        <a:pt x="0" y="0"/>
                        <a:pt x="0" y="0"/>
                      </a:cubicBezTo>
                    </a:path>
                  </a:pathLst>
                </a:custGeom>
                <a:grpFill/>
                <a:ln w="0" cap="rnd">
                  <a:solidFill>
                    <a:srgbClr val="00ADD9"/>
                  </a:solidFill>
                  <a:prstDash val="solid"/>
                  <a:round/>
                  <a:headEnd/>
                  <a:tailEnd/>
                </a:ln>
                <a:extLst/>
              </p:spPr>
              <p:txBody>
                <a:bodyPr vert="horz" wrap="square" lIns="76180" tIns="38090" rIns="76180" bIns="38090" numCol="1" anchor="t" anchorCtr="0" compatLnSpc="1">
                  <a:prstTxWarp prst="textNoShape">
                    <a:avLst/>
                  </a:prstTxWarp>
                </a:bodyPr>
                <a:lstStyle/>
                <a:p>
                  <a:endParaRPr lang="en-US" sz="1500"/>
                </a:p>
              </p:txBody>
            </p:sp>
            <p:sp>
              <p:nvSpPr>
                <p:cNvPr id="240" name="Freeform 266"/>
                <p:cNvSpPr>
                  <a:spLocks/>
                </p:cNvSpPr>
                <p:nvPr/>
              </p:nvSpPr>
              <p:spPr bwMode="auto">
                <a:xfrm>
                  <a:off x="1103" y="1561"/>
                  <a:ext cx="11" cy="10"/>
                </a:xfrm>
                <a:custGeom>
                  <a:avLst/>
                  <a:gdLst>
                    <a:gd name="T0" fmla="*/ 15 w 19"/>
                    <a:gd name="T1" fmla="*/ 0 h 18"/>
                    <a:gd name="T2" fmla="*/ 15 w 19"/>
                    <a:gd name="T3" fmla="*/ 1 h 18"/>
                    <a:gd name="T4" fmla="*/ 15 w 19"/>
                    <a:gd name="T5" fmla="*/ 3 h 18"/>
                    <a:gd name="T6" fmla="*/ 14 w 19"/>
                    <a:gd name="T7" fmla="*/ 4 h 18"/>
                    <a:gd name="T8" fmla="*/ 12 w 19"/>
                    <a:gd name="T9" fmla="*/ 4 h 18"/>
                    <a:gd name="T10" fmla="*/ 12 w 19"/>
                    <a:gd name="T11" fmla="*/ 5 h 18"/>
                    <a:gd name="T12" fmla="*/ 11 w 19"/>
                    <a:gd name="T13" fmla="*/ 5 h 18"/>
                    <a:gd name="T14" fmla="*/ 9 w 19"/>
                    <a:gd name="T15" fmla="*/ 7 h 18"/>
                    <a:gd name="T16" fmla="*/ 8 w 19"/>
                    <a:gd name="T17" fmla="*/ 6 h 18"/>
                    <a:gd name="T18" fmla="*/ 7 w 19"/>
                    <a:gd name="T19" fmla="*/ 5 h 18"/>
                    <a:gd name="T20" fmla="*/ 5 w 19"/>
                    <a:gd name="T21" fmla="*/ 5 h 18"/>
                    <a:gd name="T22" fmla="*/ 5 w 19"/>
                    <a:gd name="T23" fmla="*/ 6 h 18"/>
                    <a:gd name="T24" fmla="*/ 3 w 19"/>
                    <a:gd name="T25" fmla="*/ 7 h 18"/>
                    <a:gd name="T26" fmla="*/ 1 w 19"/>
                    <a:gd name="T27" fmla="*/ 7 h 18"/>
                    <a:gd name="T28" fmla="*/ 1 w 19"/>
                    <a:gd name="T29" fmla="*/ 9 h 18"/>
                    <a:gd name="T30" fmla="*/ 0 w 19"/>
                    <a:gd name="T31" fmla="*/ 10 h 18"/>
                    <a:gd name="T32" fmla="*/ 0 w 19"/>
                    <a:gd name="T33" fmla="*/ 11 h 18"/>
                    <a:gd name="T34" fmla="*/ 1 w 19"/>
                    <a:gd name="T35" fmla="*/ 11 h 18"/>
                    <a:gd name="T36" fmla="*/ 2 w 19"/>
                    <a:gd name="T37" fmla="*/ 10 h 18"/>
                    <a:gd name="T38" fmla="*/ 2 w 19"/>
                    <a:gd name="T39" fmla="*/ 8 h 18"/>
                    <a:gd name="T40" fmla="*/ 4 w 19"/>
                    <a:gd name="T41" fmla="*/ 9 h 18"/>
                    <a:gd name="T42" fmla="*/ 4 w 19"/>
                    <a:gd name="T43" fmla="*/ 9 h 18"/>
                    <a:gd name="T44" fmla="*/ 5 w 19"/>
                    <a:gd name="T45" fmla="*/ 9 h 18"/>
                    <a:gd name="T46" fmla="*/ 7 w 19"/>
                    <a:gd name="T47" fmla="*/ 10 h 18"/>
                    <a:gd name="T48" fmla="*/ 6 w 19"/>
                    <a:gd name="T49" fmla="*/ 8 h 18"/>
                    <a:gd name="T50" fmla="*/ 7 w 19"/>
                    <a:gd name="T51" fmla="*/ 8 h 18"/>
                    <a:gd name="T52" fmla="*/ 9 w 19"/>
                    <a:gd name="T53" fmla="*/ 9 h 18"/>
                    <a:gd name="T54" fmla="*/ 9 w 19"/>
                    <a:gd name="T55" fmla="*/ 10 h 18"/>
                    <a:gd name="T56" fmla="*/ 9 w 19"/>
                    <a:gd name="T57" fmla="*/ 11 h 18"/>
                    <a:gd name="T58" fmla="*/ 9 w 19"/>
                    <a:gd name="T59" fmla="*/ 12 h 18"/>
                    <a:gd name="T60" fmla="*/ 9 w 19"/>
                    <a:gd name="T61" fmla="*/ 14 h 18"/>
                    <a:gd name="T62" fmla="*/ 10 w 19"/>
                    <a:gd name="T63" fmla="*/ 15 h 18"/>
                    <a:gd name="T64" fmla="*/ 11 w 19"/>
                    <a:gd name="T65" fmla="*/ 16 h 18"/>
                    <a:gd name="T66" fmla="*/ 13 w 19"/>
                    <a:gd name="T67" fmla="*/ 16 h 18"/>
                    <a:gd name="T68" fmla="*/ 14 w 19"/>
                    <a:gd name="T69" fmla="*/ 16 h 18"/>
                    <a:gd name="T70" fmla="*/ 14 w 19"/>
                    <a:gd name="T71" fmla="*/ 17 h 18"/>
                    <a:gd name="T72" fmla="*/ 15 w 19"/>
                    <a:gd name="T73" fmla="*/ 17 h 18"/>
                    <a:gd name="T74" fmla="*/ 16 w 19"/>
                    <a:gd name="T75" fmla="*/ 16 h 18"/>
                    <a:gd name="T76" fmla="*/ 15 w 19"/>
                    <a:gd name="T77" fmla="*/ 14 h 18"/>
                    <a:gd name="T78" fmla="*/ 15 w 19"/>
                    <a:gd name="T79" fmla="*/ 13 h 18"/>
                    <a:gd name="T80" fmla="*/ 15 w 19"/>
                    <a:gd name="T81" fmla="*/ 12 h 18"/>
                    <a:gd name="T82" fmla="*/ 16 w 19"/>
                    <a:gd name="T83" fmla="*/ 10 h 18"/>
                    <a:gd name="T84" fmla="*/ 17 w 19"/>
                    <a:gd name="T85" fmla="*/ 11 h 18"/>
                    <a:gd name="T86" fmla="*/ 17 w 19"/>
                    <a:gd name="T87" fmla="*/ 13 h 18"/>
                    <a:gd name="T88" fmla="*/ 18 w 19"/>
                    <a:gd name="T89" fmla="*/ 14 h 18"/>
                    <a:gd name="T90" fmla="*/ 18 w 19"/>
                    <a:gd name="T91" fmla="*/ 14 h 18"/>
                    <a:gd name="T92" fmla="*/ 19 w 19"/>
                    <a:gd name="T93" fmla="*/ 12 h 18"/>
                    <a:gd name="T94" fmla="*/ 19 w 19"/>
                    <a:gd name="T95" fmla="*/ 10 h 18"/>
                    <a:gd name="T96" fmla="*/ 19 w 19"/>
                    <a:gd name="T97" fmla="*/ 8 h 18"/>
                    <a:gd name="T98" fmla="*/ 19 w 19"/>
                    <a:gd name="T99" fmla="*/ 6 h 18"/>
                    <a:gd name="T100" fmla="*/ 18 w 19"/>
                    <a:gd name="T101" fmla="*/ 4 h 18"/>
                    <a:gd name="T102" fmla="*/ 18 w 19"/>
                    <a:gd name="T103" fmla="*/ 2 h 18"/>
                    <a:gd name="T104" fmla="*/ 16 w 19"/>
                    <a:gd name="T10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 h="18">
                      <a:moveTo>
                        <a:pt x="16" y="0"/>
                      </a:moveTo>
                      <a:cubicBezTo>
                        <a:pt x="16" y="0"/>
                        <a:pt x="16" y="0"/>
                        <a:pt x="15" y="0"/>
                      </a:cubicBezTo>
                      <a:cubicBezTo>
                        <a:pt x="15" y="0"/>
                        <a:pt x="15" y="0"/>
                        <a:pt x="15" y="0"/>
                      </a:cubicBezTo>
                      <a:cubicBezTo>
                        <a:pt x="15" y="0"/>
                        <a:pt x="15" y="1"/>
                        <a:pt x="15" y="1"/>
                      </a:cubicBezTo>
                      <a:cubicBezTo>
                        <a:pt x="15" y="2"/>
                        <a:pt x="15" y="2"/>
                        <a:pt x="15" y="3"/>
                      </a:cubicBezTo>
                      <a:cubicBezTo>
                        <a:pt x="15" y="3"/>
                        <a:pt x="15" y="3"/>
                        <a:pt x="15" y="3"/>
                      </a:cubicBezTo>
                      <a:cubicBezTo>
                        <a:pt x="14" y="3"/>
                        <a:pt x="14" y="3"/>
                        <a:pt x="14" y="3"/>
                      </a:cubicBezTo>
                      <a:cubicBezTo>
                        <a:pt x="14" y="4"/>
                        <a:pt x="14" y="4"/>
                        <a:pt x="14" y="4"/>
                      </a:cubicBezTo>
                      <a:cubicBezTo>
                        <a:pt x="13" y="4"/>
                        <a:pt x="13" y="4"/>
                        <a:pt x="13" y="4"/>
                      </a:cubicBezTo>
                      <a:cubicBezTo>
                        <a:pt x="13" y="4"/>
                        <a:pt x="13" y="4"/>
                        <a:pt x="12" y="4"/>
                      </a:cubicBezTo>
                      <a:cubicBezTo>
                        <a:pt x="12" y="4"/>
                        <a:pt x="12" y="4"/>
                        <a:pt x="12" y="4"/>
                      </a:cubicBezTo>
                      <a:cubicBezTo>
                        <a:pt x="12" y="5"/>
                        <a:pt x="12" y="5"/>
                        <a:pt x="12" y="5"/>
                      </a:cubicBezTo>
                      <a:cubicBezTo>
                        <a:pt x="12" y="5"/>
                        <a:pt x="12" y="5"/>
                        <a:pt x="11" y="5"/>
                      </a:cubicBezTo>
                      <a:cubicBezTo>
                        <a:pt x="11" y="5"/>
                        <a:pt x="11" y="5"/>
                        <a:pt x="11" y="5"/>
                      </a:cubicBezTo>
                      <a:cubicBezTo>
                        <a:pt x="10" y="6"/>
                        <a:pt x="10" y="6"/>
                        <a:pt x="10" y="6"/>
                      </a:cubicBezTo>
                      <a:cubicBezTo>
                        <a:pt x="10" y="6"/>
                        <a:pt x="10" y="6"/>
                        <a:pt x="9" y="7"/>
                      </a:cubicBezTo>
                      <a:cubicBezTo>
                        <a:pt x="9" y="7"/>
                        <a:pt x="8" y="7"/>
                        <a:pt x="8" y="7"/>
                      </a:cubicBezTo>
                      <a:cubicBezTo>
                        <a:pt x="8" y="6"/>
                        <a:pt x="8" y="6"/>
                        <a:pt x="8" y="6"/>
                      </a:cubicBezTo>
                      <a:cubicBezTo>
                        <a:pt x="8" y="5"/>
                        <a:pt x="8" y="5"/>
                        <a:pt x="8" y="5"/>
                      </a:cubicBezTo>
                      <a:cubicBezTo>
                        <a:pt x="7" y="5"/>
                        <a:pt x="7" y="5"/>
                        <a:pt x="7" y="5"/>
                      </a:cubicBezTo>
                      <a:cubicBezTo>
                        <a:pt x="6" y="5"/>
                        <a:pt x="6" y="5"/>
                        <a:pt x="6" y="5"/>
                      </a:cubicBezTo>
                      <a:cubicBezTo>
                        <a:pt x="5" y="5"/>
                        <a:pt x="5" y="5"/>
                        <a:pt x="5" y="5"/>
                      </a:cubicBezTo>
                      <a:cubicBezTo>
                        <a:pt x="5" y="5"/>
                        <a:pt x="5" y="5"/>
                        <a:pt x="5" y="6"/>
                      </a:cubicBezTo>
                      <a:cubicBezTo>
                        <a:pt x="4" y="6"/>
                        <a:pt x="5" y="6"/>
                        <a:pt x="5" y="6"/>
                      </a:cubicBezTo>
                      <a:cubicBezTo>
                        <a:pt x="4" y="7"/>
                        <a:pt x="4" y="7"/>
                        <a:pt x="4" y="7"/>
                      </a:cubicBezTo>
                      <a:cubicBezTo>
                        <a:pt x="3" y="7"/>
                        <a:pt x="3" y="7"/>
                        <a:pt x="3" y="7"/>
                      </a:cubicBezTo>
                      <a:cubicBezTo>
                        <a:pt x="3" y="7"/>
                        <a:pt x="2" y="7"/>
                        <a:pt x="2" y="7"/>
                      </a:cubicBezTo>
                      <a:cubicBezTo>
                        <a:pt x="2" y="7"/>
                        <a:pt x="2" y="7"/>
                        <a:pt x="1" y="7"/>
                      </a:cubicBezTo>
                      <a:cubicBezTo>
                        <a:pt x="1" y="8"/>
                        <a:pt x="1" y="8"/>
                        <a:pt x="1" y="8"/>
                      </a:cubicBezTo>
                      <a:cubicBezTo>
                        <a:pt x="1" y="8"/>
                        <a:pt x="1" y="9"/>
                        <a:pt x="1" y="9"/>
                      </a:cubicBezTo>
                      <a:cubicBezTo>
                        <a:pt x="1" y="9"/>
                        <a:pt x="1" y="9"/>
                        <a:pt x="1" y="9"/>
                      </a:cubicBezTo>
                      <a:cubicBezTo>
                        <a:pt x="0" y="10"/>
                        <a:pt x="0" y="10"/>
                        <a:pt x="0" y="10"/>
                      </a:cubicBezTo>
                      <a:cubicBezTo>
                        <a:pt x="0" y="10"/>
                        <a:pt x="0" y="10"/>
                        <a:pt x="0" y="10"/>
                      </a:cubicBezTo>
                      <a:cubicBezTo>
                        <a:pt x="0" y="11"/>
                        <a:pt x="0" y="11"/>
                        <a:pt x="0" y="11"/>
                      </a:cubicBezTo>
                      <a:cubicBezTo>
                        <a:pt x="1" y="12"/>
                        <a:pt x="1" y="12"/>
                        <a:pt x="1" y="12"/>
                      </a:cubicBezTo>
                      <a:cubicBezTo>
                        <a:pt x="1" y="11"/>
                        <a:pt x="1" y="11"/>
                        <a:pt x="1" y="11"/>
                      </a:cubicBezTo>
                      <a:cubicBezTo>
                        <a:pt x="1" y="10"/>
                        <a:pt x="1" y="10"/>
                        <a:pt x="1" y="10"/>
                      </a:cubicBezTo>
                      <a:cubicBezTo>
                        <a:pt x="2" y="10"/>
                        <a:pt x="2" y="10"/>
                        <a:pt x="2" y="10"/>
                      </a:cubicBezTo>
                      <a:cubicBezTo>
                        <a:pt x="2" y="9"/>
                        <a:pt x="2" y="9"/>
                        <a:pt x="2" y="9"/>
                      </a:cubicBezTo>
                      <a:cubicBezTo>
                        <a:pt x="2" y="9"/>
                        <a:pt x="2" y="9"/>
                        <a:pt x="2" y="8"/>
                      </a:cubicBezTo>
                      <a:cubicBezTo>
                        <a:pt x="3" y="7"/>
                        <a:pt x="3" y="8"/>
                        <a:pt x="3" y="8"/>
                      </a:cubicBezTo>
                      <a:cubicBezTo>
                        <a:pt x="4" y="9"/>
                        <a:pt x="4" y="9"/>
                        <a:pt x="4" y="9"/>
                      </a:cubicBezTo>
                      <a:cubicBezTo>
                        <a:pt x="4" y="9"/>
                        <a:pt x="4" y="9"/>
                        <a:pt x="4" y="9"/>
                      </a:cubicBezTo>
                      <a:cubicBezTo>
                        <a:pt x="4" y="10"/>
                        <a:pt x="4" y="9"/>
                        <a:pt x="4" y="9"/>
                      </a:cubicBezTo>
                      <a:cubicBezTo>
                        <a:pt x="5" y="9"/>
                        <a:pt x="5" y="9"/>
                        <a:pt x="5" y="9"/>
                      </a:cubicBezTo>
                      <a:cubicBezTo>
                        <a:pt x="5" y="9"/>
                        <a:pt x="5" y="9"/>
                        <a:pt x="5" y="9"/>
                      </a:cubicBezTo>
                      <a:cubicBezTo>
                        <a:pt x="5" y="9"/>
                        <a:pt x="6" y="9"/>
                        <a:pt x="6" y="10"/>
                      </a:cubicBezTo>
                      <a:cubicBezTo>
                        <a:pt x="6" y="10"/>
                        <a:pt x="6" y="10"/>
                        <a:pt x="7" y="10"/>
                      </a:cubicBezTo>
                      <a:cubicBezTo>
                        <a:pt x="7" y="10"/>
                        <a:pt x="7" y="9"/>
                        <a:pt x="7" y="9"/>
                      </a:cubicBezTo>
                      <a:cubicBezTo>
                        <a:pt x="6" y="8"/>
                        <a:pt x="6" y="8"/>
                        <a:pt x="6" y="8"/>
                      </a:cubicBezTo>
                      <a:cubicBezTo>
                        <a:pt x="7" y="8"/>
                        <a:pt x="7" y="8"/>
                        <a:pt x="7" y="8"/>
                      </a:cubicBezTo>
                      <a:cubicBezTo>
                        <a:pt x="7" y="8"/>
                        <a:pt x="7" y="8"/>
                        <a:pt x="7" y="8"/>
                      </a:cubicBezTo>
                      <a:cubicBezTo>
                        <a:pt x="8" y="9"/>
                        <a:pt x="8" y="9"/>
                        <a:pt x="8" y="9"/>
                      </a:cubicBezTo>
                      <a:cubicBezTo>
                        <a:pt x="9" y="9"/>
                        <a:pt x="9" y="9"/>
                        <a:pt x="9" y="9"/>
                      </a:cubicBezTo>
                      <a:cubicBezTo>
                        <a:pt x="9" y="9"/>
                        <a:pt x="9" y="9"/>
                        <a:pt x="9" y="9"/>
                      </a:cubicBezTo>
                      <a:cubicBezTo>
                        <a:pt x="9" y="10"/>
                        <a:pt x="9" y="10"/>
                        <a:pt x="9" y="10"/>
                      </a:cubicBezTo>
                      <a:cubicBezTo>
                        <a:pt x="9" y="10"/>
                        <a:pt x="9" y="10"/>
                        <a:pt x="9" y="10"/>
                      </a:cubicBezTo>
                      <a:cubicBezTo>
                        <a:pt x="9" y="10"/>
                        <a:pt x="9" y="10"/>
                        <a:pt x="9" y="11"/>
                      </a:cubicBezTo>
                      <a:cubicBezTo>
                        <a:pt x="9" y="11"/>
                        <a:pt x="9" y="11"/>
                        <a:pt x="9" y="11"/>
                      </a:cubicBezTo>
                      <a:cubicBezTo>
                        <a:pt x="9" y="12"/>
                        <a:pt x="9" y="12"/>
                        <a:pt x="9" y="12"/>
                      </a:cubicBezTo>
                      <a:cubicBezTo>
                        <a:pt x="9" y="13"/>
                        <a:pt x="9" y="13"/>
                        <a:pt x="9" y="13"/>
                      </a:cubicBezTo>
                      <a:cubicBezTo>
                        <a:pt x="9" y="14"/>
                        <a:pt x="9" y="14"/>
                        <a:pt x="9" y="14"/>
                      </a:cubicBezTo>
                      <a:cubicBezTo>
                        <a:pt x="9" y="14"/>
                        <a:pt x="9" y="14"/>
                        <a:pt x="9" y="14"/>
                      </a:cubicBezTo>
                      <a:cubicBezTo>
                        <a:pt x="10" y="15"/>
                        <a:pt x="10" y="15"/>
                        <a:pt x="10" y="15"/>
                      </a:cubicBezTo>
                      <a:cubicBezTo>
                        <a:pt x="10" y="16"/>
                        <a:pt x="10" y="16"/>
                        <a:pt x="10" y="16"/>
                      </a:cubicBezTo>
                      <a:cubicBezTo>
                        <a:pt x="11" y="16"/>
                        <a:pt x="11" y="16"/>
                        <a:pt x="11" y="16"/>
                      </a:cubicBezTo>
                      <a:cubicBezTo>
                        <a:pt x="11" y="16"/>
                        <a:pt x="11" y="16"/>
                        <a:pt x="12" y="16"/>
                      </a:cubicBezTo>
                      <a:cubicBezTo>
                        <a:pt x="13" y="16"/>
                        <a:pt x="13" y="16"/>
                        <a:pt x="13" y="16"/>
                      </a:cubicBezTo>
                      <a:cubicBezTo>
                        <a:pt x="13" y="16"/>
                        <a:pt x="13" y="16"/>
                        <a:pt x="13" y="16"/>
                      </a:cubicBezTo>
                      <a:cubicBezTo>
                        <a:pt x="13" y="16"/>
                        <a:pt x="14" y="16"/>
                        <a:pt x="14" y="16"/>
                      </a:cubicBezTo>
                      <a:cubicBezTo>
                        <a:pt x="14" y="17"/>
                        <a:pt x="14" y="17"/>
                        <a:pt x="14" y="17"/>
                      </a:cubicBezTo>
                      <a:cubicBezTo>
                        <a:pt x="14" y="17"/>
                        <a:pt x="14" y="17"/>
                        <a:pt x="14" y="17"/>
                      </a:cubicBezTo>
                      <a:cubicBezTo>
                        <a:pt x="14" y="18"/>
                        <a:pt x="14" y="18"/>
                        <a:pt x="14" y="18"/>
                      </a:cubicBezTo>
                      <a:cubicBezTo>
                        <a:pt x="15" y="17"/>
                        <a:pt x="15" y="17"/>
                        <a:pt x="15" y="17"/>
                      </a:cubicBezTo>
                      <a:cubicBezTo>
                        <a:pt x="16" y="16"/>
                        <a:pt x="16" y="16"/>
                        <a:pt x="16" y="16"/>
                      </a:cubicBezTo>
                      <a:cubicBezTo>
                        <a:pt x="16" y="16"/>
                        <a:pt x="16" y="16"/>
                        <a:pt x="16" y="16"/>
                      </a:cubicBezTo>
                      <a:cubicBezTo>
                        <a:pt x="15" y="15"/>
                        <a:pt x="15" y="15"/>
                        <a:pt x="15" y="15"/>
                      </a:cubicBezTo>
                      <a:cubicBezTo>
                        <a:pt x="15" y="14"/>
                        <a:pt x="15" y="14"/>
                        <a:pt x="15" y="14"/>
                      </a:cubicBezTo>
                      <a:cubicBezTo>
                        <a:pt x="15" y="13"/>
                        <a:pt x="15" y="13"/>
                        <a:pt x="15" y="13"/>
                      </a:cubicBezTo>
                      <a:cubicBezTo>
                        <a:pt x="15" y="13"/>
                        <a:pt x="15" y="13"/>
                        <a:pt x="15" y="13"/>
                      </a:cubicBezTo>
                      <a:cubicBezTo>
                        <a:pt x="15" y="12"/>
                        <a:pt x="15" y="12"/>
                        <a:pt x="15" y="12"/>
                      </a:cubicBezTo>
                      <a:cubicBezTo>
                        <a:pt x="15" y="12"/>
                        <a:pt x="15" y="12"/>
                        <a:pt x="15" y="12"/>
                      </a:cubicBezTo>
                      <a:cubicBezTo>
                        <a:pt x="15" y="11"/>
                        <a:pt x="15" y="11"/>
                        <a:pt x="15" y="11"/>
                      </a:cubicBezTo>
                      <a:cubicBezTo>
                        <a:pt x="15" y="11"/>
                        <a:pt x="16" y="11"/>
                        <a:pt x="16" y="10"/>
                      </a:cubicBezTo>
                      <a:cubicBezTo>
                        <a:pt x="16" y="10"/>
                        <a:pt x="16" y="11"/>
                        <a:pt x="16" y="11"/>
                      </a:cubicBezTo>
                      <a:cubicBezTo>
                        <a:pt x="17" y="11"/>
                        <a:pt x="17" y="11"/>
                        <a:pt x="17" y="11"/>
                      </a:cubicBezTo>
                      <a:cubicBezTo>
                        <a:pt x="17" y="12"/>
                        <a:pt x="17" y="12"/>
                        <a:pt x="17" y="12"/>
                      </a:cubicBezTo>
                      <a:cubicBezTo>
                        <a:pt x="17" y="13"/>
                        <a:pt x="17" y="13"/>
                        <a:pt x="17" y="13"/>
                      </a:cubicBezTo>
                      <a:cubicBezTo>
                        <a:pt x="17" y="13"/>
                        <a:pt x="17" y="13"/>
                        <a:pt x="17" y="13"/>
                      </a:cubicBezTo>
                      <a:cubicBezTo>
                        <a:pt x="17" y="13"/>
                        <a:pt x="18" y="14"/>
                        <a:pt x="18" y="14"/>
                      </a:cubicBezTo>
                      <a:cubicBezTo>
                        <a:pt x="18" y="15"/>
                        <a:pt x="18" y="14"/>
                        <a:pt x="18" y="14"/>
                      </a:cubicBezTo>
                      <a:cubicBezTo>
                        <a:pt x="18" y="14"/>
                        <a:pt x="18" y="14"/>
                        <a:pt x="18" y="14"/>
                      </a:cubicBezTo>
                      <a:cubicBezTo>
                        <a:pt x="18" y="12"/>
                        <a:pt x="18" y="12"/>
                        <a:pt x="18" y="12"/>
                      </a:cubicBezTo>
                      <a:cubicBezTo>
                        <a:pt x="19" y="12"/>
                        <a:pt x="19" y="12"/>
                        <a:pt x="19" y="12"/>
                      </a:cubicBezTo>
                      <a:cubicBezTo>
                        <a:pt x="19" y="11"/>
                        <a:pt x="19" y="11"/>
                        <a:pt x="19" y="11"/>
                      </a:cubicBezTo>
                      <a:cubicBezTo>
                        <a:pt x="19" y="11"/>
                        <a:pt x="19" y="11"/>
                        <a:pt x="19" y="10"/>
                      </a:cubicBezTo>
                      <a:cubicBezTo>
                        <a:pt x="19" y="9"/>
                        <a:pt x="19" y="9"/>
                        <a:pt x="19" y="9"/>
                      </a:cubicBezTo>
                      <a:cubicBezTo>
                        <a:pt x="19" y="8"/>
                        <a:pt x="19" y="8"/>
                        <a:pt x="19" y="8"/>
                      </a:cubicBezTo>
                      <a:cubicBezTo>
                        <a:pt x="19" y="8"/>
                        <a:pt x="19" y="7"/>
                        <a:pt x="19" y="6"/>
                      </a:cubicBezTo>
                      <a:cubicBezTo>
                        <a:pt x="19" y="6"/>
                        <a:pt x="19" y="6"/>
                        <a:pt x="19" y="6"/>
                      </a:cubicBezTo>
                      <a:cubicBezTo>
                        <a:pt x="18" y="5"/>
                        <a:pt x="18" y="5"/>
                        <a:pt x="18" y="5"/>
                      </a:cubicBezTo>
                      <a:cubicBezTo>
                        <a:pt x="18" y="4"/>
                        <a:pt x="18" y="4"/>
                        <a:pt x="18" y="4"/>
                      </a:cubicBezTo>
                      <a:cubicBezTo>
                        <a:pt x="19" y="3"/>
                        <a:pt x="19" y="3"/>
                        <a:pt x="19" y="3"/>
                      </a:cubicBezTo>
                      <a:cubicBezTo>
                        <a:pt x="18" y="2"/>
                        <a:pt x="18" y="2"/>
                        <a:pt x="18" y="2"/>
                      </a:cubicBezTo>
                      <a:cubicBezTo>
                        <a:pt x="17" y="1"/>
                        <a:pt x="17" y="1"/>
                        <a:pt x="17" y="1"/>
                      </a:cubicBez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41" name="Freeform 267"/>
                <p:cNvSpPr>
                  <a:spLocks/>
                </p:cNvSpPr>
                <p:nvPr/>
              </p:nvSpPr>
              <p:spPr bwMode="auto">
                <a:xfrm>
                  <a:off x="1100" y="1570"/>
                  <a:ext cx="1" cy="1"/>
                </a:xfrm>
                <a:custGeom>
                  <a:avLst/>
                  <a:gdLst>
                    <a:gd name="T0" fmla="*/ 0 w 1"/>
                    <a:gd name="T1" fmla="*/ 0 h 1"/>
                    <a:gd name="T2" fmla="*/ 1 w 1"/>
                    <a:gd name="T3" fmla="*/ 1 h 1"/>
                    <a:gd name="T4" fmla="*/ 1 w 1"/>
                    <a:gd name="T5" fmla="*/ 1 h 1"/>
                    <a:gd name="T6" fmla="*/ 1 w 1"/>
                    <a:gd name="T7" fmla="*/ 0 h 1"/>
                    <a:gd name="T8" fmla="*/ 1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lnTo>
                        <a:pt x="1" y="1"/>
                      </a:lnTo>
                      <a:lnTo>
                        <a:pt x="1" y="1"/>
                      </a:lnTo>
                      <a:lnTo>
                        <a:pt x="1" y="0"/>
                      </a:lnTo>
                      <a:lnTo>
                        <a:pt x="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42" name="Freeform 268"/>
                <p:cNvSpPr>
                  <a:spLocks/>
                </p:cNvSpPr>
                <p:nvPr/>
              </p:nvSpPr>
              <p:spPr bwMode="auto">
                <a:xfrm>
                  <a:off x="1103" y="1568"/>
                  <a:ext cx="1" cy="1"/>
                </a:xfrm>
                <a:custGeom>
                  <a:avLst/>
                  <a:gdLst>
                    <a:gd name="T0" fmla="*/ 1 w 1"/>
                    <a:gd name="T1" fmla="*/ 0 h 1"/>
                    <a:gd name="T2" fmla="*/ 0 w 1"/>
                    <a:gd name="T3" fmla="*/ 0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1"/>
                        <a:pt x="0" y="1"/>
                        <a:pt x="0" y="1"/>
                      </a:cubicBezTo>
                      <a:cubicBezTo>
                        <a:pt x="0"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43" name="Freeform 269"/>
                <p:cNvSpPr>
                  <a:spLocks/>
                </p:cNvSpPr>
                <p:nvPr/>
              </p:nvSpPr>
              <p:spPr bwMode="auto">
                <a:xfrm>
                  <a:off x="1112" y="1559"/>
                  <a:ext cx="1" cy="1"/>
                </a:xfrm>
                <a:custGeom>
                  <a:avLst/>
                  <a:gdLst>
                    <a:gd name="T0" fmla="*/ 0 w 1"/>
                    <a:gd name="T1" fmla="*/ 1 h 1"/>
                    <a:gd name="T2" fmla="*/ 0 w 1"/>
                    <a:gd name="T3" fmla="*/ 1 h 1"/>
                    <a:gd name="T4" fmla="*/ 1 w 1"/>
                    <a:gd name="T5" fmla="*/ 1 h 1"/>
                    <a:gd name="T6" fmla="*/ 1 w 1"/>
                    <a:gd name="T7" fmla="*/ 0 h 1"/>
                    <a:gd name="T8" fmla="*/ 0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lnTo>
                        <a:pt x="0" y="1"/>
                      </a:lnTo>
                      <a:lnTo>
                        <a:pt x="1" y="1"/>
                      </a:lnTo>
                      <a:lnTo>
                        <a:pt x="1" y="0"/>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44" name="Freeform 270"/>
                <p:cNvSpPr>
                  <a:spLocks/>
                </p:cNvSpPr>
                <p:nvPr/>
              </p:nvSpPr>
              <p:spPr bwMode="auto">
                <a:xfrm>
                  <a:off x="1113" y="1560"/>
                  <a:ext cx="1" cy="1"/>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1"/>
                      </a:lnTo>
                      <a:lnTo>
                        <a:pt x="1"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45" name="Freeform 271"/>
                <p:cNvSpPr>
                  <a:spLocks/>
                </p:cNvSpPr>
                <p:nvPr/>
              </p:nvSpPr>
              <p:spPr bwMode="auto">
                <a:xfrm>
                  <a:off x="1108" y="1560"/>
                  <a:ext cx="2" cy="1"/>
                </a:xfrm>
                <a:custGeom>
                  <a:avLst/>
                  <a:gdLst>
                    <a:gd name="T0" fmla="*/ 0 w 2"/>
                    <a:gd name="T1" fmla="*/ 1 h 1"/>
                    <a:gd name="T2" fmla="*/ 0 w 2"/>
                    <a:gd name="T3" fmla="*/ 1 h 1"/>
                    <a:gd name="T4" fmla="*/ 0 w 2"/>
                    <a:gd name="T5" fmla="*/ 1 h 1"/>
                    <a:gd name="T6" fmla="*/ 0 w 2"/>
                    <a:gd name="T7" fmla="*/ 1 h 1"/>
                    <a:gd name="T8" fmla="*/ 1 w 2"/>
                    <a:gd name="T9" fmla="*/ 1 h 1"/>
                    <a:gd name="T10" fmla="*/ 1 w 2"/>
                    <a:gd name="T11" fmla="*/ 1 h 1"/>
                    <a:gd name="T12" fmla="*/ 2 w 2"/>
                    <a:gd name="T13" fmla="*/ 1 h 1"/>
                    <a:gd name="T14" fmla="*/ 2 w 2"/>
                    <a:gd name="T15" fmla="*/ 0 h 1"/>
                    <a:gd name="T16" fmla="*/ 1 w 2"/>
                    <a:gd name="T17" fmla="*/ 0 h 1"/>
                    <a:gd name="T18" fmla="*/ 1 w 2"/>
                    <a:gd name="T19" fmla="*/ 0 h 1"/>
                    <a:gd name="T20" fmla="*/ 0 w 2"/>
                    <a:gd name="T21" fmla="*/ 0 h 1"/>
                    <a:gd name="T22" fmla="*/ 0 w 2"/>
                    <a:gd name="T23" fmla="*/ 0 h 1"/>
                    <a:gd name="T24" fmla="*/ 0 w 2"/>
                    <a:gd name="T2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
                      <a:moveTo>
                        <a:pt x="0" y="1"/>
                      </a:moveTo>
                      <a:lnTo>
                        <a:pt x="0" y="1"/>
                      </a:lnTo>
                      <a:lnTo>
                        <a:pt x="0" y="1"/>
                      </a:lnTo>
                      <a:lnTo>
                        <a:pt x="0" y="1"/>
                      </a:lnTo>
                      <a:lnTo>
                        <a:pt x="1" y="1"/>
                      </a:lnTo>
                      <a:lnTo>
                        <a:pt x="1" y="1"/>
                      </a:lnTo>
                      <a:lnTo>
                        <a:pt x="2" y="1"/>
                      </a:lnTo>
                      <a:lnTo>
                        <a:pt x="2" y="0"/>
                      </a:lnTo>
                      <a:lnTo>
                        <a:pt x="1" y="0"/>
                      </a:lnTo>
                      <a:lnTo>
                        <a:pt x="1" y="0"/>
                      </a:lnTo>
                      <a:lnTo>
                        <a:pt x="0" y="0"/>
                      </a:lnTo>
                      <a:lnTo>
                        <a:pt x="0"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46" name="Freeform 272"/>
                <p:cNvSpPr>
                  <a:spLocks/>
                </p:cNvSpPr>
                <p:nvPr/>
              </p:nvSpPr>
              <p:spPr bwMode="auto">
                <a:xfrm>
                  <a:off x="1107" y="1557"/>
                  <a:ext cx="1" cy="4"/>
                </a:xfrm>
                <a:custGeom>
                  <a:avLst/>
                  <a:gdLst>
                    <a:gd name="T0" fmla="*/ 3 w 3"/>
                    <a:gd name="T1" fmla="*/ 0 h 7"/>
                    <a:gd name="T2" fmla="*/ 2 w 3"/>
                    <a:gd name="T3" fmla="*/ 1 h 7"/>
                    <a:gd name="T4" fmla="*/ 2 w 3"/>
                    <a:gd name="T5" fmla="*/ 1 h 7"/>
                    <a:gd name="T6" fmla="*/ 1 w 3"/>
                    <a:gd name="T7" fmla="*/ 2 h 7"/>
                    <a:gd name="T8" fmla="*/ 1 w 3"/>
                    <a:gd name="T9" fmla="*/ 3 h 7"/>
                    <a:gd name="T10" fmla="*/ 1 w 3"/>
                    <a:gd name="T11" fmla="*/ 4 h 7"/>
                    <a:gd name="T12" fmla="*/ 1 w 3"/>
                    <a:gd name="T13" fmla="*/ 4 h 7"/>
                    <a:gd name="T14" fmla="*/ 0 w 3"/>
                    <a:gd name="T15" fmla="*/ 5 h 7"/>
                    <a:gd name="T16" fmla="*/ 0 w 3"/>
                    <a:gd name="T17" fmla="*/ 5 h 7"/>
                    <a:gd name="T18" fmla="*/ 0 w 3"/>
                    <a:gd name="T19" fmla="*/ 6 h 7"/>
                    <a:gd name="T20" fmla="*/ 0 w 3"/>
                    <a:gd name="T21" fmla="*/ 6 h 7"/>
                    <a:gd name="T22" fmla="*/ 0 w 3"/>
                    <a:gd name="T23" fmla="*/ 7 h 7"/>
                    <a:gd name="T24" fmla="*/ 1 w 3"/>
                    <a:gd name="T25" fmla="*/ 6 h 7"/>
                    <a:gd name="T26" fmla="*/ 1 w 3"/>
                    <a:gd name="T27" fmla="*/ 5 h 7"/>
                    <a:gd name="T28" fmla="*/ 2 w 3"/>
                    <a:gd name="T29" fmla="*/ 4 h 7"/>
                    <a:gd name="T30" fmla="*/ 2 w 3"/>
                    <a:gd name="T31" fmla="*/ 4 h 7"/>
                    <a:gd name="T32" fmla="*/ 3 w 3"/>
                    <a:gd name="T33" fmla="*/ 3 h 7"/>
                    <a:gd name="T34" fmla="*/ 3 w 3"/>
                    <a:gd name="T35" fmla="*/ 2 h 7"/>
                    <a:gd name="T36" fmla="*/ 3 w 3"/>
                    <a:gd name="T37" fmla="*/ 2 h 7"/>
                    <a:gd name="T38" fmla="*/ 3 w 3"/>
                    <a:gd name="T39" fmla="*/ 1 h 7"/>
                    <a:gd name="T40" fmla="*/ 3 w 3"/>
                    <a:gd name="T4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 h="7">
                      <a:moveTo>
                        <a:pt x="3" y="0"/>
                      </a:moveTo>
                      <a:cubicBezTo>
                        <a:pt x="2" y="1"/>
                        <a:pt x="2" y="1"/>
                        <a:pt x="2" y="1"/>
                      </a:cubicBezTo>
                      <a:cubicBezTo>
                        <a:pt x="2" y="1"/>
                        <a:pt x="2" y="1"/>
                        <a:pt x="2" y="1"/>
                      </a:cubicBezTo>
                      <a:cubicBezTo>
                        <a:pt x="2" y="1"/>
                        <a:pt x="1" y="2"/>
                        <a:pt x="1" y="2"/>
                      </a:cubicBezTo>
                      <a:cubicBezTo>
                        <a:pt x="1" y="3"/>
                        <a:pt x="1" y="3"/>
                        <a:pt x="1" y="3"/>
                      </a:cubicBezTo>
                      <a:cubicBezTo>
                        <a:pt x="1" y="4"/>
                        <a:pt x="1" y="4"/>
                        <a:pt x="1" y="4"/>
                      </a:cubicBezTo>
                      <a:cubicBezTo>
                        <a:pt x="1" y="4"/>
                        <a:pt x="1" y="4"/>
                        <a:pt x="1" y="4"/>
                      </a:cubicBezTo>
                      <a:cubicBezTo>
                        <a:pt x="0" y="5"/>
                        <a:pt x="0" y="5"/>
                        <a:pt x="0" y="5"/>
                      </a:cubicBezTo>
                      <a:cubicBezTo>
                        <a:pt x="0" y="5"/>
                        <a:pt x="0" y="5"/>
                        <a:pt x="0" y="5"/>
                      </a:cubicBezTo>
                      <a:cubicBezTo>
                        <a:pt x="0" y="6"/>
                        <a:pt x="0" y="6"/>
                        <a:pt x="0" y="6"/>
                      </a:cubicBezTo>
                      <a:cubicBezTo>
                        <a:pt x="0" y="6"/>
                        <a:pt x="0" y="6"/>
                        <a:pt x="0" y="6"/>
                      </a:cubicBezTo>
                      <a:cubicBezTo>
                        <a:pt x="0" y="7"/>
                        <a:pt x="0" y="7"/>
                        <a:pt x="0" y="7"/>
                      </a:cubicBezTo>
                      <a:cubicBezTo>
                        <a:pt x="1" y="6"/>
                        <a:pt x="1" y="6"/>
                        <a:pt x="1" y="6"/>
                      </a:cubicBezTo>
                      <a:cubicBezTo>
                        <a:pt x="1" y="5"/>
                        <a:pt x="1" y="5"/>
                        <a:pt x="1" y="5"/>
                      </a:cubicBezTo>
                      <a:cubicBezTo>
                        <a:pt x="2" y="4"/>
                        <a:pt x="2" y="4"/>
                        <a:pt x="2" y="4"/>
                      </a:cubicBezTo>
                      <a:cubicBezTo>
                        <a:pt x="2" y="4"/>
                        <a:pt x="2" y="4"/>
                        <a:pt x="2" y="4"/>
                      </a:cubicBezTo>
                      <a:cubicBezTo>
                        <a:pt x="3" y="3"/>
                        <a:pt x="3" y="3"/>
                        <a:pt x="3" y="3"/>
                      </a:cubicBezTo>
                      <a:cubicBezTo>
                        <a:pt x="3" y="2"/>
                        <a:pt x="3" y="2"/>
                        <a:pt x="3" y="2"/>
                      </a:cubicBezTo>
                      <a:cubicBezTo>
                        <a:pt x="3" y="2"/>
                        <a:pt x="3" y="2"/>
                        <a:pt x="3" y="2"/>
                      </a:cubicBezTo>
                      <a:cubicBezTo>
                        <a:pt x="3" y="1"/>
                        <a:pt x="3" y="1"/>
                        <a:pt x="3" y="1"/>
                      </a:cubicBez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47" name="Freeform 273"/>
                <p:cNvSpPr>
                  <a:spLocks/>
                </p:cNvSpPr>
                <p:nvPr/>
              </p:nvSpPr>
              <p:spPr bwMode="auto">
                <a:xfrm>
                  <a:off x="1104" y="1558"/>
                  <a:ext cx="3" cy="4"/>
                </a:xfrm>
                <a:custGeom>
                  <a:avLst/>
                  <a:gdLst>
                    <a:gd name="T0" fmla="*/ 2 w 4"/>
                    <a:gd name="T1" fmla="*/ 0 h 8"/>
                    <a:gd name="T2" fmla="*/ 2 w 4"/>
                    <a:gd name="T3" fmla="*/ 1 h 8"/>
                    <a:gd name="T4" fmla="*/ 2 w 4"/>
                    <a:gd name="T5" fmla="*/ 3 h 8"/>
                    <a:gd name="T6" fmla="*/ 1 w 4"/>
                    <a:gd name="T7" fmla="*/ 3 h 8"/>
                    <a:gd name="T8" fmla="*/ 1 w 4"/>
                    <a:gd name="T9" fmla="*/ 4 h 8"/>
                    <a:gd name="T10" fmla="*/ 0 w 4"/>
                    <a:gd name="T11" fmla="*/ 4 h 8"/>
                    <a:gd name="T12" fmla="*/ 0 w 4"/>
                    <a:gd name="T13" fmla="*/ 5 h 8"/>
                    <a:gd name="T14" fmla="*/ 0 w 4"/>
                    <a:gd name="T15" fmla="*/ 5 h 8"/>
                    <a:gd name="T16" fmla="*/ 0 w 4"/>
                    <a:gd name="T17" fmla="*/ 6 h 8"/>
                    <a:gd name="T18" fmla="*/ 0 w 4"/>
                    <a:gd name="T19" fmla="*/ 6 h 8"/>
                    <a:gd name="T20" fmla="*/ 1 w 4"/>
                    <a:gd name="T21" fmla="*/ 7 h 8"/>
                    <a:gd name="T22" fmla="*/ 2 w 4"/>
                    <a:gd name="T23" fmla="*/ 7 h 8"/>
                    <a:gd name="T24" fmla="*/ 3 w 4"/>
                    <a:gd name="T25" fmla="*/ 8 h 8"/>
                    <a:gd name="T26" fmla="*/ 3 w 4"/>
                    <a:gd name="T27" fmla="*/ 7 h 8"/>
                    <a:gd name="T28" fmla="*/ 3 w 4"/>
                    <a:gd name="T29" fmla="*/ 7 h 8"/>
                    <a:gd name="T30" fmla="*/ 3 w 4"/>
                    <a:gd name="T31" fmla="*/ 6 h 8"/>
                    <a:gd name="T32" fmla="*/ 3 w 4"/>
                    <a:gd name="T33" fmla="*/ 5 h 8"/>
                    <a:gd name="T34" fmla="*/ 3 w 4"/>
                    <a:gd name="T35" fmla="*/ 4 h 8"/>
                    <a:gd name="T36" fmla="*/ 4 w 4"/>
                    <a:gd name="T37" fmla="*/ 3 h 8"/>
                    <a:gd name="T38" fmla="*/ 4 w 4"/>
                    <a:gd name="T39" fmla="*/ 3 h 8"/>
                    <a:gd name="T40" fmla="*/ 4 w 4"/>
                    <a:gd name="T41" fmla="*/ 2 h 8"/>
                    <a:gd name="T42" fmla="*/ 4 w 4"/>
                    <a:gd name="T43" fmla="*/ 1 h 8"/>
                    <a:gd name="T44" fmla="*/ 4 w 4"/>
                    <a:gd name="T45" fmla="*/ 1 h 8"/>
                    <a:gd name="T46" fmla="*/ 4 w 4"/>
                    <a:gd name="T47" fmla="*/ 0 h 8"/>
                    <a:gd name="T48" fmla="*/ 3 w 4"/>
                    <a:gd name="T49" fmla="*/ 0 h 8"/>
                    <a:gd name="T50" fmla="*/ 3 w 4"/>
                    <a:gd name="T51" fmla="*/ 0 h 8"/>
                    <a:gd name="T52" fmla="*/ 2 w 4"/>
                    <a:gd name="T5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 h="8">
                      <a:moveTo>
                        <a:pt x="2" y="0"/>
                      </a:moveTo>
                      <a:cubicBezTo>
                        <a:pt x="2" y="1"/>
                        <a:pt x="2" y="1"/>
                        <a:pt x="2" y="1"/>
                      </a:cubicBezTo>
                      <a:cubicBezTo>
                        <a:pt x="2" y="3"/>
                        <a:pt x="2" y="3"/>
                        <a:pt x="2" y="3"/>
                      </a:cubicBezTo>
                      <a:cubicBezTo>
                        <a:pt x="1" y="3"/>
                        <a:pt x="1" y="3"/>
                        <a:pt x="1" y="3"/>
                      </a:cubicBezTo>
                      <a:cubicBezTo>
                        <a:pt x="1" y="4"/>
                        <a:pt x="1" y="4"/>
                        <a:pt x="1" y="4"/>
                      </a:cubicBezTo>
                      <a:cubicBezTo>
                        <a:pt x="0" y="4"/>
                        <a:pt x="0" y="4"/>
                        <a:pt x="0" y="4"/>
                      </a:cubicBezTo>
                      <a:cubicBezTo>
                        <a:pt x="0" y="5"/>
                        <a:pt x="0" y="5"/>
                        <a:pt x="0" y="5"/>
                      </a:cubicBezTo>
                      <a:cubicBezTo>
                        <a:pt x="0" y="5"/>
                        <a:pt x="0" y="5"/>
                        <a:pt x="0" y="5"/>
                      </a:cubicBezTo>
                      <a:cubicBezTo>
                        <a:pt x="0" y="6"/>
                        <a:pt x="0" y="6"/>
                        <a:pt x="0" y="6"/>
                      </a:cubicBezTo>
                      <a:cubicBezTo>
                        <a:pt x="0" y="6"/>
                        <a:pt x="0" y="6"/>
                        <a:pt x="0" y="6"/>
                      </a:cubicBezTo>
                      <a:cubicBezTo>
                        <a:pt x="1" y="7"/>
                        <a:pt x="1" y="7"/>
                        <a:pt x="1" y="7"/>
                      </a:cubicBezTo>
                      <a:cubicBezTo>
                        <a:pt x="2" y="7"/>
                        <a:pt x="2" y="7"/>
                        <a:pt x="2" y="7"/>
                      </a:cubicBezTo>
                      <a:cubicBezTo>
                        <a:pt x="3" y="8"/>
                        <a:pt x="3" y="8"/>
                        <a:pt x="3" y="8"/>
                      </a:cubicBezTo>
                      <a:cubicBezTo>
                        <a:pt x="3" y="7"/>
                        <a:pt x="3" y="7"/>
                        <a:pt x="3" y="7"/>
                      </a:cubicBezTo>
                      <a:cubicBezTo>
                        <a:pt x="3" y="7"/>
                        <a:pt x="3" y="7"/>
                        <a:pt x="3" y="7"/>
                      </a:cubicBezTo>
                      <a:cubicBezTo>
                        <a:pt x="3" y="6"/>
                        <a:pt x="3" y="6"/>
                        <a:pt x="3" y="6"/>
                      </a:cubicBezTo>
                      <a:cubicBezTo>
                        <a:pt x="3" y="5"/>
                        <a:pt x="3" y="5"/>
                        <a:pt x="3" y="5"/>
                      </a:cubicBezTo>
                      <a:cubicBezTo>
                        <a:pt x="3" y="4"/>
                        <a:pt x="3" y="4"/>
                        <a:pt x="3" y="4"/>
                      </a:cubicBezTo>
                      <a:cubicBezTo>
                        <a:pt x="4" y="3"/>
                        <a:pt x="4" y="3"/>
                        <a:pt x="4" y="3"/>
                      </a:cubicBezTo>
                      <a:cubicBezTo>
                        <a:pt x="4" y="3"/>
                        <a:pt x="4" y="3"/>
                        <a:pt x="4" y="3"/>
                      </a:cubicBezTo>
                      <a:cubicBezTo>
                        <a:pt x="4" y="2"/>
                        <a:pt x="4" y="2"/>
                        <a:pt x="4" y="2"/>
                      </a:cubicBezTo>
                      <a:cubicBezTo>
                        <a:pt x="4" y="1"/>
                        <a:pt x="4" y="1"/>
                        <a:pt x="4" y="1"/>
                      </a:cubicBezTo>
                      <a:cubicBezTo>
                        <a:pt x="4" y="1"/>
                        <a:pt x="4" y="1"/>
                        <a:pt x="4" y="1"/>
                      </a:cubicBezTo>
                      <a:cubicBezTo>
                        <a:pt x="4" y="0"/>
                        <a:pt x="4" y="0"/>
                        <a:pt x="4" y="0"/>
                      </a:cubicBezTo>
                      <a:cubicBezTo>
                        <a:pt x="3" y="0"/>
                        <a:pt x="3" y="0"/>
                        <a:pt x="3" y="0"/>
                      </a:cubicBezTo>
                      <a:cubicBezTo>
                        <a:pt x="3" y="0"/>
                        <a:pt x="3" y="0"/>
                        <a:pt x="3"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48" name="Freeform 274"/>
                <p:cNvSpPr>
                  <a:spLocks/>
                </p:cNvSpPr>
                <p:nvPr/>
              </p:nvSpPr>
              <p:spPr bwMode="auto">
                <a:xfrm>
                  <a:off x="1091" y="1557"/>
                  <a:ext cx="6" cy="7"/>
                </a:xfrm>
                <a:custGeom>
                  <a:avLst/>
                  <a:gdLst>
                    <a:gd name="T0" fmla="*/ 10 w 10"/>
                    <a:gd name="T1" fmla="*/ 1 h 13"/>
                    <a:gd name="T2" fmla="*/ 10 w 10"/>
                    <a:gd name="T3" fmla="*/ 0 h 13"/>
                    <a:gd name="T4" fmla="*/ 9 w 10"/>
                    <a:gd name="T5" fmla="*/ 1 h 13"/>
                    <a:gd name="T6" fmla="*/ 9 w 10"/>
                    <a:gd name="T7" fmla="*/ 2 h 13"/>
                    <a:gd name="T8" fmla="*/ 9 w 10"/>
                    <a:gd name="T9" fmla="*/ 3 h 13"/>
                    <a:gd name="T10" fmla="*/ 8 w 10"/>
                    <a:gd name="T11" fmla="*/ 3 h 13"/>
                    <a:gd name="T12" fmla="*/ 8 w 10"/>
                    <a:gd name="T13" fmla="*/ 4 h 13"/>
                    <a:gd name="T14" fmla="*/ 7 w 10"/>
                    <a:gd name="T15" fmla="*/ 5 h 13"/>
                    <a:gd name="T16" fmla="*/ 7 w 10"/>
                    <a:gd name="T17" fmla="*/ 5 h 13"/>
                    <a:gd name="T18" fmla="*/ 6 w 10"/>
                    <a:gd name="T19" fmla="*/ 6 h 13"/>
                    <a:gd name="T20" fmla="*/ 5 w 10"/>
                    <a:gd name="T21" fmla="*/ 6 h 13"/>
                    <a:gd name="T22" fmla="*/ 5 w 10"/>
                    <a:gd name="T23" fmla="*/ 7 h 13"/>
                    <a:gd name="T24" fmla="*/ 4 w 10"/>
                    <a:gd name="T25" fmla="*/ 8 h 13"/>
                    <a:gd name="T26" fmla="*/ 4 w 10"/>
                    <a:gd name="T27" fmla="*/ 9 h 13"/>
                    <a:gd name="T28" fmla="*/ 3 w 10"/>
                    <a:gd name="T29" fmla="*/ 9 h 13"/>
                    <a:gd name="T30" fmla="*/ 2 w 10"/>
                    <a:gd name="T31" fmla="*/ 9 h 13"/>
                    <a:gd name="T32" fmla="*/ 2 w 10"/>
                    <a:gd name="T33" fmla="*/ 9 h 13"/>
                    <a:gd name="T34" fmla="*/ 1 w 10"/>
                    <a:gd name="T35" fmla="*/ 10 h 13"/>
                    <a:gd name="T36" fmla="*/ 0 w 10"/>
                    <a:gd name="T37" fmla="*/ 11 h 13"/>
                    <a:gd name="T38" fmla="*/ 0 w 10"/>
                    <a:gd name="T39" fmla="*/ 12 h 13"/>
                    <a:gd name="T40" fmla="*/ 0 w 10"/>
                    <a:gd name="T41" fmla="*/ 13 h 13"/>
                    <a:gd name="T42" fmla="*/ 0 w 10"/>
                    <a:gd name="T43" fmla="*/ 13 h 13"/>
                    <a:gd name="T44" fmla="*/ 1 w 10"/>
                    <a:gd name="T45" fmla="*/ 12 h 13"/>
                    <a:gd name="T46" fmla="*/ 2 w 10"/>
                    <a:gd name="T47" fmla="*/ 11 h 13"/>
                    <a:gd name="T48" fmla="*/ 3 w 10"/>
                    <a:gd name="T49" fmla="*/ 11 h 13"/>
                    <a:gd name="T50" fmla="*/ 3 w 10"/>
                    <a:gd name="T51" fmla="*/ 10 h 13"/>
                    <a:gd name="T52" fmla="*/ 4 w 10"/>
                    <a:gd name="T53" fmla="*/ 10 h 13"/>
                    <a:gd name="T54" fmla="*/ 5 w 10"/>
                    <a:gd name="T55" fmla="*/ 9 h 13"/>
                    <a:gd name="T56" fmla="*/ 5 w 10"/>
                    <a:gd name="T57" fmla="*/ 8 h 13"/>
                    <a:gd name="T58" fmla="*/ 6 w 10"/>
                    <a:gd name="T59" fmla="*/ 8 h 13"/>
                    <a:gd name="T60" fmla="*/ 6 w 10"/>
                    <a:gd name="T61" fmla="*/ 7 h 13"/>
                    <a:gd name="T62" fmla="*/ 6 w 10"/>
                    <a:gd name="T63" fmla="*/ 6 h 13"/>
                    <a:gd name="T64" fmla="*/ 7 w 10"/>
                    <a:gd name="T65" fmla="*/ 6 h 13"/>
                    <a:gd name="T66" fmla="*/ 8 w 10"/>
                    <a:gd name="T67" fmla="*/ 6 h 13"/>
                    <a:gd name="T68" fmla="*/ 9 w 10"/>
                    <a:gd name="T69" fmla="*/ 5 h 13"/>
                    <a:gd name="T70" fmla="*/ 9 w 10"/>
                    <a:gd name="T71" fmla="*/ 4 h 13"/>
                    <a:gd name="T72" fmla="*/ 10 w 10"/>
                    <a:gd name="T73" fmla="*/ 4 h 13"/>
                    <a:gd name="T74" fmla="*/ 10 w 10"/>
                    <a:gd name="T75" fmla="*/ 3 h 13"/>
                    <a:gd name="T76" fmla="*/ 10 w 10"/>
                    <a:gd name="T77" fmla="*/ 3 h 13"/>
                    <a:gd name="T78" fmla="*/ 10 w 10"/>
                    <a:gd name="T79" fmla="*/ 2 h 13"/>
                    <a:gd name="T80" fmla="*/ 10 w 10"/>
                    <a:gd name="T8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 h="13">
                      <a:moveTo>
                        <a:pt x="10" y="1"/>
                      </a:moveTo>
                      <a:cubicBezTo>
                        <a:pt x="10" y="1"/>
                        <a:pt x="10" y="0"/>
                        <a:pt x="10" y="0"/>
                      </a:cubicBezTo>
                      <a:cubicBezTo>
                        <a:pt x="9" y="1"/>
                        <a:pt x="9" y="1"/>
                        <a:pt x="9" y="1"/>
                      </a:cubicBezTo>
                      <a:cubicBezTo>
                        <a:pt x="9" y="2"/>
                        <a:pt x="9" y="2"/>
                        <a:pt x="9" y="2"/>
                      </a:cubicBezTo>
                      <a:cubicBezTo>
                        <a:pt x="9" y="3"/>
                        <a:pt x="9" y="3"/>
                        <a:pt x="9" y="3"/>
                      </a:cubicBezTo>
                      <a:cubicBezTo>
                        <a:pt x="8" y="3"/>
                        <a:pt x="8" y="3"/>
                        <a:pt x="8" y="3"/>
                      </a:cubicBezTo>
                      <a:cubicBezTo>
                        <a:pt x="8" y="4"/>
                        <a:pt x="8" y="4"/>
                        <a:pt x="8" y="4"/>
                      </a:cubicBezTo>
                      <a:cubicBezTo>
                        <a:pt x="7" y="5"/>
                        <a:pt x="7" y="5"/>
                        <a:pt x="7" y="5"/>
                      </a:cubicBezTo>
                      <a:cubicBezTo>
                        <a:pt x="7" y="5"/>
                        <a:pt x="7" y="5"/>
                        <a:pt x="7" y="5"/>
                      </a:cubicBezTo>
                      <a:cubicBezTo>
                        <a:pt x="6" y="6"/>
                        <a:pt x="6" y="6"/>
                        <a:pt x="6" y="6"/>
                      </a:cubicBezTo>
                      <a:cubicBezTo>
                        <a:pt x="5" y="6"/>
                        <a:pt x="5" y="6"/>
                        <a:pt x="5" y="6"/>
                      </a:cubicBezTo>
                      <a:cubicBezTo>
                        <a:pt x="5" y="7"/>
                        <a:pt x="5" y="7"/>
                        <a:pt x="5" y="7"/>
                      </a:cubicBezTo>
                      <a:cubicBezTo>
                        <a:pt x="4" y="8"/>
                        <a:pt x="4" y="8"/>
                        <a:pt x="4" y="8"/>
                      </a:cubicBezTo>
                      <a:cubicBezTo>
                        <a:pt x="4" y="9"/>
                        <a:pt x="4" y="9"/>
                        <a:pt x="4" y="9"/>
                      </a:cubicBezTo>
                      <a:cubicBezTo>
                        <a:pt x="3" y="9"/>
                        <a:pt x="3" y="9"/>
                        <a:pt x="3" y="9"/>
                      </a:cubicBezTo>
                      <a:cubicBezTo>
                        <a:pt x="2" y="9"/>
                        <a:pt x="2" y="9"/>
                        <a:pt x="2" y="9"/>
                      </a:cubicBezTo>
                      <a:cubicBezTo>
                        <a:pt x="2" y="9"/>
                        <a:pt x="2" y="9"/>
                        <a:pt x="2" y="9"/>
                      </a:cubicBezTo>
                      <a:cubicBezTo>
                        <a:pt x="1" y="10"/>
                        <a:pt x="1" y="10"/>
                        <a:pt x="1" y="10"/>
                      </a:cubicBezTo>
                      <a:cubicBezTo>
                        <a:pt x="0" y="11"/>
                        <a:pt x="0" y="11"/>
                        <a:pt x="0" y="11"/>
                      </a:cubicBezTo>
                      <a:cubicBezTo>
                        <a:pt x="0" y="12"/>
                        <a:pt x="0" y="12"/>
                        <a:pt x="0" y="12"/>
                      </a:cubicBezTo>
                      <a:cubicBezTo>
                        <a:pt x="0" y="13"/>
                        <a:pt x="0" y="13"/>
                        <a:pt x="0" y="13"/>
                      </a:cubicBezTo>
                      <a:cubicBezTo>
                        <a:pt x="0" y="13"/>
                        <a:pt x="0" y="13"/>
                        <a:pt x="0" y="13"/>
                      </a:cubicBezTo>
                      <a:cubicBezTo>
                        <a:pt x="1" y="12"/>
                        <a:pt x="1" y="12"/>
                        <a:pt x="1" y="12"/>
                      </a:cubicBezTo>
                      <a:cubicBezTo>
                        <a:pt x="2" y="11"/>
                        <a:pt x="2" y="11"/>
                        <a:pt x="2" y="11"/>
                      </a:cubicBezTo>
                      <a:cubicBezTo>
                        <a:pt x="3" y="11"/>
                        <a:pt x="3" y="11"/>
                        <a:pt x="3" y="11"/>
                      </a:cubicBezTo>
                      <a:cubicBezTo>
                        <a:pt x="3" y="10"/>
                        <a:pt x="3" y="10"/>
                        <a:pt x="3" y="10"/>
                      </a:cubicBezTo>
                      <a:cubicBezTo>
                        <a:pt x="4" y="10"/>
                        <a:pt x="4" y="10"/>
                        <a:pt x="4" y="10"/>
                      </a:cubicBezTo>
                      <a:cubicBezTo>
                        <a:pt x="5" y="9"/>
                        <a:pt x="5" y="9"/>
                        <a:pt x="5" y="9"/>
                      </a:cubicBezTo>
                      <a:cubicBezTo>
                        <a:pt x="5" y="8"/>
                        <a:pt x="5" y="8"/>
                        <a:pt x="5" y="8"/>
                      </a:cubicBezTo>
                      <a:cubicBezTo>
                        <a:pt x="6" y="8"/>
                        <a:pt x="6" y="8"/>
                        <a:pt x="6" y="8"/>
                      </a:cubicBezTo>
                      <a:cubicBezTo>
                        <a:pt x="6" y="7"/>
                        <a:pt x="6" y="7"/>
                        <a:pt x="6" y="7"/>
                      </a:cubicBezTo>
                      <a:cubicBezTo>
                        <a:pt x="6" y="6"/>
                        <a:pt x="6" y="6"/>
                        <a:pt x="6" y="6"/>
                      </a:cubicBezTo>
                      <a:cubicBezTo>
                        <a:pt x="7" y="6"/>
                        <a:pt x="7" y="6"/>
                        <a:pt x="7" y="6"/>
                      </a:cubicBezTo>
                      <a:cubicBezTo>
                        <a:pt x="8" y="6"/>
                        <a:pt x="8" y="6"/>
                        <a:pt x="8" y="6"/>
                      </a:cubicBezTo>
                      <a:cubicBezTo>
                        <a:pt x="9" y="5"/>
                        <a:pt x="9" y="5"/>
                        <a:pt x="9" y="5"/>
                      </a:cubicBezTo>
                      <a:cubicBezTo>
                        <a:pt x="9" y="4"/>
                        <a:pt x="9" y="4"/>
                        <a:pt x="9" y="4"/>
                      </a:cubicBezTo>
                      <a:cubicBezTo>
                        <a:pt x="10" y="4"/>
                        <a:pt x="10" y="4"/>
                        <a:pt x="10" y="4"/>
                      </a:cubicBezTo>
                      <a:cubicBezTo>
                        <a:pt x="10" y="3"/>
                        <a:pt x="10" y="3"/>
                        <a:pt x="10" y="3"/>
                      </a:cubicBezTo>
                      <a:cubicBezTo>
                        <a:pt x="10" y="3"/>
                        <a:pt x="10" y="3"/>
                        <a:pt x="10" y="3"/>
                      </a:cubicBezTo>
                      <a:cubicBezTo>
                        <a:pt x="10" y="2"/>
                        <a:pt x="10" y="2"/>
                        <a:pt x="10" y="2"/>
                      </a:cubicBezTo>
                      <a:cubicBezTo>
                        <a:pt x="10" y="2"/>
                        <a:pt x="10" y="2"/>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49" name="Freeform 275"/>
                <p:cNvSpPr>
                  <a:spLocks/>
                </p:cNvSpPr>
                <p:nvPr/>
              </p:nvSpPr>
              <p:spPr bwMode="auto">
                <a:xfrm>
                  <a:off x="1109" y="1557"/>
                  <a:ext cx="2" cy="3"/>
                </a:xfrm>
                <a:custGeom>
                  <a:avLst/>
                  <a:gdLst>
                    <a:gd name="T0" fmla="*/ 1 w 4"/>
                    <a:gd name="T1" fmla="*/ 0 h 6"/>
                    <a:gd name="T2" fmla="*/ 0 w 4"/>
                    <a:gd name="T3" fmla="*/ 0 h 6"/>
                    <a:gd name="T4" fmla="*/ 0 w 4"/>
                    <a:gd name="T5" fmla="*/ 2 h 6"/>
                    <a:gd name="T6" fmla="*/ 2 w 4"/>
                    <a:gd name="T7" fmla="*/ 2 h 6"/>
                    <a:gd name="T8" fmla="*/ 2 w 4"/>
                    <a:gd name="T9" fmla="*/ 2 h 6"/>
                    <a:gd name="T10" fmla="*/ 2 w 4"/>
                    <a:gd name="T11" fmla="*/ 3 h 6"/>
                    <a:gd name="T12" fmla="*/ 2 w 4"/>
                    <a:gd name="T13" fmla="*/ 4 h 6"/>
                    <a:gd name="T14" fmla="*/ 2 w 4"/>
                    <a:gd name="T15" fmla="*/ 5 h 6"/>
                    <a:gd name="T16" fmla="*/ 2 w 4"/>
                    <a:gd name="T17" fmla="*/ 6 h 6"/>
                    <a:gd name="T18" fmla="*/ 3 w 4"/>
                    <a:gd name="T19" fmla="*/ 5 h 6"/>
                    <a:gd name="T20" fmla="*/ 4 w 4"/>
                    <a:gd name="T21" fmla="*/ 4 h 6"/>
                    <a:gd name="T22" fmla="*/ 3 w 4"/>
                    <a:gd name="T23" fmla="*/ 3 h 6"/>
                    <a:gd name="T24" fmla="*/ 3 w 4"/>
                    <a:gd name="T25" fmla="*/ 1 h 6"/>
                    <a:gd name="T26" fmla="*/ 3 w 4"/>
                    <a:gd name="T27" fmla="*/ 1 h 6"/>
                    <a:gd name="T28" fmla="*/ 3 w 4"/>
                    <a:gd name="T29" fmla="*/ 0 h 6"/>
                    <a:gd name="T30" fmla="*/ 2 w 4"/>
                    <a:gd name="T31" fmla="*/ 0 h 6"/>
                    <a:gd name="T32" fmla="*/ 1 w 4"/>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6">
                      <a:moveTo>
                        <a:pt x="1" y="0"/>
                      </a:moveTo>
                      <a:cubicBezTo>
                        <a:pt x="0" y="0"/>
                        <a:pt x="0" y="0"/>
                        <a:pt x="0" y="0"/>
                      </a:cubicBezTo>
                      <a:cubicBezTo>
                        <a:pt x="0" y="2"/>
                        <a:pt x="0" y="2"/>
                        <a:pt x="0" y="2"/>
                      </a:cubicBezTo>
                      <a:cubicBezTo>
                        <a:pt x="2" y="2"/>
                        <a:pt x="2" y="2"/>
                        <a:pt x="2" y="2"/>
                      </a:cubicBezTo>
                      <a:cubicBezTo>
                        <a:pt x="2" y="2"/>
                        <a:pt x="2" y="2"/>
                        <a:pt x="2" y="2"/>
                      </a:cubicBezTo>
                      <a:cubicBezTo>
                        <a:pt x="2" y="3"/>
                        <a:pt x="2" y="3"/>
                        <a:pt x="2" y="3"/>
                      </a:cubicBezTo>
                      <a:cubicBezTo>
                        <a:pt x="2" y="4"/>
                        <a:pt x="2" y="4"/>
                        <a:pt x="2" y="4"/>
                      </a:cubicBezTo>
                      <a:cubicBezTo>
                        <a:pt x="2" y="5"/>
                        <a:pt x="2" y="5"/>
                        <a:pt x="2" y="5"/>
                      </a:cubicBezTo>
                      <a:cubicBezTo>
                        <a:pt x="2" y="6"/>
                        <a:pt x="2" y="6"/>
                        <a:pt x="2" y="6"/>
                      </a:cubicBezTo>
                      <a:cubicBezTo>
                        <a:pt x="3" y="5"/>
                        <a:pt x="3" y="5"/>
                        <a:pt x="3" y="5"/>
                      </a:cubicBezTo>
                      <a:cubicBezTo>
                        <a:pt x="4" y="4"/>
                        <a:pt x="4" y="4"/>
                        <a:pt x="4" y="4"/>
                      </a:cubicBezTo>
                      <a:cubicBezTo>
                        <a:pt x="3" y="3"/>
                        <a:pt x="3" y="3"/>
                        <a:pt x="3" y="3"/>
                      </a:cubicBezTo>
                      <a:cubicBezTo>
                        <a:pt x="3" y="3"/>
                        <a:pt x="3" y="2"/>
                        <a:pt x="3" y="1"/>
                      </a:cubicBezTo>
                      <a:cubicBezTo>
                        <a:pt x="3" y="1"/>
                        <a:pt x="3" y="1"/>
                        <a:pt x="3" y="1"/>
                      </a:cubicBezTo>
                      <a:cubicBezTo>
                        <a:pt x="3" y="0"/>
                        <a:pt x="3" y="0"/>
                        <a:pt x="3" y="0"/>
                      </a:cubicBezTo>
                      <a:cubicBezTo>
                        <a:pt x="2" y="0"/>
                        <a:pt x="2" y="0"/>
                        <a:pt x="2" y="0"/>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50" name="Freeform 276"/>
                <p:cNvSpPr>
                  <a:spLocks/>
                </p:cNvSpPr>
                <p:nvPr/>
              </p:nvSpPr>
              <p:spPr bwMode="auto">
                <a:xfrm>
                  <a:off x="1109" y="1554"/>
                  <a:ext cx="4" cy="3"/>
                </a:xfrm>
                <a:custGeom>
                  <a:avLst/>
                  <a:gdLst>
                    <a:gd name="T0" fmla="*/ 5 w 6"/>
                    <a:gd name="T1" fmla="*/ 1 h 6"/>
                    <a:gd name="T2" fmla="*/ 5 w 6"/>
                    <a:gd name="T3" fmla="*/ 1 h 6"/>
                    <a:gd name="T4" fmla="*/ 4 w 6"/>
                    <a:gd name="T5" fmla="*/ 0 h 6"/>
                    <a:gd name="T6" fmla="*/ 3 w 6"/>
                    <a:gd name="T7" fmla="*/ 0 h 6"/>
                    <a:gd name="T8" fmla="*/ 2 w 6"/>
                    <a:gd name="T9" fmla="*/ 0 h 6"/>
                    <a:gd name="T10" fmla="*/ 1 w 6"/>
                    <a:gd name="T11" fmla="*/ 0 h 6"/>
                    <a:gd name="T12" fmla="*/ 0 w 6"/>
                    <a:gd name="T13" fmla="*/ 0 h 6"/>
                    <a:gd name="T14" fmla="*/ 0 w 6"/>
                    <a:gd name="T15" fmla="*/ 0 h 6"/>
                    <a:gd name="T16" fmla="*/ 0 w 6"/>
                    <a:gd name="T17" fmla="*/ 1 h 6"/>
                    <a:gd name="T18" fmla="*/ 1 w 6"/>
                    <a:gd name="T19" fmla="*/ 1 h 6"/>
                    <a:gd name="T20" fmla="*/ 1 w 6"/>
                    <a:gd name="T21" fmla="*/ 2 h 6"/>
                    <a:gd name="T22" fmla="*/ 1 w 6"/>
                    <a:gd name="T23" fmla="*/ 3 h 6"/>
                    <a:gd name="T24" fmla="*/ 2 w 6"/>
                    <a:gd name="T25" fmla="*/ 3 h 6"/>
                    <a:gd name="T26" fmla="*/ 3 w 6"/>
                    <a:gd name="T27" fmla="*/ 4 h 6"/>
                    <a:gd name="T28" fmla="*/ 3 w 6"/>
                    <a:gd name="T29" fmla="*/ 5 h 6"/>
                    <a:gd name="T30" fmla="*/ 3 w 6"/>
                    <a:gd name="T31" fmla="*/ 5 h 6"/>
                    <a:gd name="T32" fmla="*/ 4 w 6"/>
                    <a:gd name="T33" fmla="*/ 6 h 6"/>
                    <a:gd name="T34" fmla="*/ 4 w 6"/>
                    <a:gd name="T35" fmla="*/ 6 h 6"/>
                    <a:gd name="T36" fmla="*/ 5 w 6"/>
                    <a:gd name="T37" fmla="*/ 6 h 6"/>
                    <a:gd name="T38" fmla="*/ 5 w 6"/>
                    <a:gd name="T39" fmla="*/ 6 h 6"/>
                    <a:gd name="T40" fmla="*/ 5 w 6"/>
                    <a:gd name="T41" fmla="*/ 5 h 6"/>
                    <a:gd name="T42" fmla="*/ 5 w 6"/>
                    <a:gd name="T43" fmla="*/ 4 h 6"/>
                    <a:gd name="T44" fmla="*/ 5 w 6"/>
                    <a:gd name="T45" fmla="*/ 2 h 6"/>
                    <a:gd name="T46" fmla="*/ 5 w 6"/>
                    <a:gd name="T4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 h="6">
                      <a:moveTo>
                        <a:pt x="5" y="1"/>
                      </a:moveTo>
                      <a:cubicBezTo>
                        <a:pt x="5" y="1"/>
                        <a:pt x="5" y="1"/>
                        <a:pt x="5" y="1"/>
                      </a:cubicBezTo>
                      <a:cubicBezTo>
                        <a:pt x="4" y="0"/>
                        <a:pt x="4" y="0"/>
                        <a:pt x="4" y="0"/>
                      </a:cubicBezTo>
                      <a:cubicBezTo>
                        <a:pt x="3" y="0"/>
                        <a:pt x="3" y="0"/>
                        <a:pt x="3" y="0"/>
                      </a:cubicBezTo>
                      <a:cubicBezTo>
                        <a:pt x="2" y="0"/>
                        <a:pt x="2" y="0"/>
                        <a:pt x="2" y="0"/>
                      </a:cubicBezTo>
                      <a:cubicBezTo>
                        <a:pt x="2" y="0"/>
                        <a:pt x="2" y="0"/>
                        <a:pt x="1" y="0"/>
                      </a:cubicBezTo>
                      <a:cubicBezTo>
                        <a:pt x="1" y="0"/>
                        <a:pt x="0" y="0"/>
                        <a:pt x="0" y="0"/>
                      </a:cubicBezTo>
                      <a:cubicBezTo>
                        <a:pt x="0" y="0"/>
                        <a:pt x="0" y="0"/>
                        <a:pt x="0" y="0"/>
                      </a:cubicBezTo>
                      <a:cubicBezTo>
                        <a:pt x="0" y="0"/>
                        <a:pt x="0" y="1"/>
                        <a:pt x="0" y="1"/>
                      </a:cubicBezTo>
                      <a:cubicBezTo>
                        <a:pt x="1" y="1"/>
                        <a:pt x="1" y="1"/>
                        <a:pt x="1" y="1"/>
                      </a:cubicBezTo>
                      <a:cubicBezTo>
                        <a:pt x="1" y="2"/>
                        <a:pt x="1" y="2"/>
                        <a:pt x="1" y="2"/>
                      </a:cubicBezTo>
                      <a:cubicBezTo>
                        <a:pt x="1" y="3"/>
                        <a:pt x="1" y="3"/>
                        <a:pt x="1" y="3"/>
                      </a:cubicBezTo>
                      <a:cubicBezTo>
                        <a:pt x="2" y="3"/>
                        <a:pt x="2" y="3"/>
                        <a:pt x="2" y="3"/>
                      </a:cubicBezTo>
                      <a:cubicBezTo>
                        <a:pt x="3" y="4"/>
                        <a:pt x="3" y="4"/>
                        <a:pt x="3" y="4"/>
                      </a:cubicBezTo>
                      <a:cubicBezTo>
                        <a:pt x="3" y="5"/>
                        <a:pt x="3" y="5"/>
                        <a:pt x="3" y="5"/>
                      </a:cubicBezTo>
                      <a:cubicBezTo>
                        <a:pt x="3" y="5"/>
                        <a:pt x="3" y="5"/>
                        <a:pt x="3" y="5"/>
                      </a:cubicBezTo>
                      <a:cubicBezTo>
                        <a:pt x="4" y="6"/>
                        <a:pt x="4" y="6"/>
                        <a:pt x="4" y="6"/>
                      </a:cubicBezTo>
                      <a:cubicBezTo>
                        <a:pt x="4" y="6"/>
                        <a:pt x="4" y="6"/>
                        <a:pt x="4" y="6"/>
                      </a:cubicBezTo>
                      <a:cubicBezTo>
                        <a:pt x="5" y="6"/>
                        <a:pt x="5" y="6"/>
                        <a:pt x="5" y="6"/>
                      </a:cubicBezTo>
                      <a:cubicBezTo>
                        <a:pt x="5" y="6"/>
                        <a:pt x="5" y="6"/>
                        <a:pt x="5" y="6"/>
                      </a:cubicBezTo>
                      <a:cubicBezTo>
                        <a:pt x="5" y="6"/>
                        <a:pt x="6" y="5"/>
                        <a:pt x="5" y="5"/>
                      </a:cubicBezTo>
                      <a:cubicBezTo>
                        <a:pt x="5" y="5"/>
                        <a:pt x="5" y="4"/>
                        <a:pt x="5" y="4"/>
                      </a:cubicBezTo>
                      <a:cubicBezTo>
                        <a:pt x="5" y="3"/>
                        <a:pt x="5" y="2"/>
                        <a:pt x="5" y="2"/>
                      </a:cubicBezTo>
                      <a:lnTo>
                        <a:pt x="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51" name="Freeform 277"/>
                <p:cNvSpPr>
                  <a:spLocks/>
                </p:cNvSpPr>
                <p:nvPr/>
              </p:nvSpPr>
              <p:spPr bwMode="auto">
                <a:xfrm>
                  <a:off x="1103" y="1555"/>
                  <a:ext cx="3" cy="4"/>
                </a:xfrm>
                <a:custGeom>
                  <a:avLst/>
                  <a:gdLst>
                    <a:gd name="T0" fmla="*/ 0 w 5"/>
                    <a:gd name="T1" fmla="*/ 6 h 6"/>
                    <a:gd name="T2" fmla="*/ 1 w 5"/>
                    <a:gd name="T3" fmla="*/ 5 h 6"/>
                    <a:gd name="T4" fmla="*/ 2 w 5"/>
                    <a:gd name="T5" fmla="*/ 5 h 6"/>
                    <a:gd name="T6" fmla="*/ 3 w 5"/>
                    <a:gd name="T7" fmla="*/ 5 h 6"/>
                    <a:gd name="T8" fmla="*/ 3 w 5"/>
                    <a:gd name="T9" fmla="*/ 4 h 6"/>
                    <a:gd name="T10" fmla="*/ 4 w 5"/>
                    <a:gd name="T11" fmla="*/ 4 h 6"/>
                    <a:gd name="T12" fmla="*/ 5 w 5"/>
                    <a:gd name="T13" fmla="*/ 3 h 6"/>
                    <a:gd name="T14" fmla="*/ 5 w 5"/>
                    <a:gd name="T15" fmla="*/ 2 h 6"/>
                    <a:gd name="T16" fmla="*/ 4 w 5"/>
                    <a:gd name="T17" fmla="*/ 1 h 6"/>
                    <a:gd name="T18" fmla="*/ 3 w 5"/>
                    <a:gd name="T19" fmla="*/ 1 h 6"/>
                    <a:gd name="T20" fmla="*/ 3 w 5"/>
                    <a:gd name="T21" fmla="*/ 1 h 6"/>
                    <a:gd name="T22" fmla="*/ 2 w 5"/>
                    <a:gd name="T23" fmla="*/ 0 h 6"/>
                    <a:gd name="T24" fmla="*/ 1 w 5"/>
                    <a:gd name="T25" fmla="*/ 0 h 6"/>
                    <a:gd name="T26" fmla="*/ 0 w 5"/>
                    <a:gd name="T27" fmla="*/ 0 h 6"/>
                    <a:gd name="T28" fmla="*/ 0 w 5"/>
                    <a:gd name="T29" fmla="*/ 1 h 6"/>
                    <a:gd name="T30" fmla="*/ 1 w 5"/>
                    <a:gd name="T31" fmla="*/ 2 h 6"/>
                    <a:gd name="T32" fmla="*/ 1 w 5"/>
                    <a:gd name="T33" fmla="*/ 3 h 6"/>
                    <a:gd name="T34" fmla="*/ 0 w 5"/>
                    <a:gd name="T35" fmla="*/ 4 h 6"/>
                    <a:gd name="T36" fmla="*/ 0 w 5"/>
                    <a:gd name="T37" fmla="*/ 4 h 6"/>
                    <a:gd name="T38" fmla="*/ 0 w 5"/>
                    <a:gd name="T39" fmla="*/ 6 h 6"/>
                    <a:gd name="T40" fmla="*/ 0 w 5"/>
                    <a:gd name="T4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 h="6">
                      <a:moveTo>
                        <a:pt x="0" y="6"/>
                      </a:moveTo>
                      <a:cubicBezTo>
                        <a:pt x="1" y="5"/>
                        <a:pt x="1" y="5"/>
                        <a:pt x="1" y="5"/>
                      </a:cubicBezTo>
                      <a:cubicBezTo>
                        <a:pt x="2" y="5"/>
                        <a:pt x="2" y="5"/>
                        <a:pt x="2" y="5"/>
                      </a:cubicBezTo>
                      <a:cubicBezTo>
                        <a:pt x="3" y="5"/>
                        <a:pt x="3" y="5"/>
                        <a:pt x="3" y="5"/>
                      </a:cubicBezTo>
                      <a:cubicBezTo>
                        <a:pt x="3" y="4"/>
                        <a:pt x="3" y="4"/>
                        <a:pt x="3" y="4"/>
                      </a:cubicBezTo>
                      <a:cubicBezTo>
                        <a:pt x="4" y="4"/>
                        <a:pt x="4" y="4"/>
                        <a:pt x="4" y="4"/>
                      </a:cubicBezTo>
                      <a:cubicBezTo>
                        <a:pt x="4" y="4"/>
                        <a:pt x="5" y="3"/>
                        <a:pt x="5" y="3"/>
                      </a:cubicBezTo>
                      <a:cubicBezTo>
                        <a:pt x="5" y="2"/>
                        <a:pt x="5" y="2"/>
                        <a:pt x="5" y="2"/>
                      </a:cubicBezTo>
                      <a:cubicBezTo>
                        <a:pt x="5" y="2"/>
                        <a:pt x="5" y="1"/>
                        <a:pt x="4" y="1"/>
                      </a:cubicBezTo>
                      <a:cubicBezTo>
                        <a:pt x="4" y="1"/>
                        <a:pt x="3" y="1"/>
                        <a:pt x="3" y="1"/>
                      </a:cubicBezTo>
                      <a:cubicBezTo>
                        <a:pt x="3" y="1"/>
                        <a:pt x="3" y="1"/>
                        <a:pt x="3" y="1"/>
                      </a:cubicBezTo>
                      <a:cubicBezTo>
                        <a:pt x="2" y="1"/>
                        <a:pt x="2" y="0"/>
                        <a:pt x="2" y="0"/>
                      </a:cubicBezTo>
                      <a:cubicBezTo>
                        <a:pt x="1" y="0"/>
                        <a:pt x="1" y="0"/>
                        <a:pt x="1" y="0"/>
                      </a:cubicBezTo>
                      <a:cubicBezTo>
                        <a:pt x="0" y="0"/>
                        <a:pt x="0" y="0"/>
                        <a:pt x="0" y="0"/>
                      </a:cubicBezTo>
                      <a:cubicBezTo>
                        <a:pt x="0" y="0"/>
                        <a:pt x="0" y="1"/>
                        <a:pt x="0" y="1"/>
                      </a:cubicBezTo>
                      <a:cubicBezTo>
                        <a:pt x="1" y="1"/>
                        <a:pt x="1" y="2"/>
                        <a:pt x="1" y="2"/>
                      </a:cubicBezTo>
                      <a:cubicBezTo>
                        <a:pt x="1" y="3"/>
                        <a:pt x="1" y="3"/>
                        <a:pt x="1" y="3"/>
                      </a:cubicBezTo>
                      <a:cubicBezTo>
                        <a:pt x="0" y="4"/>
                        <a:pt x="0" y="4"/>
                        <a:pt x="0" y="4"/>
                      </a:cubicBezTo>
                      <a:cubicBezTo>
                        <a:pt x="0" y="4"/>
                        <a:pt x="0" y="3"/>
                        <a:pt x="0" y="4"/>
                      </a:cubicBezTo>
                      <a:cubicBezTo>
                        <a:pt x="0" y="5"/>
                        <a:pt x="0" y="6"/>
                        <a:pt x="0" y="6"/>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52" name="Freeform 278"/>
                <p:cNvSpPr>
                  <a:spLocks/>
                </p:cNvSpPr>
                <p:nvPr/>
              </p:nvSpPr>
              <p:spPr bwMode="auto">
                <a:xfrm>
                  <a:off x="1106" y="1553"/>
                  <a:ext cx="2" cy="2"/>
                </a:xfrm>
                <a:custGeom>
                  <a:avLst/>
                  <a:gdLst>
                    <a:gd name="T0" fmla="*/ 4 w 4"/>
                    <a:gd name="T1" fmla="*/ 2 h 4"/>
                    <a:gd name="T2" fmla="*/ 3 w 4"/>
                    <a:gd name="T3" fmla="*/ 1 h 4"/>
                    <a:gd name="T4" fmla="*/ 2 w 4"/>
                    <a:gd name="T5" fmla="*/ 1 h 4"/>
                    <a:gd name="T6" fmla="*/ 1 w 4"/>
                    <a:gd name="T7" fmla="*/ 0 h 4"/>
                    <a:gd name="T8" fmla="*/ 0 w 4"/>
                    <a:gd name="T9" fmla="*/ 0 h 4"/>
                    <a:gd name="T10" fmla="*/ 1 w 4"/>
                    <a:gd name="T11" fmla="*/ 0 h 4"/>
                    <a:gd name="T12" fmla="*/ 1 w 4"/>
                    <a:gd name="T13" fmla="*/ 1 h 4"/>
                    <a:gd name="T14" fmla="*/ 0 w 4"/>
                    <a:gd name="T15" fmla="*/ 3 h 4"/>
                    <a:gd name="T16" fmla="*/ 2 w 4"/>
                    <a:gd name="T17" fmla="*/ 3 h 4"/>
                    <a:gd name="T18" fmla="*/ 2 w 4"/>
                    <a:gd name="T19" fmla="*/ 2 h 4"/>
                    <a:gd name="T20" fmla="*/ 3 w 4"/>
                    <a:gd name="T21" fmla="*/ 3 h 4"/>
                    <a:gd name="T22" fmla="*/ 3 w 4"/>
                    <a:gd name="T23" fmla="*/ 4 h 4"/>
                    <a:gd name="T24" fmla="*/ 3 w 4"/>
                    <a:gd name="T25" fmla="*/ 3 h 4"/>
                    <a:gd name="T26" fmla="*/ 4 w 4"/>
                    <a:gd name="T27" fmla="*/ 3 h 4"/>
                    <a:gd name="T28" fmla="*/ 4 w 4"/>
                    <a:gd name="T2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4">
                      <a:moveTo>
                        <a:pt x="4" y="2"/>
                      </a:moveTo>
                      <a:cubicBezTo>
                        <a:pt x="4" y="2"/>
                        <a:pt x="3" y="2"/>
                        <a:pt x="3" y="1"/>
                      </a:cubicBezTo>
                      <a:cubicBezTo>
                        <a:pt x="2" y="1"/>
                        <a:pt x="2" y="1"/>
                        <a:pt x="2" y="1"/>
                      </a:cubicBezTo>
                      <a:cubicBezTo>
                        <a:pt x="2" y="1"/>
                        <a:pt x="1" y="0"/>
                        <a:pt x="1" y="0"/>
                      </a:cubicBezTo>
                      <a:cubicBezTo>
                        <a:pt x="0" y="0"/>
                        <a:pt x="0" y="0"/>
                        <a:pt x="0" y="0"/>
                      </a:cubicBezTo>
                      <a:cubicBezTo>
                        <a:pt x="0" y="0"/>
                        <a:pt x="1" y="0"/>
                        <a:pt x="1" y="0"/>
                      </a:cubicBezTo>
                      <a:cubicBezTo>
                        <a:pt x="1" y="1"/>
                        <a:pt x="1" y="1"/>
                        <a:pt x="1" y="1"/>
                      </a:cubicBezTo>
                      <a:cubicBezTo>
                        <a:pt x="0" y="3"/>
                        <a:pt x="0" y="3"/>
                        <a:pt x="0" y="3"/>
                      </a:cubicBezTo>
                      <a:cubicBezTo>
                        <a:pt x="0" y="3"/>
                        <a:pt x="1" y="3"/>
                        <a:pt x="2" y="3"/>
                      </a:cubicBezTo>
                      <a:cubicBezTo>
                        <a:pt x="2" y="3"/>
                        <a:pt x="2" y="2"/>
                        <a:pt x="2" y="2"/>
                      </a:cubicBezTo>
                      <a:cubicBezTo>
                        <a:pt x="3" y="3"/>
                        <a:pt x="3" y="3"/>
                        <a:pt x="3" y="3"/>
                      </a:cubicBezTo>
                      <a:cubicBezTo>
                        <a:pt x="3" y="4"/>
                        <a:pt x="3" y="4"/>
                        <a:pt x="3" y="4"/>
                      </a:cubicBezTo>
                      <a:cubicBezTo>
                        <a:pt x="3" y="4"/>
                        <a:pt x="3" y="4"/>
                        <a:pt x="3" y="3"/>
                      </a:cubicBezTo>
                      <a:cubicBezTo>
                        <a:pt x="4" y="3"/>
                        <a:pt x="4" y="3"/>
                        <a:pt x="4" y="3"/>
                      </a:cubicBezTo>
                      <a:lnTo>
                        <a:pt x="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53" name="Freeform 279"/>
                <p:cNvSpPr>
                  <a:spLocks/>
                </p:cNvSpPr>
                <p:nvPr/>
              </p:nvSpPr>
              <p:spPr bwMode="auto">
                <a:xfrm>
                  <a:off x="1098" y="1538"/>
                  <a:ext cx="10" cy="16"/>
                </a:xfrm>
                <a:custGeom>
                  <a:avLst/>
                  <a:gdLst>
                    <a:gd name="T0" fmla="*/ 0 w 18"/>
                    <a:gd name="T1" fmla="*/ 11 h 27"/>
                    <a:gd name="T2" fmla="*/ 0 w 18"/>
                    <a:gd name="T3" fmla="*/ 14 h 27"/>
                    <a:gd name="T4" fmla="*/ 1 w 18"/>
                    <a:gd name="T5" fmla="*/ 16 h 27"/>
                    <a:gd name="T6" fmla="*/ 3 w 18"/>
                    <a:gd name="T7" fmla="*/ 19 h 27"/>
                    <a:gd name="T8" fmla="*/ 3 w 18"/>
                    <a:gd name="T9" fmla="*/ 17 h 27"/>
                    <a:gd name="T10" fmla="*/ 5 w 18"/>
                    <a:gd name="T11" fmla="*/ 18 h 27"/>
                    <a:gd name="T12" fmla="*/ 4 w 18"/>
                    <a:gd name="T13" fmla="*/ 19 h 27"/>
                    <a:gd name="T14" fmla="*/ 4 w 18"/>
                    <a:gd name="T15" fmla="*/ 21 h 27"/>
                    <a:gd name="T16" fmla="*/ 5 w 18"/>
                    <a:gd name="T17" fmla="*/ 22 h 27"/>
                    <a:gd name="T18" fmla="*/ 7 w 18"/>
                    <a:gd name="T19" fmla="*/ 21 h 27"/>
                    <a:gd name="T20" fmla="*/ 8 w 18"/>
                    <a:gd name="T21" fmla="*/ 21 h 27"/>
                    <a:gd name="T22" fmla="*/ 10 w 18"/>
                    <a:gd name="T23" fmla="*/ 22 h 27"/>
                    <a:gd name="T24" fmla="*/ 11 w 18"/>
                    <a:gd name="T25" fmla="*/ 23 h 27"/>
                    <a:gd name="T26" fmla="*/ 11 w 18"/>
                    <a:gd name="T27" fmla="*/ 24 h 27"/>
                    <a:gd name="T28" fmla="*/ 12 w 18"/>
                    <a:gd name="T29" fmla="*/ 23 h 27"/>
                    <a:gd name="T30" fmla="*/ 11 w 18"/>
                    <a:gd name="T31" fmla="*/ 21 h 27"/>
                    <a:gd name="T32" fmla="*/ 13 w 18"/>
                    <a:gd name="T33" fmla="*/ 22 h 27"/>
                    <a:gd name="T34" fmla="*/ 14 w 18"/>
                    <a:gd name="T35" fmla="*/ 22 h 27"/>
                    <a:gd name="T36" fmla="*/ 14 w 18"/>
                    <a:gd name="T37" fmla="*/ 23 h 27"/>
                    <a:gd name="T38" fmla="*/ 15 w 18"/>
                    <a:gd name="T39" fmla="*/ 25 h 27"/>
                    <a:gd name="T40" fmla="*/ 17 w 18"/>
                    <a:gd name="T41" fmla="*/ 26 h 27"/>
                    <a:gd name="T42" fmla="*/ 17 w 18"/>
                    <a:gd name="T43" fmla="*/ 26 h 27"/>
                    <a:gd name="T44" fmla="*/ 18 w 18"/>
                    <a:gd name="T45" fmla="*/ 26 h 27"/>
                    <a:gd name="T46" fmla="*/ 17 w 18"/>
                    <a:gd name="T47" fmla="*/ 24 h 27"/>
                    <a:gd name="T48" fmla="*/ 16 w 18"/>
                    <a:gd name="T49" fmla="*/ 23 h 27"/>
                    <a:gd name="T50" fmla="*/ 16 w 18"/>
                    <a:gd name="T51" fmla="*/ 22 h 27"/>
                    <a:gd name="T52" fmla="*/ 17 w 18"/>
                    <a:gd name="T53" fmla="*/ 21 h 27"/>
                    <a:gd name="T54" fmla="*/ 15 w 18"/>
                    <a:gd name="T55" fmla="*/ 20 h 27"/>
                    <a:gd name="T56" fmla="*/ 14 w 18"/>
                    <a:gd name="T57" fmla="*/ 21 h 27"/>
                    <a:gd name="T58" fmla="*/ 13 w 18"/>
                    <a:gd name="T59" fmla="*/ 20 h 27"/>
                    <a:gd name="T60" fmla="*/ 11 w 18"/>
                    <a:gd name="T61" fmla="*/ 19 h 27"/>
                    <a:gd name="T62" fmla="*/ 10 w 18"/>
                    <a:gd name="T63" fmla="*/ 21 h 27"/>
                    <a:gd name="T64" fmla="*/ 8 w 18"/>
                    <a:gd name="T65" fmla="*/ 20 h 27"/>
                    <a:gd name="T66" fmla="*/ 7 w 18"/>
                    <a:gd name="T67" fmla="*/ 16 h 27"/>
                    <a:gd name="T68" fmla="*/ 7 w 18"/>
                    <a:gd name="T69" fmla="*/ 13 h 27"/>
                    <a:gd name="T70" fmla="*/ 8 w 18"/>
                    <a:gd name="T71" fmla="*/ 12 h 27"/>
                    <a:gd name="T72" fmla="*/ 9 w 18"/>
                    <a:gd name="T73" fmla="*/ 11 h 27"/>
                    <a:gd name="T74" fmla="*/ 10 w 18"/>
                    <a:gd name="T75" fmla="*/ 10 h 27"/>
                    <a:gd name="T76" fmla="*/ 12 w 18"/>
                    <a:gd name="T77" fmla="*/ 7 h 27"/>
                    <a:gd name="T78" fmla="*/ 10 w 18"/>
                    <a:gd name="T79" fmla="*/ 6 h 27"/>
                    <a:gd name="T80" fmla="*/ 10 w 18"/>
                    <a:gd name="T81" fmla="*/ 4 h 27"/>
                    <a:gd name="T82" fmla="*/ 10 w 18"/>
                    <a:gd name="T83" fmla="*/ 2 h 27"/>
                    <a:gd name="T84" fmla="*/ 9 w 18"/>
                    <a:gd name="T85" fmla="*/ 2 h 27"/>
                    <a:gd name="T86" fmla="*/ 8 w 18"/>
                    <a:gd name="T87" fmla="*/ 2 h 27"/>
                    <a:gd name="T88" fmla="*/ 6 w 18"/>
                    <a:gd name="T89" fmla="*/ 0 h 27"/>
                    <a:gd name="T90" fmla="*/ 4 w 18"/>
                    <a:gd name="T91" fmla="*/ 1 h 27"/>
                    <a:gd name="T92" fmla="*/ 3 w 18"/>
                    <a:gd name="T93" fmla="*/ 3 h 27"/>
                    <a:gd name="T94" fmla="*/ 2 w 18"/>
                    <a:gd name="T95" fmla="*/ 6 h 27"/>
                    <a:gd name="T96" fmla="*/ 2 w 18"/>
                    <a:gd name="T97" fmla="*/ 8 h 27"/>
                    <a:gd name="T98" fmla="*/ 3 w 18"/>
                    <a:gd name="T99" fmla="*/ 10 h 27"/>
                    <a:gd name="T100" fmla="*/ 1 w 18"/>
                    <a:gd name="T101"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 h="27">
                      <a:moveTo>
                        <a:pt x="0" y="11"/>
                      </a:moveTo>
                      <a:cubicBezTo>
                        <a:pt x="0" y="11"/>
                        <a:pt x="0" y="11"/>
                        <a:pt x="0" y="11"/>
                      </a:cubicBezTo>
                      <a:cubicBezTo>
                        <a:pt x="0" y="11"/>
                        <a:pt x="0" y="12"/>
                        <a:pt x="0" y="13"/>
                      </a:cubicBezTo>
                      <a:cubicBezTo>
                        <a:pt x="0" y="13"/>
                        <a:pt x="0" y="14"/>
                        <a:pt x="0" y="14"/>
                      </a:cubicBezTo>
                      <a:cubicBezTo>
                        <a:pt x="1" y="15"/>
                        <a:pt x="1" y="15"/>
                        <a:pt x="1" y="15"/>
                      </a:cubicBezTo>
                      <a:cubicBezTo>
                        <a:pt x="1" y="16"/>
                        <a:pt x="1" y="16"/>
                        <a:pt x="1" y="16"/>
                      </a:cubicBezTo>
                      <a:cubicBezTo>
                        <a:pt x="2" y="18"/>
                        <a:pt x="2" y="18"/>
                        <a:pt x="2" y="18"/>
                      </a:cubicBezTo>
                      <a:cubicBezTo>
                        <a:pt x="2" y="18"/>
                        <a:pt x="3" y="19"/>
                        <a:pt x="3" y="19"/>
                      </a:cubicBezTo>
                      <a:cubicBezTo>
                        <a:pt x="3" y="19"/>
                        <a:pt x="3" y="18"/>
                        <a:pt x="3" y="18"/>
                      </a:cubicBezTo>
                      <a:cubicBezTo>
                        <a:pt x="3" y="17"/>
                        <a:pt x="3" y="17"/>
                        <a:pt x="3" y="17"/>
                      </a:cubicBezTo>
                      <a:cubicBezTo>
                        <a:pt x="4" y="17"/>
                        <a:pt x="4" y="17"/>
                        <a:pt x="4" y="17"/>
                      </a:cubicBezTo>
                      <a:cubicBezTo>
                        <a:pt x="5" y="18"/>
                        <a:pt x="5" y="18"/>
                        <a:pt x="5" y="18"/>
                      </a:cubicBezTo>
                      <a:cubicBezTo>
                        <a:pt x="4" y="19"/>
                        <a:pt x="4" y="19"/>
                        <a:pt x="4" y="19"/>
                      </a:cubicBezTo>
                      <a:cubicBezTo>
                        <a:pt x="4" y="19"/>
                        <a:pt x="4" y="19"/>
                        <a:pt x="4" y="19"/>
                      </a:cubicBezTo>
                      <a:cubicBezTo>
                        <a:pt x="4" y="19"/>
                        <a:pt x="4" y="20"/>
                        <a:pt x="4" y="20"/>
                      </a:cubicBezTo>
                      <a:cubicBezTo>
                        <a:pt x="4" y="20"/>
                        <a:pt x="4" y="21"/>
                        <a:pt x="4" y="21"/>
                      </a:cubicBezTo>
                      <a:cubicBezTo>
                        <a:pt x="4" y="21"/>
                        <a:pt x="5" y="22"/>
                        <a:pt x="5" y="22"/>
                      </a:cubicBezTo>
                      <a:cubicBezTo>
                        <a:pt x="5" y="22"/>
                        <a:pt x="5" y="22"/>
                        <a:pt x="5" y="22"/>
                      </a:cubicBezTo>
                      <a:cubicBezTo>
                        <a:pt x="5" y="22"/>
                        <a:pt x="6" y="22"/>
                        <a:pt x="6" y="22"/>
                      </a:cubicBezTo>
                      <a:cubicBezTo>
                        <a:pt x="7" y="22"/>
                        <a:pt x="7" y="21"/>
                        <a:pt x="7" y="21"/>
                      </a:cubicBezTo>
                      <a:cubicBezTo>
                        <a:pt x="7" y="21"/>
                        <a:pt x="7" y="21"/>
                        <a:pt x="7" y="21"/>
                      </a:cubicBezTo>
                      <a:cubicBezTo>
                        <a:pt x="8" y="21"/>
                        <a:pt x="8" y="21"/>
                        <a:pt x="8" y="21"/>
                      </a:cubicBezTo>
                      <a:cubicBezTo>
                        <a:pt x="9" y="21"/>
                        <a:pt x="9" y="21"/>
                        <a:pt x="9" y="21"/>
                      </a:cubicBezTo>
                      <a:cubicBezTo>
                        <a:pt x="10" y="22"/>
                        <a:pt x="10" y="22"/>
                        <a:pt x="10" y="22"/>
                      </a:cubicBezTo>
                      <a:cubicBezTo>
                        <a:pt x="10" y="22"/>
                        <a:pt x="10" y="22"/>
                        <a:pt x="10" y="22"/>
                      </a:cubicBezTo>
                      <a:cubicBezTo>
                        <a:pt x="11" y="23"/>
                        <a:pt x="11" y="23"/>
                        <a:pt x="11" y="23"/>
                      </a:cubicBezTo>
                      <a:cubicBezTo>
                        <a:pt x="11" y="23"/>
                        <a:pt x="11" y="23"/>
                        <a:pt x="11" y="23"/>
                      </a:cubicBezTo>
                      <a:cubicBezTo>
                        <a:pt x="11" y="24"/>
                        <a:pt x="11" y="24"/>
                        <a:pt x="11" y="24"/>
                      </a:cubicBezTo>
                      <a:cubicBezTo>
                        <a:pt x="12" y="23"/>
                        <a:pt x="12" y="23"/>
                        <a:pt x="12" y="23"/>
                      </a:cubicBezTo>
                      <a:cubicBezTo>
                        <a:pt x="12" y="23"/>
                        <a:pt x="12" y="23"/>
                        <a:pt x="12" y="23"/>
                      </a:cubicBezTo>
                      <a:cubicBezTo>
                        <a:pt x="11" y="22"/>
                        <a:pt x="11" y="22"/>
                        <a:pt x="11" y="22"/>
                      </a:cubicBezTo>
                      <a:cubicBezTo>
                        <a:pt x="11" y="21"/>
                        <a:pt x="11" y="21"/>
                        <a:pt x="11" y="21"/>
                      </a:cubicBezTo>
                      <a:cubicBezTo>
                        <a:pt x="12" y="21"/>
                        <a:pt x="12" y="21"/>
                        <a:pt x="12" y="21"/>
                      </a:cubicBezTo>
                      <a:cubicBezTo>
                        <a:pt x="13" y="22"/>
                        <a:pt x="13" y="22"/>
                        <a:pt x="13" y="22"/>
                      </a:cubicBezTo>
                      <a:cubicBezTo>
                        <a:pt x="13" y="22"/>
                        <a:pt x="13" y="22"/>
                        <a:pt x="13" y="22"/>
                      </a:cubicBezTo>
                      <a:cubicBezTo>
                        <a:pt x="13" y="22"/>
                        <a:pt x="14" y="22"/>
                        <a:pt x="14" y="22"/>
                      </a:cubicBezTo>
                      <a:cubicBezTo>
                        <a:pt x="14" y="23"/>
                        <a:pt x="14" y="23"/>
                        <a:pt x="14" y="23"/>
                      </a:cubicBezTo>
                      <a:cubicBezTo>
                        <a:pt x="14" y="23"/>
                        <a:pt x="14" y="23"/>
                        <a:pt x="14" y="23"/>
                      </a:cubicBezTo>
                      <a:cubicBezTo>
                        <a:pt x="14" y="24"/>
                        <a:pt x="14" y="24"/>
                        <a:pt x="14" y="24"/>
                      </a:cubicBezTo>
                      <a:cubicBezTo>
                        <a:pt x="15" y="25"/>
                        <a:pt x="15" y="25"/>
                        <a:pt x="15" y="25"/>
                      </a:cubicBezTo>
                      <a:cubicBezTo>
                        <a:pt x="16" y="25"/>
                        <a:pt x="16" y="25"/>
                        <a:pt x="16" y="25"/>
                      </a:cubicBezTo>
                      <a:cubicBezTo>
                        <a:pt x="17" y="26"/>
                        <a:pt x="17" y="26"/>
                        <a:pt x="17" y="26"/>
                      </a:cubicBezTo>
                      <a:cubicBezTo>
                        <a:pt x="17" y="26"/>
                        <a:pt x="17" y="26"/>
                        <a:pt x="17" y="26"/>
                      </a:cubicBezTo>
                      <a:cubicBezTo>
                        <a:pt x="17" y="26"/>
                        <a:pt x="17" y="26"/>
                        <a:pt x="17" y="26"/>
                      </a:cubicBezTo>
                      <a:cubicBezTo>
                        <a:pt x="18" y="27"/>
                        <a:pt x="18" y="27"/>
                        <a:pt x="18" y="27"/>
                      </a:cubicBezTo>
                      <a:cubicBezTo>
                        <a:pt x="18" y="26"/>
                        <a:pt x="18" y="26"/>
                        <a:pt x="18" y="26"/>
                      </a:cubicBezTo>
                      <a:cubicBezTo>
                        <a:pt x="18" y="25"/>
                        <a:pt x="18" y="25"/>
                        <a:pt x="18" y="25"/>
                      </a:cubicBezTo>
                      <a:cubicBezTo>
                        <a:pt x="18" y="25"/>
                        <a:pt x="18" y="25"/>
                        <a:pt x="17" y="24"/>
                      </a:cubicBezTo>
                      <a:cubicBezTo>
                        <a:pt x="17" y="24"/>
                        <a:pt x="16" y="24"/>
                        <a:pt x="16" y="24"/>
                      </a:cubicBezTo>
                      <a:cubicBezTo>
                        <a:pt x="16" y="23"/>
                        <a:pt x="16" y="23"/>
                        <a:pt x="16" y="23"/>
                      </a:cubicBezTo>
                      <a:cubicBezTo>
                        <a:pt x="16" y="23"/>
                        <a:pt x="16" y="23"/>
                        <a:pt x="16" y="23"/>
                      </a:cubicBezTo>
                      <a:cubicBezTo>
                        <a:pt x="16" y="22"/>
                        <a:pt x="16" y="22"/>
                        <a:pt x="16" y="22"/>
                      </a:cubicBezTo>
                      <a:cubicBezTo>
                        <a:pt x="17" y="22"/>
                        <a:pt x="17" y="22"/>
                        <a:pt x="17" y="22"/>
                      </a:cubicBezTo>
                      <a:cubicBezTo>
                        <a:pt x="17" y="21"/>
                        <a:pt x="17" y="21"/>
                        <a:pt x="17" y="21"/>
                      </a:cubicBezTo>
                      <a:cubicBezTo>
                        <a:pt x="16" y="21"/>
                        <a:pt x="16" y="21"/>
                        <a:pt x="16" y="21"/>
                      </a:cubicBezTo>
                      <a:cubicBezTo>
                        <a:pt x="15" y="20"/>
                        <a:pt x="15" y="20"/>
                        <a:pt x="15" y="20"/>
                      </a:cubicBezTo>
                      <a:cubicBezTo>
                        <a:pt x="15" y="21"/>
                        <a:pt x="15" y="21"/>
                        <a:pt x="15" y="21"/>
                      </a:cubicBezTo>
                      <a:cubicBezTo>
                        <a:pt x="14" y="21"/>
                        <a:pt x="14" y="21"/>
                        <a:pt x="14" y="21"/>
                      </a:cubicBezTo>
                      <a:cubicBezTo>
                        <a:pt x="13" y="21"/>
                        <a:pt x="13" y="21"/>
                        <a:pt x="13" y="21"/>
                      </a:cubicBezTo>
                      <a:cubicBezTo>
                        <a:pt x="13" y="20"/>
                        <a:pt x="13" y="20"/>
                        <a:pt x="13" y="20"/>
                      </a:cubicBezTo>
                      <a:cubicBezTo>
                        <a:pt x="12" y="19"/>
                        <a:pt x="12" y="19"/>
                        <a:pt x="12" y="19"/>
                      </a:cubicBezTo>
                      <a:cubicBezTo>
                        <a:pt x="12" y="19"/>
                        <a:pt x="12" y="19"/>
                        <a:pt x="11" y="19"/>
                      </a:cubicBezTo>
                      <a:cubicBezTo>
                        <a:pt x="11" y="19"/>
                        <a:pt x="11" y="20"/>
                        <a:pt x="11" y="20"/>
                      </a:cubicBezTo>
                      <a:cubicBezTo>
                        <a:pt x="10" y="21"/>
                        <a:pt x="10" y="21"/>
                        <a:pt x="10" y="21"/>
                      </a:cubicBezTo>
                      <a:cubicBezTo>
                        <a:pt x="9" y="21"/>
                        <a:pt x="9" y="21"/>
                        <a:pt x="9" y="21"/>
                      </a:cubicBezTo>
                      <a:cubicBezTo>
                        <a:pt x="8" y="20"/>
                        <a:pt x="8" y="20"/>
                        <a:pt x="8" y="20"/>
                      </a:cubicBezTo>
                      <a:cubicBezTo>
                        <a:pt x="8" y="18"/>
                        <a:pt x="8" y="18"/>
                        <a:pt x="8" y="18"/>
                      </a:cubicBezTo>
                      <a:cubicBezTo>
                        <a:pt x="7" y="16"/>
                        <a:pt x="7" y="16"/>
                        <a:pt x="7" y="16"/>
                      </a:cubicBezTo>
                      <a:cubicBezTo>
                        <a:pt x="7" y="16"/>
                        <a:pt x="7" y="14"/>
                        <a:pt x="7" y="14"/>
                      </a:cubicBezTo>
                      <a:cubicBezTo>
                        <a:pt x="7" y="13"/>
                        <a:pt x="7" y="13"/>
                        <a:pt x="7" y="13"/>
                      </a:cubicBezTo>
                      <a:cubicBezTo>
                        <a:pt x="7" y="13"/>
                        <a:pt x="7" y="13"/>
                        <a:pt x="7" y="13"/>
                      </a:cubicBezTo>
                      <a:cubicBezTo>
                        <a:pt x="8" y="12"/>
                        <a:pt x="8" y="12"/>
                        <a:pt x="8" y="12"/>
                      </a:cubicBezTo>
                      <a:cubicBezTo>
                        <a:pt x="9" y="11"/>
                        <a:pt x="9" y="11"/>
                        <a:pt x="9" y="11"/>
                      </a:cubicBezTo>
                      <a:cubicBezTo>
                        <a:pt x="9" y="11"/>
                        <a:pt x="9" y="11"/>
                        <a:pt x="9" y="11"/>
                      </a:cubicBezTo>
                      <a:cubicBezTo>
                        <a:pt x="10" y="11"/>
                        <a:pt x="10" y="11"/>
                        <a:pt x="10" y="11"/>
                      </a:cubicBezTo>
                      <a:cubicBezTo>
                        <a:pt x="10" y="10"/>
                        <a:pt x="10" y="10"/>
                        <a:pt x="10" y="10"/>
                      </a:cubicBezTo>
                      <a:cubicBezTo>
                        <a:pt x="11" y="8"/>
                        <a:pt x="11" y="8"/>
                        <a:pt x="11" y="8"/>
                      </a:cubicBezTo>
                      <a:cubicBezTo>
                        <a:pt x="12" y="7"/>
                        <a:pt x="12" y="7"/>
                        <a:pt x="12" y="7"/>
                      </a:cubicBezTo>
                      <a:cubicBezTo>
                        <a:pt x="11" y="7"/>
                        <a:pt x="11" y="7"/>
                        <a:pt x="11" y="7"/>
                      </a:cubicBezTo>
                      <a:cubicBezTo>
                        <a:pt x="10" y="6"/>
                        <a:pt x="10" y="6"/>
                        <a:pt x="10" y="6"/>
                      </a:cubicBezTo>
                      <a:cubicBezTo>
                        <a:pt x="10" y="6"/>
                        <a:pt x="10" y="6"/>
                        <a:pt x="10" y="5"/>
                      </a:cubicBezTo>
                      <a:cubicBezTo>
                        <a:pt x="10" y="5"/>
                        <a:pt x="10" y="4"/>
                        <a:pt x="10" y="4"/>
                      </a:cubicBezTo>
                      <a:cubicBezTo>
                        <a:pt x="10" y="3"/>
                        <a:pt x="10" y="3"/>
                        <a:pt x="10" y="3"/>
                      </a:cubicBezTo>
                      <a:cubicBezTo>
                        <a:pt x="10" y="2"/>
                        <a:pt x="10" y="2"/>
                        <a:pt x="10" y="2"/>
                      </a:cubicBezTo>
                      <a:cubicBezTo>
                        <a:pt x="10" y="1"/>
                        <a:pt x="10" y="1"/>
                        <a:pt x="10" y="1"/>
                      </a:cubicBezTo>
                      <a:cubicBezTo>
                        <a:pt x="10" y="1"/>
                        <a:pt x="9" y="2"/>
                        <a:pt x="9" y="2"/>
                      </a:cubicBezTo>
                      <a:cubicBezTo>
                        <a:pt x="8" y="2"/>
                        <a:pt x="8" y="2"/>
                        <a:pt x="8" y="2"/>
                      </a:cubicBezTo>
                      <a:cubicBezTo>
                        <a:pt x="8" y="2"/>
                        <a:pt x="8" y="2"/>
                        <a:pt x="8" y="2"/>
                      </a:cubicBezTo>
                      <a:cubicBezTo>
                        <a:pt x="7" y="1"/>
                        <a:pt x="7" y="1"/>
                        <a:pt x="7" y="1"/>
                      </a:cubicBezTo>
                      <a:cubicBezTo>
                        <a:pt x="6" y="0"/>
                        <a:pt x="6" y="0"/>
                        <a:pt x="6" y="0"/>
                      </a:cubicBezTo>
                      <a:cubicBezTo>
                        <a:pt x="6" y="0"/>
                        <a:pt x="6" y="0"/>
                        <a:pt x="6" y="0"/>
                      </a:cubicBezTo>
                      <a:cubicBezTo>
                        <a:pt x="4" y="1"/>
                        <a:pt x="4" y="1"/>
                        <a:pt x="4" y="1"/>
                      </a:cubicBezTo>
                      <a:cubicBezTo>
                        <a:pt x="3" y="2"/>
                        <a:pt x="3" y="2"/>
                        <a:pt x="3" y="2"/>
                      </a:cubicBezTo>
                      <a:cubicBezTo>
                        <a:pt x="3" y="3"/>
                        <a:pt x="3" y="3"/>
                        <a:pt x="3" y="3"/>
                      </a:cubicBezTo>
                      <a:cubicBezTo>
                        <a:pt x="3" y="4"/>
                        <a:pt x="3" y="4"/>
                        <a:pt x="3" y="4"/>
                      </a:cubicBezTo>
                      <a:cubicBezTo>
                        <a:pt x="2" y="6"/>
                        <a:pt x="2" y="6"/>
                        <a:pt x="2" y="6"/>
                      </a:cubicBezTo>
                      <a:cubicBezTo>
                        <a:pt x="2" y="7"/>
                        <a:pt x="2" y="7"/>
                        <a:pt x="2" y="7"/>
                      </a:cubicBezTo>
                      <a:cubicBezTo>
                        <a:pt x="2" y="8"/>
                        <a:pt x="2" y="8"/>
                        <a:pt x="2" y="8"/>
                      </a:cubicBezTo>
                      <a:cubicBezTo>
                        <a:pt x="2" y="8"/>
                        <a:pt x="2" y="9"/>
                        <a:pt x="2" y="10"/>
                      </a:cubicBezTo>
                      <a:cubicBezTo>
                        <a:pt x="2" y="10"/>
                        <a:pt x="3" y="10"/>
                        <a:pt x="3" y="10"/>
                      </a:cubicBezTo>
                      <a:cubicBezTo>
                        <a:pt x="2" y="11"/>
                        <a:pt x="2" y="11"/>
                        <a:pt x="2" y="11"/>
                      </a:cubicBezTo>
                      <a:cubicBezTo>
                        <a:pt x="2" y="11"/>
                        <a:pt x="1" y="11"/>
                        <a:pt x="1" y="11"/>
                      </a:cubicBezTo>
                      <a:cubicBezTo>
                        <a:pt x="0" y="11"/>
                        <a:pt x="0" y="11"/>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54" name="Freeform 280"/>
                <p:cNvSpPr>
                  <a:spLocks/>
                </p:cNvSpPr>
                <p:nvPr/>
              </p:nvSpPr>
              <p:spPr bwMode="auto">
                <a:xfrm>
                  <a:off x="1108" y="1550"/>
                  <a:ext cx="1" cy="1"/>
                </a:xfrm>
                <a:custGeom>
                  <a:avLst/>
                  <a:gdLst>
                    <a:gd name="T0" fmla="*/ 1 w 1"/>
                    <a:gd name="T1" fmla="*/ 0 h 1"/>
                    <a:gd name="T2" fmla="*/ 0 w 1"/>
                    <a:gd name="T3" fmla="*/ 1 h 1"/>
                    <a:gd name="T4" fmla="*/ 1 w 1"/>
                    <a:gd name="T5" fmla="*/ 1 h 1"/>
                    <a:gd name="T6" fmla="*/ 1 w 1"/>
                    <a:gd name="T7" fmla="*/ 1 h 1"/>
                    <a:gd name="T8" fmla="*/ 1 w 1"/>
                    <a:gd name="T9" fmla="*/ 0 h 1"/>
                    <a:gd name="T10" fmla="*/ 1 w 1"/>
                    <a:gd name="T11" fmla="*/ 0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lnTo>
                        <a:pt x="0" y="1"/>
                      </a:lnTo>
                      <a:lnTo>
                        <a:pt x="1" y="1"/>
                      </a:lnTo>
                      <a:lnTo>
                        <a:pt x="1" y="1"/>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55" name="Freeform 281"/>
                <p:cNvSpPr>
                  <a:spLocks/>
                </p:cNvSpPr>
                <p:nvPr/>
              </p:nvSpPr>
              <p:spPr bwMode="auto">
                <a:xfrm>
                  <a:off x="1103" y="1551"/>
                  <a:ext cx="1" cy="1"/>
                </a:xfrm>
                <a:custGeom>
                  <a:avLst/>
                  <a:gdLst>
                    <a:gd name="T0" fmla="*/ 1 w 1"/>
                    <a:gd name="T1" fmla="*/ 0 h 1"/>
                    <a:gd name="T2" fmla="*/ 0 w 1"/>
                    <a:gd name="T3" fmla="*/ 0 h 1"/>
                    <a:gd name="T4" fmla="*/ 0 w 1"/>
                    <a:gd name="T5" fmla="*/ 0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0" y="0"/>
                      </a:lnTo>
                      <a:lnTo>
                        <a:pt x="0" y="0"/>
                      </a:lnTo>
                      <a:lnTo>
                        <a:pt x="0" y="1"/>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56" name="Freeform 282"/>
                <p:cNvSpPr>
                  <a:spLocks/>
                </p:cNvSpPr>
                <p:nvPr/>
              </p:nvSpPr>
              <p:spPr bwMode="auto">
                <a:xfrm>
                  <a:off x="1099" y="1551"/>
                  <a:ext cx="3" cy="3"/>
                </a:xfrm>
                <a:custGeom>
                  <a:avLst/>
                  <a:gdLst>
                    <a:gd name="T0" fmla="*/ 5 w 5"/>
                    <a:gd name="T1" fmla="*/ 2 h 5"/>
                    <a:gd name="T2" fmla="*/ 4 w 5"/>
                    <a:gd name="T3" fmla="*/ 1 h 5"/>
                    <a:gd name="T4" fmla="*/ 3 w 5"/>
                    <a:gd name="T5" fmla="*/ 0 h 5"/>
                    <a:gd name="T6" fmla="*/ 1 w 5"/>
                    <a:gd name="T7" fmla="*/ 0 h 5"/>
                    <a:gd name="T8" fmla="*/ 0 w 5"/>
                    <a:gd name="T9" fmla="*/ 0 h 5"/>
                    <a:gd name="T10" fmla="*/ 1 w 5"/>
                    <a:gd name="T11" fmla="*/ 1 h 5"/>
                    <a:gd name="T12" fmla="*/ 2 w 5"/>
                    <a:gd name="T13" fmla="*/ 2 h 5"/>
                    <a:gd name="T14" fmla="*/ 2 w 5"/>
                    <a:gd name="T15" fmla="*/ 3 h 5"/>
                    <a:gd name="T16" fmla="*/ 3 w 5"/>
                    <a:gd name="T17" fmla="*/ 4 h 5"/>
                    <a:gd name="T18" fmla="*/ 4 w 5"/>
                    <a:gd name="T19" fmla="*/ 5 h 5"/>
                    <a:gd name="T20" fmla="*/ 4 w 5"/>
                    <a:gd name="T21" fmla="*/ 4 h 5"/>
                    <a:gd name="T22" fmla="*/ 5 w 5"/>
                    <a:gd name="T23" fmla="*/ 3 h 5"/>
                    <a:gd name="T24" fmla="*/ 5 w 5"/>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5" y="2"/>
                      </a:moveTo>
                      <a:cubicBezTo>
                        <a:pt x="4" y="1"/>
                        <a:pt x="4" y="1"/>
                        <a:pt x="4" y="1"/>
                      </a:cubicBezTo>
                      <a:cubicBezTo>
                        <a:pt x="3" y="0"/>
                        <a:pt x="3" y="0"/>
                        <a:pt x="3" y="0"/>
                      </a:cubicBezTo>
                      <a:cubicBezTo>
                        <a:pt x="1" y="0"/>
                        <a:pt x="1" y="0"/>
                        <a:pt x="1" y="0"/>
                      </a:cubicBezTo>
                      <a:cubicBezTo>
                        <a:pt x="0" y="0"/>
                        <a:pt x="0" y="0"/>
                        <a:pt x="0" y="0"/>
                      </a:cubicBezTo>
                      <a:cubicBezTo>
                        <a:pt x="1" y="1"/>
                        <a:pt x="1" y="1"/>
                        <a:pt x="1" y="1"/>
                      </a:cubicBezTo>
                      <a:cubicBezTo>
                        <a:pt x="2" y="2"/>
                        <a:pt x="2" y="2"/>
                        <a:pt x="2" y="2"/>
                      </a:cubicBezTo>
                      <a:cubicBezTo>
                        <a:pt x="2" y="3"/>
                        <a:pt x="2" y="3"/>
                        <a:pt x="2" y="3"/>
                      </a:cubicBezTo>
                      <a:cubicBezTo>
                        <a:pt x="3" y="4"/>
                        <a:pt x="3" y="4"/>
                        <a:pt x="3" y="4"/>
                      </a:cubicBezTo>
                      <a:cubicBezTo>
                        <a:pt x="4" y="5"/>
                        <a:pt x="4" y="5"/>
                        <a:pt x="4" y="5"/>
                      </a:cubicBezTo>
                      <a:cubicBezTo>
                        <a:pt x="4" y="4"/>
                        <a:pt x="4" y="4"/>
                        <a:pt x="4" y="4"/>
                      </a:cubicBezTo>
                      <a:cubicBezTo>
                        <a:pt x="5" y="3"/>
                        <a:pt x="5" y="3"/>
                        <a:pt x="5" y="3"/>
                      </a:cubicBezTo>
                      <a:cubicBezTo>
                        <a:pt x="5" y="2"/>
                        <a:pt x="5" y="2"/>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57" name="Rectangle 283"/>
                <p:cNvSpPr>
                  <a:spLocks noChangeArrowheads="1"/>
                </p:cNvSpPr>
                <p:nvPr/>
              </p:nvSpPr>
              <p:spPr bwMode="auto">
                <a:xfrm>
                  <a:off x="1098" y="1554"/>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58" name="Freeform 284"/>
                <p:cNvSpPr>
                  <a:spLocks/>
                </p:cNvSpPr>
                <p:nvPr/>
              </p:nvSpPr>
              <p:spPr bwMode="auto">
                <a:xfrm>
                  <a:off x="1070" y="1568"/>
                  <a:ext cx="27" cy="28"/>
                </a:xfrm>
                <a:custGeom>
                  <a:avLst/>
                  <a:gdLst>
                    <a:gd name="T0" fmla="*/ 1 w 45"/>
                    <a:gd name="T1" fmla="*/ 25 h 47"/>
                    <a:gd name="T2" fmla="*/ 1 w 45"/>
                    <a:gd name="T3" fmla="*/ 29 h 47"/>
                    <a:gd name="T4" fmla="*/ 3 w 45"/>
                    <a:gd name="T5" fmla="*/ 33 h 47"/>
                    <a:gd name="T6" fmla="*/ 4 w 45"/>
                    <a:gd name="T7" fmla="*/ 33 h 47"/>
                    <a:gd name="T8" fmla="*/ 5 w 45"/>
                    <a:gd name="T9" fmla="*/ 38 h 47"/>
                    <a:gd name="T10" fmla="*/ 8 w 45"/>
                    <a:gd name="T11" fmla="*/ 42 h 47"/>
                    <a:gd name="T12" fmla="*/ 12 w 45"/>
                    <a:gd name="T13" fmla="*/ 42 h 47"/>
                    <a:gd name="T14" fmla="*/ 13 w 45"/>
                    <a:gd name="T15" fmla="*/ 43 h 47"/>
                    <a:gd name="T16" fmla="*/ 15 w 45"/>
                    <a:gd name="T17" fmla="*/ 44 h 47"/>
                    <a:gd name="T18" fmla="*/ 18 w 45"/>
                    <a:gd name="T19" fmla="*/ 43 h 47"/>
                    <a:gd name="T20" fmla="*/ 21 w 45"/>
                    <a:gd name="T21" fmla="*/ 44 h 47"/>
                    <a:gd name="T22" fmla="*/ 24 w 45"/>
                    <a:gd name="T23" fmla="*/ 44 h 47"/>
                    <a:gd name="T24" fmla="*/ 26 w 45"/>
                    <a:gd name="T25" fmla="*/ 47 h 47"/>
                    <a:gd name="T26" fmla="*/ 31 w 45"/>
                    <a:gd name="T27" fmla="*/ 44 h 47"/>
                    <a:gd name="T28" fmla="*/ 32 w 45"/>
                    <a:gd name="T29" fmla="*/ 40 h 47"/>
                    <a:gd name="T30" fmla="*/ 32 w 45"/>
                    <a:gd name="T31" fmla="*/ 38 h 47"/>
                    <a:gd name="T32" fmla="*/ 34 w 45"/>
                    <a:gd name="T33" fmla="*/ 35 h 47"/>
                    <a:gd name="T34" fmla="*/ 38 w 45"/>
                    <a:gd name="T35" fmla="*/ 32 h 47"/>
                    <a:gd name="T36" fmla="*/ 37 w 45"/>
                    <a:gd name="T37" fmla="*/ 29 h 47"/>
                    <a:gd name="T38" fmla="*/ 39 w 45"/>
                    <a:gd name="T39" fmla="*/ 25 h 47"/>
                    <a:gd name="T40" fmla="*/ 43 w 45"/>
                    <a:gd name="T41" fmla="*/ 25 h 47"/>
                    <a:gd name="T42" fmla="*/ 39 w 45"/>
                    <a:gd name="T43" fmla="*/ 21 h 47"/>
                    <a:gd name="T44" fmla="*/ 38 w 45"/>
                    <a:gd name="T45" fmla="*/ 18 h 47"/>
                    <a:gd name="T46" fmla="*/ 36 w 45"/>
                    <a:gd name="T47" fmla="*/ 15 h 47"/>
                    <a:gd name="T48" fmla="*/ 37 w 45"/>
                    <a:gd name="T49" fmla="*/ 13 h 47"/>
                    <a:gd name="T50" fmla="*/ 41 w 45"/>
                    <a:gd name="T51" fmla="*/ 10 h 47"/>
                    <a:gd name="T52" fmla="*/ 40 w 45"/>
                    <a:gd name="T53" fmla="*/ 9 h 47"/>
                    <a:gd name="T54" fmla="*/ 43 w 45"/>
                    <a:gd name="T55" fmla="*/ 8 h 47"/>
                    <a:gd name="T56" fmla="*/ 43 w 45"/>
                    <a:gd name="T57" fmla="*/ 6 h 47"/>
                    <a:gd name="T58" fmla="*/ 41 w 45"/>
                    <a:gd name="T59" fmla="*/ 5 h 47"/>
                    <a:gd name="T60" fmla="*/ 39 w 45"/>
                    <a:gd name="T61" fmla="*/ 5 h 47"/>
                    <a:gd name="T62" fmla="*/ 38 w 45"/>
                    <a:gd name="T63" fmla="*/ 4 h 47"/>
                    <a:gd name="T64" fmla="*/ 37 w 45"/>
                    <a:gd name="T65" fmla="*/ 2 h 47"/>
                    <a:gd name="T66" fmla="*/ 36 w 45"/>
                    <a:gd name="T67" fmla="*/ 1 h 47"/>
                    <a:gd name="T68" fmla="*/ 34 w 45"/>
                    <a:gd name="T69" fmla="*/ 1 h 47"/>
                    <a:gd name="T70" fmla="*/ 33 w 45"/>
                    <a:gd name="T71" fmla="*/ 1 h 47"/>
                    <a:gd name="T72" fmla="*/ 32 w 45"/>
                    <a:gd name="T73" fmla="*/ 2 h 47"/>
                    <a:gd name="T74" fmla="*/ 30 w 45"/>
                    <a:gd name="T75" fmla="*/ 4 h 47"/>
                    <a:gd name="T76" fmla="*/ 28 w 45"/>
                    <a:gd name="T77" fmla="*/ 6 h 47"/>
                    <a:gd name="T78" fmla="*/ 28 w 45"/>
                    <a:gd name="T79" fmla="*/ 8 h 47"/>
                    <a:gd name="T80" fmla="*/ 25 w 45"/>
                    <a:gd name="T81" fmla="*/ 9 h 47"/>
                    <a:gd name="T82" fmla="*/ 22 w 45"/>
                    <a:gd name="T83" fmla="*/ 11 h 47"/>
                    <a:gd name="T84" fmla="*/ 21 w 45"/>
                    <a:gd name="T85" fmla="*/ 13 h 47"/>
                    <a:gd name="T86" fmla="*/ 17 w 45"/>
                    <a:gd name="T87" fmla="*/ 16 h 47"/>
                    <a:gd name="T88" fmla="*/ 12 w 45"/>
                    <a:gd name="T89" fmla="*/ 17 h 47"/>
                    <a:gd name="T90" fmla="*/ 11 w 45"/>
                    <a:gd name="T91" fmla="*/ 19 h 47"/>
                    <a:gd name="T92" fmla="*/ 10 w 45"/>
                    <a:gd name="T93" fmla="*/ 21 h 47"/>
                    <a:gd name="T94" fmla="*/ 10 w 45"/>
                    <a:gd name="T95" fmla="*/ 23 h 47"/>
                    <a:gd name="T96" fmla="*/ 9 w 45"/>
                    <a:gd name="T97" fmla="*/ 23 h 47"/>
                    <a:gd name="T98" fmla="*/ 4 w 45"/>
                    <a:gd name="T99" fmla="*/ 21 h 47"/>
                    <a:gd name="T100" fmla="*/ 2 w 45"/>
                    <a:gd name="T101" fmla="*/ 2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 h="47">
                      <a:moveTo>
                        <a:pt x="1" y="23"/>
                      </a:moveTo>
                      <a:cubicBezTo>
                        <a:pt x="1" y="24"/>
                        <a:pt x="1" y="24"/>
                        <a:pt x="1" y="24"/>
                      </a:cubicBezTo>
                      <a:cubicBezTo>
                        <a:pt x="1" y="25"/>
                        <a:pt x="1" y="25"/>
                        <a:pt x="1" y="25"/>
                      </a:cubicBezTo>
                      <a:cubicBezTo>
                        <a:pt x="0" y="26"/>
                        <a:pt x="0" y="26"/>
                        <a:pt x="0" y="26"/>
                      </a:cubicBezTo>
                      <a:cubicBezTo>
                        <a:pt x="1" y="28"/>
                        <a:pt x="1" y="28"/>
                        <a:pt x="1" y="28"/>
                      </a:cubicBezTo>
                      <a:cubicBezTo>
                        <a:pt x="1" y="29"/>
                        <a:pt x="1" y="29"/>
                        <a:pt x="1" y="29"/>
                      </a:cubicBezTo>
                      <a:cubicBezTo>
                        <a:pt x="2" y="30"/>
                        <a:pt x="2" y="30"/>
                        <a:pt x="2" y="30"/>
                      </a:cubicBezTo>
                      <a:cubicBezTo>
                        <a:pt x="2" y="32"/>
                        <a:pt x="2" y="32"/>
                        <a:pt x="2" y="32"/>
                      </a:cubicBezTo>
                      <a:cubicBezTo>
                        <a:pt x="3" y="33"/>
                        <a:pt x="3" y="33"/>
                        <a:pt x="3" y="33"/>
                      </a:cubicBezTo>
                      <a:cubicBezTo>
                        <a:pt x="3" y="34"/>
                        <a:pt x="3" y="34"/>
                        <a:pt x="3" y="34"/>
                      </a:cubicBezTo>
                      <a:cubicBezTo>
                        <a:pt x="3" y="34"/>
                        <a:pt x="3" y="34"/>
                        <a:pt x="3" y="34"/>
                      </a:cubicBezTo>
                      <a:cubicBezTo>
                        <a:pt x="4" y="33"/>
                        <a:pt x="4" y="33"/>
                        <a:pt x="4" y="33"/>
                      </a:cubicBezTo>
                      <a:cubicBezTo>
                        <a:pt x="5" y="35"/>
                        <a:pt x="5" y="35"/>
                        <a:pt x="5" y="35"/>
                      </a:cubicBezTo>
                      <a:cubicBezTo>
                        <a:pt x="5" y="36"/>
                        <a:pt x="5" y="36"/>
                        <a:pt x="5" y="36"/>
                      </a:cubicBezTo>
                      <a:cubicBezTo>
                        <a:pt x="5" y="38"/>
                        <a:pt x="5" y="38"/>
                        <a:pt x="5" y="38"/>
                      </a:cubicBezTo>
                      <a:cubicBezTo>
                        <a:pt x="7" y="40"/>
                        <a:pt x="7" y="40"/>
                        <a:pt x="7" y="40"/>
                      </a:cubicBezTo>
                      <a:cubicBezTo>
                        <a:pt x="6" y="42"/>
                        <a:pt x="6" y="42"/>
                        <a:pt x="6" y="42"/>
                      </a:cubicBezTo>
                      <a:cubicBezTo>
                        <a:pt x="8" y="42"/>
                        <a:pt x="8" y="42"/>
                        <a:pt x="8" y="42"/>
                      </a:cubicBezTo>
                      <a:cubicBezTo>
                        <a:pt x="9" y="42"/>
                        <a:pt x="9" y="42"/>
                        <a:pt x="9" y="42"/>
                      </a:cubicBezTo>
                      <a:cubicBezTo>
                        <a:pt x="10" y="42"/>
                        <a:pt x="10" y="42"/>
                        <a:pt x="10" y="42"/>
                      </a:cubicBezTo>
                      <a:cubicBezTo>
                        <a:pt x="12" y="42"/>
                        <a:pt x="12" y="42"/>
                        <a:pt x="12" y="42"/>
                      </a:cubicBezTo>
                      <a:cubicBezTo>
                        <a:pt x="12" y="42"/>
                        <a:pt x="12" y="42"/>
                        <a:pt x="12" y="42"/>
                      </a:cubicBezTo>
                      <a:cubicBezTo>
                        <a:pt x="13" y="41"/>
                        <a:pt x="13" y="41"/>
                        <a:pt x="13" y="41"/>
                      </a:cubicBezTo>
                      <a:cubicBezTo>
                        <a:pt x="13" y="43"/>
                        <a:pt x="13" y="43"/>
                        <a:pt x="13" y="43"/>
                      </a:cubicBezTo>
                      <a:cubicBezTo>
                        <a:pt x="13" y="45"/>
                        <a:pt x="13" y="45"/>
                        <a:pt x="13" y="45"/>
                      </a:cubicBezTo>
                      <a:cubicBezTo>
                        <a:pt x="14" y="44"/>
                        <a:pt x="14" y="44"/>
                        <a:pt x="14" y="44"/>
                      </a:cubicBezTo>
                      <a:cubicBezTo>
                        <a:pt x="15" y="44"/>
                        <a:pt x="15" y="44"/>
                        <a:pt x="15" y="44"/>
                      </a:cubicBezTo>
                      <a:cubicBezTo>
                        <a:pt x="16" y="44"/>
                        <a:pt x="16" y="44"/>
                        <a:pt x="16" y="44"/>
                      </a:cubicBezTo>
                      <a:cubicBezTo>
                        <a:pt x="17" y="43"/>
                        <a:pt x="17" y="43"/>
                        <a:pt x="17" y="43"/>
                      </a:cubicBezTo>
                      <a:cubicBezTo>
                        <a:pt x="18" y="43"/>
                        <a:pt x="18" y="43"/>
                        <a:pt x="18" y="43"/>
                      </a:cubicBezTo>
                      <a:cubicBezTo>
                        <a:pt x="19" y="43"/>
                        <a:pt x="19" y="43"/>
                        <a:pt x="19" y="43"/>
                      </a:cubicBezTo>
                      <a:cubicBezTo>
                        <a:pt x="21" y="43"/>
                        <a:pt x="21" y="43"/>
                        <a:pt x="21" y="43"/>
                      </a:cubicBezTo>
                      <a:cubicBezTo>
                        <a:pt x="21" y="44"/>
                        <a:pt x="21" y="44"/>
                        <a:pt x="21" y="44"/>
                      </a:cubicBezTo>
                      <a:cubicBezTo>
                        <a:pt x="22" y="44"/>
                        <a:pt x="22" y="44"/>
                        <a:pt x="22" y="44"/>
                      </a:cubicBezTo>
                      <a:cubicBezTo>
                        <a:pt x="24" y="44"/>
                        <a:pt x="24" y="44"/>
                        <a:pt x="24" y="44"/>
                      </a:cubicBezTo>
                      <a:cubicBezTo>
                        <a:pt x="24" y="44"/>
                        <a:pt x="24" y="44"/>
                        <a:pt x="24" y="44"/>
                      </a:cubicBezTo>
                      <a:cubicBezTo>
                        <a:pt x="24" y="46"/>
                        <a:pt x="24" y="46"/>
                        <a:pt x="24" y="46"/>
                      </a:cubicBezTo>
                      <a:cubicBezTo>
                        <a:pt x="25" y="47"/>
                        <a:pt x="25" y="47"/>
                        <a:pt x="25" y="47"/>
                      </a:cubicBezTo>
                      <a:cubicBezTo>
                        <a:pt x="26" y="47"/>
                        <a:pt x="26" y="47"/>
                        <a:pt x="26" y="47"/>
                      </a:cubicBezTo>
                      <a:cubicBezTo>
                        <a:pt x="27" y="46"/>
                        <a:pt x="27" y="46"/>
                        <a:pt x="27" y="46"/>
                      </a:cubicBezTo>
                      <a:cubicBezTo>
                        <a:pt x="29" y="46"/>
                        <a:pt x="29" y="46"/>
                        <a:pt x="29" y="46"/>
                      </a:cubicBezTo>
                      <a:cubicBezTo>
                        <a:pt x="31" y="44"/>
                        <a:pt x="31" y="44"/>
                        <a:pt x="31" y="44"/>
                      </a:cubicBezTo>
                      <a:cubicBezTo>
                        <a:pt x="31" y="42"/>
                        <a:pt x="31" y="42"/>
                        <a:pt x="31" y="42"/>
                      </a:cubicBezTo>
                      <a:cubicBezTo>
                        <a:pt x="32" y="41"/>
                        <a:pt x="32" y="41"/>
                        <a:pt x="32" y="41"/>
                      </a:cubicBezTo>
                      <a:cubicBezTo>
                        <a:pt x="32" y="40"/>
                        <a:pt x="32" y="40"/>
                        <a:pt x="32" y="40"/>
                      </a:cubicBezTo>
                      <a:cubicBezTo>
                        <a:pt x="33" y="40"/>
                        <a:pt x="33" y="40"/>
                        <a:pt x="33" y="40"/>
                      </a:cubicBezTo>
                      <a:cubicBezTo>
                        <a:pt x="32" y="39"/>
                        <a:pt x="32" y="39"/>
                        <a:pt x="32" y="39"/>
                      </a:cubicBezTo>
                      <a:cubicBezTo>
                        <a:pt x="32" y="38"/>
                        <a:pt x="32" y="38"/>
                        <a:pt x="32" y="38"/>
                      </a:cubicBezTo>
                      <a:cubicBezTo>
                        <a:pt x="33" y="37"/>
                        <a:pt x="33" y="37"/>
                        <a:pt x="33" y="37"/>
                      </a:cubicBezTo>
                      <a:cubicBezTo>
                        <a:pt x="34" y="36"/>
                        <a:pt x="34" y="36"/>
                        <a:pt x="34" y="36"/>
                      </a:cubicBezTo>
                      <a:cubicBezTo>
                        <a:pt x="34" y="35"/>
                        <a:pt x="34" y="35"/>
                        <a:pt x="34" y="35"/>
                      </a:cubicBezTo>
                      <a:cubicBezTo>
                        <a:pt x="35" y="34"/>
                        <a:pt x="35" y="34"/>
                        <a:pt x="35" y="34"/>
                      </a:cubicBezTo>
                      <a:cubicBezTo>
                        <a:pt x="36" y="34"/>
                        <a:pt x="36" y="34"/>
                        <a:pt x="36" y="34"/>
                      </a:cubicBezTo>
                      <a:cubicBezTo>
                        <a:pt x="38" y="32"/>
                        <a:pt x="38" y="32"/>
                        <a:pt x="38" y="32"/>
                      </a:cubicBezTo>
                      <a:cubicBezTo>
                        <a:pt x="37" y="31"/>
                        <a:pt x="37" y="31"/>
                        <a:pt x="37" y="31"/>
                      </a:cubicBezTo>
                      <a:cubicBezTo>
                        <a:pt x="36" y="30"/>
                        <a:pt x="36" y="30"/>
                        <a:pt x="36" y="30"/>
                      </a:cubicBezTo>
                      <a:cubicBezTo>
                        <a:pt x="37" y="29"/>
                        <a:pt x="37" y="29"/>
                        <a:pt x="37" y="29"/>
                      </a:cubicBezTo>
                      <a:cubicBezTo>
                        <a:pt x="37" y="28"/>
                        <a:pt x="37" y="28"/>
                        <a:pt x="37" y="28"/>
                      </a:cubicBezTo>
                      <a:cubicBezTo>
                        <a:pt x="38" y="26"/>
                        <a:pt x="38" y="26"/>
                        <a:pt x="38" y="26"/>
                      </a:cubicBezTo>
                      <a:cubicBezTo>
                        <a:pt x="39" y="25"/>
                        <a:pt x="39" y="25"/>
                        <a:pt x="39" y="25"/>
                      </a:cubicBezTo>
                      <a:cubicBezTo>
                        <a:pt x="41" y="25"/>
                        <a:pt x="41" y="25"/>
                        <a:pt x="41" y="25"/>
                      </a:cubicBezTo>
                      <a:cubicBezTo>
                        <a:pt x="43" y="25"/>
                        <a:pt x="43" y="25"/>
                        <a:pt x="43" y="25"/>
                      </a:cubicBezTo>
                      <a:cubicBezTo>
                        <a:pt x="43" y="25"/>
                        <a:pt x="44" y="25"/>
                        <a:pt x="43" y="25"/>
                      </a:cubicBezTo>
                      <a:cubicBezTo>
                        <a:pt x="42" y="25"/>
                        <a:pt x="41" y="23"/>
                        <a:pt x="41" y="23"/>
                      </a:cubicBezTo>
                      <a:cubicBezTo>
                        <a:pt x="40" y="23"/>
                        <a:pt x="40" y="23"/>
                        <a:pt x="40" y="23"/>
                      </a:cubicBezTo>
                      <a:cubicBezTo>
                        <a:pt x="39" y="21"/>
                        <a:pt x="39" y="21"/>
                        <a:pt x="39" y="21"/>
                      </a:cubicBezTo>
                      <a:cubicBezTo>
                        <a:pt x="38" y="20"/>
                        <a:pt x="38" y="20"/>
                        <a:pt x="38" y="20"/>
                      </a:cubicBezTo>
                      <a:cubicBezTo>
                        <a:pt x="39" y="20"/>
                        <a:pt x="39" y="20"/>
                        <a:pt x="39" y="20"/>
                      </a:cubicBezTo>
                      <a:cubicBezTo>
                        <a:pt x="38" y="18"/>
                        <a:pt x="38" y="18"/>
                        <a:pt x="38" y="18"/>
                      </a:cubicBezTo>
                      <a:cubicBezTo>
                        <a:pt x="38" y="17"/>
                        <a:pt x="38" y="17"/>
                        <a:pt x="38" y="17"/>
                      </a:cubicBezTo>
                      <a:cubicBezTo>
                        <a:pt x="37" y="16"/>
                        <a:pt x="37" y="16"/>
                        <a:pt x="37" y="16"/>
                      </a:cubicBezTo>
                      <a:cubicBezTo>
                        <a:pt x="36" y="15"/>
                        <a:pt x="36" y="15"/>
                        <a:pt x="36" y="15"/>
                      </a:cubicBezTo>
                      <a:cubicBezTo>
                        <a:pt x="36" y="14"/>
                        <a:pt x="36" y="14"/>
                        <a:pt x="36" y="14"/>
                      </a:cubicBezTo>
                      <a:cubicBezTo>
                        <a:pt x="38" y="14"/>
                        <a:pt x="38" y="14"/>
                        <a:pt x="38" y="14"/>
                      </a:cubicBezTo>
                      <a:cubicBezTo>
                        <a:pt x="37" y="13"/>
                        <a:pt x="37" y="13"/>
                        <a:pt x="37" y="13"/>
                      </a:cubicBezTo>
                      <a:cubicBezTo>
                        <a:pt x="39" y="11"/>
                        <a:pt x="39" y="11"/>
                        <a:pt x="39" y="11"/>
                      </a:cubicBezTo>
                      <a:cubicBezTo>
                        <a:pt x="40" y="11"/>
                        <a:pt x="40" y="11"/>
                        <a:pt x="40" y="11"/>
                      </a:cubicBezTo>
                      <a:cubicBezTo>
                        <a:pt x="41" y="10"/>
                        <a:pt x="41" y="10"/>
                        <a:pt x="41" y="10"/>
                      </a:cubicBezTo>
                      <a:cubicBezTo>
                        <a:pt x="41" y="10"/>
                        <a:pt x="42" y="10"/>
                        <a:pt x="41" y="10"/>
                      </a:cubicBezTo>
                      <a:cubicBezTo>
                        <a:pt x="40" y="10"/>
                        <a:pt x="40" y="10"/>
                        <a:pt x="40" y="10"/>
                      </a:cubicBezTo>
                      <a:cubicBezTo>
                        <a:pt x="40" y="9"/>
                        <a:pt x="40" y="9"/>
                        <a:pt x="40" y="9"/>
                      </a:cubicBezTo>
                      <a:cubicBezTo>
                        <a:pt x="40" y="8"/>
                        <a:pt x="40" y="8"/>
                        <a:pt x="40" y="8"/>
                      </a:cubicBezTo>
                      <a:cubicBezTo>
                        <a:pt x="42" y="8"/>
                        <a:pt x="42" y="8"/>
                        <a:pt x="42" y="8"/>
                      </a:cubicBezTo>
                      <a:cubicBezTo>
                        <a:pt x="42" y="8"/>
                        <a:pt x="43" y="8"/>
                        <a:pt x="43" y="8"/>
                      </a:cubicBezTo>
                      <a:cubicBezTo>
                        <a:pt x="43" y="8"/>
                        <a:pt x="44" y="8"/>
                        <a:pt x="44" y="8"/>
                      </a:cubicBezTo>
                      <a:cubicBezTo>
                        <a:pt x="44" y="7"/>
                        <a:pt x="45" y="7"/>
                        <a:pt x="44" y="7"/>
                      </a:cubicBezTo>
                      <a:cubicBezTo>
                        <a:pt x="44" y="7"/>
                        <a:pt x="44" y="7"/>
                        <a:pt x="43" y="6"/>
                      </a:cubicBezTo>
                      <a:cubicBezTo>
                        <a:pt x="43" y="6"/>
                        <a:pt x="44" y="6"/>
                        <a:pt x="43" y="6"/>
                      </a:cubicBezTo>
                      <a:cubicBezTo>
                        <a:pt x="42" y="6"/>
                        <a:pt x="42" y="5"/>
                        <a:pt x="42" y="5"/>
                      </a:cubicBezTo>
                      <a:cubicBezTo>
                        <a:pt x="41" y="5"/>
                        <a:pt x="41" y="5"/>
                        <a:pt x="41" y="5"/>
                      </a:cubicBezTo>
                      <a:cubicBezTo>
                        <a:pt x="41" y="5"/>
                        <a:pt x="41" y="5"/>
                        <a:pt x="41" y="5"/>
                      </a:cubicBezTo>
                      <a:cubicBezTo>
                        <a:pt x="40" y="5"/>
                        <a:pt x="40" y="5"/>
                        <a:pt x="40" y="5"/>
                      </a:cubicBezTo>
                      <a:cubicBezTo>
                        <a:pt x="39" y="5"/>
                        <a:pt x="39" y="5"/>
                        <a:pt x="39" y="5"/>
                      </a:cubicBezTo>
                      <a:cubicBezTo>
                        <a:pt x="39" y="5"/>
                        <a:pt x="39" y="4"/>
                        <a:pt x="39" y="4"/>
                      </a:cubicBezTo>
                      <a:cubicBezTo>
                        <a:pt x="39" y="4"/>
                        <a:pt x="39" y="4"/>
                        <a:pt x="39" y="4"/>
                      </a:cubicBezTo>
                      <a:cubicBezTo>
                        <a:pt x="38" y="4"/>
                        <a:pt x="38" y="4"/>
                        <a:pt x="38" y="4"/>
                      </a:cubicBezTo>
                      <a:cubicBezTo>
                        <a:pt x="38" y="4"/>
                        <a:pt x="39" y="5"/>
                        <a:pt x="38" y="4"/>
                      </a:cubicBezTo>
                      <a:cubicBezTo>
                        <a:pt x="37" y="3"/>
                        <a:pt x="37" y="2"/>
                        <a:pt x="37" y="2"/>
                      </a:cubicBezTo>
                      <a:cubicBezTo>
                        <a:pt x="37" y="2"/>
                        <a:pt x="37" y="2"/>
                        <a:pt x="37" y="2"/>
                      </a:cubicBezTo>
                      <a:cubicBezTo>
                        <a:pt x="37" y="1"/>
                        <a:pt x="37" y="1"/>
                        <a:pt x="37" y="1"/>
                      </a:cubicBezTo>
                      <a:cubicBezTo>
                        <a:pt x="37" y="1"/>
                        <a:pt x="37" y="2"/>
                        <a:pt x="37" y="1"/>
                      </a:cubicBezTo>
                      <a:cubicBezTo>
                        <a:pt x="36" y="1"/>
                        <a:pt x="36" y="1"/>
                        <a:pt x="36" y="1"/>
                      </a:cubicBezTo>
                      <a:cubicBezTo>
                        <a:pt x="36" y="1"/>
                        <a:pt x="35" y="0"/>
                        <a:pt x="35" y="0"/>
                      </a:cubicBezTo>
                      <a:cubicBezTo>
                        <a:pt x="35" y="0"/>
                        <a:pt x="35" y="0"/>
                        <a:pt x="35" y="0"/>
                      </a:cubicBezTo>
                      <a:cubicBezTo>
                        <a:pt x="34" y="1"/>
                        <a:pt x="34" y="1"/>
                        <a:pt x="34" y="1"/>
                      </a:cubicBezTo>
                      <a:cubicBezTo>
                        <a:pt x="34" y="0"/>
                        <a:pt x="34" y="0"/>
                        <a:pt x="34" y="0"/>
                      </a:cubicBezTo>
                      <a:cubicBezTo>
                        <a:pt x="34" y="0"/>
                        <a:pt x="34" y="0"/>
                        <a:pt x="34" y="0"/>
                      </a:cubicBezTo>
                      <a:cubicBezTo>
                        <a:pt x="33" y="1"/>
                        <a:pt x="33" y="1"/>
                        <a:pt x="33" y="1"/>
                      </a:cubicBezTo>
                      <a:cubicBezTo>
                        <a:pt x="32" y="2"/>
                        <a:pt x="32" y="2"/>
                        <a:pt x="32" y="2"/>
                      </a:cubicBezTo>
                      <a:cubicBezTo>
                        <a:pt x="32" y="2"/>
                        <a:pt x="32" y="2"/>
                        <a:pt x="32" y="2"/>
                      </a:cubicBezTo>
                      <a:cubicBezTo>
                        <a:pt x="32" y="2"/>
                        <a:pt x="32" y="2"/>
                        <a:pt x="32" y="2"/>
                      </a:cubicBezTo>
                      <a:cubicBezTo>
                        <a:pt x="31" y="3"/>
                        <a:pt x="31" y="3"/>
                        <a:pt x="31" y="3"/>
                      </a:cubicBezTo>
                      <a:cubicBezTo>
                        <a:pt x="31" y="4"/>
                        <a:pt x="31" y="4"/>
                        <a:pt x="31" y="4"/>
                      </a:cubicBezTo>
                      <a:cubicBezTo>
                        <a:pt x="30" y="4"/>
                        <a:pt x="30" y="4"/>
                        <a:pt x="30" y="4"/>
                      </a:cubicBezTo>
                      <a:cubicBezTo>
                        <a:pt x="30" y="4"/>
                        <a:pt x="30" y="5"/>
                        <a:pt x="29" y="5"/>
                      </a:cubicBezTo>
                      <a:cubicBezTo>
                        <a:pt x="29" y="6"/>
                        <a:pt x="29" y="6"/>
                        <a:pt x="29" y="6"/>
                      </a:cubicBezTo>
                      <a:cubicBezTo>
                        <a:pt x="28" y="6"/>
                        <a:pt x="28" y="6"/>
                        <a:pt x="28" y="6"/>
                      </a:cubicBezTo>
                      <a:cubicBezTo>
                        <a:pt x="29" y="7"/>
                        <a:pt x="29" y="7"/>
                        <a:pt x="29" y="7"/>
                      </a:cubicBezTo>
                      <a:cubicBezTo>
                        <a:pt x="28" y="8"/>
                        <a:pt x="28" y="8"/>
                        <a:pt x="28" y="8"/>
                      </a:cubicBezTo>
                      <a:cubicBezTo>
                        <a:pt x="28" y="8"/>
                        <a:pt x="28" y="8"/>
                        <a:pt x="28" y="8"/>
                      </a:cubicBezTo>
                      <a:cubicBezTo>
                        <a:pt x="27" y="8"/>
                        <a:pt x="27" y="8"/>
                        <a:pt x="27" y="8"/>
                      </a:cubicBezTo>
                      <a:cubicBezTo>
                        <a:pt x="26" y="9"/>
                        <a:pt x="26" y="9"/>
                        <a:pt x="26" y="9"/>
                      </a:cubicBezTo>
                      <a:cubicBezTo>
                        <a:pt x="25" y="9"/>
                        <a:pt x="25" y="9"/>
                        <a:pt x="25" y="9"/>
                      </a:cubicBezTo>
                      <a:cubicBezTo>
                        <a:pt x="24" y="10"/>
                        <a:pt x="24" y="10"/>
                        <a:pt x="24" y="10"/>
                      </a:cubicBezTo>
                      <a:cubicBezTo>
                        <a:pt x="23" y="10"/>
                        <a:pt x="22" y="10"/>
                        <a:pt x="22" y="10"/>
                      </a:cubicBezTo>
                      <a:cubicBezTo>
                        <a:pt x="22" y="11"/>
                        <a:pt x="22" y="11"/>
                        <a:pt x="22" y="11"/>
                      </a:cubicBezTo>
                      <a:cubicBezTo>
                        <a:pt x="22" y="11"/>
                        <a:pt x="22" y="11"/>
                        <a:pt x="22" y="11"/>
                      </a:cubicBezTo>
                      <a:cubicBezTo>
                        <a:pt x="21" y="12"/>
                        <a:pt x="21" y="12"/>
                        <a:pt x="21" y="12"/>
                      </a:cubicBezTo>
                      <a:cubicBezTo>
                        <a:pt x="21" y="13"/>
                        <a:pt x="21" y="13"/>
                        <a:pt x="21" y="13"/>
                      </a:cubicBezTo>
                      <a:cubicBezTo>
                        <a:pt x="20" y="14"/>
                        <a:pt x="20" y="14"/>
                        <a:pt x="20" y="14"/>
                      </a:cubicBezTo>
                      <a:cubicBezTo>
                        <a:pt x="18" y="15"/>
                        <a:pt x="18" y="15"/>
                        <a:pt x="18" y="15"/>
                      </a:cubicBezTo>
                      <a:cubicBezTo>
                        <a:pt x="17" y="16"/>
                        <a:pt x="17" y="16"/>
                        <a:pt x="17" y="16"/>
                      </a:cubicBezTo>
                      <a:cubicBezTo>
                        <a:pt x="15" y="17"/>
                        <a:pt x="15" y="17"/>
                        <a:pt x="15" y="17"/>
                      </a:cubicBezTo>
                      <a:cubicBezTo>
                        <a:pt x="13" y="17"/>
                        <a:pt x="13" y="17"/>
                        <a:pt x="13" y="17"/>
                      </a:cubicBezTo>
                      <a:cubicBezTo>
                        <a:pt x="12" y="17"/>
                        <a:pt x="12" y="17"/>
                        <a:pt x="12" y="17"/>
                      </a:cubicBezTo>
                      <a:cubicBezTo>
                        <a:pt x="11" y="18"/>
                        <a:pt x="11" y="18"/>
                        <a:pt x="11" y="18"/>
                      </a:cubicBezTo>
                      <a:cubicBezTo>
                        <a:pt x="11" y="18"/>
                        <a:pt x="10" y="18"/>
                        <a:pt x="11" y="19"/>
                      </a:cubicBezTo>
                      <a:cubicBezTo>
                        <a:pt x="11" y="19"/>
                        <a:pt x="11" y="19"/>
                        <a:pt x="11" y="19"/>
                      </a:cubicBezTo>
                      <a:cubicBezTo>
                        <a:pt x="11" y="20"/>
                        <a:pt x="11" y="19"/>
                        <a:pt x="11" y="20"/>
                      </a:cubicBezTo>
                      <a:cubicBezTo>
                        <a:pt x="11" y="20"/>
                        <a:pt x="10" y="20"/>
                        <a:pt x="10" y="20"/>
                      </a:cubicBezTo>
                      <a:cubicBezTo>
                        <a:pt x="10" y="21"/>
                        <a:pt x="10" y="21"/>
                        <a:pt x="10" y="21"/>
                      </a:cubicBezTo>
                      <a:cubicBezTo>
                        <a:pt x="10" y="22"/>
                        <a:pt x="10" y="22"/>
                        <a:pt x="10" y="22"/>
                      </a:cubicBezTo>
                      <a:cubicBezTo>
                        <a:pt x="10" y="22"/>
                        <a:pt x="10" y="22"/>
                        <a:pt x="10" y="22"/>
                      </a:cubicBezTo>
                      <a:cubicBezTo>
                        <a:pt x="10" y="23"/>
                        <a:pt x="10" y="23"/>
                        <a:pt x="10" y="23"/>
                      </a:cubicBezTo>
                      <a:cubicBezTo>
                        <a:pt x="11" y="24"/>
                        <a:pt x="11" y="24"/>
                        <a:pt x="11" y="24"/>
                      </a:cubicBezTo>
                      <a:cubicBezTo>
                        <a:pt x="9" y="23"/>
                        <a:pt x="9" y="23"/>
                        <a:pt x="9" y="23"/>
                      </a:cubicBezTo>
                      <a:cubicBezTo>
                        <a:pt x="9" y="23"/>
                        <a:pt x="9" y="23"/>
                        <a:pt x="9" y="23"/>
                      </a:cubicBezTo>
                      <a:cubicBezTo>
                        <a:pt x="7" y="23"/>
                        <a:pt x="7" y="23"/>
                        <a:pt x="7" y="23"/>
                      </a:cubicBezTo>
                      <a:cubicBezTo>
                        <a:pt x="6" y="22"/>
                        <a:pt x="6" y="22"/>
                        <a:pt x="6" y="22"/>
                      </a:cubicBezTo>
                      <a:cubicBezTo>
                        <a:pt x="4" y="21"/>
                        <a:pt x="4" y="21"/>
                        <a:pt x="4" y="21"/>
                      </a:cubicBezTo>
                      <a:cubicBezTo>
                        <a:pt x="3" y="21"/>
                        <a:pt x="3" y="21"/>
                        <a:pt x="3" y="21"/>
                      </a:cubicBezTo>
                      <a:cubicBezTo>
                        <a:pt x="3" y="21"/>
                        <a:pt x="3" y="21"/>
                        <a:pt x="3" y="21"/>
                      </a:cubicBezTo>
                      <a:cubicBezTo>
                        <a:pt x="2" y="22"/>
                        <a:pt x="2" y="22"/>
                        <a:pt x="2" y="22"/>
                      </a:cubicBezTo>
                      <a:lnTo>
                        <a:pt x="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59" name="Freeform 285"/>
                <p:cNvSpPr>
                  <a:spLocks/>
                </p:cNvSpPr>
                <p:nvPr/>
              </p:nvSpPr>
              <p:spPr bwMode="auto">
                <a:xfrm>
                  <a:off x="1094" y="157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60" name="Freeform 286"/>
                <p:cNvSpPr>
                  <a:spLocks/>
                </p:cNvSpPr>
                <p:nvPr/>
              </p:nvSpPr>
              <p:spPr bwMode="auto">
                <a:xfrm>
                  <a:off x="1062" y="1600"/>
                  <a:ext cx="25" cy="7"/>
                </a:xfrm>
                <a:custGeom>
                  <a:avLst/>
                  <a:gdLst>
                    <a:gd name="T0" fmla="*/ 34 w 43"/>
                    <a:gd name="T1" fmla="*/ 10 h 12"/>
                    <a:gd name="T2" fmla="*/ 36 w 43"/>
                    <a:gd name="T3" fmla="*/ 11 h 12"/>
                    <a:gd name="T4" fmla="*/ 38 w 43"/>
                    <a:gd name="T5" fmla="*/ 12 h 12"/>
                    <a:gd name="T6" fmla="*/ 39 w 43"/>
                    <a:gd name="T7" fmla="*/ 10 h 12"/>
                    <a:gd name="T8" fmla="*/ 41 w 43"/>
                    <a:gd name="T9" fmla="*/ 12 h 12"/>
                    <a:gd name="T10" fmla="*/ 42 w 43"/>
                    <a:gd name="T11" fmla="*/ 11 h 12"/>
                    <a:gd name="T12" fmla="*/ 43 w 43"/>
                    <a:gd name="T13" fmla="*/ 10 h 12"/>
                    <a:gd name="T14" fmla="*/ 41 w 43"/>
                    <a:gd name="T15" fmla="*/ 9 h 12"/>
                    <a:gd name="T16" fmla="*/ 38 w 43"/>
                    <a:gd name="T17" fmla="*/ 9 h 12"/>
                    <a:gd name="T18" fmla="*/ 36 w 43"/>
                    <a:gd name="T19" fmla="*/ 8 h 12"/>
                    <a:gd name="T20" fmla="*/ 32 w 43"/>
                    <a:gd name="T21" fmla="*/ 8 h 12"/>
                    <a:gd name="T22" fmla="*/ 31 w 43"/>
                    <a:gd name="T23" fmla="*/ 6 h 12"/>
                    <a:gd name="T24" fmla="*/ 29 w 43"/>
                    <a:gd name="T25" fmla="*/ 4 h 12"/>
                    <a:gd name="T26" fmla="*/ 27 w 43"/>
                    <a:gd name="T27" fmla="*/ 4 h 12"/>
                    <a:gd name="T28" fmla="*/ 25 w 43"/>
                    <a:gd name="T29" fmla="*/ 3 h 12"/>
                    <a:gd name="T30" fmla="*/ 23 w 43"/>
                    <a:gd name="T31" fmla="*/ 1 h 12"/>
                    <a:gd name="T32" fmla="*/ 22 w 43"/>
                    <a:gd name="T33" fmla="*/ 3 h 12"/>
                    <a:gd name="T34" fmla="*/ 21 w 43"/>
                    <a:gd name="T35" fmla="*/ 4 h 12"/>
                    <a:gd name="T36" fmla="*/ 16 w 43"/>
                    <a:gd name="T37" fmla="*/ 4 h 12"/>
                    <a:gd name="T38" fmla="*/ 13 w 43"/>
                    <a:gd name="T39" fmla="*/ 2 h 12"/>
                    <a:gd name="T40" fmla="*/ 11 w 43"/>
                    <a:gd name="T41" fmla="*/ 1 h 12"/>
                    <a:gd name="T42" fmla="*/ 8 w 43"/>
                    <a:gd name="T43" fmla="*/ 0 h 12"/>
                    <a:gd name="T44" fmla="*/ 7 w 43"/>
                    <a:gd name="T45" fmla="*/ 0 h 12"/>
                    <a:gd name="T46" fmla="*/ 5 w 43"/>
                    <a:gd name="T47" fmla="*/ 0 h 12"/>
                    <a:gd name="T48" fmla="*/ 3 w 43"/>
                    <a:gd name="T49" fmla="*/ 0 h 12"/>
                    <a:gd name="T50" fmla="*/ 2 w 43"/>
                    <a:gd name="T51" fmla="*/ 1 h 12"/>
                    <a:gd name="T52" fmla="*/ 0 w 43"/>
                    <a:gd name="T53" fmla="*/ 2 h 12"/>
                    <a:gd name="T54" fmla="*/ 2 w 43"/>
                    <a:gd name="T55" fmla="*/ 3 h 12"/>
                    <a:gd name="T56" fmla="*/ 4 w 43"/>
                    <a:gd name="T57" fmla="*/ 4 h 12"/>
                    <a:gd name="T58" fmla="*/ 5 w 43"/>
                    <a:gd name="T59" fmla="*/ 6 h 12"/>
                    <a:gd name="T60" fmla="*/ 7 w 43"/>
                    <a:gd name="T61" fmla="*/ 7 h 12"/>
                    <a:gd name="T62" fmla="*/ 10 w 43"/>
                    <a:gd name="T63" fmla="*/ 7 h 12"/>
                    <a:gd name="T64" fmla="*/ 12 w 43"/>
                    <a:gd name="T65" fmla="*/ 8 h 12"/>
                    <a:gd name="T66" fmla="*/ 15 w 43"/>
                    <a:gd name="T67" fmla="*/ 7 h 12"/>
                    <a:gd name="T68" fmla="*/ 18 w 43"/>
                    <a:gd name="T69" fmla="*/ 8 h 12"/>
                    <a:gd name="T70" fmla="*/ 22 w 43"/>
                    <a:gd name="T71" fmla="*/ 9 h 12"/>
                    <a:gd name="T72" fmla="*/ 25 w 43"/>
                    <a:gd name="T73" fmla="*/ 9 h 12"/>
                    <a:gd name="T74" fmla="*/ 28 w 43"/>
                    <a:gd name="T75" fmla="*/ 10 h 12"/>
                    <a:gd name="T76" fmla="*/ 30 w 43"/>
                    <a:gd name="T77" fmla="*/ 10 h 12"/>
                    <a:gd name="T78" fmla="*/ 32 w 43"/>
                    <a:gd name="T79"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12">
                      <a:moveTo>
                        <a:pt x="33" y="9"/>
                      </a:moveTo>
                      <a:cubicBezTo>
                        <a:pt x="34" y="10"/>
                        <a:pt x="34" y="10"/>
                        <a:pt x="34" y="10"/>
                      </a:cubicBezTo>
                      <a:cubicBezTo>
                        <a:pt x="35" y="11"/>
                        <a:pt x="35" y="11"/>
                        <a:pt x="35" y="11"/>
                      </a:cubicBezTo>
                      <a:cubicBezTo>
                        <a:pt x="36" y="11"/>
                        <a:pt x="36" y="11"/>
                        <a:pt x="36" y="11"/>
                      </a:cubicBezTo>
                      <a:cubicBezTo>
                        <a:pt x="37" y="11"/>
                        <a:pt x="37" y="11"/>
                        <a:pt x="37" y="11"/>
                      </a:cubicBezTo>
                      <a:cubicBezTo>
                        <a:pt x="38" y="12"/>
                        <a:pt x="38" y="12"/>
                        <a:pt x="38" y="12"/>
                      </a:cubicBezTo>
                      <a:cubicBezTo>
                        <a:pt x="38" y="10"/>
                        <a:pt x="38" y="10"/>
                        <a:pt x="38" y="10"/>
                      </a:cubicBezTo>
                      <a:cubicBezTo>
                        <a:pt x="39" y="10"/>
                        <a:pt x="39" y="10"/>
                        <a:pt x="39" y="10"/>
                      </a:cubicBezTo>
                      <a:cubicBezTo>
                        <a:pt x="40" y="11"/>
                        <a:pt x="40" y="11"/>
                        <a:pt x="40" y="11"/>
                      </a:cubicBezTo>
                      <a:cubicBezTo>
                        <a:pt x="41" y="12"/>
                        <a:pt x="41" y="12"/>
                        <a:pt x="41" y="12"/>
                      </a:cubicBezTo>
                      <a:cubicBezTo>
                        <a:pt x="42" y="12"/>
                        <a:pt x="42" y="12"/>
                        <a:pt x="42" y="12"/>
                      </a:cubicBezTo>
                      <a:cubicBezTo>
                        <a:pt x="42" y="11"/>
                        <a:pt x="42" y="11"/>
                        <a:pt x="42" y="11"/>
                      </a:cubicBezTo>
                      <a:cubicBezTo>
                        <a:pt x="43" y="11"/>
                        <a:pt x="43" y="11"/>
                        <a:pt x="43" y="11"/>
                      </a:cubicBezTo>
                      <a:cubicBezTo>
                        <a:pt x="43" y="10"/>
                        <a:pt x="43" y="10"/>
                        <a:pt x="43" y="10"/>
                      </a:cubicBezTo>
                      <a:cubicBezTo>
                        <a:pt x="42" y="9"/>
                        <a:pt x="42" y="9"/>
                        <a:pt x="42" y="9"/>
                      </a:cubicBezTo>
                      <a:cubicBezTo>
                        <a:pt x="41" y="9"/>
                        <a:pt x="41" y="9"/>
                        <a:pt x="41" y="9"/>
                      </a:cubicBezTo>
                      <a:cubicBezTo>
                        <a:pt x="40" y="9"/>
                        <a:pt x="40" y="9"/>
                        <a:pt x="40" y="9"/>
                      </a:cubicBezTo>
                      <a:cubicBezTo>
                        <a:pt x="38" y="9"/>
                        <a:pt x="38" y="9"/>
                        <a:pt x="38" y="9"/>
                      </a:cubicBezTo>
                      <a:cubicBezTo>
                        <a:pt x="38" y="8"/>
                        <a:pt x="38" y="8"/>
                        <a:pt x="38" y="8"/>
                      </a:cubicBezTo>
                      <a:cubicBezTo>
                        <a:pt x="36" y="8"/>
                        <a:pt x="36" y="8"/>
                        <a:pt x="36" y="8"/>
                      </a:cubicBezTo>
                      <a:cubicBezTo>
                        <a:pt x="34" y="8"/>
                        <a:pt x="34" y="8"/>
                        <a:pt x="34" y="8"/>
                      </a:cubicBezTo>
                      <a:cubicBezTo>
                        <a:pt x="32" y="8"/>
                        <a:pt x="32" y="8"/>
                        <a:pt x="32" y="8"/>
                      </a:cubicBezTo>
                      <a:cubicBezTo>
                        <a:pt x="31" y="7"/>
                        <a:pt x="31" y="7"/>
                        <a:pt x="31" y="7"/>
                      </a:cubicBezTo>
                      <a:cubicBezTo>
                        <a:pt x="31" y="6"/>
                        <a:pt x="31" y="6"/>
                        <a:pt x="31" y="6"/>
                      </a:cubicBezTo>
                      <a:cubicBezTo>
                        <a:pt x="29" y="4"/>
                        <a:pt x="29" y="4"/>
                        <a:pt x="29" y="4"/>
                      </a:cubicBezTo>
                      <a:cubicBezTo>
                        <a:pt x="29" y="4"/>
                        <a:pt x="29" y="4"/>
                        <a:pt x="29" y="4"/>
                      </a:cubicBezTo>
                      <a:cubicBezTo>
                        <a:pt x="28" y="4"/>
                        <a:pt x="28" y="4"/>
                        <a:pt x="28" y="4"/>
                      </a:cubicBezTo>
                      <a:cubicBezTo>
                        <a:pt x="27" y="4"/>
                        <a:pt x="27" y="4"/>
                        <a:pt x="27" y="4"/>
                      </a:cubicBezTo>
                      <a:cubicBezTo>
                        <a:pt x="26" y="3"/>
                        <a:pt x="26" y="3"/>
                        <a:pt x="26" y="3"/>
                      </a:cubicBezTo>
                      <a:cubicBezTo>
                        <a:pt x="25" y="3"/>
                        <a:pt x="25" y="3"/>
                        <a:pt x="25" y="3"/>
                      </a:cubicBezTo>
                      <a:cubicBezTo>
                        <a:pt x="24" y="3"/>
                        <a:pt x="24" y="3"/>
                        <a:pt x="24" y="3"/>
                      </a:cubicBezTo>
                      <a:cubicBezTo>
                        <a:pt x="23" y="1"/>
                        <a:pt x="23" y="1"/>
                        <a:pt x="23" y="1"/>
                      </a:cubicBezTo>
                      <a:cubicBezTo>
                        <a:pt x="22" y="2"/>
                        <a:pt x="22" y="2"/>
                        <a:pt x="22" y="2"/>
                      </a:cubicBezTo>
                      <a:cubicBezTo>
                        <a:pt x="22" y="3"/>
                        <a:pt x="22" y="3"/>
                        <a:pt x="22" y="3"/>
                      </a:cubicBezTo>
                      <a:cubicBezTo>
                        <a:pt x="22" y="4"/>
                        <a:pt x="22" y="4"/>
                        <a:pt x="22" y="4"/>
                      </a:cubicBezTo>
                      <a:cubicBezTo>
                        <a:pt x="21" y="4"/>
                        <a:pt x="21" y="4"/>
                        <a:pt x="21" y="4"/>
                      </a:cubicBezTo>
                      <a:cubicBezTo>
                        <a:pt x="17" y="4"/>
                        <a:pt x="17" y="4"/>
                        <a:pt x="17" y="4"/>
                      </a:cubicBezTo>
                      <a:cubicBezTo>
                        <a:pt x="16" y="4"/>
                        <a:pt x="16" y="4"/>
                        <a:pt x="16" y="4"/>
                      </a:cubicBezTo>
                      <a:cubicBezTo>
                        <a:pt x="14" y="4"/>
                        <a:pt x="14" y="4"/>
                        <a:pt x="14" y="4"/>
                      </a:cubicBezTo>
                      <a:cubicBezTo>
                        <a:pt x="13" y="2"/>
                        <a:pt x="13" y="2"/>
                        <a:pt x="13" y="2"/>
                      </a:cubicBezTo>
                      <a:cubicBezTo>
                        <a:pt x="12" y="1"/>
                        <a:pt x="12" y="1"/>
                        <a:pt x="12" y="1"/>
                      </a:cubicBezTo>
                      <a:cubicBezTo>
                        <a:pt x="11" y="1"/>
                        <a:pt x="11" y="1"/>
                        <a:pt x="11" y="1"/>
                      </a:cubicBezTo>
                      <a:cubicBezTo>
                        <a:pt x="10" y="1"/>
                        <a:pt x="10" y="1"/>
                        <a:pt x="10" y="1"/>
                      </a:cubicBezTo>
                      <a:cubicBezTo>
                        <a:pt x="8" y="0"/>
                        <a:pt x="8" y="0"/>
                        <a:pt x="8" y="0"/>
                      </a:cubicBezTo>
                      <a:cubicBezTo>
                        <a:pt x="7" y="0"/>
                        <a:pt x="7" y="0"/>
                        <a:pt x="7" y="0"/>
                      </a:cubicBezTo>
                      <a:cubicBezTo>
                        <a:pt x="7" y="0"/>
                        <a:pt x="7" y="0"/>
                        <a:pt x="7" y="0"/>
                      </a:cubicBezTo>
                      <a:cubicBezTo>
                        <a:pt x="6" y="0"/>
                        <a:pt x="6" y="0"/>
                        <a:pt x="6" y="0"/>
                      </a:cubicBezTo>
                      <a:cubicBezTo>
                        <a:pt x="5" y="0"/>
                        <a:pt x="5" y="0"/>
                        <a:pt x="5" y="0"/>
                      </a:cubicBezTo>
                      <a:cubicBezTo>
                        <a:pt x="4" y="0"/>
                        <a:pt x="4" y="0"/>
                        <a:pt x="4" y="0"/>
                      </a:cubicBezTo>
                      <a:cubicBezTo>
                        <a:pt x="3" y="0"/>
                        <a:pt x="3" y="0"/>
                        <a:pt x="3" y="0"/>
                      </a:cubicBezTo>
                      <a:cubicBezTo>
                        <a:pt x="2" y="0"/>
                        <a:pt x="2" y="0"/>
                        <a:pt x="2" y="0"/>
                      </a:cubicBezTo>
                      <a:cubicBezTo>
                        <a:pt x="2" y="1"/>
                        <a:pt x="2" y="1"/>
                        <a:pt x="2" y="1"/>
                      </a:cubicBezTo>
                      <a:cubicBezTo>
                        <a:pt x="1" y="1"/>
                        <a:pt x="1" y="1"/>
                        <a:pt x="1" y="1"/>
                      </a:cubicBezTo>
                      <a:cubicBezTo>
                        <a:pt x="0" y="2"/>
                        <a:pt x="0" y="2"/>
                        <a:pt x="0" y="2"/>
                      </a:cubicBezTo>
                      <a:cubicBezTo>
                        <a:pt x="0" y="3"/>
                        <a:pt x="0" y="3"/>
                        <a:pt x="0" y="3"/>
                      </a:cubicBezTo>
                      <a:cubicBezTo>
                        <a:pt x="2" y="3"/>
                        <a:pt x="2" y="3"/>
                        <a:pt x="2" y="3"/>
                      </a:cubicBezTo>
                      <a:cubicBezTo>
                        <a:pt x="3" y="3"/>
                        <a:pt x="3" y="3"/>
                        <a:pt x="3" y="3"/>
                      </a:cubicBezTo>
                      <a:cubicBezTo>
                        <a:pt x="4" y="4"/>
                        <a:pt x="4" y="4"/>
                        <a:pt x="4" y="4"/>
                      </a:cubicBezTo>
                      <a:cubicBezTo>
                        <a:pt x="4" y="5"/>
                        <a:pt x="4" y="5"/>
                        <a:pt x="4" y="5"/>
                      </a:cubicBezTo>
                      <a:cubicBezTo>
                        <a:pt x="5" y="6"/>
                        <a:pt x="5" y="6"/>
                        <a:pt x="5" y="6"/>
                      </a:cubicBezTo>
                      <a:cubicBezTo>
                        <a:pt x="6" y="6"/>
                        <a:pt x="6" y="6"/>
                        <a:pt x="6" y="6"/>
                      </a:cubicBezTo>
                      <a:cubicBezTo>
                        <a:pt x="7" y="7"/>
                        <a:pt x="7" y="7"/>
                        <a:pt x="7" y="7"/>
                      </a:cubicBezTo>
                      <a:cubicBezTo>
                        <a:pt x="8" y="7"/>
                        <a:pt x="8" y="7"/>
                        <a:pt x="8" y="7"/>
                      </a:cubicBezTo>
                      <a:cubicBezTo>
                        <a:pt x="10" y="7"/>
                        <a:pt x="10" y="7"/>
                        <a:pt x="10" y="7"/>
                      </a:cubicBezTo>
                      <a:cubicBezTo>
                        <a:pt x="11" y="8"/>
                        <a:pt x="11" y="8"/>
                        <a:pt x="11" y="8"/>
                      </a:cubicBezTo>
                      <a:cubicBezTo>
                        <a:pt x="11" y="8"/>
                        <a:pt x="11" y="8"/>
                        <a:pt x="12" y="8"/>
                      </a:cubicBezTo>
                      <a:cubicBezTo>
                        <a:pt x="12" y="8"/>
                        <a:pt x="13" y="8"/>
                        <a:pt x="13" y="8"/>
                      </a:cubicBezTo>
                      <a:cubicBezTo>
                        <a:pt x="15" y="7"/>
                        <a:pt x="15" y="7"/>
                        <a:pt x="15" y="7"/>
                      </a:cubicBezTo>
                      <a:cubicBezTo>
                        <a:pt x="17" y="7"/>
                        <a:pt x="17" y="7"/>
                        <a:pt x="17" y="7"/>
                      </a:cubicBezTo>
                      <a:cubicBezTo>
                        <a:pt x="18" y="8"/>
                        <a:pt x="18" y="8"/>
                        <a:pt x="18" y="8"/>
                      </a:cubicBezTo>
                      <a:cubicBezTo>
                        <a:pt x="19" y="8"/>
                        <a:pt x="19" y="8"/>
                        <a:pt x="19" y="8"/>
                      </a:cubicBezTo>
                      <a:cubicBezTo>
                        <a:pt x="22" y="9"/>
                        <a:pt x="22" y="9"/>
                        <a:pt x="22" y="9"/>
                      </a:cubicBezTo>
                      <a:cubicBezTo>
                        <a:pt x="23" y="9"/>
                        <a:pt x="23" y="9"/>
                        <a:pt x="23" y="9"/>
                      </a:cubicBezTo>
                      <a:cubicBezTo>
                        <a:pt x="25" y="9"/>
                        <a:pt x="25" y="9"/>
                        <a:pt x="25" y="9"/>
                      </a:cubicBezTo>
                      <a:cubicBezTo>
                        <a:pt x="26" y="9"/>
                        <a:pt x="26" y="9"/>
                        <a:pt x="26" y="9"/>
                      </a:cubicBezTo>
                      <a:cubicBezTo>
                        <a:pt x="28" y="10"/>
                        <a:pt x="28" y="10"/>
                        <a:pt x="28" y="10"/>
                      </a:cubicBezTo>
                      <a:cubicBezTo>
                        <a:pt x="29" y="10"/>
                        <a:pt x="29" y="10"/>
                        <a:pt x="29" y="10"/>
                      </a:cubicBezTo>
                      <a:cubicBezTo>
                        <a:pt x="30" y="10"/>
                        <a:pt x="30" y="10"/>
                        <a:pt x="30" y="10"/>
                      </a:cubicBezTo>
                      <a:cubicBezTo>
                        <a:pt x="31" y="11"/>
                        <a:pt x="31" y="11"/>
                        <a:pt x="31" y="11"/>
                      </a:cubicBezTo>
                      <a:cubicBezTo>
                        <a:pt x="32" y="10"/>
                        <a:pt x="32" y="10"/>
                        <a:pt x="32" y="10"/>
                      </a:cubicBezTo>
                      <a:lnTo>
                        <a:pt x="3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61" name="Freeform 287"/>
                <p:cNvSpPr>
                  <a:spLocks/>
                </p:cNvSpPr>
                <p:nvPr/>
              </p:nvSpPr>
              <p:spPr bwMode="auto">
                <a:xfrm>
                  <a:off x="1080" y="1603"/>
                  <a:ext cx="3" cy="0"/>
                </a:xfrm>
                <a:custGeom>
                  <a:avLst/>
                  <a:gdLst>
                    <a:gd name="T0" fmla="*/ 2 w 3"/>
                    <a:gd name="T1" fmla="*/ 1 w 3"/>
                    <a:gd name="T2" fmla="*/ 1 w 3"/>
                    <a:gd name="T3" fmla="*/ 0 w 3"/>
                    <a:gd name="T4" fmla="*/ 1 w 3"/>
                    <a:gd name="T5" fmla="*/ 2 w 3"/>
                    <a:gd name="T6" fmla="*/ 2 w 3"/>
                    <a:gd name="T7" fmla="*/ 3 w 3"/>
                    <a:gd name="T8" fmla="*/ 3 w 3"/>
                    <a:gd name="T9" fmla="*/ 3 w 3"/>
                    <a:gd name="T10" fmla="*/ 2 w 3"/>
                    <a:gd name="T11" fmla="*/ 2 w 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3">
                      <a:moveTo>
                        <a:pt x="2" y="0"/>
                      </a:moveTo>
                      <a:lnTo>
                        <a:pt x="1" y="0"/>
                      </a:lnTo>
                      <a:lnTo>
                        <a:pt x="1" y="0"/>
                      </a:lnTo>
                      <a:lnTo>
                        <a:pt x="0" y="0"/>
                      </a:lnTo>
                      <a:lnTo>
                        <a:pt x="1" y="0"/>
                      </a:lnTo>
                      <a:lnTo>
                        <a:pt x="2" y="0"/>
                      </a:lnTo>
                      <a:lnTo>
                        <a:pt x="2" y="0"/>
                      </a:lnTo>
                      <a:lnTo>
                        <a:pt x="3" y="0"/>
                      </a:lnTo>
                      <a:lnTo>
                        <a:pt x="3" y="0"/>
                      </a:lnTo>
                      <a:lnTo>
                        <a:pt x="3"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62" name="Freeform 288"/>
                <p:cNvSpPr>
                  <a:spLocks/>
                </p:cNvSpPr>
                <p:nvPr/>
              </p:nvSpPr>
              <p:spPr bwMode="auto">
                <a:xfrm>
                  <a:off x="1036" y="1571"/>
                  <a:ext cx="27" cy="29"/>
                </a:xfrm>
                <a:custGeom>
                  <a:avLst/>
                  <a:gdLst>
                    <a:gd name="T0" fmla="*/ 46 w 46"/>
                    <a:gd name="T1" fmla="*/ 46 h 48"/>
                    <a:gd name="T2" fmla="*/ 45 w 46"/>
                    <a:gd name="T3" fmla="*/ 42 h 48"/>
                    <a:gd name="T4" fmla="*/ 46 w 46"/>
                    <a:gd name="T5" fmla="*/ 38 h 48"/>
                    <a:gd name="T6" fmla="*/ 46 w 46"/>
                    <a:gd name="T7" fmla="*/ 36 h 48"/>
                    <a:gd name="T8" fmla="*/ 44 w 46"/>
                    <a:gd name="T9" fmla="*/ 34 h 48"/>
                    <a:gd name="T10" fmla="*/ 41 w 46"/>
                    <a:gd name="T11" fmla="*/ 34 h 48"/>
                    <a:gd name="T12" fmla="*/ 42 w 46"/>
                    <a:gd name="T13" fmla="*/ 33 h 48"/>
                    <a:gd name="T14" fmla="*/ 40 w 46"/>
                    <a:gd name="T15" fmla="*/ 31 h 48"/>
                    <a:gd name="T16" fmla="*/ 39 w 46"/>
                    <a:gd name="T17" fmla="*/ 29 h 48"/>
                    <a:gd name="T18" fmla="*/ 35 w 46"/>
                    <a:gd name="T19" fmla="*/ 27 h 48"/>
                    <a:gd name="T20" fmla="*/ 35 w 46"/>
                    <a:gd name="T21" fmla="*/ 25 h 48"/>
                    <a:gd name="T22" fmla="*/ 35 w 46"/>
                    <a:gd name="T23" fmla="*/ 22 h 48"/>
                    <a:gd name="T24" fmla="*/ 33 w 46"/>
                    <a:gd name="T25" fmla="*/ 22 h 48"/>
                    <a:gd name="T26" fmla="*/ 33 w 46"/>
                    <a:gd name="T27" fmla="*/ 21 h 48"/>
                    <a:gd name="T28" fmla="*/ 30 w 46"/>
                    <a:gd name="T29" fmla="*/ 19 h 48"/>
                    <a:gd name="T30" fmla="*/ 29 w 46"/>
                    <a:gd name="T31" fmla="*/ 17 h 48"/>
                    <a:gd name="T32" fmla="*/ 27 w 46"/>
                    <a:gd name="T33" fmla="*/ 16 h 48"/>
                    <a:gd name="T34" fmla="*/ 25 w 46"/>
                    <a:gd name="T35" fmla="*/ 14 h 48"/>
                    <a:gd name="T36" fmla="*/ 24 w 46"/>
                    <a:gd name="T37" fmla="*/ 16 h 48"/>
                    <a:gd name="T38" fmla="*/ 22 w 46"/>
                    <a:gd name="T39" fmla="*/ 13 h 48"/>
                    <a:gd name="T40" fmla="*/ 21 w 46"/>
                    <a:gd name="T41" fmla="*/ 12 h 48"/>
                    <a:gd name="T42" fmla="*/ 18 w 46"/>
                    <a:gd name="T43" fmla="*/ 9 h 48"/>
                    <a:gd name="T44" fmla="*/ 16 w 46"/>
                    <a:gd name="T45" fmla="*/ 8 h 48"/>
                    <a:gd name="T46" fmla="*/ 13 w 46"/>
                    <a:gd name="T47" fmla="*/ 6 h 48"/>
                    <a:gd name="T48" fmla="*/ 12 w 46"/>
                    <a:gd name="T49" fmla="*/ 4 h 48"/>
                    <a:gd name="T50" fmla="*/ 10 w 46"/>
                    <a:gd name="T51" fmla="*/ 1 h 48"/>
                    <a:gd name="T52" fmla="*/ 7 w 46"/>
                    <a:gd name="T53" fmla="*/ 1 h 48"/>
                    <a:gd name="T54" fmla="*/ 3 w 46"/>
                    <a:gd name="T55" fmla="*/ 0 h 48"/>
                    <a:gd name="T56" fmla="*/ 1 w 46"/>
                    <a:gd name="T57" fmla="*/ 0 h 48"/>
                    <a:gd name="T58" fmla="*/ 0 w 46"/>
                    <a:gd name="T59" fmla="*/ 2 h 48"/>
                    <a:gd name="T60" fmla="*/ 2 w 46"/>
                    <a:gd name="T61" fmla="*/ 4 h 48"/>
                    <a:gd name="T62" fmla="*/ 5 w 46"/>
                    <a:gd name="T63" fmla="*/ 6 h 48"/>
                    <a:gd name="T64" fmla="*/ 7 w 46"/>
                    <a:gd name="T65" fmla="*/ 8 h 48"/>
                    <a:gd name="T66" fmla="*/ 9 w 46"/>
                    <a:gd name="T67" fmla="*/ 10 h 48"/>
                    <a:gd name="T68" fmla="*/ 11 w 46"/>
                    <a:gd name="T69" fmla="*/ 12 h 48"/>
                    <a:gd name="T70" fmla="*/ 11 w 46"/>
                    <a:gd name="T71" fmla="*/ 14 h 48"/>
                    <a:gd name="T72" fmla="*/ 13 w 46"/>
                    <a:gd name="T73" fmla="*/ 15 h 48"/>
                    <a:gd name="T74" fmla="*/ 16 w 46"/>
                    <a:gd name="T75" fmla="*/ 17 h 48"/>
                    <a:gd name="T76" fmla="*/ 16 w 46"/>
                    <a:gd name="T77" fmla="*/ 21 h 48"/>
                    <a:gd name="T78" fmla="*/ 18 w 46"/>
                    <a:gd name="T79" fmla="*/ 22 h 48"/>
                    <a:gd name="T80" fmla="*/ 19 w 46"/>
                    <a:gd name="T81" fmla="*/ 24 h 48"/>
                    <a:gd name="T82" fmla="*/ 22 w 46"/>
                    <a:gd name="T83" fmla="*/ 26 h 48"/>
                    <a:gd name="T84" fmla="*/ 22 w 46"/>
                    <a:gd name="T85" fmla="*/ 28 h 48"/>
                    <a:gd name="T86" fmla="*/ 24 w 46"/>
                    <a:gd name="T87" fmla="*/ 31 h 48"/>
                    <a:gd name="T88" fmla="*/ 25 w 46"/>
                    <a:gd name="T89" fmla="*/ 33 h 48"/>
                    <a:gd name="T90" fmla="*/ 26 w 46"/>
                    <a:gd name="T91" fmla="*/ 36 h 48"/>
                    <a:gd name="T92" fmla="*/ 28 w 46"/>
                    <a:gd name="T93" fmla="*/ 38 h 48"/>
                    <a:gd name="T94" fmla="*/ 31 w 46"/>
                    <a:gd name="T95" fmla="*/ 39 h 48"/>
                    <a:gd name="T96" fmla="*/ 31 w 46"/>
                    <a:gd name="T97" fmla="*/ 41 h 48"/>
                    <a:gd name="T98" fmla="*/ 33 w 46"/>
                    <a:gd name="T99" fmla="*/ 43 h 48"/>
                    <a:gd name="T100" fmla="*/ 36 w 46"/>
                    <a:gd name="T101" fmla="*/ 44 h 48"/>
                    <a:gd name="T102" fmla="*/ 38 w 46"/>
                    <a:gd name="T103" fmla="*/ 46 h 48"/>
                    <a:gd name="T104" fmla="*/ 40 w 46"/>
                    <a:gd name="T105" fmla="*/ 48 h 48"/>
                    <a:gd name="T106" fmla="*/ 41 w 46"/>
                    <a:gd name="T107" fmla="*/ 48 h 48"/>
                    <a:gd name="T108" fmla="*/ 43 w 46"/>
                    <a:gd name="T109" fmla="*/ 48 h 48"/>
                    <a:gd name="T110" fmla="*/ 45 w 46"/>
                    <a:gd name="T11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 h="48">
                      <a:moveTo>
                        <a:pt x="45" y="48"/>
                      </a:moveTo>
                      <a:cubicBezTo>
                        <a:pt x="46" y="46"/>
                        <a:pt x="46" y="46"/>
                        <a:pt x="46" y="46"/>
                      </a:cubicBezTo>
                      <a:cubicBezTo>
                        <a:pt x="45" y="44"/>
                        <a:pt x="45" y="44"/>
                        <a:pt x="45" y="44"/>
                      </a:cubicBezTo>
                      <a:cubicBezTo>
                        <a:pt x="45" y="42"/>
                        <a:pt x="45" y="42"/>
                        <a:pt x="45" y="42"/>
                      </a:cubicBezTo>
                      <a:cubicBezTo>
                        <a:pt x="45" y="40"/>
                        <a:pt x="45" y="40"/>
                        <a:pt x="45" y="40"/>
                      </a:cubicBezTo>
                      <a:cubicBezTo>
                        <a:pt x="46" y="38"/>
                        <a:pt x="46" y="38"/>
                        <a:pt x="46" y="38"/>
                      </a:cubicBezTo>
                      <a:cubicBezTo>
                        <a:pt x="46" y="37"/>
                        <a:pt x="46" y="37"/>
                        <a:pt x="46" y="37"/>
                      </a:cubicBezTo>
                      <a:cubicBezTo>
                        <a:pt x="46" y="36"/>
                        <a:pt x="46" y="36"/>
                        <a:pt x="46" y="36"/>
                      </a:cubicBezTo>
                      <a:cubicBezTo>
                        <a:pt x="44" y="34"/>
                        <a:pt x="44" y="34"/>
                        <a:pt x="44" y="34"/>
                      </a:cubicBezTo>
                      <a:cubicBezTo>
                        <a:pt x="44" y="34"/>
                        <a:pt x="44" y="34"/>
                        <a:pt x="44" y="34"/>
                      </a:cubicBezTo>
                      <a:cubicBezTo>
                        <a:pt x="42" y="34"/>
                        <a:pt x="42" y="34"/>
                        <a:pt x="42" y="34"/>
                      </a:cubicBezTo>
                      <a:cubicBezTo>
                        <a:pt x="41" y="34"/>
                        <a:pt x="41" y="34"/>
                        <a:pt x="41" y="34"/>
                      </a:cubicBezTo>
                      <a:cubicBezTo>
                        <a:pt x="41" y="33"/>
                        <a:pt x="41" y="33"/>
                        <a:pt x="41" y="33"/>
                      </a:cubicBezTo>
                      <a:cubicBezTo>
                        <a:pt x="42" y="33"/>
                        <a:pt x="42" y="33"/>
                        <a:pt x="42" y="33"/>
                      </a:cubicBezTo>
                      <a:cubicBezTo>
                        <a:pt x="41" y="32"/>
                        <a:pt x="41" y="32"/>
                        <a:pt x="41" y="32"/>
                      </a:cubicBezTo>
                      <a:cubicBezTo>
                        <a:pt x="40" y="31"/>
                        <a:pt x="40" y="31"/>
                        <a:pt x="40" y="31"/>
                      </a:cubicBezTo>
                      <a:cubicBezTo>
                        <a:pt x="39" y="30"/>
                        <a:pt x="39" y="30"/>
                        <a:pt x="39" y="30"/>
                      </a:cubicBezTo>
                      <a:cubicBezTo>
                        <a:pt x="39" y="29"/>
                        <a:pt x="39" y="29"/>
                        <a:pt x="39" y="29"/>
                      </a:cubicBezTo>
                      <a:cubicBezTo>
                        <a:pt x="37" y="29"/>
                        <a:pt x="37" y="29"/>
                        <a:pt x="37" y="29"/>
                      </a:cubicBezTo>
                      <a:cubicBezTo>
                        <a:pt x="35" y="27"/>
                        <a:pt x="35" y="27"/>
                        <a:pt x="35" y="27"/>
                      </a:cubicBezTo>
                      <a:cubicBezTo>
                        <a:pt x="35" y="26"/>
                        <a:pt x="35" y="26"/>
                        <a:pt x="35" y="26"/>
                      </a:cubicBezTo>
                      <a:cubicBezTo>
                        <a:pt x="35" y="25"/>
                        <a:pt x="35" y="25"/>
                        <a:pt x="35" y="25"/>
                      </a:cubicBezTo>
                      <a:cubicBezTo>
                        <a:pt x="37" y="23"/>
                        <a:pt x="37" y="23"/>
                        <a:pt x="37" y="23"/>
                      </a:cubicBezTo>
                      <a:cubicBezTo>
                        <a:pt x="35" y="22"/>
                        <a:pt x="35" y="22"/>
                        <a:pt x="35" y="22"/>
                      </a:cubicBezTo>
                      <a:cubicBezTo>
                        <a:pt x="34" y="22"/>
                        <a:pt x="34" y="22"/>
                        <a:pt x="34" y="22"/>
                      </a:cubicBezTo>
                      <a:cubicBezTo>
                        <a:pt x="33" y="22"/>
                        <a:pt x="33" y="22"/>
                        <a:pt x="33" y="22"/>
                      </a:cubicBezTo>
                      <a:cubicBezTo>
                        <a:pt x="33" y="21"/>
                        <a:pt x="33" y="21"/>
                        <a:pt x="33" y="21"/>
                      </a:cubicBezTo>
                      <a:cubicBezTo>
                        <a:pt x="33" y="21"/>
                        <a:pt x="33" y="21"/>
                        <a:pt x="33" y="21"/>
                      </a:cubicBezTo>
                      <a:cubicBezTo>
                        <a:pt x="31" y="21"/>
                        <a:pt x="31" y="21"/>
                        <a:pt x="31" y="21"/>
                      </a:cubicBezTo>
                      <a:cubicBezTo>
                        <a:pt x="30" y="19"/>
                        <a:pt x="30" y="19"/>
                        <a:pt x="30" y="19"/>
                      </a:cubicBezTo>
                      <a:cubicBezTo>
                        <a:pt x="30" y="18"/>
                        <a:pt x="30" y="18"/>
                        <a:pt x="30" y="18"/>
                      </a:cubicBezTo>
                      <a:cubicBezTo>
                        <a:pt x="29" y="17"/>
                        <a:pt x="29" y="17"/>
                        <a:pt x="29" y="17"/>
                      </a:cubicBezTo>
                      <a:cubicBezTo>
                        <a:pt x="28" y="17"/>
                        <a:pt x="28" y="17"/>
                        <a:pt x="28" y="17"/>
                      </a:cubicBezTo>
                      <a:cubicBezTo>
                        <a:pt x="27" y="16"/>
                        <a:pt x="27" y="16"/>
                        <a:pt x="27" y="16"/>
                      </a:cubicBezTo>
                      <a:cubicBezTo>
                        <a:pt x="26" y="15"/>
                        <a:pt x="26" y="15"/>
                        <a:pt x="26" y="15"/>
                      </a:cubicBezTo>
                      <a:cubicBezTo>
                        <a:pt x="25" y="14"/>
                        <a:pt x="25" y="14"/>
                        <a:pt x="25" y="14"/>
                      </a:cubicBezTo>
                      <a:cubicBezTo>
                        <a:pt x="24" y="14"/>
                        <a:pt x="24" y="14"/>
                        <a:pt x="24" y="14"/>
                      </a:cubicBezTo>
                      <a:cubicBezTo>
                        <a:pt x="24" y="16"/>
                        <a:pt x="24" y="16"/>
                        <a:pt x="24" y="16"/>
                      </a:cubicBezTo>
                      <a:cubicBezTo>
                        <a:pt x="23" y="14"/>
                        <a:pt x="23" y="14"/>
                        <a:pt x="23" y="14"/>
                      </a:cubicBezTo>
                      <a:cubicBezTo>
                        <a:pt x="22" y="13"/>
                        <a:pt x="22" y="13"/>
                        <a:pt x="22" y="13"/>
                      </a:cubicBezTo>
                      <a:cubicBezTo>
                        <a:pt x="22" y="13"/>
                        <a:pt x="22" y="13"/>
                        <a:pt x="22" y="13"/>
                      </a:cubicBezTo>
                      <a:cubicBezTo>
                        <a:pt x="21" y="12"/>
                        <a:pt x="21" y="12"/>
                        <a:pt x="21" y="12"/>
                      </a:cubicBezTo>
                      <a:cubicBezTo>
                        <a:pt x="19" y="11"/>
                        <a:pt x="19" y="11"/>
                        <a:pt x="19" y="11"/>
                      </a:cubicBezTo>
                      <a:cubicBezTo>
                        <a:pt x="18" y="9"/>
                        <a:pt x="18" y="9"/>
                        <a:pt x="18" y="9"/>
                      </a:cubicBezTo>
                      <a:cubicBezTo>
                        <a:pt x="17" y="8"/>
                        <a:pt x="17" y="8"/>
                        <a:pt x="17" y="8"/>
                      </a:cubicBezTo>
                      <a:cubicBezTo>
                        <a:pt x="16" y="8"/>
                        <a:pt x="16" y="8"/>
                        <a:pt x="16" y="8"/>
                      </a:cubicBezTo>
                      <a:cubicBezTo>
                        <a:pt x="14" y="7"/>
                        <a:pt x="14" y="7"/>
                        <a:pt x="14" y="7"/>
                      </a:cubicBezTo>
                      <a:cubicBezTo>
                        <a:pt x="13" y="6"/>
                        <a:pt x="13" y="6"/>
                        <a:pt x="13" y="6"/>
                      </a:cubicBezTo>
                      <a:cubicBezTo>
                        <a:pt x="13" y="5"/>
                        <a:pt x="13" y="5"/>
                        <a:pt x="13" y="5"/>
                      </a:cubicBezTo>
                      <a:cubicBezTo>
                        <a:pt x="12" y="4"/>
                        <a:pt x="12" y="4"/>
                        <a:pt x="12" y="4"/>
                      </a:cubicBezTo>
                      <a:cubicBezTo>
                        <a:pt x="10" y="2"/>
                        <a:pt x="10" y="2"/>
                        <a:pt x="10" y="2"/>
                      </a:cubicBezTo>
                      <a:cubicBezTo>
                        <a:pt x="10" y="1"/>
                        <a:pt x="10" y="1"/>
                        <a:pt x="10" y="1"/>
                      </a:cubicBezTo>
                      <a:cubicBezTo>
                        <a:pt x="8" y="1"/>
                        <a:pt x="8" y="1"/>
                        <a:pt x="8" y="1"/>
                      </a:cubicBezTo>
                      <a:cubicBezTo>
                        <a:pt x="7" y="1"/>
                        <a:pt x="7" y="1"/>
                        <a:pt x="7" y="1"/>
                      </a:cubicBezTo>
                      <a:cubicBezTo>
                        <a:pt x="4" y="1"/>
                        <a:pt x="4" y="1"/>
                        <a:pt x="4" y="1"/>
                      </a:cubicBezTo>
                      <a:cubicBezTo>
                        <a:pt x="3" y="0"/>
                        <a:pt x="3" y="0"/>
                        <a:pt x="3" y="0"/>
                      </a:cubicBezTo>
                      <a:cubicBezTo>
                        <a:pt x="2" y="0"/>
                        <a:pt x="2" y="0"/>
                        <a:pt x="2" y="0"/>
                      </a:cubicBezTo>
                      <a:cubicBezTo>
                        <a:pt x="1" y="0"/>
                        <a:pt x="1" y="0"/>
                        <a:pt x="1" y="0"/>
                      </a:cubicBezTo>
                      <a:cubicBezTo>
                        <a:pt x="0" y="0"/>
                        <a:pt x="0" y="0"/>
                        <a:pt x="0" y="0"/>
                      </a:cubicBezTo>
                      <a:cubicBezTo>
                        <a:pt x="0" y="2"/>
                        <a:pt x="0" y="2"/>
                        <a:pt x="0" y="2"/>
                      </a:cubicBezTo>
                      <a:cubicBezTo>
                        <a:pt x="1" y="3"/>
                        <a:pt x="1" y="3"/>
                        <a:pt x="1" y="3"/>
                      </a:cubicBezTo>
                      <a:cubicBezTo>
                        <a:pt x="1" y="3"/>
                        <a:pt x="2" y="4"/>
                        <a:pt x="2" y="4"/>
                      </a:cubicBezTo>
                      <a:cubicBezTo>
                        <a:pt x="3" y="5"/>
                        <a:pt x="3" y="5"/>
                        <a:pt x="3" y="5"/>
                      </a:cubicBezTo>
                      <a:cubicBezTo>
                        <a:pt x="5" y="6"/>
                        <a:pt x="5" y="6"/>
                        <a:pt x="5" y="6"/>
                      </a:cubicBezTo>
                      <a:cubicBezTo>
                        <a:pt x="6" y="8"/>
                        <a:pt x="6" y="8"/>
                        <a:pt x="6" y="8"/>
                      </a:cubicBezTo>
                      <a:cubicBezTo>
                        <a:pt x="7" y="8"/>
                        <a:pt x="7" y="8"/>
                        <a:pt x="7" y="8"/>
                      </a:cubicBezTo>
                      <a:cubicBezTo>
                        <a:pt x="8" y="8"/>
                        <a:pt x="8" y="8"/>
                        <a:pt x="8" y="8"/>
                      </a:cubicBezTo>
                      <a:cubicBezTo>
                        <a:pt x="9" y="10"/>
                        <a:pt x="9" y="10"/>
                        <a:pt x="9" y="10"/>
                      </a:cubicBezTo>
                      <a:cubicBezTo>
                        <a:pt x="10" y="11"/>
                        <a:pt x="10" y="11"/>
                        <a:pt x="10" y="11"/>
                      </a:cubicBezTo>
                      <a:cubicBezTo>
                        <a:pt x="11" y="12"/>
                        <a:pt x="11" y="12"/>
                        <a:pt x="11" y="12"/>
                      </a:cubicBezTo>
                      <a:cubicBezTo>
                        <a:pt x="11" y="13"/>
                        <a:pt x="11" y="13"/>
                        <a:pt x="11" y="13"/>
                      </a:cubicBezTo>
                      <a:cubicBezTo>
                        <a:pt x="11" y="14"/>
                        <a:pt x="11" y="14"/>
                        <a:pt x="11" y="14"/>
                      </a:cubicBezTo>
                      <a:cubicBezTo>
                        <a:pt x="12" y="14"/>
                        <a:pt x="12" y="14"/>
                        <a:pt x="12" y="14"/>
                      </a:cubicBezTo>
                      <a:cubicBezTo>
                        <a:pt x="13" y="15"/>
                        <a:pt x="13" y="15"/>
                        <a:pt x="13" y="15"/>
                      </a:cubicBezTo>
                      <a:cubicBezTo>
                        <a:pt x="15" y="16"/>
                        <a:pt x="15" y="16"/>
                        <a:pt x="15" y="16"/>
                      </a:cubicBezTo>
                      <a:cubicBezTo>
                        <a:pt x="16" y="17"/>
                        <a:pt x="16" y="17"/>
                        <a:pt x="16" y="17"/>
                      </a:cubicBezTo>
                      <a:cubicBezTo>
                        <a:pt x="16" y="17"/>
                        <a:pt x="16" y="18"/>
                        <a:pt x="16" y="19"/>
                      </a:cubicBezTo>
                      <a:cubicBezTo>
                        <a:pt x="17" y="19"/>
                        <a:pt x="16" y="20"/>
                        <a:pt x="16" y="21"/>
                      </a:cubicBezTo>
                      <a:cubicBezTo>
                        <a:pt x="16" y="23"/>
                        <a:pt x="17" y="22"/>
                        <a:pt x="17" y="22"/>
                      </a:cubicBezTo>
                      <a:cubicBezTo>
                        <a:pt x="18" y="22"/>
                        <a:pt x="18" y="22"/>
                        <a:pt x="18" y="22"/>
                      </a:cubicBezTo>
                      <a:cubicBezTo>
                        <a:pt x="18" y="22"/>
                        <a:pt x="18" y="23"/>
                        <a:pt x="19" y="23"/>
                      </a:cubicBezTo>
                      <a:cubicBezTo>
                        <a:pt x="21" y="23"/>
                        <a:pt x="19" y="24"/>
                        <a:pt x="19" y="24"/>
                      </a:cubicBezTo>
                      <a:cubicBezTo>
                        <a:pt x="21" y="25"/>
                        <a:pt x="21" y="25"/>
                        <a:pt x="21" y="25"/>
                      </a:cubicBezTo>
                      <a:cubicBezTo>
                        <a:pt x="22" y="26"/>
                        <a:pt x="22" y="26"/>
                        <a:pt x="22" y="26"/>
                      </a:cubicBezTo>
                      <a:cubicBezTo>
                        <a:pt x="22" y="27"/>
                        <a:pt x="22" y="27"/>
                        <a:pt x="22" y="27"/>
                      </a:cubicBezTo>
                      <a:cubicBezTo>
                        <a:pt x="22" y="28"/>
                        <a:pt x="22" y="28"/>
                        <a:pt x="22" y="28"/>
                      </a:cubicBezTo>
                      <a:cubicBezTo>
                        <a:pt x="23" y="29"/>
                        <a:pt x="23" y="29"/>
                        <a:pt x="23" y="29"/>
                      </a:cubicBezTo>
                      <a:cubicBezTo>
                        <a:pt x="24" y="31"/>
                        <a:pt x="24" y="31"/>
                        <a:pt x="24" y="31"/>
                      </a:cubicBezTo>
                      <a:cubicBezTo>
                        <a:pt x="25" y="32"/>
                        <a:pt x="25" y="32"/>
                        <a:pt x="25" y="32"/>
                      </a:cubicBezTo>
                      <a:cubicBezTo>
                        <a:pt x="25" y="33"/>
                        <a:pt x="25" y="33"/>
                        <a:pt x="25" y="33"/>
                      </a:cubicBezTo>
                      <a:cubicBezTo>
                        <a:pt x="26" y="35"/>
                        <a:pt x="26" y="35"/>
                        <a:pt x="26" y="35"/>
                      </a:cubicBezTo>
                      <a:cubicBezTo>
                        <a:pt x="26" y="36"/>
                        <a:pt x="26" y="36"/>
                        <a:pt x="26" y="36"/>
                      </a:cubicBezTo>
                      <a:cubicBezTo>
                        <a:pt x="27" y="37"/>
                        <a:pt x="27" y="37"/>
                        <a:pt x="27" y="37"/>
                      </a:cubicBezTo>
                      <a:cubicBezTo>
                        <a:pt x="28" y="38"/>
                        <a:pt x="28" y="38"/>
                        <a:pt x="28" y="38"/>
                      </a:cubicBezTo>
                      <a:cubicBezTo>
                        <a:pt x="29" y="38"/>
                        <a:pt x="29" y="38"/>
                        <a:pt x="29" y="38"/>
                      </a:cubicBezTo>
                      <a:cubicBezTo>
                        <a:pt x="29" y="38"/>
                        <a:pt x="29" y="38"/>
                        <a:pt x="31" y="39"/>
                      </a:cubicBezTo>
                      <a:cubicBezTo>
                        <a:pt x="32" y="40"/>
                        <a:pt x="31" y="40"/>
                        <a:pt x="31" y="40"/>
                      </a:cubicBezTo>
                      <a:cubicBezTo>
                        <a:pt x="31" y="41"/>
                        <a:pt x="31" y="41"/>
                        <a:pt x="31" y="41"/>
                      </a:cubicBezTo>
                      <a:cubicBezTo>
                        <a:pt x="32" y="42"/>
                        <a:pt x="32" y="42"/>
                        <a:pt x="32" y="42"/>
                      </a:cubicBezTo>
                      <a:cubicBezTo>
                        <a:pt x="33" y="43"/>
                        <a:pt x="33" y="43"/>
                        <a:pt x="33" y="43"/>
                      </a:cubicBezTo>
                      <a:cubicBezTo>
                        <a:pt x="35" y="44"/>
                        <a:pt x="35" y="44"/>
                        <a:pt x="35" y="44"/>
                      </a:cubicBezTo>
                      <a:cubicBezTo>
                        <a:pt x="35" y="44"/>
                        <a:pt x="35" y="44"/>
                        <a:pt x="36" y="44"/>
                      </a:cubicBezTo>
                      <a:cubicBezTo>
                        <a:pt x="37" y="44"/>
                        <a:pt x="37" y="45"/>
                        <a:pt x="37" y="45"/>
                      </a:cubicBezTo>
                      <a:cubicBezTo>
                        <a:pt x="38" y="46"/>
                        <a:pt x="38" y="46"/>
                        <a:pt x="38" y="46"/>
                      </a:cubicBezTo>
                      <a:cubicBezTo>
                        <a:pt x="39" y="48"/>
                        <a:pt x="39" y="48"/>
                        <a:pt x="39" y="48"/>
                      </a:cubicBezTo>
                      <a:cubicBezTo>
                        <a:pt x="40" y="48"/>
                        <a:pt x="40" y="48"/>
                        <a:pt x="40" y="48"/>
                      </a:cubicBezTo>
                      <a:cubicBezTo>
                        <a:pt x="41" y="47"/>
                        <a:pt x="41" y="47"/>
                        <a:pt x="41" y="47"/>
                      </a:cubicBezTo>
                      <a:cubicBezTo>
                        <a:pt x="41" y="48"/>
                        <a:pt x="41" y="48"/>
                        <a:pt x="41" y="48"/>
                      </a:cubicBezTo>
                      <a:cubicBezTo>
                        <a:pt x="42" y="48"/>
                        <a:pt x="42" y="48"/>
                        <a:pt x="42" y="48"/>
                      </a:cubicBezTo>
                      <a:cubicBezTo>
                        <a:pt x="43" y="48"/>
                        <a:pt x="43" y="48"/>
                        <a:pt x="43" y="48"/>
                      </a:cubicBezTo>
                      <a:cubicBezTo>
                        <a:pt x="44" y="47"/>
                        <a:pt x="44" y="47"/>
                        <a:pt x="44" y="47"/>
                      </a:cubicBezTo>
                      <a:cubicBezTo>
                        <a:pt x="45" y="48"/>
                        <a:pt x="45" y="48"/>
                        <a:pt x="45"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63" name="Freeform 289"/>
                <p:cNvSpPr>
                  <a:spLocks/>
                </p:cNvSpPr>
                <p:nvPr/>
              </p:nvSpPr>
              <p:spPr bwMode="auto">
                <a:xfrm>
                  <a:off x="1061" y="1589"/>
                  <a:ext cx="4" cy="4"/>
                </a:xfrm>
                <a:custGeom>
                  <a:avLst/>
                  <a:gdLst>
                    <a:gd name="T0" fmla="*/ 3 w 6"/>
                    <a:gd name="T1" fmla="*/ 0 h 6"/>
                    <a:gd name="T2" fmla="*/ 2 w 6"/>
                    <a:gd name="T3" fmla="*/ 0 h 6"/>
                    <a:gd name="T4" fmla="*/ 1 w 6"/>
                    <a:gd name="T5" fmla="*/ 0 h 6"/>
                    <a:gd name="T6" fmla="*/ 1 w 6"/>
                    <a:gd name="T7" fmla="*/ 0 h 6"/>
                    <a:gd name="T8" fmla="*/ 0 w 6"/>
                    <a:gd name="T9" fmla="*/ 1 h 6"/>
                    <a:gd name="T10" fmla="*/ 0 w 6"/>
                    <a:gd name="T11" fmla="*/ 1 h 6"/>
                    <a:gd name="T12" fmla="*/ 0 w 6"/>
                    <a:gd name="T13" fmla="*/ 2 h 6"/>
                    <a:gd name="T14" fmla="*/ 1 w 6"/>
                    <a:gd name="T15" fmla="*/ 2 h 6"/>
                    <a:gd name="T16" fmla="*/ 2 w 6"/>
                    <a:gd name="T17" fmla="*/ 2 h 6"/>
                    <a:gd name="T18" fmla="*/ 3 w 6"/>
                    <a:gd name="T19" fmla="*/ 3 h 6"/>
                    <a:gd name="T20" fmla="*/ 3 w 6"/>
                    <a:gd name="T21" fmla="*/ 4 h 6"/>
                    <a:gd name="T22" fmla="*/ 3 w 6"/>
                    <a:gd name="T23" fmla="*/ 5 h 6"/>
                    <a:gd name="T24" fmla="*/ 4 w 6"/>
                    <a:gd name="T25" fmla="*/ 5 h 6"/>
                    <a:gd name="T26" fmla="*/ 4 w 6"/>
                    <a:gd name="T27" fmla="*/ 6 h 6"/>
                    <a:gd name="T28" fmla="*/ 5 w 6"/>
                    <a:gd name="T29" fmla="*/ 6 h 6"/>
                    <a:gd name="T30" fmla="*/ 6 w 6"/>
                    <a:gd name="T31" fmla="*/ 5 h 6"/>
                    <a:gd name="T32" fmla="*/ 4 w 6"/>
                    <a:gd name="T33" fmla="*/ 3 h 6"/>
                    <a:gd name="T34" fmla="*/ 4 w 6"/>
                    <a:gd name="T35" fmla="*/ 2 h 6"/>
                    <a:gd name="T36" fmla="*/ 4 w 6"/>
                    <a:gd name="T37" fmla="*/ 1 h 6"/>
                    <a:gd name="T38" fmla="*/ 3 w 6"/>
                    <a:gd name="T3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6">
                      <a:moveTo>
                        <a:pt x="3" y="0"/>
                      </a:moveTo>
                      <a:cubicBezTo>
                        <a:pt x="2" y="0"/>
                        <a:pt x="2" y="0"/>
                        <a:pt x="2" y="0"/>
                      </a:cubicBezTo>
                      <a:cubicBezTo>
                        <a:pt x="1" y="0"/>
                        <a:pt x="1" y="0"/>
                        <a:pt x="1" y="0"/>
                      </a:cubicBezTo>
                      <a:cubicBezTo>
                        <a:pt x="1" y="0"/>
                        <a:pt x="1" y="0"/>
                        <a:pt x="1" y="0"/>
                      </a:cubicBezTo>
                      <a:cubicBezTo>
                        <a:pt x="0" y="0"/>
                        <a:pt x="0" y="1"/>
                        <a:pt x="0" y="1"/>
                      </a:cubicBezTo>
                      <a:cubicBezTo>
                        <a:pt x="0" y="1"/>
                        <a:pt x="0" y="1"/>
                        <a:pt x="0" y="1"/>
                      </a:cubicBezTo>
                      <a:cubicBezTo>
                        <a:pt x="0" y="2"/>
                        <a:pt x="0" y="2"/>
                        <a:pt x="0" y="2"/>
                      </a:cubicBezTo>
                      <a:cubicBezTo>
                        <a:pt x="0" y="2"/>
                        <a:pt x="1" y="2"/>
                        <a:pt x="1" y="2"/>
                      </a:cubicBezTo>
                      <a:cubicBezTo>
                        <a:pt x="2" y="2"/>
                        <a:pt x="2" y="2"/>
                        <a:pt x="2" y="2"/>
                      </a:cubicBezTo>
                      <a:cubicBezTo>
                        <a:pt x="2" y="3"/>
                        <a:pt x="2" y="3"/>
                        <a:pt x="3" y="3"/>
                      </a:cubicBezTo>
                      <a:cubicBezTo>
                        <a:pt x="3" y="4"/>
                        <a:pt x="3" y="4"/>
                        <a:pt x="3" y="4"/>
                      </a:cubicBezTo>
                      <a:cubicBezTo>
                        <a:pt x="3" y="4"/>
                        <a:pt x="3" y="4"/>
                        <a:pt x="3" y="5"/>
                      </a:cubicBezTo>
                      <a:cubicBezTo>
                        <a:pt x="3" y="5"/>
                        <a:pt x="3" y="5"/>
                        <a:pt x="4" y="5"/>
                      </a:cubicBezTo>
                      <a:cubicBezTo>
                        <a:pt x="4" y="5"/>
                        <a:pt x="4" y="5"/>
                        <a:pt x="4" y="6"/>
                      </a:cubicBezTo>
                      <a:cubicBezTo>
                        <a:pt x="4" y="6"/>
                        <a:pt x="5" y="6"/>
                        <a:pt x="5" y="6"/>
                      </a:cubicBezTo>
                      <a:cubicBezTo>
                        <a:pt x="6" y="6"/>
                        <a:pt x="6" y="5"/>
                        <a:pt x="6" y="5"/>
                      </a:cubicBezTo>
                      <a:cubicBezTo>
                        <a:pt x="6" y="4"/>
                        <a:pt x="5" y="4"/>
                        <a:pt x="4" y="3"/>
                      </a:cubicBezTo>
                      <a:cubicBezTo>
                        <a:pt x="4" y="3"/>
                        <a:pt x="4" y="3"/>
                        <a:pt x="4" y="2"/>
                      </a:cubicBezTo>
                      <a:cubicBezTo>
                        <a:pt x="4" y="1"/>
                        <a:pt x="4" y="1"/>
                        <a:pt x="4" y="1"/>
                      </a:cubicBez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64" name="Freeform 290"/>
                <p:cNvSpPr>
                  <a:spLocks/>
                </p:cNvSpPr>
                <p:nvPr/>
              </p:nvSpPr>
              <p:spPr bwMode="auto">
                <a:xfrm>
                  <a:off x="1067" y="1591"/>
                  <a:ext cx="2" cy="2"/>
                </a:xfrm>
                <a:custGeom>
                  <a:avLst/>
                  <a:gdLst>
                    <a:gd name="T0" fmla="*/ 2 w 2"/>
                    <a:gd name="T1" fmla="*/ 2 h 2"/>
                    <a:gd name="T2" fmla="*/ 1 w 2"/>
                    <a:gd name="T3" fmla="*/ 0 h 2"/>
                    <a:gd name="T4" fmla="*/ 0 w 2"/>
                    <a:gd name="T5" fmla="*/ 1 h 2"/>
                    <a:gd name="T6" fmla="*/ 0 w 2"/>
                    <a:gd name="T7" fmla="*/ 2 h 2"/>
                    <a:gd name="T8" fmla="*/ 1 w 2"/>
                    <a:gd name="T9" fmla="*/ 2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lnTo>
                        <a:pt x="1" y="0"/>
                      </a:lnTo>
                      <a:lnTo>
                        <a:pt x="0" y="1"/>
                      </a:lnTo>
                      <a:lnTo>
                        <a:pt x="0" y="2"/>
                      </a:lnTo>
                      <a:lnTo>
                        <a:pt x="1" y="2"/>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65" name="Freeform 291"/>
                <p:cNvSpPr>
                  <a:spLocks/>
                </p:cNvSpPr>
                <p:nvPr/>
              </p:nvSpPr>
              <p:spPr bwMode="auto">
                <a:xfrm>
                  <a:off x="1045" y="1588"/>
                  <a:ext cx="1" cy="2"/>
                </a:xfrm>
                <a:custGeom>
                  <a:avLst/>
                  <a:gdLst>
                    <a:gd name="T0" fmla="*/ 0 w 1"/>
                    <a:gd name="T1" fmla="*/ 0 h 2"/>
                    <a:gd name="T2" fmla="*/ 0 w 1"/>
                    <a:gd name="T3" fmla="*/ 0 h 2"/>
                    <a:gd name="T4" fmla="*/ 0 w 1"/>
                    <a:gd name="T5" fmla="*/ 0 h 2"/>
                    <a:gd name="T6" fmla="*/ 0 w 1"/>
                    <a:gd name="T7" fmla="*/ 1 h 2"/>
                    <a:gd name="T8" fmla="*/ 0 w 1"/>
                    <a:gd name="T9" fmla="*/ 2 h 2"/>
                    <a:gd name="T10" fmla="*/ 1 w 1"/>
                    <a:gd name="T11" fmla="*/ 2 h 2"/>
                    <a:gd name="T12" fmla="*/ 0 w 1"/>
                    <a:gd name="T13" fmla="*/ 0 h 2"/>
                    <a:gd name="T14" fmla="*/ 0 w 1"/>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0"/>
                      </a:moveTo>
                      <a:lnTo>
                        <a:pt x="0" y="0"/>
                      </a:lnTo>
                      <a:lnTo>
                        <a:pt x="0" y="0"/>
                      </a:lnTo>
                      <a:lnTo>
                        <a:pt x="0" y="1"/>
                      </a:lnTo>
                      <a:lnTo>
                        <a:pt x="0" y="2"/>
                      </a:lnTo>
                      <a:lnTo>
                        <a:pt x="1"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66" name="Rectangle 292"/>
                <p:cNvSpPr>
                  <a:spLocks noChangeArrowheads="1"/>
                </p:cNvSpPr>
                <p:nvPr/>
              </p:nvSpPr>
              <p:spPr bwMode="auto">
                <a:xfrm>
                  <a:off x="1059" y="1586"/>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67" name="Freeform 293"/>
                <p:cNvSpPr>
                  <a:spLocks/>
                </p:cNvSpPr>
                <p:nvPr/>
              </p:nvSpPr>
              <p:spPr bwMode="auto">
                <a:xfrm>
                  <a:off x="1041" y="1581"/>
                  <a:ext cx="2" cy="3"/>
                </a:xfrm>
                <a:custGeom>
                  <a:avLst/>
                  <a:gdLst>
                    <a:gd name="T0" fmla="*/ 1 w 2"/>
                    <a:gd name="T1" fmla="*/ 0 h 3"/>
                    <a:gd name="T2" fmla="*/ 0 w 2"/>
                    <a:gd name="T3" fmla="*/ 1 h 3"/>
                    <a:gd name="T4" fmla="*/ 1 w 2"/>
                    <a:gd name="T5" fmla="*/ 3 h 3"/>
                    <a:gd name="T6" fmla="*/ 2 w 2"/>
                    <a:gd name="T7" fmla="*/ 3 h 3"/>
                    <a:gd name="T8" fmla="*/ 2 w 2"/>
                    <a:gd name="T9" fmla="*/ 2 h 3"/>
                    <a:gd name="T10" fmla="*/ 1 w 2"/>
                    <a:gd name="T11" fmla="*/ 2 h 3"/>
                    <a:gd name="T12" fmla="*/ 1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0"/>
                      </a:moveTo>
                      <a:lnTo>
                        <a:pt x="0" y="1"/>
                      </a:lnTo>
                      <a:lnTo>
                        <a:pt x="1" y="3"/>
                      </a:lnTo>
                      <a:lnTo>
                        <a:pt x="2" y="3"/>
                      </a:lnTo>
                      <a:lnTo>
                        <a:pt x="2" y="2"/>
                      </a:lnTo>
                      <a:lnTo>
                        <a:pt x="1" y="2"/>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68" name="Freeform 294"/>
                <p:cNvSpPr>
                  <a:spLocks/>
                </p:cNvSpPr>
                <p:nvPr/>
              </p:nvSpPr>
              <p:spPr bwMode="auto">
                <a:xfrm>
                  <a:off x="1037" y="1578"/>
                  <a:ext cx="2" cy="2"/>
                </a:xfrm>
                <a:custGeom>
                  <a:avLst/>
                  <a:gdLst>
                    <a:gd name="T0" fmla="*/ 1 w 2"/>
                    <a:gd name="T1" fmla="*/ 0 h 2"/>
                    <a:gd name="T2" fmla="*/ 0 w 2"/>
                    <a:gd name="T3" fmla="*/ 0 h 2"/>
                    <a:gd name="T4" fmla="*/ 0 w 2"/>
                    <a:gd name="T5" fmla="*/ 0 h 2"/>
                    <a:gd name="T6" fmla="*/ 2 w 2"/>
                    <a:gd name="T7" fmla="*/ 2 h 2"/>
                    <a:gd name="T8" fmla="*/ 1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0" y="0"/>
                      </a:lnTo>
                      <a:lnTo>
                        <a:pt x="0" y="0"/>
                      </a:lnTo>
                      <a:lnTo>
                        <a:pt x="2" y="2"/>
                      </a:lnTo>
                      <a:lnTo>
                        <a:pt x="1" y="1"/>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69" name="Freeform 295"/>
                <p:cNvSpPr>
                  <a:spLocks/>
                </p:cNvSpPr>
                <p:nvPr/>
              </p:nvSpPr>
              <p:spPr bwMode="auto">
                <a:xfrm>
                  <a:off x="598" y="1516"/>
                  <a:ext cx="3" cy="1"/>
                </a:xfrm>
                <a:custGeom>
                  <a:avLst/>
                  <a:gdLst>
                    <a:gd name="T0" fmla="*/ 3 w 4"/>
                    <a:gd name="T1" fmla="*/ 0 h 1"/>
                    <a:gd name="T2" fmla="*/ 3 w 4"/>
                    <a:gd name="T3" fmla="*/ 0 h 1"/>
                    <a:gd name="T4" fmla="*/ 2 w 4"/>
                    <a:gd name="T5" fmla="*/ 0 h 1"/>
                    <a:gd name="T6" fmla="*/ 2 w 4"/>
                    <a:gd name="T7" fmla="*/ 0 h 1"/>
                    <a:gd name="T8" fmla="*/ 1 w 4"/>
                    <a:gd name="T9" fmla="*/ 0 h 1"/>
                    <a:gd name="T10" fmla="*/ 1 w 4"/>
                    <a:gd name="T11" fmla="*/ 0 h 1"/>
                    <a:gd name="T12" fmla="*/ 0 w 4"/>
                    <a:gd name="T13" fmla="*/ 0 h 1"/>
                    <a:gd name="T14" fmla="*/ 0 w 4"/>
                    <a:gd name="T15" fmla="*/ 1 h 1"/>
                    <a:gd name="T16" fmla="*/ 1 w 4"/>
                    <a:gd name="T17" fmla="*/ 1 h 1"/>
                    <a:gd name="T18" fmla="*/ 1 w 4"/>
                    <a:gd name="T19" fmla="*/ 1 h 1"/>
                    <a:gd name="T20" fmla="*/ 2 w 4"/>
                    <a:gd name="T21" fmla="*/ 1 h 1"/>
                    <a:gd name="T22" fmla="*/ 2 w 4"/>
                    <a:gd name="T23" fmla="*/ 1 h 1"/>
                    <a:gd name="T24" fmla="*/ 3 w 4"/>
                    <a:gd name="T25" fmla="*/ 0 h 1"/>
                    <a:gd name="T26" fmla="*/ 4 w 4"/>
                    <a:gd name="T27" fmla="*/ 0 h 1"/>
                    <a:gd name="T28" fmla="*/ 3 w 4"/>
                    <a:gd name="T2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1">
                      <a:moveTo>
                        <a:pt x="3" y="0"/>
                      </a:moveTo>
                      <a:cubicBezTo>
                        <a:pt x="3" y="0"/>
                        <a:pt x="3" y="0"/>
                        <a:pt x="3" y="0"/>
                      </a:cubicBezTo>
                      <a:cubicBezTo>
                        <a:pt x="2" y="0"/>
                        <a:pt x="2" y="0"/>
                        <a:pt x="2" y="0"/>
                      </a:cubicBezTo>
                      <a:cubicBezTo>
                        <a:pt x="2" y="0"/>
                        <a:pt x="2" y="0"/>
                        <a:pt x="2" y="0"/>
                      </a:cubicBezTo>
                      <a:cubicBezTo>
                        <a:pt x="1" y="0"/>
                        <a:pt x="1" y="0"/>
                        <a:pt x="1" y="0"/>
                      </a:cubicBezTo>
                      <a:cubicBezTo>
                        <a:pt x="1" y="0"/>
                        <a:pt x="1" y="0"/>
                        <a:pt x="1" y="0"/>
                      </a:cubicBezTo>
                      <a:cubicBezTo>
                        <a:pt x="0" y="0"/>
                        <a:pt x="0" y="0"/>
                        <a:pt x="0" y="0"/>
                      </a:cubicBezTo>
                      <a:cubicBezTo>
                        <a:pt x="0" y="1"/>
                        <a:pt x="0" y="1"/>
                        <a:pt x="0" y="1"/>
                      </a:cubicBezTo>
                      <a:cubicBezTo>
                        <a:pt x="1" y="1"/>
                        <a:pt x="1" y="1"/>
                        <a:pt x="1" y="1"/>
                      </a:cubicBezTo>
                      <a:cubicBezTo>
                        <a:pt x="1" y="1"/>
                        <a:pt x="1" y="1"/>
                        <a:pt x="1" y="1"/>
                      </a:cubicBezTo>
                      <a:cubicBezTo>
                        <a:pt x="2" y="1"/>
                        <a:pt x="2" y="1"/>
                        <a:pt x="2" y="1"/>
                      </a:cubicBezTo>
                      <a:cubicBezTo>
                        <a:pt x="2" y="1"/>
                        <a:pt x="2" y="1"/>
                        <a:pt x="2" y="1"/>
                      </a:cubicBezTo>
                      <a:cubicBezTo>
                        <a:pt x="2" y="1"/>
                        <a:pt x="3" y="0"/>
                        <a:pt x="3" y="0"/>
                      </a:cubicBezTo>
                      <a:cubicBezTo>
                        <a:pt x="4" y="0"/>
                        <a:pt x="4" y="0"/>
                        <a:pt x="4" y="0"/>
                      </a:cubicBezTo>
                      <a:cubicBezTo>
                        <a:pt x="4"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70" name="Freeform 296"/>
                <p:cNvSpPr>
                  <a:spLocks/>
                </p:cNvSpPr>
                <p:nvPr/>
              </p:nvSpPr>
              <p:spPr bwMode="auto">
                <a:xfrm>
                  <a:off x="601" y="1516"/>
                  <a:ext cx="2" cy="3"/>
                </a:xfrm>
                <a:custGeom>
                  <a:avLst/>
                  <a:gdLst>
                    <a:gd name="T0" fmla="*/ 4 w 4"/>
                    <a:gd name="T1" fmla="*/ 3 h 5"/>
                    <a:gd name="T2" fmla="*/ 4 w 4"/>
                    <a:gd name="T3" fmla="*/ 2 h 5"/>
                    <a:gd name="T4" fmla="*/ 3 w 4"/>
                    <a:gd name="T5" fmla="*/ 2 h 5"/>
                    <a:gd name="T6" fmla="*/ 3 w 4"/>
                    <a:gd name="T7" fmla="*/ 1 h 5"/>
                    <a:gd name="T8" fmla="*/ 3 w 4"/>
                    <a:gd name="T9" fmla="*/ 1 h 5"/>
                    <a:gd name="T10" fmla="*/ 2 w 4"/>
                    <a:gd name="T11" fmla="*/ 0 h 5"/>
                    <a:gd name="T12" fmla="*/ 2 w 4"/>
                    <a:gd name="T13" fmla="*/ 0 h 5"/>
                    <a:gd name="T14" fmla="*/ 1 w 4"/>
                    <a:gd name="T15" fmla="*/ 0 h 5"/>
                    <a:gd name="T16" fmla="*/ 0 w 4"/>
                    <a:gd name="T17" fmla="*/ 0 h 5"/>
                    <a:gd name="T18" fmla="*/ 1 w 4"/>
                    <a:gd name="T19" fmla="*/ 0 h 5"/>
                    <a:gd name="T20" fmla="*/ 2 w 4"/>
                    <a:gd name="T21" fmla="*/ 1 h 5"/>
                    <a:gd name="T22" fmla="*/ 2 w 4"/>
                    <a:gd name="T23" fmla="*/ 1 h 5"/>
                    <a:gd name="T24" fmla="*/ 3 w 4"/>
                    <a:gd name="T25" fmla="*/ 2 h 5"/>
                    <a:gd name="T26" fmla="*/ 3 w 4"/>
                    <a:gd name="T27" fmla="*/ 2 h 5"/>
                    <a:gd name="T28" fmla="*/ 3 w 4"/>
                    <a:gd name="T29" fmla="*/ 3 h 5"/>
                    <a:gd name="T30" fmla="*/ 3 w 4"/>
                    <a:gd name="T31" fmla="*/ 4 h 5"/>
                    <a:gd name="T32" fmla="*/ 3 w 4"/>
                    <a:gd name="T33" fmla="*/ 5 h 5"/>
                    <a:gd name="T34" fmla="*/ 3 w 4"/>
                    <a:gd name="T35" fmla="*/ 5 h 5"/>
                    <a:gd name="T36" fmla="*/ 3 w 4"/>
                    <a:gd name="T37" fmla="*/ 4 h 5"/>
                    <a:gd name="T38" fmla="*/ 4 w 4"/>
                    <a:gd name="T3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3"/>
                      </a:moveTo>
                      <a:cubicBezTo>
                        <a:pt x="4" y="3"/>
                        <a:pt x="4" y="2"/>
                        <a:pt x="4" y="2"/>
                      </a:cubicBezTo>
                      <a:cubicBezTo>
                        <a:pt x="3" y="2"/>
                        <a:pt x="3" y="2"/>
                        <a:pt x="3" y="2"/>
                      </a:cubicBezTo>
                      <a:cubicBezTo>
                        <a:pt x="3" y="1"/>
                        <a:pt x="3" y="1"/>
                        <a:pt x="3" y="1"/>
                      </a:cubicBezTo>
                      <a:cubicBezTo>
                        <a:pt x="3" y="1"/>
                        <a:pt x="3" y="1"/>
                        <a:pt x="3" y="1"/>
                      </a:cubicBezTo>
                      <a:cubicBezTo>
                        <a:pt x="2" y="0"/>
                        <a:pt x="2" y="0"/>
                        <a:pt x="2" y="0"/>
                      </a:cubicBezTo>
                      <a:cubicBezTo>
                        <a:pt x="2" y="0"/>
                        <a:pt x="2" y="0"/>
                        <a:pt x="2" y="0"/>
                      </a:cubicBezTo>
                      <a:cubicBezTo>
                        <a:pt x="1" y="0"/>
                        <a:pt x="1" y="0"/>
                        <a:pt x="1" y="0"/>
                      </a:cubicBezTo>
                      <a:cubicBezTo>
                        <a:pt x="0" y="0"/>
                        <a:pt x="0" y="0"/>
                        <a:pt x="0" y="0"/>
                      </a:cubicBezTo>
                      <a:cubicBezTo>
                        <a:pt x="1" y="0"/>
                        <a:pt x="1" y="0"/>
                        <a:pt x="1" y="0"/>
                      </a:cubicBezTo>
                      <a:cubicBezTo>
                        <a:pt x="2" y="1"/>
                        <a:pt x="2" y="1"/>
                        <a:pt x="2" y="1"/>
                      </a:cubicBezTo>
                      <a:cubicBezTo>
                        <a:pt x="2" y="1"/>
                        <a:pt x="2" y="1"/>
                        <a:pt x="2" y="1"/>
                      </a:cubicBezTo>
                      <a:cubicBezTo>
                        <a:pt x="2" y="1"/>
                        <a:pt x="2" y="1"/>
                        <a:pt x="3" y="2"/>
                      </a:cubicBezTo>
                      <a:cubicBezTo>
                        <a:pt x="3" y="2"/>
                        <a:pt x="3" y="2"/>
                        <a:pt x="3" y="2"/>
                      </a:cubicBezTo>
                      <a:cubicBezTo>
                        <a:pt x="3" y="2"/>
                        <a:pt x="3" y="3"/>
                        <a:pt x="3" y="3"/>
                      </a:cubicBezTo>
                      <a:cubicBezTo>
                        <a:pt x="3" y="3"/>
                        <a:pt x="3" y="3"/>
                        <a:pt x="3" y="4"/>
                      </a:cubicBezTo>
                      <a:cubicBezTo>
                        <a:pt x="3" y="4"/>
                        <a:pt x="3" y="5"/>
                        <a:pt x="3" y="5"/>
                      </a:cubicBezTo>
                      <a:cubicBezTo>
                        <a:pt x="3" y="5"/>
                        <a:pt x="3" y="5"/>
                        <a:pt x="3" y="5"/>
                      </a:cubicBezTo>
                      <a:cubicBezTo>
                        <a:pt x="3" y="5"/>
                        <a:pt x="3" y="4"/>
                        <a:pt x="3" y="4"/>
                      </a:cubicBezTo>
                      <a:cubicBezTo>
                        <a:pt x="3" y="4"/>
                        <a:pt x="3" y="4"/>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71" name="Freeform 297"/>
                <p:cNvSpPr>
                  <a:spLocks/>
                </p:cNvSpPr>
                <p:nvPr/>
              </p:nvSpPr>
              <p:spPr bwMode="auto">
                <a:xfrm>
                  <a:off x="600" y="1521"/>
                  <a:ext cx="1" cy="2"/>
                </a:xfrm>
                <a:custGeom>
                  <a:avLst/>
                  <a:gdLst>
                    <a:gd name="T0" fmla="*/ 1 w 3"/>
                    <a:gd name="T1" fmla="*/ 4 h 4"/>
                    <a:gd name="T2" fmla="*/ 2 w 3"/>
                    <a:gd name="T3" fmla="*/ 4 h 4"/>
                    <a:gd name="T4" fmla="*/ 3 w 3"/>
                    <a:gd name="T5" fmla="*/ 3 h 4"/>
                    <a:gd name="T6" fmla="*/ 3 w 3"/>
                    <a:gd name="T7" fmla="*/ 3 h 4"/>
                    <a:gd name="T8" fmla="*/ 3 w 3"/>
                    <a:gd name="T9" fmla="*/ 2 h 4"/>
                    <a:gd name="T10" fmla="*/ 2 w 3"/>
                    <a:gd name="T11" fmla="*/ 2 h 4"/>
                    <a:gd name="T12" fmla="*/ 2 w 3"/>
                    <a:gd name="T13" fmla="*/ 1 h 4"/>
                    <a:gd name="T14" fmla="*/ 2 w 3"/>
                    <a:gd name="T15" fmla="*/ 1 h 4"/>
                    <a:gd name="T16" fmla="*/ 1 w 3"/>
                    <a:gd name="T17" fmla="*/ 0 h 4"/>
                    <a:gd name="T18" fmla="*/ 1 w 3"/>
                    <a:gd name="T19" fmla="*/ 0 h 4"/>
                    <a:gd name="T20" fmla="*/ 1 w 3"/>
                    <a:gd name="T21" fmla="*/ 1 h 4"/>
                    <a:gd name="T22" fmla="*/ 1 w 3"/>
                    <a:gd name="T23" fmla="*/ 1 h 4"/>
                    <a:gd name="T24" fmla="*/ 1 w 3"/>
                    <a:gd name="T25" fmla="*/ 1 h 4"/>
                    <a:gd name="T26" fmla="*/ 0 w 3"/>
                    <a:gd name="T27" fmla="*/ 2 h 4"/>
                    <a:gd name="T28" fmla="*/ 0 w 3"/>
                    <a:gd name="T29" fmla="*/ 3 h 4"/>
                    <a:gd name="T30" fmla="*/ 1 w 3"/>
                    <a:gd name="T31" fmla="*/ 3 h 4"/>
                    <a:gd name="T32" fmla="*/ 1 w 3"/>
                    <a:gd name="T33" fmla="*/ 4 h 4"/>
                    <a:gd name="T34" fmla="*/ 1 w 3"/>
                    <a:gd name="T3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4">
                      <a:moveTo>
                        <a:pt x="1" y="4"/>
                      </a:moveTo>
                      <a:cubicBezTo>
                        <a:pt x="2" y="4"/>
                        <a:pt x="2" y="4"/>
                        <a:pt x="2" y="4"/>
                      </a:cubicBezTo>
                      <a:cubicBezTo>
                        <a:pt x="2" y="4"/>
                        <a:pt x="3" y="3"/>
                        <a:pt x="3" y="3"/>
                      </a:cubicBezTo>
                      <a:cubicBezTo>
                        <a:pt x="3" y="3"/>
                        <a:pt x="3" y="3"/>
                        <a:pt x="3" y="3"/>
                      </a:cubicBezTo>
                      <a:cubicBezTo>
                        <a:pt x="3" y="3"/>
                        <a:pt x="3" y="2"/>
                        <a:pt x="3" y="2"/>
                      </a:cubicBezTo>
                      <a:cubicBezTo>
                        <a:pt x="3" y="2"/>
                        <a:pt x="2" y="2"/>
                        <a:pt x="2" y="2"/>
                      </a:cubicBezTo>
                      <a:cubicBezTo>
                        <a:pt x="2" y="2"/>
                        <a:pt x="2" y="1"/>
                        <a:pt x="2" y="1"/>
                      </a:cubicBezTo>
                      <a:cubicBezTo>
                        <a:pt x="2" y="1"/>
                        <a:pt x="2" y="1"/>
                        <a:pt x="2" y="1"/>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72" name="Freeform 298"/>
                <p:cNvSpPr>
                  <a:spLocks/>
                </p:cNvSpPr>
                <p:nvPr/>
              </p:nvSpPr>
              <p:spPr bwMode="auto">
                <a:xfrm>
                  <a:off x="601" y="1523"/>
                  <a:ext cx="1" cy="2"/>
                </a:xfrm>
                <a:custGeom>
                  <a:avLst/>
                  <a:gdLst>
                    <a:gd name="T0" fmla="*/ 0 w 2"/>
                    <a:gd name="T1" fmla="*/ 1 h 2"/>
                    <a:gd name="T2" fmla="*/ 1 w 2"/>
                    <a:gd name="T3" fmla="*/ 2 h 2"/>
                    <a:gd name="T4" fmla="*/ 1 w 2"/>
                    <a:gd name="T5" fmla="*/ 1 h 2"/>
                    <a:gd name="T6" fmla="*/ 1 w 2"/>
                    <a:gd name="T7" fmla="*/ 1 h 2"/>
                    <a:gd name="T8" fmla="*/ 1 w 2"/>
                    <a:gd name="T9" fmla="*/ 1 h 2"/>
                    <a:gd name="T10" fmla="*/ 1 w 2"/>
                    <a:gd name="T11" fmla="*/ 0 h 2"/>
                    <a:gd name="T12" fmla="*/ 1 w 2"/>
                    <a:gd name="T13" fmla="*/ 0 h 2"/>
                    <a:gd name="T14" fmla="*/ 0 w 2"/>
                    <a:gd name="T15" fmla="*/ 0 h 2"/>
                    <a:gd name="T16" fmla="*/ 0 w 2"/>
                    <a:gd name="T17" fmla="*/ 0 h 2"/>
                    <a:gd name="T18" fmla="*/ 0 w 2"/>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1"/>
                      </a:moveTo>
                      <a:cubicBezTo>
                        <a:pt x="0" y="1"/>
                        <a:pt x="1" y="2"/>
                        <a:pt x="1" y="2"/>
                      </a:cubicBezTo>
                      <a:cubicBezTo>
                        <a:pt x="1" y="2"/>
                        <a:pt x="1" y="1"/>
                        <a:pt x="1" y="1"/>
                      </a:cubicBezTo>
                      <a:cubicBezTo>
                        <a:pt x="1" y="1"/>
                        <a:pt x="2" y="1"/>
                        <a:pt x="1" y="1"/>
                      </a:cubicBezTo>
                      <a:cubicBezTo>
                        <a:pt x="1" y="1"/>
                        <a:pt x="1" y="1"/>
                        <a:pt x="1" y="1"/>
                      </a:cubicBezTo>
                      <a:cubicBezTo>
                        <a:pt x="1" y="0"/>
                        <a:pt x="1" y="0"/>
                        <a:pt x="1" y="0"/>
                      </a:cubicBezTo>
                      <a:cubicBezTo>
                        <a:pt x="1" y="0"/>
                        <a:pt x="1" y="0"/>
                        <a:pt x="1" y="0"/>
                      </a:cubicBez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73" name="Freeform 299"/>
                <p:cNvSpPr>
                  <a:spLocks/>
                </p:cNvSpPr>
                <p:nvPr/>
              </p:nvSpPr>
              <p:spPr bwMode="auto">
                <a:xfrm>
                  <a:off x="388" y="1385"/>
                  <a:ext cx="1" cy="0"/>
                </a:xfrm>
                <a:custGeom>
                  <a:avLst/>
                  <a:gdLst>
                    <a:gd name="T0" fmla="*/ 0 w 1"/>
                    <a:gd name="T1" fmla="*/ 1 w 1"/>
                  </a:gdLst>
                  <a:ahLst/>
                  <a:cxnLst>
                    <a:cxn ang="0">
                      <a:pos x="T0" y="0"/>
                    </a:cxn>
                    <a:cxn ang="0">
                      <a:pos x="T1" y="0"/>
                    </a:cxn>
                  </a:cxnLst>
                  <a:rect l="0" t="0" r="r" b="b"/>
                  <a:pathLst>
                    <a:path w="1">
                      <a:moveTo>
                        <a:pt x="0" y="0"/>
                      </a:moveTo>
                      <a:cubicBezTo>
                        <a:pt x="0" y="0"/>
                        <a:pt x="1" y="0"/>
                        <a:pt x="1" y="0"/>
                      </a:cubicBezTo>
                    </a:path>
                  </a:pathLst>
                </a:custGeom>
                <a:grpFill/>
                <a:ln w="0" cap="rnd">
                  <a:solidFill>
                    <a:srgbClr val="00ADD9"/>
                  </a:solidFill>
                  <a:prstDash val="solid"/>
                  <a:round/>
                  <a:headEnd/>
                  <a:tailEnd/>
                </a:ln>
                <a:extLst/>
              </p:spPr>
              <p:txBody>
                <a:bodyPr vert="horz" wrap="square" lIns="76180" tIns="38090" rIns="76180" bIns="38090" numCol="1" anchor="t" anchorCtr="0" compatLnSpc="1">
                  <a:prstTxWarp prst="textNoShape">
                    <a:avLst/>
                  </a:prstTxWarp>
                </a:bodyPr>
                <a:lstStyle/>
                <a:p>
                  <a:endParaRPr lang="en-US" sz="1500"/>
                </a:p>
              </p:txBody>
            </p:sp>
            <p:sp>
              <p:nvSpPr>
                <p:cNvPr id="274" name="Freeform 300"/>
                <p:cNvSpPr>
                  <a:spLocks/>
                </p:cNvSpPr>
                <p:nvPr/>
              </p:nvSpPr>
              <p:spPr bwMode="auto">
                <a:xfrm>
                  <a:off x="456" y="1422"/>
                  <a:ext cx="2" cy="5"/>
                </a:xfrm>
                <a:custGeom>
                  <a:avLst/>
                  <a:gdLst>
                    <a:gd name="T0" fmla="*/ 4 w 4"/>
                    <a:gd name="T1" fmla="*/ 4 h 7"/>
                    <a:gd name="T2" fmla="*/ 4 w 4"/>
                    <a:gd name="T3" fmla="*/ 3 h 7"/>
                    <a:gd name="T4" fmla="*/ 4 w 4"/>
                    <a:gd name="T5" fmla="*/ 3 h 7"/>
                    <a:gd name="T6" fmla="*/ 4 w 4"/>
                    <a:gd name="T7" fmla="*/ 2 h 7"/>
                    <a:gd name="T8" fmla="*/ 3 w 4"/>
                    <a:gd name="T9" fmla="*/ 1 h 7"/>
                    <a:gd name="T10" fmla="*/ 3 w 4"/>
                    <a:gd name="T11" fmla="*/ 0 h 7"/>
                    <a:gd name="T12" fmla="*/ 2 w 4"/>
                    <a:gd name="T13" fmla="*/ 0 h 7"/>
                    <a:gd name="T14" fmla="*/ 1 w 4"/>
                    <a:gd name="T15" fmla="*/ 0 h 7"/>
                    <a:gd name="T16" fmla="*/ 0 w 4"/>
                    <a:gd name="T17" fmla="*/ 1 h 7"/>
                    <a:gd name="T18" fmla="*/ 0 w 4"/>
                    <a:gd name="T19" fmla="*/ 1 h 7"/>
                    <a:gd name="T20" fmla="*/ 1 w 4"/>
                    <a:gd name="T21" fmla="*/ 2 h 7"/>
                    <a:gd name="T22" fmla="*/ 1 w 4"/>
                    <a:gd name="T23" fmla="*/ 3 h 7"/>
                    <a:gd name="T24" fmla="*/ 2 w 4"/>
                    <a:gd name="T25" fmla="*/ 4 h 7"/>
                    <a:gd name="T26" fmla="*/ 2 w 4"/>
                    <a:gd name="T27" fmla="*/ 5 h 7"/>
                    <a:gd name="T28" fmla="*/ 2 w 4"/>
                    <a:gd name="T29" fmla="*/ 5 h 7"/>
                    <a:gd name="T30" fmla="*/ 2 w 4"/>
                    <a:gd name="T31" fmla="*/ 6 h 7"/>
                    <a:gd name="T32" fmla="*/ 3 w 4"/>
                    <a:gd name="T33" fmla="*/ 6 h 7"/>
                    <a:gd name="T34" fmla="*/ 3 w 4"/>
                    <a:gd name="T35" fmla="*/ 7 h 7"/>
                    <a:gd name="T36" fmla="*/ 4 w 4"/>
                    <a:gd name="T37" fmla="*/ 5 h 7"/>
                    <a:gd name="T38" fmla="*/ 4 w 4"/>
                    <a:gd name="T3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7">
                      <a:moveTo>
                        <a:pt x="4" y="4"/>
                      </a:moveTo>
                      <a:cubicBezTo>
                        <a:pt x="4" y="3"/>
                        <a:pt x="4" y="3"/>
                        <a:pt x="4" y="3"/>
                      </a:cubicBezTo>
                      <a:cubicBezTo>
                        <a:pt x="4" y="3"/>
                        <a:pt x="4" y="3"/>
                        <a:pt x="4" y="3"/>
                      </a:cubicBezTo>
                      <a:cubicBezTo>
                        <a:pt x="4" y="2"/>
                        <a:pt x="4" y="2"/>
                        <a:pt x="4" y="2"/>
                      </a:cubicBezTo>
                      <a:cubicBezTo>
                        <a:pt x="3" y="1"/>
                        <a:pt x="3" y="1"/>
                        <a:pt x="3" y="1"/>
                      </a:cubicBezTo>
                      <a:cubicBezTo>
                        <a:pt x="3" y="0"/>
                        <a:pt x="3" y="0"/>
                        <a:pt x="3" y="0"/>
                      </a:cubicBezTo>
                      <a:cubicBezTo>
                        <a:pt x="2" y="0"/>
                        <a:pt x="2" y="0"/>
                        <a:pt x="2" y="0"/>
                      </a:cubicBezTo>
                      <a:cubicBezTo>
                        <a:pt x="1" y="0"/>
                        <a:pt x="1" y="0"/>
                        <a:pt x="1" y="0"/>
                      </a:cubicBezTo>
                      <a:cubicBezTo>
                        <a:pt x="0" y="1"/>
                        <a:pt x="0" y="1"/>
                        <a:pt x="0" y="1"/>
                      </a:cubicBezTo>
                      <a:cubicBezTo>
                        <a:pt x="0" y="1"/>
                        <a:pt x="0" y="1"/>
                        <a:pt x="0" y="1"/>
                      </a:cubicBezTo>
                      <a:cubicBezTo>
                        <a:pt x="1" y="2"/>
                        <a:pt x="1" y="2"/>
                        <a:pt x="1" y="2"/>
                      </a:cubicBezTo>
                      <a:cubicBezTo>
                        <a:pt x="1" y="3"/>
                        <a:pt x="1" y="3"/>
                        <a:pt x="1" y="3"/>
                      </a:cubicBezTo>
                      <a:cubicBezTo>
                        <a:pt x="2" y="4"/>
                        <a:pt x="2" y="4"/>
                        <a:pt x="2" y="4"/>
                      </a:cubicBezTo>
                      <a:cubicBezTo>
                        <a:pt x="2" y="5"/>
                        <a:pt x="2" y="5"/>
                        <a:pt x="2" y="5"/>
                      </a:cubicBezTo>
                      <a:cubicBezTo>
                        <a:pt x="2" y="5"/>
                        <a:pt x="2" y="5"/>
                        <a:pt x="2" y="5"/>
                      </a:cubicBezTo>
                      <a:cubicBezTo>
                        <a:pt x="2" y="5"/>
                        <a:pt x="2" y="5"/>
                        <a:pt x="2" y="6"/>
                      </a:cubicBezTo>
                      <a:cubicBezTo>
                        <a:pt x="3" y="6"/>
                        <a:pt x="3" y="6"/>
                        <a:pt x="3" y="6"/>
                      </a:cubicBezTo>
                      <a:cubicBezTo>
                        <a:pt x="3" y="6"/>
                        <a:pt x="3" y="7"/>
                        <a:pt x="3" y="7"/>
                      </a:cubicBezTo>
                      <a:cubicBezTo>
                        <a:pt x="4" y="6"/>
                        <a:pt x="4" y="6"/>
                        <a:pt x="4" y="5"/>
                      </a:cubicBezTo>
                      <a:cubicBezTo>
                        <a:pt x="4" y="5"/>
                        <a:pt x="4" y="5"/>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75" name="Freeform 301"/>
                <p:cNvSpPr>
                  <a:spLocks/>
                </p:cNvSpPr>
                <p:nvPr/>
              </p:nvSpPr>
              <p:spPr bwMode="auto">
                <a:xfrm>
                  <a:off x="458" y="1420"/>
                  <a:ext cx="2" cy="4"/>
                </a:xfrm>
                <a:custGeom>
                  <a:avLst/>
                  <a:gdLst>
                    <a:gd name="T0" fmla="*/ 2 w 2"/>
                    <a:gd name="T1" fmla="*/ 3 h 4"/>
                    <a:gd name="T2" fmla="*/ 2 w 2"/>
                    <a:gd name="T3" fmla="*/ 3 h 4"/>
                    <a:gd name="T4" fmla="*/ 2 w 2"/>
                    <a:gd name="T5" fmla="*/ 2 h 4"/>
                    <a:gd name="T6" fmla="*/ 2 w 2"/>
                    <a:gd name="T7" fmla="*/ 2 h 4"/>
                    <a:gd name="T8" fmla="*/ 2 w 2"/>
                    <a:gd name="T9" fmla="*/ 1 h 4"/>
                    <a:gd name="T10" fmla="*/ 1 w 2"/>
                    <a:gd name="T11" fmla="*/ 1 h 4"/>
                    <a:gd name="T12" fmla="*/ 2 w 2"/>
                    <a:gd name="T13" fmla="*/ 0 h 4"/>
                    <a:gd name="T14" fmla="*/ 1 w 2"/>
                    <a:gd name="T15" fmla="*/ 0 h 4"/>
                    <a:gd name="T16" fmla="*/ 0 w 2"/>
                    <a:gd name="T17" fmla="*/ 0 h 4"/>
                    <a:gd name="T18" fmla="*/ 0 w 2"/>
                    <a:gd name="T19" fmla="*/ 0 h 4"/>
                    <a:gd name="T20" fmla="*/ 0 w 2"/>
                    <a:gd name="T21" fmla="*/ 0 h 4"/>
                    <a:gd name="T22" fmla="*/ 0 w 2"/>
                    <a:gd name="T23" fmla="*/ 0 h 4"/>
                    <a:gd name="T24" fmla="*/ 0 w 2"/>
                    <a:gd name="T25" fmla="*/ 1 h 4"/>
                    <a:gd name="T26" fmla="*/ 0 w 2"/>
                    <a:gd name="T27" fmla="*/ 1 h 4"/>
                    <a:gd name="T28" fmla="*/ 0 w 2"/>
                    <a:gd name="T29" fmla="*/ 2 h 4"/>
                    <a:gd name="T30" fmla="*/ 1 w 2"/>
                    <a:gd name="T31" fmla="*/ 2 h 4"/>
                    <a:gd name="T32" fmla="*/ 1 w 2"/>
                    <a:gd name="T33" fmla="*/ 3 h 4"/>
                    <a:gd name="T34" fmla="*/ 0 w 2"/>
                    <a:gd name="T35" fmla="*/ 3 h 4"/>
                    <a:gd name="T36" fmla="*/ 1 w 2"/>
                    <a:gd name="T37" fmla="*/ 4 h 4"/>
                    <a:gd name="T38" fmla="*/ 1 w 2"/>
                    <a:gd name="T39" fmla="*/ 4 h 4"/>
                    <a:gd name="T40" fmla="*/ 1 w 2"/>
                    <a:gd name="T41" fmla="*/ 4 h 4"/>
                    <a:gd name="T42" fmla="*/ 2 w 2"/>
                    <a:gd name="T43"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 h="4">
                      <a:moveTo>
                        <a:pt x="2" y="3"/>
                      </a:moveTo>
                      <a:lnTo>
                        <a:pt x="2" y="3"/>
                      </a:lnTo>
                      <a:lnTo>
                        <a:pt x="2" y="2"/>
                      </a:lnTo>
                      <a:lnTo>
                        <a:pt x="2" y="2"/>
                      </a:lnTo>
                      <a:lnTo>
                        <a:pt x="2" y="1"/>
                      </a:lnTo>
                      <a:lnTo>
                        <a:pt x="1" y="1"/>
                      </a:lnTo>
                      <a:lnTo>
                        <a:pt x="2" y="0"/>
                      </a:lnTo>
                      <a:lnTo>
                        <a:pt x="1" y="0"/>
                      </a:lnTo>
                      <a:lnTo>
                        <a:pt x="0" y="0"/>
                      </a:lnTo>
                      <a:lnTo>
                        <a:pt x="0" y="0"/>
                      </a:lnTo>
                      <a:lnTo>
                        <a:pt x="0" y="0"/>
                      </a:lnTo>
                      <a:lnTo>
                        <a:pt x="0" y="0"/>
                      </a:lnTo>
                      <a:lnTo>
                        <a:pt x="0" y="1"/>
                      </a:lnTo>
                      <a:lnTo>
                        <a:pt x="0" y="1"/>
                      </a:lnTo>
                      <a:lnTo>
                        <a:pt x="0" y="2"/>
                      </a:lnTo>
                      <a:lnTo>
                        <a:pt x="1" y="2"/>
                      </a:lnTo>
                      <a:lnTo>
                        <a:pt x="1" y="3"/>
                      </a:lnTo>
                      <a:lnTo>
                        <a:pt x="0" y="3"/>
                      </a:lnTo>
                      <a:lnTo>
                        <a:pt x="1" y="4"/>
                      </a:lnTo>
                      <a:lnTo>
                        <a:pt x="1" y="4"/>
                      </a:lnTo>
                      <a:lnTo>
                        <a:pt x="1" y="4"/>
                      </a:lnTo>
                      <a:lnTo>
                        <a:pt x="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76" name="Freeform 302"/>
                <p:cNvSpPr>
                  <a:spLocks/>
                </p:cNvSpPr>
                <p:nvPr/>
              </p:nvSpPr>
              <p:spPr bwMode="auto">
                <a:xfrm>
                  <a:off x="465" y="1428"/>
                  <a:ext cx="2" cy="3"/>
                </a:xfrm>
                <a:custGeom>
                  <a:avLst/>
                  <a:gdLst>
                    <a:gd name="T0" fmla="*/ 2 w 2"/>
                    <a:gd name="T1" fmla="*/ 0 h 3"/>
                    <a:gd name="T2" fmla="*/ 1 w 2"/>
                    <a:gd name="T3" fmla="*/ 0 h 3"/>
                    <a:gd name="T4" fmla="*/ 1 w 2"/>
                    <a:gd name="T5" fmla="*/ 1 h 3"/>
                    <a:gd name="T6" fmla="*/ 0 w 2"/>
                    <a:gd name="T7" fmla="*/ 2 h 3"/>
                    <a:gd name="T8" fmla="*/ 0 w 2"/>
                    <a:gd name="T9" fmla="*/ 2 h 3"/>
                    <a:gd name="T10" fmla="*/ 0 w 2"/>
                    <a:gd name="T11" fmla="*/ 3 h 3"/>
                    <a:gd name="T12" fmla="*/ 1 w 2"/>
                    <a:gd name="T13" fmla="*/ 2 h 3"/>
                    <a:gd name="T14" fmla="*/ 1 w 2"/>
                    <a:gd name="T15" fmla="*/ 2 h 3"/>
                    <a:gd name="T16" fmla="*/ 1 w 2"/>
                    <a:gd name="T17" fmla="*/ 1 h 3"/>
                    <a:gd name="T18" fmla="*/ 1 w 2"/>
                    <a:gd name="T19" fmla="*/ 2 h 3"/>
                    <a:gd name="T20" fmla="*/ 2 w 2"/>
                    <a:gd name="T21" fmla="*/ 2 h 3"/>
                    <a:gd name="T22" fmla="*/ 2 w 2"/>
                    <a:gd name="T23" fmla="*/ 2 h 3"/>
                    <a:gd name="T24" fmla="*/ 2 w 2"/>
                    <a:gd name="T25" fmla="*/ 0 h 3"/>
                    <a:gd name="T26" fmla="*/ 2 w 2"/>
                    <a:gd name="T27" fmla="*/ 0 h 3"/>
                    <a:gd name="T28" fmla="*/ 2 w 2"/>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3">
                      <a:moveTo>
                        <a:pt x="2" y="0"/>
                      </a:moveTo>
                      <a:lnTo>
                        <a:pt x="1" y="0"/>
                      </a:lnTo>
                      <a:lnTo>
                        <a:pt x="1" y="1"/>
                      </a:lnTo>
                      <a:lnTo>
                        <a:pt x="0" y="2"/>
                      </a:lnTo>
                      <a:lnTo>
                        <a:pt x="0" y="2"/>
                      </a:lnTo>
                      <a:lnTo>
                        <a:pt x="0" y="3"/>
                      </a:lnTo>
                      <a:lnTo>
                        <a:pt x="1" y="2"/>
                      </a:lnTo>
                      <a:lnTo>
                        <a:pt x="1" y="2"/>
                      </a:lnTo>
                      <a:lnTo>
                        <a:pt x="1" y="1"/>
                      </a:lnTo>
                      <a:lnTo>
                        <a:pt x="1" y="2"/>
                      </a:lnTo>
                      <a:lnTo>
                        <a:pt x="2" y="2"/>
                      </a:lnTo>
                      <a:lnTo>
                        <a:pt x="2" y="2"/>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77" name="Freeform 303"/>
                <p:cNvSpPr>
                  <a:spLocks/>
                </p:cNvSpPr>
                <p:nvPr/>
              </p:nvSpPr>
              <p:spPr bwMode="auto">
                <a:xfrm>
                  <a:off x="461" y="1426"/>
                  <a:ext cx="4" cy="6"/>
                </a:xfrm>
                <a:custGeom>
                  <a:avLst/>
                  <a:gdLst>
                    <a:gd name="T0" fmla="*/ 2 w 7"/>
                    <a:gd name="T1" fmla="*/ 4 h 10"/>
                    <a:gd name="T2" fmla="*/ 2 w 7"/>
                    <a:gd name="T3" fmla="*/ 5 h 10"/>
                    <a:gd name="T4" fmla="*/ 2 w 7"/>
                    <a:gd name="T5" fmla="*/ 5 h 10"/>
                    <a:gd name="T6" fmla="*/ 2 w 7"/>
                    <a:gd name="T7" fmla="*/ 6 h 10"/>
                    <a:gd name="T8" fmla="*/ 3 w 7"/>
                    <a:gd name="T9" fmla="*/ 7 h 10"/>
                    <a:gd name="T10" fmla="*/ 5 w 7"/>
                    <a:gd name="T11" fmla="*/ 8 h 10"/>
                    <a:gd name="T12" fmla="*/ 6 w 7"/>
                    <a:gd name="T13" fmla="*/ 9 h 10"/>
                    <a:gd name="T14" fmla="*/ 5 w 7"/>
                    <a:gd name="T15" fmla="*/ 10 h 10"/>
                    <a:gd name="T16" fmla="*/ 7 w 7"/>
                    <a:gd name="T17" fmla="*/ 10 h 10"/>
                    <a:gd name="T18" fmla="*/ 7 w 7"/>
                    <a:gd name="T19" fmla="*/ 9 h 10"/>
                    <a:gd name="T20" fmla="*/ 6 w 7"/>
                    <a:gd name="T21" fmla="*/ 8 h 10"/>
                    <a:gd name="T22" fmla="*/ 7 w 7"/>
                    <a:gd name="T23" fmla="*/ 8 h 10"/>
                    <a:gd name="T24" fmla="*/ 6 w 7"/>
                    <a:gd name="T25" fmla="*/ 7 h 10"/>
                    <a:gd name="T26" fmla="*/ 6 w 7"/>
                    <a:gd name="T27" fmla="*/ 6 h 10"/>
                    <a:gd name="T28" fmla="*/ 5 w 7"/>
                    <a:gd name="T29" fmla="*/ 5 h 10"/>
                    <a:gd name="T30" fmla="*/ 5 w 7"/>
                    <a:gd name="T31" fmla="*/ 4 h 10"/>
                    <a:gd name="T32" fmla="*/ 4 w 7"/>
                    <a:gd name="T33" fmla="*/ 3 h 10"/>
                    <a:gd name="T34" fmla="*/ 3 w 7"/>
                    <a:gd name="T35" fmla="*/ 3 h 10"/>
                    <a:gd name="T36" fmla="*/ 2 w 7"/>
                    <a:gd name="T37" fmla="*/ 1 h 10"/>
                    <a:gd name="T38" fmla="*/ 1 w 7"/>
                    <a:gd name="T39" fmla="*/ 0 h 10"/>
                    <a:gd name="T40" fmla="*/ 0 w 7"/>
                    <a:gd name="T41" fmla="*/ 1 h 10"/>
                    <a:gd name="T42" fmla="*/ 1 w 7"/>
                    <a:gd name="T43" fmla="*/ 2 h 10"/>
                    <a:gd name="T44" fmla="*/ 0 w 7"/>
                    <a:gd name="T45" fmla="*/ 2 h 10"/>
                    <a:gd name="T46" fmla="*/ 1 w 7"/>
                    <a:gd name="T47" fmla="*/ 2 h 10"/>
                    <a:gd name="T48" fmla="*/ 2 w 7"/>
                    <a:gd name="T49" fmla="*/ 3 h 10"/>
                    <a:gd name="T50" fmla="*/ 2 w 7"/>
                    <a:gd name="T5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 h="10">
                      <a:moveTo>
                        <a:pt x="2" y="4"/>
                      </a:moveTo>
                      <a:cubicBezTo>
                        <a:pt x="2" y="5"/>
                        <a:pt x="2" y="5"/>
                        <a:pt x="2" y="5"/>
                      </a:cubicBezTo>
                      <a:cubicBezTo>
                        <a:pt x="2" y="5"/>
                        <a:pt x="2" y="5"/>
                        <a:pt x="2" y="5"/>
                      </a:cubicBezTo>
                      <a:cubicBezTo>
                        <a:pt x="2" y="6"/>
                        <a:pt x="2" y="6"/>
                        <a:pt x="2" y="6"/>
                      </a:cubicBezTo>
                      <a:cubicBezTo>
                        <a:pt x="3" y="7"/>
                        <a:pt x="3" y="7"/>
                        <a:pt x="3" y="7"/>
                      </a:cubicBezTo>
                      <a:cubicBezTo>
                        <a:pt x="5" y="8"/>
                        <a:pt x="5" y="8"/>
                        <a:pt x="5" y="8"/>
                      </a:cubicBezTo>
                      <a:cubicBezTo>
                        <a:pt x="6" y="9"/>
                        <a:pt x="6" y="9"/>
                        <a:pt x="6" y="9"/>
                      </a:cubicBezTo>
                      <a:cubicBezTo>
                        <a:pt x="5" y="10"/>
                        <a:pt x="5" y="10"/>
                        <a:pt x="5" y="10"/>
                      </a:cubicBezTo>
                      <a:cubicBezTo>
                        <a:pt x="7" y="10"/>
                        <a:pt x="7" y="10"/>
                        <a:pt x="7" y="10"/>
                      </a:cubicBezTo>
                      <a:cubicBezTo>
                        <a:pt x="7" y="9"/>
                        <a:pt x="7" y="9"/>
                        <a:pt x="7" y="9"/>
                      </a:cubicBezTo>
                      <a:cubicBezTo>
                        <a:pt x="7" y="9"/>
                        <a:pt x="6" y="9"/>
                        <a:pt x="6" y="8"/>
                      </a:cubicBezTo>
                      <a:cubicBezTo>
                        <a:pt x="7" y="8"/>
                        <a:pt x="7" y="8"/>
                        <a:pt x="7" y="8"/>
                      </a:cubicBezTo>
                      <a:cubicBezTo>
                        <a:pt x="6" y="7"/>
                        <a:pt x="6" y="7"/>
                        <a:pt x="6" y="7"/>
                      </a:cubicBezTo>
                      <a:cubicBezTo>
                        <a:pt x="6" y="7"/>
                        <a:pt x="6" y="7"/>
                        <a:pt x="6" y="6"/>
                      </a:cubicBezTo>
                      <a:cubicBezTo>
                        <a:pt x="6" y="6"/>
                        <a:pt x="5" y="5"/>
                        <a:pt x="5" y="5"/>
                      </a:cubicBezTo>
                      <a:cubicBezTo>
                        <a:pt x="5" y="4"/>
                        <a:pt x="5" y="4"/>
                        <a:pt x="5" y="4"/>
                      </a:cubicBezTo>
                      <a:cubicBezTo>
                        <a:pt x="4" y="3"/>
                        <a:pt x="4" y="3"/>
                        <a:pt x="4" y="3"/>
                      </a:cubicBezTo>
                      <a:cubicBezTo>
                        <a:pt x="4" y="3"/>
                        <a:pt x="3" y="3"/>
                        <a:pt x="3" y="3"/>
                      </a:cubicBezTo>
                      <a:cubicBezTo>
                        <a:pt x="3" y="2"/>
                        <a:pt x="2" y="1"/>
                        <a:pt x="2" y="1"/>
                      </a:cubicBezTo>
                      <a:cubicBezTo>
                        <a:pt x="2" y="1"/>
                        <a:pt x="2" y="0"/>
                        <a:pt x="1" y="0"/>
                      </a:cubicBezTo>
                      <a:cubicBezTo>
                        <a:pt x="1" y="1"/>
                        <a:pt x="0" y="1"/>
                        <a:pt x="0" y="1"/>
                      </a:cubicBezTo>
                      <a:cubicBezTo>
                        <a:pt x="1" y="2"/>
                        <a:pt x="1" y="2"/>
                        <a:pt x="1" y="2"/>
                      </a:cubicBezTo>
                      <a:cubicBezTo>
                        <a:pt x="0" y="2"/>
                        <a:pt x="0" y="2"/>
                        <a:pt x="0" y="2"/>
                      </a:cubicBezTo>
                      <a:cubicBezTo>
                        <a:pt x="1" y="2"/>
                        <a:pt x="1" y="2"/>
                        <a:pt x="1" y="2"/>
                      </a:cubicBezTo>
                      <a:cubicBezTo>
                        <a:pt x="2" y="3"/>
                        <a:pt x="2" y="3"/>
                        <a:pt x="2" y="3"/>
                      </a:cubicBezTo>
                      <a:lnTo>
                        <a:pt x="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78" name="Freeform 304"/>
                <p:cNvSpPr>
                  <a:spLocks/>
                </p:cNvSpPr>
                <p:nvPr/>
              </p:nvSpPr>
              <p:spPr bwMode="auto">
                <a:xfrm>
                  <a:off x="462" y="1430"/>
                  <a:ext cx="1" cy="2"/>
                </a:xfrm>
                <a:custGeom>
                  <a:avLst/>
                  <a:gdLst>
                    <a:gd name="T0" fmla="*/ 0 w 1"/>
                    <a:gd name="T1" fmla="*/ 0 h 2"/>
                    <a:gd name="T2" fmla="*/ 0 w 1"/>
                    <a:gd name="T3" fmla="*/ 1 h 2"/>
                    <a:gd name="T4" fmla="*/ 1 w 1"/>
                    <a:gd name="T5" fmla="*/ 2 h 2"/>
                    <a:gd name="T6" fmla="*/ 1 w 1"/>
                    <a:gd name="T7" fmla="*/ 2 h 2"/>
                    <a:gd name="T8" fmla="*/ 1 w 1"/>
                    <a:gd name="T9" fmla="*/ 1 h 2"/>
                    <a:gd name="T10" fmla="*/ 1 w 1"/>
                    <a:gd name="T11" fmla="*/ 1 h 2"/>
                    <a:gd name="T12" fmla="*/ 1 w 1"/>
                    <a:gd name="T13" fmla="*/ 1 h 2"/>
                    <a:gd name="T14" fmla="*/ 0 w 1"/>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0"/>
                      </a:moveTo>
                      <a:lnTo>
                        <a:pt x="0" y="1"/>
                      </a:lnTo>
                      <a:lnTo>
                        <a:pt x="1" y="2"/>
                      </a:lnTo>
                      <a:lnTo>
                        <a:pt x="1" y="2"/>
                      </a:lnTo>
                      <a:lnTo>
                        <a:pt x="1" y="1"/>
                      </a:lnTo>
                      <a:lnTo>
                        <a:pt x="1" y="1"/>
                      </a:lnTo>
                      <a:lnTo>
                        <a:pt x="1"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79" name="Freeform 305"/>
                <p:cNvSpPr>
                  <a:spLocks/>
                </p:cNvSpPr>
                <p:nvPr/>
              </p:nvSpPr>
              <p:spPr bwMode="auto">
                <a:xfrm>
                  <a:off x="459" y="1424"/>
                  <a:ext cx="1" cy="3"/>
                </a:xfrm>
                <a:custGeom>
                  <a:avLst/>
                  <a:gdLst>
                    <a:gd name="T0" fmla="*/ 1 w 1"/>
                    <a:gd name="T1" fmla="*/ 0 h 3"/>
                    <a:gd name="T2" fmla="*/ 1 w 1"/>
                    <a:gd name="T3" fmla="*/ 0 h 3"/>
                    <a:gd name="T4" fmla="*/ 0 w 1"/>
                    <a:gd name="T5" fmla="*/ 1 h 3"/>
                    <a:gd name="T6" fmla="*/ 0 w 1"/>
                    <a:gd name="T7" fmla="*/ 1 h 3"/>
                    <a:gd name="T8" fmla="*/ 1 w 1"/>
                    <a:gd name="T9" fmla="*/ 1 h 3"/>
                    <a:gd name="T10" fmla="*/ 1 w 1"/>
                    <a:gd name="T11" fmla="*/ 2 h 3"/>
                    <a:gd name="T12" fmla="*/ 1 w 1"/>
                    <a:gd name="T13" fmla="*/ 3 h 3"/>
                    <a:gd name="T14" fmla="*/ 1 w 1"/>
                    <a:gd name="T15" fmla="*/ 3 h 3"/>
                    <a:gd name="T16" fmla="*/ 1 w 1"/>
                    <a:gd name="T17" fmla="*/ 3 h 3"/>
                    <a:gd name="T18" fmla="*/ 1 w 1"/>
                    <a:gd name="T19" fmla="*/ 3 h 3"/>
                    <a:gd name="T20" fmla="*/ 1 w 1"/>
                    <a:gd name="T21" fmla="*/ 3 h 3"/>
                    <a:gd name="T22" fmla="*/ 1 w 1"/>
                    <a:gd name="T23" fmla="*/ 2 h 3"/>
                    <a:gd name="T24" fmla="*/ 1 w 1"/>
                    <a:gd name="T25" fmla="*/ 1 h 3"/>
                    <a:gd name="T26" fmla="*/ 1 w 1"/>
                    <a:gd name="T27" fmla="*/ 1 h 3"/>
                    <a:gd name="T28" fmla="*/ 1 w 1"/>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 h="3">
                      <a:moveTo>
                        <a:pt x="1" y="0"/>
                      </a:moveTo>
                      <a:lnTo>
                        <a:pt x="1" y="0"/>
                      </a:lnTo>
                      <a:lnTo>
                        <a:pt x="0" y="1"/>
                      </a:lnTo>
                      <a:lnTo>
                        <a:pt x="0" y="1"/>
                      </a:lnTo>
                      <a:lnTo>
                        <a:pt x="1" y="1"/>
                      </a:lnTo>
                      <a:lnTo>
                        <a:pt x="1" y="2"/>
                      </a:lnTo>
                      <a:lnTo>
                        <a:pt x="1" y="3"/>
                      </a:lnTo>
                      <a:lnTo>
                        <a:pt x="1" y="3"/>
                      </a:lnTo>
                      <a:lnTo>
                        <a:pt x="1" y="3"/>
                      </a:lnTo>
                      <a:lnTo>
                        <a:pt x="1" y="3"/>
                      </a:lnTo>
                      <a:lnTo>
                        <a:pt x="1" y="3"/>
                      </a:lnTo>
                      <a:lnTo>
                        <a:pt x="1" y="2"/>
                      </a:lnTo>
                      <a:lnTo>
                        <a:pt x="1" y="1"/>
                      </a:lnTo>
                      <a:lnTo>
                        <a:pt x="1" y="1"/>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80" name="Freeform 306"/>
                <p:cNvSpPr>
                  <a:spLocks/>
                </p:cNvSpPr>
                <p:nvPr/>
              </p:nvSpPr>
              <p:spPr bwMode="auto">
                <a:xfrm>
                  <a:off x="460" y="1424"/>
                  <a:ext cx="3" cy="2"/>
                </a:xfrm>
                <a:custGeom>
                  <a:avLst/>
                  <a:gdLst>
                    <a:gd name="T0" fmla="*/ 2 w 4"/>
                    <a:gd name="T1" fmla="*/ 1 h 4"/>
                    <a:gd name="T2" fmla="*/ 1 w 4"/>
                    <a:gd name="T3" fmla="*/ 0 h 4"/>
                    <a:gd name="T4" fmla="*/ 0 w 4"/>
                    <a:gd name="T5" fmla="*/ 0 h 4"/>
                    <a:gd name="T6" fmla="*/ 0 w 4"/>
                    <a:gd name="T7" fmla="*/ 1 h 4"/>
                    <a:gd name="T8" fmla="*/ 1 w 4"/>
                    <a:gd name="T9" fmla="*/ 2 h 4"/>
                    <a:gd name="T10" fmla="*/ 1 w 4"/>
                    <a:gd name="T11" fmla="*/ 3 h 4"/>
                    <a:gd name="T12" fmla="*/ 2 w 4"/>
                    <a:gd name="T13" fmla="*/ 4 h 4"/>
                    <a:gd name="T14" fmla="*/ 3 w 4"/>
                    <a:gd name="T15" fmla="*/ 4 h 4"/>
                    <a:gd name="T16" fmla="*/ 3 w 4"/>
                    <a:gd name="T17" fmla="*/ 3 h 4"/>
                    <a:gd name="T18" fmla="*/ 4 w 4"/>
                    <a:gd name="T19" fmla="*/ 2 h 4"/>
                    <a:gd name="T20" fmla="*/ 4 w 4"/>
                    <a:gd name="T21" fmla="*/ 2 h 4"/>
                    <a:gd name="T22" fmla="*/ 3 w 4"/>
                    <a:gd name="T23" fmla="*/ 1 h 4"/>
                    <a:gd name="T24" fmla="*/ 2 w 4"/>
                    <a:gd name="T25"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4">
                      <a:moveTo>
                        <a:pt x="2" y="1"/>
                      </a:moveTo>
                      <a:cubicBezTo>
                        <a:pt x="1" y="0"/>
                        <a:pt x="1" y="0"/>
                        <a:pt x="1" y="0"/>
                      </a:cubicBezTo>
                      <a:cubicBezTo>
                        <a:pt x="0" y="0"/>
                        <a:pt x="0" y="0"/>
                        <a:pt x="0" y="0"/>
                      </a:cubicBezTo>
                      <a:cubicBezTo>
                        <a:pt x="0" y="1"/>
                        <a:pt x="0" y="1"/>
                        <a:pt x="0" y="1"/>
                      </a:cubicBezTo>
                      <a:cubicBezTo>
                        <a:pt x="1" y="2"/>
                        <a:pt x="1" y="2"/>
                        <a:pt x="1" y="2"/>
                      </a:cubicBezTo>
                      <a:cubicBezTo>
                        <a:pt x="1" y="3"/>
                        <a:pt x="1" y="3"/>
                        <a:pt x="1" y="3"/>
                      </a:cubicBezTo>
                      <a:cubicBezTo>
                        <a:pt x="2" y="4"/>
                        <a:pt x="2" y="4"/>
                        <a:pt x="2" y="4"/>
                      </a:cubicBezTo>
                      <a:cubicBezTo>
                        <a:pt x="2" y="4"/>
                        <a:pt x="2" y="4"/>
                        <a:pt x="3" y="4"/>
                      </a:cubicBezTo>
                      <a:cubicBezTo>
                        <a:pt x="4" y="4"/>
                        <a:pt x="3" y="3"/>
                        <a:pt x="3" y="3"/>
                      </a:cubicBezTo>
                      <a:cubicBezTo>
                        <a:pt x="4" y="2"/>
                        <a:pt x="4" y="2"/>
                        <a:pt x="4" y="2"/>
                      </a:cubicBezTo>
                      <a:cubicBezTo>
                        <a:pt x="4" y="2"/>
                        <a:pt x="4" y="2"/>
                        <a:pt x="4" y="2"/>
                      </a:cubicBezTo>
                      <a:cubicBezTo>
                        <a:pt x="3" y="1"/>
                        <a:pt x="3" y="1"/>
                        <a:pt x="3" y="1"/>
                      </a:cubicBez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81" name="Freeform 307"/>
                <p:cNvSpPr>
                  <a:spLocks/>
                </p:cNvSpPr>
                <p:nvPr/>
              </p:nvSpPr>
              <p:spPr bwMode="auto">
                <a:xfrm>
                  <a:off x="463" y="1426"/>
                  <a:ext cx="0" cy="1"/>
                </a:xfrm>
                <a:custGeom>
                  <a:avLst/>
                  <a:gdLst>
                    <a:gd name="T0" fmla="*/ 1 h 1"/>
                    <a:gd name="T1" fmla="*/ 0 h 1"/>
                    <a:gd name="T2" fmla="*/ 0 h 1"/>
                    <a:gd name="T3" fmla="*/ 0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0"/>
                      </a:lnTo>
                      <a:lnTo>
                        <a:pt x="0" y="0"/>
                      </a:lnTo>
                      <a:lnTo>
                        <a:pt x="0" y="0"/>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82" name="Freeform 308"/>
                <p:cNvSpPr>
                  <a:spLocks/>
                </p:cNvSpPr>
                <p:nvPr/>
              </p:nvSpPr>
              <p:spPr bwMode="auto">
                <a:xfrm>
                  <a:off x="463" y="1427"/>
                  <a:ext cx="1" cy="0"/>
                </a:xfrm>
                <a:custGeom>
                  <a:avLst/>
                  <a:gdLst>
                    <a:gd name="T0" fmla="*/ 2 w 2"/>
                    <a:gd name="T1" fmla="*/ 1 h 1"/>
                    <a:gd name="T2" fmla="*/ 1 w 2"/>
                    <a:gd name="T3" fmla="*/ 0 h 1"/>
                    <a:gd name="T4" fmla="*/ 1 w 2"/>
                    <a:gd name="T5" fmla="*/ 0 h 1"/>
                    <a:gd name="T6" fmla="*/ 0 w 2"/>
                    <a:gd name="T7" fmla="*/ 1 h 1"/>
                    <a:gd name="T8" fmla="*/ 1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cubicBezTo>
                        <a:pt x="1" y="0"/>
                        <a:pt x="1" y="0"/>
                        <a:pt x="1" y="0"/>
                      </a:cubicBezTo>
                      <a:cubicBezTo>
                        <a:pt x="1" y="0"/>
                        <a:pt x="1" y="0"/>
                        <a:pt x="1" y="0"/>
                      </a:cubicBezTo>
                      <a:cubicBezTo>
                        <a:pt x="0" y="1"/>
                        <a:pt x="0" y="1"/>
                        <a:pt x="0" y="1"/>
                      </a:cubicBezTo>
                      <a:cubicBezTo>
                        <a:pt x="1" y="1"/>
                        <a:pt x="1" y="1"/>
                        <a:pt x="1" y="1"/>
                      </a:cubicBez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83" name="Freeform 309"/>
                <p:cNvSpPr>
                  <a:spLocks/>
                </p:cNvSpPr>
                <p:nvPr/>
              </p:nvSpPr>
              <p:spPr bwMode="auto">
                <a:xfrm>
                  <a:off x="454" y="1420"/>
                  <a:ext cx="4" cy="3"/>
                </a:xfrm>
                <a:custGeom>
                  <a:avLst/>
                  <a:gdLst>
                    <a:gd name="T0" fmla="*/ 5 w 7"/>
                    <a:gd name="T1" fmla="*/ 4 h 6"/>
                    <a:gd name="T2" fmla="*/ 6 w 7"/>
                    <a:gd name="T3" fmla="*/ 4 h 6"/>
                    <a:gd name="T4" fmla="*/ 6 w 7"/>
                    <a:gd name="T5" fmla="*/ 4 h 6"/>
                    <a:gd name="T6" fmla="*/ 6 w 7"/>
                    <a:gd name="T7" fmla="*/ 3 h 6"/>
                    <a:gd name="T8" fmla="*/ 5 w 7"/>
                    <a:gd name="T9" fmla="*/ 3 h 6"/>
                    <a:gd name="T10" fmla="*/ 4 w 7"/>
                    <a:gd name="T11" fmla="*/ 2 h 6"/>
                    <a:gd name="T12" fmla="*/ 4 w 7"/>
                    <a:gd name="T13" fmla="*/ 2 h 6"/>
                    <a:gd name="T14" fmla="*/ 3 w 7"/>
                    <a:gd name="T15" fmla="*/ 1 h 6"/>
                    <a:gd name="T16" fmla="*/ 4 w 7"/>
                    <a:gd name="T17" fmla="*/ 0 h 6"/>
                    <a:gd name="T18" fmla="*/ 2 w 7"/>
                    <a:gd name="T19" fmla="*/ 0 h 6"/>
                    <a:gd name="T20" fmla="*/ 1 w 7"/>
                    <a:gd name="T21" fmla="*/ 1 h 6"/>
                    <a:gd name="T22" fmla="*/ 1 w 7"/>
                    <a:gd name="T23" fmla="*/ 1 h 6"/>
                    <a:gd name="T24" fmla="*/ 0 w 7"/>
                    <a:gd name="T25" fmla="*/ 1 h 6"/>
                    <a:gd name="T26" fmla="*/ 1 w 7"/>
                    <a:gd name="T27" fmla="*/ 1 h 6"/>
                    <a:gd name="T28" fmla="*/ 0 w 7"/>
                    <a:gd name="T29" fmla="*/ 2 h 6"/>
                    <a:gd name="T30" fmla="*/ 1 w 7"/>
                    <a:gd name="T31" fmla="*/ 3 h 6"/>
                    <a:gd name="T32" fmla="*/ 1 w 7"/>
                    <a:gd name="T33" fmla="*/ 4 h 6"/>
                    <a:gd name="T34" fmla="*/ 2 w 7"/>
                    <a:gd name="T35" fmla="*/ 4 h 6"/>
                    <a:gd name="T36" fmla="*/ 3 w 7"/>
                    <a:gd name="T37" fmla="*/ 5 h 6"/>
                    <a:gd name="T38" fmla="*/ 4 w 7"/>
                    <a:gd name="T39" fmla="*/ 5 h 6"/>
                    <a:gd name="T40" fmla="*/ 3 w 7"/>
                    <a:gd name="T41" fmla="*/ 4 h 6"/>
                    <a:gd name="T42" fmla="*/ 4 w 7"/>
                    <a:gd name="T43" fmla="*/ 4 h 6"/>
                    <a:gd name="T44" fmla="*/ 5 w 7"/>
                    <a:gd name="T4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 h="6">
                      <a:moveTo>
                        <a:pt x="5" y="4"/>
                      </a:moveTo>
                      <a:cubicBezTo>
                        <a:pt x="6" y="4"/>
                        <a:pt x="6" y="4"/>
                        <a:pt x="6" y="4"/>
                      </a:cubicBezTo>
                      <a:cubicBezTo>
                        <a:pt x="6" y="4"/>
                        <a:pt x="6" y="4"/>
                        <a:pt x="6" y="4"/>
                      </a:cubicBezTo>
                      <a:cubicBezTo>
                        <a:pt x="6" y="4"/>
                        <a:pt x="7" y="3"/>
                        <a:pt x="6" y="3"/>
                      </a:cubicBezTo>
                      <a:cubicBezTo>
                        <a:pt x="5" y="3"/>
                        <a:pt x="5" y="3"/>
                        <a:pt x="5" y="3"/>
                      </a:cubicBezTo>
                      <a:cubicBezTo>
                        <a:pt x="4" y="2"/>
                        <a:pt x="4" y="2"/>
                        <a:pt x="4" y="2"/>
                      </a:cubicBezTo>
                      <a:cubicBezTo>
                        <a:pt x="4" y="2"/>
                        <a:pt x="4" y="2"/>
                        <a:pt x="4" y="2"/>
                      </a:cubicBezTo>
                      <a:cubicBezTo>
                        <a:pt x="3" y="1"/>
                        <a:pt x="3" y="1"/>
                        <a:pt x="3" y="1"/>
                      </a:cubicBezTo>
                      <a:cubicBezTo>
                        <a:pt x="4" y="0"/>
                        <a:pt x="4" y="0"/>
                        <a:pt x="4" y="0"/>
                      </a:cubicBezTo>
                      <a:cubicBezTo>
                        <a:pt x="4" y="0"/>
                        <a:pt x="3" y="0"/>
                        <a:pt x="2" y="0"/>
                      </a:cubicBezTo>
                      <a:cubicBezTo>
                        <a:pt x="2" y="0"/>
                        <a:pt x="1" y="1"/>
                        <a:pt x="1" y="1"/>
                      </a:cubicBezTo>
                      <a:cubicBezTo>
                        <a:pt x="1" y="1"/>
                        <a:pt x="1" y="1"/>
                        <a:pt x="1" y="1"/>
                      </a:cubicBezTo>
                      <a:cubicBezTo>
                        <a:pt x="0" y="1"/>
                        <a:pt x="0" y="1"/>
                        <a:pt x="0" y="1"/>
                      </a:cubicBezTo>
                      <a:cubicBezTo>
                        <a:pt x="1" y="1"/>
                        <a:pt x="1" y="1"/>
                        <a:pt x="1" y="1"/>
                      </a:cubicBezTo>
                      <a:cubicBezTo>
                        <a:pt x="0" y="2"/>
                        <a:pt x="0" y="2"/>
                        <a:pt x="0" y="2"/>
                      </a:cubicBezTo>
                      <a:cubicBezTo>
                        <a:pt x="1" y="3"/>
                        <a:pt x="1" y="3"/>
                        <a:pt x="1" y="3"/>
                      </a:cubicBezTo>
                      <a:cubicBezTo>
                        <a:pt x="1" y="4"/>
                        <a:pt x="1" y="4"/>
                        <a:pt x="1" y="4"/>
                      </a:cubicBezTo>
                      <a:cubicBezTo>
                        <a:pt x="2" y="4"/>
                        <a:pt x="2" y="4"/>
                        <a:pt x="2" y="4"/>
                      </a:cubicBezTo>
                      <a:cubicBezTo>
                        <a:pt x="3" y="5"/>
                        <a:pt x="3" y="5"/>
                        <a:pt x="3" y="5"/>
                      </a:cubicBezTo>
                      <a:cubicBezTo>
                        <a:pt x="3" y="5"/>
                        <a:pt x="4" y="6"/>
                        <a:pt x="4" y="5"/>
                      </a:cubicBezTo>
                      <a:cubicBezTo>
                        <a:pt x="4" y="5"/>
                        <a:pt x="3" y="4"/>
                        <a:pt x="3" y="4"/>
                      </a:cubicBezTo>
                      <a:cubicBezTo>
                        <a:pt x="4" y="4"/>
                        <a:pt x="4" y="4"/>
                        <a:pt x="4" y="4"/>
                      </a:cubicBezTo>
                      <a:lnTo>
                        <a:pt x="5"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84" name="Freeform 310"/>
                <p:cNvSpPr>
                  <a:spLocks/>
                </p:cNvSpPr>
                <p:nvPr/>
              </p:nvSpPr>
              <p:spPr bwMode="auto">
                <a:xfrm>
                  <a:off x="456" y="1420"/>
                  <a:ext cx="1" cy="1"/>
                </a:xfrm>
                <a:custGeom>
                  <a:avLst/>
                  <a:gdLst>
                    <a:gd name="T0" fmla="*/ 1 w 1"/>
                    <a:gd name="T1" fmla="*/ 1 h 1"/>
                    <a:gd name="T2" fmla="*/ 1 w 1"/>
                    <a:gd name="T3" fmla="*/ 0 h 1"/>
                    <a:gd name="T4" fmla="*/ 1 w 1"/>
                    <a:gd name="T5" fmla="*/ 0 h 1"/>
                    <a:gd name="T6" fmla="*/ 0 w 1"/>
                    <a:gd name="T7" fmla="*/ 0 h 1"/>
                    <a:gd name="T8" fmla="*/ 0 w 1"/>
                    <a:gd name="T9" fmla="*/ 1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lnTo>
                        <a:pt x="1" y="0"/>
                      </a:lnTo>
                      <a:lnTo>
                        <a:pt x="1" y="0"/>
                      </a:lnTo>
                      <a:lnTo>
                        <a:pt x="0" y="0"/>
                      </a:lnTo>
                      <a:lnTo>
                        <a:pt x="0" y="1"/>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85" name="Freeform 311"/>
                <p:cNvSpPr>
                  <a:spLocks/>
                </p:cNvSpPr>
                <p:nvPr/>
              </p:nvSpPr>
              <p:spPr bwMode="auto">
                <a:xfrm>
                  <a:off x="425" y="1412"/>
                  <a:ext cx="2" cy="2"/>
                </a:xfrm>
                <a:custGeom>
                  <a:avLst/>
                  <a:gdLst>
                    <a:gd name="T0" fmla="*/ 1 w 2"/>
                    <a:gd name="T1" fmla="*/ 0 h 2"/>
                    <a:gd name="T2" fmla="*/ 1 w 2"/>
                    <a:gd name="T3" fmla="*/ 0 h 2"/>
                    <a:gd name="T4" fmla="*/ 0 w 2"/>
                    <a:gd name="T5" fmla="*/ 1 h 2"/>
                    <a:gd name="T6" fmla="*/ 0 w 2"/>
                    <a:gd name="T7" fmla="*/ 2 h 2"/>
                    <a:gd name="T8" fmla="*/ 1 w 2"/>
                    <a:gd name="T9" fmla="*/ 2 h 2"/>
                    <a:gd name="T10" fmla="*/ 1 w 2"/>
                    <a:gd name="T11" fmla="*/ 1 h 2"/>
                    <a:gd name="T12" fmla="*/ 1 w 2"/>
                    <a:gd name="T13" fmla="*/ 0 h 2"/>
                    <a:gd name="T14" fmla="*/ 2 w 2"/>
                    <a:gd name="T15" fmla="*/ 0 h 2"/>
                    <a:gd name="T16" fmla="*/ 2 w 2"/>
                    <a:gd name="T17" fmla="*/ 0 h 2"/>
                    <a:gd name="T18" fmla="*/ 1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0"/>
                      </a:moveTo>
                      <a:lnTo>
                        <a:pt x="1" y="0"/>
                      </a:lnTo>
                      <a:lnTo>
                        <a:pt x="0" y="1"/>
                      </a:lnTo>
                      <a:lnTo>
                        <a:pt x="0" y="2"/>
                      </a:lnTo>
                      <a:lnTo>
                        <a:pt x="1" y="2"/>
                      </a:lnTo>
                      <a:lnTo>
                        <a:pt x="1" y="1"/>
                      </a:lnTo>
                      <a:lnTo>
                        <a:pt x="1" y="0"/>
                      </a:lnTo>
                      <a:lnTo>
                        <a:pt x="2" y="0"/>
                      </a:lnTo>
                      <a:lnTo>
                        <a:pt x="2"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86" name="Freeform 312"/>
                <p:cNvSpPr>
                  <a:spLocks/>
                </p:cNvSpPr>
                <p:nvPr/>
              </p:nvSpPr>
              <p:spPr bwMode="auto">
                <a:xfrm>
                  <a:off x="428" y="1411"/>
                  <a:ext cx="1" cy="1"/>
                </a:xfrm>
                <a:custGeom>
                  <a:avLst/>
                  <a:gdLst>
                    <a:gd name="T0" fmla="*/ 0 w 1"/>
                    <a:gd name="T1" fmla="*/ 0 h 1"/>
                    <a:gd name="T2" fmla="*/ 0 w 1"/>
                    <a:gd name="T3" fmla="*/ 1 h 1"/>
                    <a:gd name="T4" fmla="*/ 1 w 1"/>
                    <a:gd name="T5" fmla="*/ 1 h 1"/>
                    <a:gd name="T6" fmla="*/ 1 w 1"/>
                    <a:gd name="T7" fmla="*/ 0 h 1"/>
                    <a:gd name="T8" fmla="*/ 1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lnTo>
                        <a:pt x="0" y="1"/>
                      </a:lnTo>
                      <a:lnTo>
                        <a:pt x="1" y="1"/>
                      </a:lnTo>
                      <a:lnTo>
                        <a:pt x="1" y="0"/>
                      </a:lnTo>
                      <a:lnTo>
                        <a:pt x="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87" name="Freeform 313"/>
                <p:cNvSpPr>
                  <a:spLocks/>
                </p:cNvSpPr>
                <p:nvPr/>
              </p:nvSpPr>
              <p:spPr bwMode="auto">
                <a:xfrm>
                  <a:off x="408" y="1421"/>
                  <a:ext cx="6" cy="4"/>
                </a:xfrm>
                <a:custGeom>
                  <a:avLst/>
                  <a:gdLst>
                    <a:gd name="T0" fmla="*/ 8 w 10"/>
                    <a:gd name="T1" fmla="*/ 0 h 7"/>
                    <a:gd name="T2" fmla="*/ 6 w 10"/>
                    <a:gd name="T3" fmla="*/ 0 h 7"/>
                    <a:gd name="T4" fmla="*/ 6 w 10"/>
                    <a:gd name="T5" fmla="*/ 1 h 7"/>
                    <a:gd name="T6" fmla="*/ 5 w 10"/>
                    <a:gd name="T7" fmla="*/ 1 h 7"/>
                    <a:gd name="T8" fmla="*/ 5 w 10"/>
                    <a:gd name="T9" fmla="*/ 0 h 7"/>
                    <a:gd name="T10" fmla="*/ 4 w 10"/>
                    <a:gd name="T11" fmla="*/ 0 h 7"/>
                    <a:gd name="T12" fmla="*/ 3 w 10"/>
                    <a:gd name="T13" fmla="*/ 1 h 7"/>
                    <a:gd name="T14" fmla="*/ 4 w 10"/>
                    <a:gd name="T15" fmla="*/ 1 h 7"/>
                    <a:gd name="T16" fmla="*/ 4 w 10"/>
                    <a:gd name="T17" fmla="*/ 3 h 7"/>
                    <a:gd name="T18" fmla="*/ 4 w 10"/>
                    <a:gd name="T19" fmla="*/ 3 h 7"/>
                    <a:gd name="T20" fmla="*/ 3 w 10"/>
                    <a:gd name="T21" fmla="*/ 3 h 7"/>
                    <a:gd name="T22" fmla="*/ 2 w 10"/>
                    <a:gd name="T23" fmla="*/ 1 h 7"/>
                    <a:gd name="T24" fmla="*/ 1 w 10"/>
                    <a:gd name="T25" fmla="*/ 1 h 7"/>
                    <a:gd name="T26" fmla="*/ 0 w 10"/>
                    <a:gd name="T27" fmla="*/ 2 h 7"/>
                    <a:gd name="T28" fmla="*/ 0 w 10"/>
                    <a:gd name="T29" fmla="*/ 3 h 7"/>
                    <a:gd name="T30" fmla="*/ 0 w 10"/>
                    <a:gd name="T31" fmla="*/ 4 h 7"/>
                    <a:gd name="T32" fmla="*/ 1 w 10"/>
                    <a:gd name="T33" fmla="*/ 4 h 7"/>
                    <a:gd name="T34" fmla="*/ 1 w 10"/>
                    <a:gd name="T35" fmla="*/ 5 h 7"/>
                    <a:gd name="T36" fmla="*/ 1 w 10"/>
                    <a:gd name="T37" fmla="*/ 5 h 7"/>
                    <a:gd name="T38" fmla="*/ 2 w 10"/>
                    <a:gd name="T39" fmla="*/ 5 h 7"/>
                    <a:gd name="T40" fmla="*/ 2 w 10"/>
                    <a:gd name="T41" fmla="*/ 5 h 7"/>
                    <a:gd name="T42" fmla="*/ 3 w 10"/>
                    <a:gd name="T43" fmla="*/ 5 h 7"/>
                    <a:gd name="T44" fmla="*/ 2 w 10"/>
                    <a:gd name="T45" fmla="*/ 7 h 7"/>
                    <a:gd name="T46" fmla="*/ 3 w 10"/>
                    <a:gd name="T47" fmla="*/ 7 h 7"/>
                    <a:gd name="T48" fmla="*/ 4 w 10"/>
                    <a:gd name="T49" fmla="*/ 5 h 7"/>
                    <a:gd name="T50" fmla="*/ 5 w 10"/>
                    <a:gd name="T51" fmla="*/ 4 h 7"/>
                    <a:gd name="T52" fmla="*/ 6 w 10"/>
                    <a:gd name="T53" fmla="*/ 4 h 7"/>
                    <a:gd name="T54" fmla="*/ 7 w 10"/>
                    <a:gd name="T55" fmla="*/ 3 h 7"/>
                    <a:gd name="T56" fmla="*/ 8 w 10"/>
                    <a:gd name="T57" fmla="*/ 3 h 7"/>
                    <a:gd name="T58" fmla="*/ 10 w 10"/>
                    <a:gd name="T59" fmla="*/ 3 h 7"/>
                    <a:gd name="T60" fmla="*/ 10 w 10"/>
                    <a:gd name="T61" fmla="*/ 1 h 7"/>
                    <a:gd name="T62" fmla="*/ 9 w 10"/>
                    <a:gd name="T63" fmla="*/ 0 h 7"/>
                    <a:gd name="T64" fmla="*/ 8 w 10"/>
                    <a:gd name="T6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7">
                      <a:moveTo>
                        <a:pt x="8" y="0"/>
                      </a:moveTo>
                      <a:cubicBezTo>
                        <a:pt x="6" y="0"/>
                        <a:pt x="6" y="0"/>
                        <a:pt x="6" y="0"/>
                      </a:cubicBezTo>
                      <a:cubicBezTo>
                        <a:pt x="6" y="1"/>
                        <a:pt x="6" y="1"/>
                        <a:pt x="6" y="1"/>
                      </a:cubicBezTo>
                      <a:cubicBezTo>
                        <a:pt x="5" y="1"/>
                        <a:pt x="5" y="1"/>
                        <a:pt x="5" y="1"/>
                      </a:cubicBezTo>
                      <a:cubicBezTo>
                        <a:pt x="5" y="0"/>
                        <a:pt x="5" y="0"/>
                        <a:pt x="5" y="0"/>
                      </a:cubicBezTo>
                      <a:cubicBezTo>
                        <a:pt x="4" y="0"/>
                        <a:pt x="4" y="0"/>
                        <a:pt x="4" y="0"/>
                      </a:cubicBezTo>
                      <a:cubicBezTo>
                        <a:pt x="3" y="1"/>
                        <a:pt x="3" y="1"/>
                        <a:pt x="3" y="1"/>
                      </a:cubicBezTo>
                      <a:cubicBezTo>
                        <a:pt x="4" y="1"/>
                        <a:pt x="4" y="1"/>
                        <a:pt x="4" y="1"/>
                      </a:cubicBezTo>
                      <a:cubicBezTo>
                        <a:pt x="4" y="3"/>
                        <a:pt x="4" y="3"/>
                        <a:pt x="4" y="3"/>
                      </a:cubicBezTo>
                      <a:cubicBezTo>
                        <a:pt x="4" y="3"/>
                        <a:pt x="4" y="3"/>
                        <a:pt x="4" y="3"/>
                      </a:cubicBezTo>
                      <a:cubicBezTo>
                        <a:pt x="3" y="3"/>
                        <a:pt x="3" y="3"/>
                        <a:pt x="3" y="3"/>
                      </a:cubicBezTo>
                      <a:cubicBezTo>
                        <a:pt x="2" y="1"/>
                        <a:pt x="2" y="1"/>
                        <a:pt x="2" y="1"/>
                      </a:cubicBezTo>
                      <a:cubicBezTo>
                        <a:pt x="1" y="1"/>
                        <a:pt x="1" y="1"/>
                        <a:pt x="1" y="1"/>
                      </a:cubicBezTo>
                      <a:cubicBezTo>
                        <a:pt x="0" y="2"/>
                        <a:pt x="0" y="2"/>
                        <a:pt x="0" y="2"/>
                      </a:cubicBezTo>
                      <a:cubicBezTo>
                        <a:pt x="0" y="3"/>
                        <a:pt x="0" y="3"/>
                        <a:pt x="0" y="3"/>
                      </a:cubicBezTo>
                      <a:cubicBezTo>
                        <a:pt x="0" y="4"/>
                        <a:pt x="0" y="4"/>
                        <a:pt x="0" y="4"/>
                      </a:cubicBezTo>
                      <a:cubicBezTo>
                        <a:pt x="1" y="4"/>
                        <a:pt x="1" y="4"/>
                        <a:pt x="1" y="4"/>
                      </a:cubicBezTo>
                      <a:cubicBezTo>
                        <a:pt x="1" y="5"/>
                        <a:pt x="1" y="5"/>
                        <a:pt x="1" y="5"/>
                      </a:cubicBezTo>
                      <a:cubicBezTo>
                        <a:pt x="1" y="5"/>
                        <a:pt x="1" y="5"/>
                        <a:pt x="1" y="5"/>
                      </a:cubicBezTo>
                      <a:cubicBezTo>
                        <a:pt x="2" y="5"/>
                        <a:pt x="2" y="5"/>
                        <a:pt x="2" y="5"/>
                      </a:cubicBezTo>
                      <a:cubicBezTo>
                        <a:pt x="2" y="5"/>
                        <a:pt x="2" y="5"/>
                        <a:pt x="2" y="5"/>
                      </a:cubicBezTo>
                      <a:cubicBezTo>
                        <a:pt x="3" y="5"/>
                        <a:pt x="3" y="5"/>
                        <a:pt x="3" y="5"/>
                      </a:cubicBezTo>
                      <a:cubicBezTo>
                        <a:pt x="2" y="7"/>
                        <a:pt x="2" y="7"/>
                        <a:pt x="2" y="7"/>
                      </a:cubicBezTo>
                      <a:cubicBezTo>
                        <a:pt x="2" y="7"/>
                        <a:pt x="3" y="7"/>
                        <a:pt x="3" y="7"/>
                      </a:cubicBezTo>
                      <a:cubicBezTo>
                        <a:pt x="3" y="6"/>
                        <a:pt x="4" y="5"/>
                        <a:pt x="4" y="5"/>
                      </a:cubicBezTo>
                      <a:cubicBezTo>
                        <a:pt x="5" y="4"/>
                        <a:pt x="5" y="4"/>
                        <a:pt x="5" y="4"/>
                      </a:cubicBezTo>
                      <a:cubicBezTo>
                        <a:pt x="6" y="4"/>
                        <a:pt x="6" y="4"/>
                        <a:pt x="6" y="4"/>
                      </a:cubicBezTo>
                      <a:cubicBezTo>
                        <a:pt x="7" y="3"/>
                        <a:pt x="7" y="3"/>
                        <a:pt x="7" y="3"/>
                      </a:cubicBezTo>
                      <a:cubicBezTo>
                        <a:pt x="8" y="3"/>
                        <a:pt x="8" y="3"/>
                        <a:pt x="8" y="3"/>
                      </a:cubicBezTo>
                      <a:cubicBezTo>
                        <a:pt x="10" y="3"/>
                        <a:pt x="10" y="3"/>
                        <a:pt x="10" y="3"/>
                      </a:cubicBezTo>
                      <a:cubicBezTo>
                        <a:pt x="10" y="1"/>
                        <a:pt x="10" y="1"/>
                        <a:pt x="10" y="1"/>
                      </a:cubicBezTo>
                      <a:cubicBezTo>
                        <a:pt x="9" y="0"/>
                        <a:pt x="9" y="0"/>
                        <a:pt x="9" y="0"/>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88" name="Freeform 314"/>
                <p:cNvSpPr>
                  <a:spLocks/>
                </p:cNvSpPr>
                <p:nvPr/>
              </p:nvSpPr>
              <p:spPr bwMode="auto">
                <a:xfrm>
                  <a:off x="412" y="1418"/>
                  <a:ext cx="3" cy="2"/>
                </a:xfrm>
                <a:custGeom>
                  <a:avLst/>
                  <a:gdLst>
                    <a:gd name="T0" fmla="*/ 1 w 3"/>
                    <a:gd name="T1" fmla="*/ 0 h 2"/>
                    <a:gd name="T2" fmla="*/ 1 w 3"/>
                    <a:gd name="T3" fmla="*/ 1 h 2"/>
                    <a:gd name="T4" fmla="*/ 1 w 3"/>
                    <a:gd name="T5" fmla="*/ 2 h 2"/>
                    <a:gd name="T6" fmla="*/ 0 w 3"/>
                    <a:gd name="T7" fmla="*/ 2 h 2"/>
                    <a:gd name="T8" fmla="*/ 0 w 3"/>
                    <a:gd name="T9" fmla="*/ 2 h 2"/>
                    <a:gd name="T10" fmla="*/ 0 w 3"/>
                    <a:gd name="T11" fmla="*/ 2 h 2"/>
                    <a:gd name="T12" fmla="*/ 1 w 3"/>
                    <a:gd name="T13" fmla="*/ 2 h 2"/>
                    <a:gd name="T14" fmla="*/ 1 w 3"/>
                    <a:gd name="T15" fmla="*/ 2 h 2"/>
                    <a:gd name="T16" fmla="*/ 2 w 3"/>
                    <a:gd name="T17" fmla="*/ 2 h 2"/>
                    <a:gd name="T18" fmla="*/ 3 w 3"/>
                    <a:gd name="T19" fmla="*/ 2 h 2"/>
                    <a:gd name="T20" fmla="*/ 1 w 3"/>
                    <a:gd name="T21" fmla="*/ 1 h 2"/>
                    <a:gd name="T22" fmla="*/ 1 w 3"/>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
                      <a:moveTo>
                        <a:pt x="1" y="0"/>
                      </a:moveTo>
                      <a:lnTo>
                        <a:pt x="1" y="1"/>
                      </a:lnTo>
                      <a:lnTo>
                        <a:pt x="1" y="2"/>
                      </a:lnTo>
                      <a:lnTo>
                        <a:pt x="0" y="2"/>
                      </a:lnTo>
                      <a:lnTo>
                        <a:pt x="0" y="2"/>
                      </a:lnTo>
                      <a:lnTo>
                        <a:pt x="0" y="2"/>
                      </a:lnTo>
                      <a:lnTo>
                        <a:pt x="1" y="2"/>
                      </a:lnTo>
                      <a:lnTo>
                        <a:pt x="1" y="2"/>
                      </a:lnTo>
                      <a:lnTo>
                        <a:pt x="2" y="2"/>
                      </a:lnTo>
                      <a:lnTo>
                        <a:pt x="3" y="2"/>
                      </a:lnTo>
                      <a:lnTo>
                        <a:pt x="1" y="1"/>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89" name="Freeform 315"/>
                <p:cNvSpPr>
                  <a:spLocks/>
                </p:cNvSpPr>
                <p:nvPr/>
              </p:nvSpPr>
              <p:spPr bwMode="auto">
                <a:xfrm>
                  <a:off x="386" y="1430"/>
                  <a:ext cx="2" cy="1"/>
                </a:xfrm>
                <a:custGeom>
                  <a:avLst/>
                  <a:gdLst>
                    <a:gd name="T0" fmla="*/ 1 w 2"/>
                    <a:gd name="T1" fmla="*/ 0 h 1"/>
                    <a:gd name="T2" fmla="*/ 1 w 2"/>
                    <a:gd name="T3" fmla="*/ 1 h 1"/>
                    <a:gd name="T4" fmla="*/ 0 w 2"/>
                    <a:gd name="T5" fmla="*/ 1 h 1"/>
                    <a:gd name="T6" fmla="*/ 1 w 2"/>
                    <a:gd name="T7" fmla="*/ 1 h 1"/>
                    <a:gd name="T8" fmla="*/ 2 w 2"/>
                    <a:gd name="T9" fmla="*/ 1 h 1"/>
                    <a:gd name="T10" fmla="*/ 2 w 2"/>
                    <a:gd name="T11" fmla="*/ 0 h 1"/>
                    <a:gd name="T12" fmla="*/ 1 w 2"/>
                    <a:gd name="T13" fmla="*/ 0 h 1"/>
                    <a:gd name="T14" fmla="*/ 1 w 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0"/>
                      </a:moveTo>
                      <a:lnTo>
                        <a:pt x="1" y="1"/>
                      </a:lnTo>
                      <a:lnTo>
                        <a:pt x="0" y="1"/>
                      </a:lnTo>
                      <a:lnTo>
                        <a:pt x="1" y="1"/>
                      </a:lnTo>
                      <a:lnTo>
                        <a:pt x="2" y="1"/>
                      </a:lnTo>
                      <a:lnTo>
                        <a:pt x="2"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90" name="Freeform 316"/>
                <p:cNvSpPr>
                  <a:spLocks/>
                </p:cNvSpPr>
                <p:nvPr/>
              </p:nvSpPr>
              <p:spPr bwMode="auto">
                <a:xfrm>
                  <a:off x="382" y="1431"/>
                  <a:ext cx="4" cy="2"/>
                </a:xfrm>
                <a:custGeom>
                  <a:avLst/>
                  <a:gdLst>
                    <a:gd name="T0" fmla="*/ 6 w 7"/>
                    <a:gd name="T1" fmla="*/ 0 h 4"/>
                    <a:gd name="T2" fmla="*/ 4 w 7"/>
                    <a:gd name="T3" fmla="*/ 0 h 4"/>
                    <a:gd name="T4" fmla="*/ 4 w 7"/>
                    <a:gd name="T5" fmla="*/ 1 h 4"/>
                    <a:gd name="T6" fmla="*/ 3 w 7"/>
                    <a:gd name="T7" fmla="*/ 1 h 4"/>
                    <a:gd name="T8" fmla="*/ 2 w 7"/>
                    <a:gd name="T9" fmla="*/ 1 h 4"/>
                    <a:gd name="T10" fmla="*/ 1 w 7"/>
                    <a:gd name="T11" fmla="*/ 2 h 4"/>
                    <a:gd name="T12" fmla="*/ 0 w 7"/>
                    <a:gd name="T13" fmla="*/ 2 h 4"/>
                    <a:gd name="T14" fmla="*/ 0 w 7"/>
                    <a:gd name="T15" fmla="*/ 3 h 4"/>
                    <a:gd name="T16" fmla="*/ 1 w 7"/>
                    <a:gd name="T17" fmla="*/ 4 h 4"/>
                    <a:gd name="T18" fmla="*/ 3 w 7"/>
                    <a:gd name="T19" fmla="*/ 3 h 4"/>
                    <a:gd name="T20" fmla="*/ 4 w 7"/>
                    <a:gd name="T21" fmla="*/ 3 h 4"/>
                    <a:gd name="T22" fmla="*/ 6 w 7"/>
                    <a:gd name="T23" fmla="*/ 3 h 4"/>
                    <a:gd name="T24" fmla="*/ 7 w 7"/>
                    <a:gd name="T25" fmla="*/ 2 h 4"/>
                    <a:gd name="T26" fmla="*/ 6 w 7"/>
                    <a:gd name="T27" fmla="*/ 1 h 4"/>
                    <a:gd name="T28" fmla="*/ 6 w 7"/>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4">
                      <a:moveTo>
                        <a:pt x="6" y="0"/>
                      </a:moveTo>
                      <a:cubicBezTo>
                        <a:pt x="4" y="0"/>
                        <a:pt x="4" y="0"/>
                        <a:pt x="4" y="0"/>
                      </a:cubicBezTo>
                      <a:cubicBezTo>
                        <a:pt x="4" y="1"/>
                        <a:pt x="4" y="1"/>
                        <a:pt x="4" y="1"/>
                      </a:cubicBezTo>
                      <a:cubicBezTo>
                        <a:pt x="3" y="1"/>
                        <a:pt x="3" y="1"/>
                        <a:pt x="3" y="1"/>
                      </a:cubicBezTo>
                      <a:cubicBezTo>
                        <a:pt x="2" y="1"/>
                        <a:pt x="2" y="1"/>
                        <a:pt x="2" y="1"/>
                      </a:cubicBezTo>
                      <a:cubicBezTo>
                        <a:pt x="1" y="2"/>
                        <a:pt x="1" y="2"/>
                        <a:pt x="1" y="2"/>
                      </a:cubicBezTo>
                      <a:cubicBezTo>
                        <a:pt x="1" y="2"/>
                        <a:pt x="1" y="2"/>
                        <a:pt x="0" y="2"/>
                      </a:cubicBezTo>
                      <a:cubicBezTo>
                        <a:pt x="0" y="3"/>
                        <a:pt x="0" y="3"/>
                        <a:pt x="0" y="3"/>
                      </a:cubicBezTo>
                      <a:cubicBezTo>
                        <a:pt x="1" y="4"/>
                        <a:pt x="1" y="4"/>
                        <a:pt x="1" y="4"/>
                      </a:cubicBezTo>
                      <a:cubicBezTo>
                        <a:pt x="3" y="3"/>
                        <a:pt x="3" y="3"/>
                        <a:pt x="3" y="3"/>
                      </a:cubicBezTo>
                      <a:cubicBezTo>
                        <a:pt x="4" y="3"/>
                        <a:pt x="4" y="3"/>
                        <a:pt x="4" y="3"/>
                      </a:cubicBezTo>
                      <a:cubicBezTo>
                        <a:pt x="4" y="3"/>
                        <a:pt x="6" y="3"/>
                        <a:pt x="6" y="3"/>
                      </a:cubicBezTo>
                      <a:cubicBezTo>
                        <a:pt x="7" y="3"/>
                        <a:pt x="7" y="2"/>
                        <a:pt x="7" y="2"/>
                      </a:cubicBezTo>
                      <a:cubicBezTo>
                        <a:pt x="6" y="1"/>
                        <a:pt x="6" y="1"/>
                        <a:pt x="6" y="1"/>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91" name="Freeform 317"/>
                <p:cNvSpPr>
                  <a:spLocks/>
                </p:cNvSpPr>
                <p:nvPr/>
              </p:nvSpPr>
              <p:spPr bwMode="auto">
                <a:xfrm>
                  <a:off x="379" y="1434"/>
                  <a:ext cx="1" cy="0"/>
                </a:xfrm>
                <a:custGeom>
                  <a:avLst/>
                  <a:gdLst>
                    <a:gd name="T0" fmla="*/ 0 w 2"/>
                    <a:gd name="T1" fmla="*/ 1 h 1"/>
                    <a:gd name="T2" fmla="*/ 1 w 2"/>
                    <a:gd name="T3" fmla="*/ 1 h 1"/>
                    <a:gd name="T4" fmla="*/ 2 w 2"/>
                    <a:gd name="T5" fmla="*/ 1 h 1"/>
                    <a:gd name="T6" fmla="*/ 1 w 2"/>
                    <a:gd name="T7" fmla="*/ 0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0" y="1"/>
                        <a:pt x="0" y="1"/>
                        <a:pt x="1" y="1"/>
                      </a:cubicBezTo>
                      <a:cubicBezTo>
                        <a:pt x="1" y="1"/>
                        <a:pt x="2" y="1"/>
                        <a:pt x="2" y="1"/>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92" name="Freeform 318"/>
                <p:cNvSpPr>
                  <a:spLocks/>
                </p:cNvSpPr>
                <p:nvPr/>
              </p:nvSpPr>
              <p:spPr bwMode="auto">
                <a:xfrm>
                  <a:off x="376" y="1435"/>
                  <a:ext cx="3" cy="2"/>
                </a:xfrm>
                <a:custGeom>
                  <a:avLst/>
                  <a:gdLst>
                    <a:gd name="T0" fmla="*/ 2 w 3"/>
                    <a:gd name="T1" fmla="*/ 1 h 2"/>
                    <a:gd name="T2" fmla="*/ 3 w 3"/>
                    <a:gd name="T3" fmla="*/ 0 h 2"/>
                    <a:gd name="T4" fmla="*/ 3 w 3"/>
                    <a:gd name="T5" fmla="*/ 0 h 2"/>
                    <a:gd name="T6" fmla="*/ 2 w 3"/>
                    <a:gd name="T7" fmla="*/ 0 h 2"/>
                    <a:gd name="T8" fmla="*/ 1 w 3"/>
                    <a:gd name="T9" fmla="*/ 0 h 2"/>
                    <a:gd name="T10" fmla="*/ 1 w 3"/>
                    <a:gd name="T11" fmla="*/ 0 h 2"/>
                    <a:gd name="T12" fmla="*/ 1 w 3"/>
                    <a:gd name="T13" fmla="*/ 0 h 2"/>
                    <a:gd name="T14" fmla="*/ 1 w 3"/>
                    <a:gd name="T15" fmla="*/ 0 h 2"/>
                    <a:gd name="T16" fmla="*/ 1 w 3"/>
                    <a:gd name="T17" fmla="*/ 0 h 2"/>
                    <a:gd name="T18" fmla="*/ 1 w 3"/>
                    <a:gd name="T19" fmla="*/ 1 h 2"/>
                    <a:gd name="T20" fmla="*/ 0 w 3"/>
                    <a:gd name="T21" fmla="*/ 2 h 2"/>
                    <a:gd name="T22" fmla="*/ 0 w 3"/>
                    <a:gd name="T23" fmla="*/ 2 h 2"/>
                    <a:gd name="T24" fmla="*/ 0 w 3"/>
                    <a:gd name="T25" fmla="*/ 2 h 2"/>
                    <a:gd name="T26" fmla="*/ 1 w 3"/>
                    <a:gd name="T27" fmla="*/ 1 h 2"/>
                    <a:gd name="T28" fmla="*/ 2 w 3"/>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2" y="1"/>
                      </a:moveTo>
                      <a:lnTo>
                        <a:pt x="3" y="0"/>
                      </a:lnTo>
                      <a:lnTo>
                        <a:pt x="3" y="0"/>
                      </a:lnTo>
                      <a:lnTo>
                        <a:pt x="2" y="0"/>
                      </a:lnTo>
                      <a:lnTo>
                        <a:pt x="1" y="0"/>
                      </a:lnTo>
                      <a:lnTo>
                        <a:pt x="1" y="0"/>
                      </a:lnTo>
                      <a:lnTo>
                        <a:pt x="1" y="0"/>
                      </a:lnTo>
                      <a:lnTo>
                        <a:pt x="1" y="0"/>
                      </a:lnTo>
                      <a:lnTo>
                        <a:pt x="1" y="0"/>
                      </a:lnTo>
                      <a:lnTo>
                        <a:pt x="1" y="1"/>
                      </a:lnTo>
                      <a:lnTo>
                        <a:pt x="0" y="2"/>
                      </a:lnTo>
                      <a:lnTo>
                        <a:pt x="0" y="2"/>
                      </a:lnTo>
                      <a:lnTo>
                        <a:pt x="0" y="2"/>
                      </a:lnTo>
                      <a:lnTo>
                        <a:pt x="1" y="1"/>
                      </a:ln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93" name="Freeform 319"/>
                <p:cNvSpPr>
                  <a:spLocks/>
                </p:cNvSpPr>
                <p:nvPr/>
              </p:nvSpPr>
              <p:spPr bwMode="auto">
                <a:xfrm>
                  <a:off x="374" y="1436"/>
                  <a:ext cx="1" cy="1"/>
                </a:xfrm>
                <a:custGeom>
                  <a:avLst/>
                  <a:gdLst>
                    <a:gd name="T0" fmla="*/ 1 w 1"/>
                    <a:gd name="T1" fmla="*/ 0 h 1"/>
                    <a:gd name="T2" fmla="*/ 0 w 1"/>
                    <a:gd name="T3" fmla="*/ 0 h 1"/>
                    <a:gd name="T4" fmla="*/ 0 w 1"/>
                    <a:gd name="T5" fmla="*/ 1 h 1"/>
                    <a:gd name="T6" fmla="*/ 0 w 1"/>
                    <a:gd name="T7" fmla="*/ 1 h 1"/>
                    <a:gd name="T8" fmla="*/ 0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lnTo>
                        <a:pt x="0" y="0"/>
                      </a:lnTo>
                      <a:lnTo>
                        <a:pt x="0" y="1"/>
                      </a:lnTo>
                      <a:lnTo>
                        <a:pt x="0" y="1"/>
                      </a:lnTo>
                      <a:lnTo>
                        <a:pt x="0" y="1"/>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94" name="Freeform 320"/>
                <p:cNvSpPr>
                  <a:spLocks/>
                </p:cNvSpPr>
                <p:nvPr/>
              </p:nvSpPr>
              <p:spPr bwMode="auto">
                <a:xfrm>
                  <a:off x="392" y="1430"/>
                  <a:ext cx="1" cy="0"/>
                </a:xfrm>
                <a:custGeom>
                  <a:avLst/>
                  <a:gdLst>
                    <a:gd name="T0" fmla="*/ 1 w 1"/>
                    <a:gd name="T1" fmla="*/ 0 w 1"/>
                    <a:gd name="T2" fmla="*/ 1 w 1"/>
                    <a:gd name="T3" fmla="*/ 1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0" y="0"/>
                      </a:lnTo>
                      <a:lnTo>
                        <a:pt x="1"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95" name="Freeform 321"/>
                <p:cNvSpPr>
                  <a:spLocks/>
                </p:cNvSpPr>
                <p:nvPr/>
              </p:nvSpPr>
              <p:spPr bwMode="auto">
                <a:xfrm>
                  <a:off x="394" y="1430"/>
                  <a:ext cx="1" cy="1"/>
                </a:xfrm>
                <a:custGeom>
                  <a:avLst/>
                  <a:gdLst>
                    <a:gd name="T0" fmla="*/ 0 w 1"/>
                    <a:gd name="T1" fmla="*/ 1 h 1"/>
                    <a:gd name="T2" fmla="*/ 1 w 1"/>
                    <a:gd name="T3" fmla="*/ 1 h 1"/>
                    <a:gd name="T4" fmla="*/ 1 w 1"/>
                    <a:gd name="T5" fmla="*/ 0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1" y="1"/>
                      </a:lnTo>
                      <a:lnTo>
                        <a:pt x="1" y="0"/>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96" name="Freeform 322"/>
                <p:cNvSpPr>
                  <a:spLocks/>
                </p:cNvSpPr>
                <p:nvPr/>
              </p:nvSpPr>
              <p:spPr bwMode="auto">
                <a:xfrm>
                  <a:off x="376" y="1412"/>
                  <a:ext cx="4" cy="2"/>
                </a:xfrm>
                <a:custGeom>
                  <a:avLst/>
                  <a:gdLst>
                    <a:gd name="T0" fmla="*/ 6 w 7"/>
                    <a:gd name="T1" fmla="*/ 0 h 4"/>
                    <a:gd name="T2" fmla="*/ 4 w 7"/>
                    <a:gd name="T3" fmla="*/ 0 h 4"/>
                    <a:gd name="T4" fmla="*/ 3 w 7"/>
                    <a:gd name="T5" fmla="*/ 0 h 4"/>
                    <a:gd name="T6" fmla="*/ 2 w 7"/>
                    <a:gd name="T7" fmla="*/ 1 h 4"/>
                    <a:gd name="T8" fmla="*/ 1 w 7"/>
                    <a:gd name="T9" fmla="*/ 1 h 4"/>
                    <a:gd name="T10" fmla="*/ 0 w 7"/>
                    <a:gd name="T11" fmla="*/ 1 h 4"/>
                    <a:gd name="T12" fmla="*/ 0 w 7"/>
                    <a:gd name="T13" fmla="*/ 1 h 4"/>
                    <a:gd name="T14" fmla="*/ 3 w 7"/>
                    <a:gd name="T15" fmla="*/ 3 h 4"/>
                    <a:gd name="T16" fmla="*/ 5 w 7"/>
                    <a:gd name="T17" fmla="*/ 3 h 4"/>
                    <a:gd name="T18" fmla="*/ 6 w 7"/>
                    <a:gd name="T19" fmla="*/ 2 h 4"/>
                    <a:gd name="T20" fmla="*/ 7 w 7"/>
                    <a:gd name="T21" fmla="*/ 1 h 4"/>
                    <a:gd name="T22" fmla="*/ 6 w 7"/>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4">
                      <a:moveTo>
                        <a:pt x="6" y="0"/>
                      </a:moveTo>
                      <a:cubicBezTo>
                        <a:pt x="4" y="0"/>
                        <a:pt x="4" y="0"/>
                        <a:pt x="4" y="0"/>
                      </a:cubicBezTo>
                      <a:cubicBezTo>
                        <a:pt x="3" y="0"/>
                        <a:pt x="3" y="0"/>
                        <a:pt x="3" y="0"/>
                      </a:cubicBezTo>
                      <a:cubicBezTo>
                        <a:pt x="2" y="1"/>
                        <a:pt x="2" y="1"/>
                        <a:pt x="2" y="1"/>
                      </a:cubicBezTo>
                      <a:cubicBezTo>
                        <a:pt x="1" y="1"/>
                        <a:pt x="1" y="1"/>
                        <a:pt x="1" y="1"/>
                      </a:cubicBezTo>
                      <a:cubicBezTo>
                        <a:pt x="0" y="1"/>
                        <a:pt x="0" y="1"/>
                        <a:pt x="0" y="1"/>
                      </a:cubicBezTo>
                      <a:cubicBezTo>
                        <a:pt x="0" y="1"/>
                        <a:pt x="0" y="1"/>
                        <a:pt x="0" y="1"/>
                      </a:cubicBezTo>
                      <a:cubicBezTo>
                        <a:pt x="3" y="3"/>
                        <a:pt x="3" y="3"/>
                        <a:pt x="3" y="3"/>
                      </a:cubicBezTo>
                      <a:cubicBezTo>
                        <a:pt x="3" y="3"/>
                        <a:pt x="5" y="4"/>
                        <a:pt x="5" y="3"/>
                      </a:cubicBezTo>
                      <a:cubicBezTo>
                        <a:pt x="6" y="3"/>
                        <a:pt x="6" y="2"/>
                        <a:pt x="6" y="2"/>
                      </a:cubicBezTo>
                      <a:cubicBezTo>
                        <a:pt x="6" y="1"/>
                        <a:pt x="7" y="1"/>
                        <a:pt x="7" y="1"/>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97" name="Freeform 323"/>
                <p:cNvSpPr>
                  <a:spLocks/>
                </p:cNvSpPr>
                <p:nvPr/>
              </p:nvSpPr>
              <p:spPr bwMode="auto">
                <a:xfrm>
                  <a:off x="388" y="1385"/>
                  <a:ext cx="2" cy="1"/>
                </a:xfrm>
                <a:custGeom>
                  <a:avLst/>
                  <a:gdLst>
                    <a:gd name="T0" fmla="*/ 2 w 3"/>
                    <a:gd name="T1" fmla="*/ 1 h 2"/>
                    <a:gd name="T2" fmla="*/ 1 w 3"/>
                    <a:gd name="T3" fmla="*/ 0 h 2"/>
                    <a:gd name="T4" fmla="*/ 0 w 3"/>
                    <a:gd name="T5" fmla="*/ 0 h 2"/>
                    <a:gd name="T6" fmla="*/ 0 w 3"/>
                    <a:gd name="T7" fmla="*/ 1 h 2"/>
                    <a:gd name="T8" fmla="*/ 0 w 3"/>
                    <a:gd name="T9" fmla="*/ 2 h 2"/>
                    <a:gd name="T10" fmla="*/ 1 w 3"/>
                    <a:gd name="T11" fmla="*/ 2 h 2"/>
                    <a:gd name="T12" fmla="*/ 2 w 3"/>
                    <a:gd name="T13" fmla="*/ 2 h 2"/>
                    <a:gd name="T14" fmla="*/ 2 w 3"/>
                    <a:gd name="T15" fmla="*/ 1 h 2"/>
                    <a:gd name="T16" fmla="*/ 2 w 3"/>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1"/>
                      </a:moveTo>
                      <a:cubicBezTo>
                        <a:pt x="1" y="0"/>
                        <a:pt x="1" y="0"/>
                        <a:pt x="1" y="0"/>
                      </a:cubicBezTo>
                      <a:cubicBezTo>
                        <a:pt x="0" y="0"/>
                        <a:pt x="0" y="0"/>
                        <a:pt x="0" y="0"/>
                      </a:cubicBezTo>
                      <a:cubicBezTo>
                        <a:pt x="0" y="1"/>
                        <a:pt x="0" y="1"/>
                        <a:pt x="0" y="1"/>
                      </a:cubicBezTo>
                      <a:cubicBezTo>
                        <a:pt x="0" y="2"/>
                        <a:pt x="0" y="2"/>
                        <a:pt x="0" y="2"/>
                      </a:cubicBezTo>
                      <a:cubicBezTo>
                        <a:pt x="1" y="2"/>
                        <a:pt x="1" y="2"/>
                        <a:pt x="1" y="2"/>
                      </a:cubicBezTo>
                      <a:cubicBezTo>
                        <a:pt x="2" y="2"/>
                        <a:pt x="2" y="2"/>
                        <a:pt x="2" y="2"/>
                      </a:cubicBezTo>
                      <a:cubicBezTo>
                        <a:pt x="2" y="2"/>
                        <a:pt x="3" y="2"/>
                        <a:pt x="2" y="1"/>
                      </a:cubicBezTo>
                      <a:cubicBezTo>
                        <a:pt x="2" y="1"/>
                        <a:pt x="2"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98" name="Freeform 324"/>
                <p:cNvSpPr>
                  <a:spLocks/>
                </p:cNvSpPr>
                <p:nvPr/>
              </p:nvSpPr>
              <p:spPr bwMode="auto">
                <a:xfrm>
                  <a:off x="389" y="1387"/>
                  <a:ext cx="1" cy="1"/>
                </a:xfrm>
                <a:custGeom>
                  <a:avLst/>
                  <a:gdLst>
                    <a:gd name="T0" fmla="*/ 1 w 1"/>
                    <a:gd name="T1" fmla="*/ 1 h 1"/>
                    <a:gd name="T2" fmla="*/ 1 w 1"/>
                    <a:gd name="T3" fmla="*/ 1 h 1"/>
                    <a:gd name="T4" fmla="*/ 1 w 1"/>
                    <a:gd name="T5" fmla="*/ 0 h 1"/>
                    <a:gd name="T6" fmla="*/ 0 w 1"/>
                    <a:gd name="T7" fmla="*/ 0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1"/>
                      </a:lnTo>
                      <a:lnTo>
                        <a:pt x="1" y="0"/>
                      </a:lnTo>
                      <a:lnTo>
                        <a:pt x="0" y="0"/>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299" name="Freeform 325"/>
                <p:cNvSpPr>
                  <a:spLocks/>
                </p:cNvSpPr>
                <p:nvPr/>
              </p:nvSpPr>
              <p:spPr bwMode="auto">
                <a:xfrm>
                  <a:off x="591" y="14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00" name="Freeform 326"/>
                <p:cNvSpPr>
                  <a:spLocks/>
                </p:cNvSpPr>
                <p:nvPr/>
              </p:nvSpPr>
              <p:spPr bwMode="auto">
                <a:xfrm>
                  <a:off x="635" y="1458"/>
                  <a:ext cx="5" cy="3"/>
                </a:xfrm>
                <a:custGeom>
                  <a:avLst/>
                  <a:gdLst>
                    <a:gd name="T0" fmla="*/ 5 w 5"/>
                    <a:gd name="T1" fmla="*/ 3 h 3"/>
                    <a:gd name="T2" fmla="*/ 5 w 5"/>
                    <a:gd name="T3" fmla="*/ 2 h 3"/>
                    <a:gd name="T4" fmla="*/ 5 w 5"/>
                    <a:gd name="T5" fmla="*/ 2 h 3"/>
                    <a:gd name="T6" fmla="*/ 5 w 5"/>
                    <a:gd name="T7" fmla="*/ 2 h 3"/>
                    <a:gd name="T8" fmla="*/ 5 w 5"/>
                    <a:gd name="T9" fmla="*/ 2 h 3"/>
                    <a:gd name="T10" fmla="*/ 5 w 5"/>
                    <a:gd name="T11" fmla="*/ 1 h 3"/>
                    <a:gd name="T12" fmla="*/ 5 w 5"/>
                    <a:gd name="T13" fmla="*/ 1 h 3"/>
                    <a:gd name="T14" fmla="*/ 4 w 5"/>
                    <a:gd name="T15" fmla="*/ 1 h 3"/>
                    <a:gd name="T16" fmla="*/ 4 w 5"/>
                    <a:gd name="T17" fmla="*/ 1 h 3"/>
                    <a:gd name="T18" fmla="*/ 3 w 5"/>
                    <a:gd name="T19" fmla="*/ 1 h 3"/>
                    <a:gd name="T20" fmla="*/ 2 w 5"/>
                    <a:gd name="T21" fmla="*/ 1 h 3"/>
                    <a:gd name="T22" fmla="*/ 2 w 5"/>
                    <a:gd name="T23" fmla="*/ 1 h 3"/>
                    <a:gd name="T24" fmla="*/ 1 w 5"/>
                    <a:gd name="T25" fmla="*/ 1 h 3"/>
                    <a:gd name="T26" fmla="*/ 1 w 5"/>
                    <a:gd name="T27" fmla="*/ 1 h 3"/>
                    <a:gd name="T28" fmla="*/ 1 w 5"/>
                    <a:gd name="T29" fmla="*/ 1 h 3"/>
                    <a:gd name="T30" fmla="*/ 1 w 5"/>
                    <a:gd name="T31" fmla="*/ 0 h 3"/>
                    <a:gd name="T32" fmla="*/ 1 w 5"/>
                    <a:gd name="T33" fmla="*/ 0 h 3"/>
                    <a:gd name="T34" fmla="*/ 0 w 5"/>
                    <a:gd name="T35" fmla="*/ 0 h 3"/>
                    <a:gd name="T36" fmla="*/ 0 w 5"/>
                    <a:gd name="T37" fmla="*/ 0 h 3"/>
                    <a:gd name="T38" fmla="*/ 0 w 5"/>
                    <a:gd name="T39" fmla="*/ 0 h 3"/>
                    <a:gd name="T40" fmla="*/ 0 w 5"/>
                    <a:gd name="T41" fmla="*/ 1 h 3"/>
                    <a:gd name="T42" fmla="*/ 1 w 5"/>
                    <a:gd name="T43" fmla="*/ 1 h 3"/>
                    <a:gd name="T44" fmla="*/ 1 w 5"/>
                    <a:gd name="T45" fmla="*/ 2 h 3"/>
                    <a:gd name="T46" fmla="*/ 2 w 5"/>
                    <a:gd name="T47" fmla="*/ 2 h 3"/>
                    <a:gd name="T48" fmla="*/ 2 w 5"/>
                    <a:gd name="T49" fmla="*/ 2 h 3"/>
                    <a:gd name="T50" fmla="*/ 2 w 5"/>
                    <a:gd name="T51" fmla="*/ 2 h 3"/>
                    <a:gd name="T52" fmla="*/ 3 w 5"/>
                    <a:gd name="T53" fmla="*/ 2 h 3"/>
                    <a:gd name="T54" fmla="*/ 4 w 5"/>
                    <a:gd name="T55" fmla="*/ 2 h 3"/>
                    <a:gd name="T56" fmla="*/ 4 w 5"/>
                    <a:gd name="T57" fmla="*/ 2 h 3"/>
                    <a:gd name="T58" fmla="*/ 4 w 5"/>
                    <a:gd name="T59" fmla="*/ 3 h 3"/>
                    <a:gd name="T60" fmla="*/ 5 w 5"/>
                    <a:gd name="T6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 h="3">
                      <a:moveTo>
                        <a:pt x="5" y="3"/>
                      </a:moveTo>
                      <a:lnTo>
                        <a:pt x="5" y="2"/>
                      </a:lnTo>
                      <a:lnTo>
                        <a:pt x="5" y="2"/>
                      </a:lnTo>
                      <a:lnTo>
                        <a:pt x="5" y="2"/>
                      </a:lnTo>
                      <a:lnTo>
                        <a:pt x="5" y="2"/>
                      </a:lnTo>
                      <a:lnTo>
                        <a:pt x="5" y="1"/>
                      </a:lnTo>
                      <a:lnTo>
                        <a:pt x="5" y="1"/>
                      </a:lnTo>
                      <a:lnTo>
                        <a:pt x="4" y="1"/>
                      </a:lnTo>
                      <a:lnTo>
                        <a:pt x="4" y="1"/>
                      </a:lnTo>
                      <a:lnTo>
                        <a:pt x="3" y="1"/>
                      </a:lnTo>
                      <a:lnTo>
                        <a:pt x="2" y="1"/>
                      </a:lnTo>
                      <a:lnTo>
                        <a:pt x="2" y="1"/>
                      </a:lnTo>
                      <a:lnTo>
                        <a:pt x="1" y="1"/>
                      </a:lnTo>
                      <a:lnTo>
                        <a:pt x="1" y="1"/>
                      </a:lnTo>
                      <a:lnTo>
                        <a:pt x="1" y="1"/>
                      </a:lnTo>
                      <a:lnTo>
                        <a:pt x="1" y="0"/>
                      </a:lnTo>
                      <a:lnTo>
                        <a:pt x="1" y="0"/>
                      </a:lnTo>
                      <a:lnTo>
                        <a:pt x="0" y="0"/>
                      </a:lnTo>
                      <a:lnTo>
                        <a:pt x="0" y="0"/>
                      </a:lnTo>
                      <a:lnTo>
                        <a:pt x="0" y="0"/>
                      </a:lnTo>
                      <a:lnTo>
                        <a:pt x="0" y="1"/>
                      </a:lnTo>
                      <a:lnTo>
                        <a:pt x="1" y="1"/>
                      </a:lnTo>
                      <a:lnTo>
                        <a:pt x="1" y="2"/>
                      </a:lnTo>
                      <a:lnTo>
                        <a:pt x="2" y="2"/>
                      </a:lnTo>
                      <a:lnTo>
                        <a:pt x="2" y="2"/>
                      </a:lnTo>
                      <a:lnTo>
                        <a:pt x="2" y="2"/>
                      </a:lnTo>
                      <a:lnTo>
                        <a:pt x="3" y="2"/>
                      </a:lnTo>
                      <a:lnTo>
                        <a:pt x="4" y="2"/>
                      </a:lnTo>
                      <a:lnTo>
                        <a:pt x="4" y="2"/>
                      </a:lnTo>
                      <a:lnTo>
                        <a:pt x="4" y="3"/>
                      </a:lnTo>
                      <a:lnTo>
                        <a:pt x="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01" name="Freeform 327"/>
                <p:cNvSpPr>
                  <a:spLocks/>
                </p:cNvSpPr>
                <p:nvPr/>
              </p:nvSpPr>
              <p:spPr bwMode="auto">
                <a:xfrm>
                  <a:off x="635" y="1448"/>
                  <a:ext cx="6" cy="3"/>
                </a:xfrm>
                <a:custGeom>
                  <a:avLst/>
                  <a:gdLst>
                    <a:gd name="T0" fmla="*/ 6 w 6"/>
                    <a:gd name="T1" fmla="*/ 3 h 3"/>
                    <a:gd name="T2" fmla="*/ 5 w 6"/>
                    <a:gd name="T3" fmla="*/ 2 h 3"/>
                    <a:gd name="T4" fmla="*/ 5 w 6"/>
                    <a:gd name="T5" fmla="*/ 2 h 3"/>
                    <a:gd name="T6" fmla="*/ 4 w 6"/>
                    <a:gd name="T7" fmla="*/ 1 h 3"/>
                    <a:gd name="T8" fmla="*/ 2 w 6"/>
                    <a:gd name="T9" fmla="*/ 0 h 3"/>
                    <a:gd name="T10" fmla="*/ 1 w 6"/>
                    <a:gd name="T11" fmla="*/ 0 h 3"/>
                    <a:gd name="T12" fmla="*/ 0 w 6"/>
                    <a:gd name="T13" fmla="*/ 0 h 3"/>
                    <a:gd name="T14" fmla="*/ 0 w 6"/>
                    <a:gd name="T15" fmla="*/ 0 h 3"/>
                    <a:gd name="T16" fmla="*/ 0 w 6"/>
                    <a:gd name="T17" fmla="*/ 1 h 3"/>
                    <a:gd name="T18" fmla="*/ 1 w 6"/>
                    <a:gd name="T19" fmla="*/ 1 h 3"/>
                    <a:gd name="T20" fmla="*/ 1 w 6"/>
                    <a:gd name="T21" fmla="*/ 2 h 3"/>
                    <a:gd name="T22" fmla="*/ 2 w 6"/>
                    <a:gd name="T23" fmla="*/ 2 h 3"/>
                    <a:gd name="T24" fmla="*/ 2 w 6"/>
                    <a:gd name="T25" fmla="*/ 2 h 3"/>
                    <a:gd name="T26" fmla="*/ 3 w 6"/>
                    <a:gd name="T27" fmla="*/ 2 h 3"/>
                    <a:gd name="T28" fmla="*/ 4 w 6"/>
                    <a:gd name="T29" fmla="*/ 3 h 3"/>
                    <a:gd name="T30" fmla="*/ 5 w 6"/>
                    <a:gd name="T31" fmla="*/ 3 h 3"/>
                    <a:gd name="T32" fmla="*/ 6 w 6"/>
                    <a:gd name="T33" fmla="*/ 3 h 3"/>
                    <a:gd name="T34" fmla="*/ 6 w 6"/>
                    <a:gd name="T3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3">
                      <a:moveTo>
                        <a:pt x="6" y="3"/>
                      </a:moveTo>
                      <a:lnTo>
                        <a:pt x="5" y="2"/>
                      </a:lnTo>
                      <a:lnTo>
                        <a:pt x="5" y="2"/>
                      </a:lnTo>
                      <a:lnTo>
                        <a:pt x="4" y="1"/>
                      </a:lnTo>
                      <a:lnTo>
                        <a:pt x="2" y="0"/>
                      </a:lnTo>
                      <a:lnTo>
                        <a:pt x="1" y="0"/>
                      </a:lnTo>
                      <a:lnTo>
                        <a:pt x="0" y="0"/>
                      </a:lnTo>
                      <a:lnTo>
                        <a:pt x="0" y="0"/>
                      </a:lnTo>
                      <a:lnTo>
                        <a:pt x="0" y="1"/>
                      </a:lnTo>
                      <a:lnTo>
                        <a:pt x="1" y="1"/>
                      </a:lnTo>
                      <a:lnTo>
                        <a:pt x="1" y="2"/>
                      </a:lnTo>
                      <a:lnTo>
                        <a:pt x="2" y="2"/>
                      </a:lnTo>
                      <a:lnTo>
                        <a:pt x="2" y="2"/>
                      </a:lnTo>
                      <a:lnTo>
                        <a:pt x="3" y="2"/>
                      </a:lnTo>
                      <a:lnTo>
                        <a:pt x="4" y="3"/>
                      </a:lnTo>
                      <a:lnTo>
                        <a:pt x="5" y="3"/>
                      </a:lnTo>
                      <a:lnTo>
                        <a:pt x="6" y="3"/>
                      </a:lnTo>
                      <a:lnTo>
                        <a:pt x="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02" name="Freeform 328"/>
                <p:cNvSpPr>
                  <a:spLocks/>
                </p:cNvSpPr>
                <p:nvPr/>
              </p:nvSpPr>
              <p:spPr bwMode="auto">
                <a:xfrm>
                  <a:off x="661" y="1451"/>
                  <a:ext cx="0" cy="0"/>
                </a:xfrm>
                <a:custGeom>
                  <a:avLst/>
                  <a:gdLst/>
                  <a:ahLst/>
                  <a:cxnLst>
                    <a:cxn ang="0">
                      <a:pos x="0" y="0"/>
                    </a:cxn>
                    <a:cxn ang="0">
                      <a:pos x="0" y="0"/>
                    </a:cxn>
                  </a:cxnLst>
                  <a:rect l="0" t="0" r="r" b="b"/>
                  <a:pathLst>
                    <a:path>
                      <a:moveTo>
                        <a:pt x="0" y="0"/>
                      </a:moveTo>
                      <a:cubicBezTo>
                        <a:pt x="0" y="0"/>
                        <a:pt x="0" y="0"/>
                        <a:pt x="0" y="0"/>
                      </a:cubicBezTo>
                    </a:path>
                  </a:pathLst>
                </a:custGeom>
                <a:grpFill/>
                <a:ln w="0" cap="rnd">
                  <a:solidFill>
                    <a:srgbClr val="00ADD9"/>
                  </a:solidFill>
                  <a:prstDash val="solid"/>
                  <a:round/>
                  <a:headEnd/>
                  <a:tailEnd/>
                </a:ln>
                <a:extLst/>
              </p:spPr>
              <p:txBody>
                <a:bodyPr vert="horz" wrap="square" lIns="76180" tIns="38090" rIns="76180" bIns="38090" numCol="1" anchor="t" anchorCtr="0" compatLnSpc="1">
                  <a:prstTxWarp prst="textNoShape">
                    <a:avLst/>
                  </a:prstTxWarp>
                </a:bodyPr>
                <a:lstStyle/>
                <a:p>
                  <a:endParaRPr lang="en-US" sz="1500"/>
                </a:p>
              </p:txBody>
            </p:sp>
            <p:sp>
              <p:nvSpPr>
                <p:cNvPr id="303" name="Freeform 329"/>
                <p:cNvSpPr>
                  <a:spLocks/>
                </p:cNvSpPr>
                <p:nvPr/>
              </p:nvSpPr>
              <p:spPr bwMode="auto">
                <a:xfrm>
                  <a:off x="648" y="1443"/>
                  <a:ext cx="17" cy="15"/>
                </a:xfrm>
                <a:custGeom>
                  <a:avLst/>
                  <a:gdLst>
                    <a:gd name="T0" fmla="*/ 16 w 29"/>
                    <a:gd name="T1" fmla="*/ 0 h 27"/>
                    <a:gd name="T2" fmla="*/ 14 w 29"/>
                    <a:gd name="T3" fmla="*/ 0 h 27"/>
                    <a:gd name="T4" fmla="*/ 10 w 29"/>
                    <a:gd name="T5" fmla="*/ 3 h 27"/>
                    <a:gd name="T6" fmla="*/ 8 w 29"/>
                    <a:gd name="T7" fmla="*/ 7 h 27"/>
                    <a:gd name="T8" fmla="*/ 6 w 29"/>
                    <a:gd name="T9" fmla="*/ 10 h 27"/>
                    <a:gd name="T10" fmla="*/ 5 w 29"/>
                    <a:gd name="T11" fmla="*/ 12 h 27"/>
                    <a:gd name="T12" fmla="*/ 6 w 29"/>
                    <a:gd name="T13" fmla="*/ 15 h 27"/>
                    <a:gd name="T14" fmla="*/ 3 w 29"/>
                    <a:gd name="T15" fmla="*/ 16 h 27"/>
                    <a:gd name="T16" fmla="*/ 0 w 29"/>
                    <a:gd name="T17" fmla="*/ 21 h 27"/>
                    <a:gd name="T18" fmla="*/ 2 w 29"/>
                    <a:gd name="T19" fmla="*/ 22 h 27"/>
                    <a:gd name="T20" fmla="*/ 6 w 29"/>
                    <a:gd name="T21" fmla="*/ 22 h 27"/>
                    <a:gd name="T22" fmla="*/ 10 w 29"/>
                    <a:gd name="T23" fmla="*/ 22 h 27"/>
                    <a:gd name="T24" fmla="*/ 14 w 29"/>
                    <a:gd name="T25" fmla="*/ 22 h 27"/>
                    <a:gd name="T26" fmla="*/ 15 w 29"/>
                    <a:gd name="T27" fmla="*/ 22 h 27"/>
                    <a:gd name="T28" fmla="*/ 16 w 29"/>
                    <a:gd name="T29" fmla="*/ 23 h 27"/>
                    <a:gd name="T30" fmla="*/ 19 w 29"/>
                    <a:gd name="T31" fmla="*/ 21 h 27"/>
                    <a:gd name="T32" fmla="*/ 18 w 29"/>
                    <a:gd name="T33" fmla="*/ 22 h 27"/>
                    <a:gd name="T34" fmla="*/ 16 w 29"/>
                    <a:gd name="T35" fmla="*/ 24 h 27"/>
                    <a:gd name="T36" fmla="*/ 14 w 29"/>
                    <a:gd name="T37" fmla="*/ 26 h 27"/>
                    <a:gd name="T38" fmla="*/ 18 w 29"/>
                    <a:gd name="T39" fmla="*/ 25 h 27"/>
                    <a:gd name="T40" fmla="*/ 18 w 29"/>
                    <a:gd name="T41" fmla="*/ 24 h 27"/>
                    <a:gd name="T42" fmla="*/ 20 w 29"/>
                    <a:gd name="T43" fmla="*/ 23 h 27"/>
                    <a:gd name="T44" fmla="*/ 23 w 29"/>
                    <a:gd name="T45" fmla="*/ 21 h 27"/>
                    <a:gd name="T46" fmla="*/ 23 w 29"/>
                    <a:gd name="T47" fmla="*/ 24 h 27"/>
                    <a:gd name="T48" fmla="*/ 23 w 29"/>
                    <a:gd name="T49" fmla="*/ 26 h 27"/>
                    <a:gd name="T50" fmla="*/ 24 w 29"/>
                    <a:gd name="T51" fmla="*/ 26 h 27"/>
                    <a:gd name="T52" fmla="*/ 26 w 29"/>
                    <a:gd name="T53" fmla="*/ 27 h 27"/>
                    <a:gd name="T54" fmla="*/ 28 w 29"/>
                    <a:gd name="T55" fmla="*/ 24 h 27"/>
                    <a:gd name="T56" fmla="*/ 27 w 29"/>
                    <a:gd name="T57" fmla="*/ 22 h 27"/>
                    <a:gd name="T58" fmla="*/ 26 w 29"/>
                    <a:gd name="T59" fmla="*/ 22 h 27"/>
                    <a:gd name="T60" fmla="*/ 27 w 29"/>
                    <a:gd name="T61" fmla="*/ 19 h 27"/>
                    <a:gd name="T62" fmla="*/ 24 w 29"/>
                    <a:gd name="T63" fmla="*/ 22 h 27"/>
                    <a:gd name="T64" fmla="*/ 24 w 29"/>
                    <a:gd name="T65" fmla="*/ 21 h 27"/>
                    <a:gd name="T66" fmla="*/ 24 w 29"/>
                    <a:gd name="T67" fmla="*/ 19 h 27"/>
                    <a:gd name="T68" fmla="*/ 27 w 29"/>
                    <a:gd name="T69" fmla="*/ 17 h 27"/>
                    <a:gd name="T70" fmla="*/ 25 w 29"/>
                    <a:gd name="T71" fmla="*/ 18 h 27"/>
                    <a:gd name="T72" fmla="*/ 23 w 29"/>
                    <a:gd name="T73" fmla="*/ 17 h 27"/>
                    <a:gd name="T74" fmla="*/ 22 w 29"/>
                    <a:gd name="T75" fmla="*/ 16 h 27"/>
                    <a:gd name="T76" fmla="*/ 24 w 29"/>
                    <a:gd name="T77" fmla="*/ 15 h 27"/>
                    <a:gd name="T78" fmla="*/ 24 w 29"/>
                    <a:gd name="T79" fmla="*/ 13 h 27"/>
                    <a:gd name="T80" fmla="*/ 21 w 29"/>
                    <a:gd name="T81" fmla="*/ 13 h 27"/>
                    <a:gd name="T82" fmla="*/ 18 w 29"/>
                    <a:gd name="T83" fmla="*/ 14 h 27"/>
                    <a:gd name="T84" fmla="*/ 17 w 29"/>
                    <a:gd name="T85" fmla="*/ 12 h 27"/>
                    <a:gd name="T86" fmla="*/ 15 w 29"/>
                    <a:gd name="T87" fmla="*/ 12 h 27"/>
                    <a:gd name="T88" fmla="*/ 14 w 29"/>
                    <a:gd name="T89" fmla="*/ 10 h 27"/>
                    <a:gd name="T90" fmla="*/ 16 w 29"/>
                    <a:gd name="T91" fmla="*/ 10 h 27"/>
                    <a:gd name="T92" fmla="*/ 13 w 29"/>
                    <a:gd name="T93" fmla="*/ 9 h 27"/>
                    <a:gd name="T94" fmla="*/ 11 w 29"/>
                    <a:gd name="T95" fmla="*/ 10 h 27"/>
                    <a:gd name="T96" fmla="*/ 12 w 29"/>
                    <a:gd name="T97" fmla="*/ 8 h 27"/>
                    <a:gd name="T98" fmla="*/ 14 w 29"/>
                    <a:gd name="T99" fmla="*/ 5 h 27"/>
                    <a:gd name="T100" fmla="*/ 14 w 29"/>
                    <a:gd name="T101" fmla="*/ 2 h 27"/>
                    <a:gd name="T102" fmla="*/ 16 w 29"/>
                    <a:gd name="T103"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 h="27">
                      <a:moveTo>
                        <a:pt x="16" y="2"/>
                      </a:moveTo>
                      <a:cubicBezTo>
                        <a:pt x="16" y="1"/>
                        <a:pt x="16" y="1"/>
                        <a:pt x="16" y="1"/>
                      </a:cubicBezTo>
                      <a:cubicBezTo>
                        <a:pt x="16" y="0"/>
                        <a:pt x="16" y="0"/>
                        <a:pt x="16" y="0"/>
                      </a:cubicBezTo>
                      <a:cubicBezTo>
                        <a:pt x="15" y="1"/>
                        <a:pt x="15" y="1"/>
                        <a:pt x="15" y="1"/>
                      </a:cubicBezTo>
                      <a:cubicBezTo>
                        <a:pt x="15" y="0"/>
                        <a:pt x="15" y="0"/>
                        <a:pt x="15" y="0"/>
                      </a:cubicBezTo>
                      <a:cubicBezTo>
                        <a:pt x="14" y="0"/>
                        <a:pt x="14" y="0"/>
                        <a:pt x="14" y="0"/>
                      </a:cubicBezTo>
                      <a:cubicBezTo>
                        <a:pt x="13" y="1"/>
                        <a:pt x="13" y="1"/>
                        <a:pt x="13" y="1"/>
                      </a:cubicBezTo>
                      <a:cubicBezTo>
                        <a:pt x="11" y="2"/>
                        <a:pt x="11" y="2"/>
                        <a:pt x="11" y="2"/>
                      </a:cubicBezTo>
                      <a:cubicBezTo>
                        <a:pt x="10" y="3"/>
                        <a:pt x="10" y="3"/>
                        <a:pt x="10" y="3"/>
                      </a:cubicBezTo>
                      <a:cubicBezTo>
                        <a:pt x="10" y="4"/>
                        <a:pt x="10" y="4"/>
                        <a:pt x="10" y="4"/>
                      </a:cubicBezTo>
                      <a:cubicBezTo>
                        <a:pt x="9" y="6"/>
                        <a:pt x="9" y="6"/>
                        <a:pt x="9" y="6"/>
                      </a:cubicBezTo>
                      <a:cubicBezTo>
                        <a:pt x="8" y="7"/>
                        <a:pt x="8" y="7"/>
                        <a:pt x="8" y="7"/>
                      </a:cubicBezTo>
                      <a:cubicBezTo>
                        <a:pt x="7" y="8"/>
                        <a:pt x="7" y="8"/>
                        <a:pt x="7" y="8"/>
                      </a:cubicBezTo>
                      <a:cubicBezTo>
                        <a:pt x="7" y="9"/>
                        <a:pt x="7" y="9"/>
                        <a:pt x="7" y="9"/>
                      </a:cubicBezTo>
                      <a:cubicBezTo>
                        <a:pt x="6" y="10"/>
                        <a:pt x="6" y="10"/>
                        <a:pt x="6" y="10"/>
                      </a:cubicBezTo>
                      <a:cubicBezTo>
                        <a:pt x="7" y="12"/>
                        <a:pt x="7" y="12"/>
                        <a:pt x="7" y="12"/>
                      </a:cubicBezTo>
                      <a:cubicBezTo>
                        <a:pt x="6" y="11"/>
                        <a:pt x="6" y="11"/>
                        <a:pt x="6" y="11"/>
                      </a:cubicBezTo>
                      <a:cubicBezTo>
                        <a:pt x="5" y="12"/>
                        <a:pt x="5" y="12"/>
                        <a:pt x="5" y="12"/>
                      </a:cubicBezTo>
                      <a:cubicBezTo>
                        <a:pt x="5" y="13"/>
                        <a:pt x="5" y="13"/>
                        <a:pt x="5" y="13"/>
                      </a:cubicBezTo>
                      <a:cubicBezTo>
                        <a:pt x="6" y="14"/>
                        <a:pt x="6" y="14"/>
                        <a:pt x="6" y="14"/>
                      </a:cubicBezTo>
                      <a:cubicBezTo>
                        <a:pt x="6" y="15"/>
                        <a:pt x="6" y="15"/>
                        <a:pt x="6" y="15"/>
                      </a:cubicBezTo>
                      <a:cubicBezTo>
                        <a:pt x="5" y="14"/>
                        <a:pt x="5" y="14"/>
                        <a:pt x="5" y="14"/>
                      </a:cubicBezTo>
                      <a:cubicBezTo>
                        <a:pt x="4" y="15"/>
                        <a:pt x="4" y="15"/>
                        <a:pt x="4" y="15"/>
                      </a:cubicBezTo>
                      <a:cubicBezTo>
                        <a:pt x="3" y="16"/>
                        <a:pt x="3" y="16"/>
                        <a:pt x="3" y="16"/>
                      </a:cubicBezTo>
                      <a:cubicBezTo>
                        <a:pt x="3" y="17"/>
                        <a:pt x="3" y="17"/>
                        <a:pt x="3" y="17"/>
                      </a:cubicBezTo>
                      <a:cubicBezTo>
                        <a:pt x="4" y="17"/>
                        <a:pt x="4" y="17"/>
                        <a:pt x="4" y="17"/>
                      </a:cubicBezTo>
                      <a:cubicBezTo>
                        <a:pt x="0" y="21"/>
                        <a:pt x="0" y="21"/>
                        <a:pt x="0" y="21"/>
                      </a:cubicBezTo>
                      <a:cubicBezTo>
                        <a:pt x="1" y="22"/>
                        <a:pt x="1" y="22"/>
                        <a:pt x="1" y="22"/>
                      </a:cubicBezTo>
                      <a:cubicBezTo>
                        <a:pt x="1" y="23"/>
                        <a:pt x="1" y="23"/>
                        <a:pt x="1" y="23"/>
                      </a:cubicBezTo>
                      <a:cubicBezTo>
                        <a:pt x="2" y="22"/>
                        <a:pt x="2" y="22"/>
                        <a:pt x="2" y="22"/>
                      </a:cubicBezTo>
                      <a:cubicBezTo>
                        <a:pt x="3" y="22"/>
                        <a:pt x="3" y="22"/>
                        <a:pt x="3" y="22"/>
                      </a:cubicBezTo>
                      <a:cubicBezTo>
                        <a:pt x="5" y="22"/>
                        <a:pt x="5" y="22"/>
                        <a:pt x="5" y="22"/>
                      </a:cubicBezTo>
                      <a:cubicBezTo>
                        <a:pt x="6" y="22"/>
                        <a:pt x="6" y="22"/>
                        <a:pt x="6" y="22"/>
                      </a:cubicBezTo>
                      <a:cubicBezTo>
                        <a:pt x="7" y="22"/>
                        <a:pt x="7" y="22"/>
                        <a:pt x="7" y="22"/>
                      </a:cubicBezTo>
                      <a:cubicBezTo>
                        <a:pt x="9" y="22"/>
                        <a:pt x="9" y="22"/>
                        <a:pt x="9" y="22"/>
                      </a:cubicBezTo>
                      <a:cubicBezTo>
                        <a:pt x="10" y="22"/>
                        <a:pt x="10" y="22"/>
                        <a:pt x="10" y="22"/>
                      </a:cubicBezTo>
                      <a:cubicBezTo>
                        <a:pt x="12" y="22"/>
                        <a:pt x="12" y="22"/>
                        <a:pt x="12" y="22"/>
                      </a:cubicBezTo>
                      <a:cubicBezTo>
                        <a:pt x="12" y="22"/>
                        <a:pt x="12" y="22"/>
                        <a:pt x="13" y="22"/>
                      </a:cubicBezTo>
                      <a:cubicBezTo>
                        <a:pt x="14" y="22"/>
                        <a:pt x="14" y="22"/>
                        <a:pt x="14" y="22"/>
                      </a:cubicBezTo>
                      <a:cubicBezTo>
                        <a:pt x="14" y="21"/>
                        <a:pt x="14" y="21"/>
                        <a:pt x="14" y="21"/>
                      </a:cubicBezTo>
                      <a:cubicBezTo>
                        <a:pt x="15" y="21"/>
                        <a:pt x="15" y="21"/>
                        <a:pt x="15" y="21"/>
                      </a:cubicBezTo>
                      <a:cubicBezTo>
                        <a:pt x="15" y="22"/>
                        <a:pt x="15" y="22"/>
                        <a:pt x="15" y="22"/>
                      </a:cubicBezTo>
                      <a:cubicBezTo>
                        <a:pt x="15" y="23"/>
                        <a:pt x="15" y="23"/>
                        <a:pt x="15" y="23"/>
                      </a:cubicBezTo>
                      <a:cubicBezTo>
                        <a:pt x="16" y="23"/>
                        <a:pt x="16" y="23"/>
                        <a:pt x="16" y="23"/>
                      </a:cubicBezTo>
                      <a:cubicBezTo>
                        <a:pt x="16" y="23"/>
                        <a:pt x="16" y="23"/>
                        <a:pt x="16" y="23"/>
                      </a:cubicBezTo>
                      <a:cubicBezTo>
                        <a:pt x="17" y="22"/>
                        <a:pt x="17" y="22"/>
                        <a:pt x="17" y="22"/>
                      </a:cubicBezTo>
                      <a:cubicBezTo>
                        <a:pt x="18" y="22"/>
                        <a:pt x="18" y="22"/>
                        <a:pt x="18" y="22"/>
                      </a:cubicBezTo>
                      <a:cubicBezTo>
                        <a:pt x="19" y="21"/>
                        <a:pt x="19" y="21"/>
                        <a:pt x="19" y="21"/>
                      </a:cubicBezTo>
                      <a:cubicBezTo>
                        <a:pt x="19" y="22"/>
                        <a:pt x="19" y="22"/>
                        <a:pt x="19" y="22"/>
                      </a:cubicBezTo>
                      <a:cubicBezTo>
                        <a:pt x="19" y="22"/>
                        <a:pt x="19" y="22"/>
                        <a:pt x="19" y="22"/>
                      </a:cubicBezTo>
                      <a:cubicBezTo>
                        <a:pt x="18" y="22"/>
                        <a:pt x="18" y="22"/>
                        <a:pt x="18" y="22"/>
                      </a:cubicBezTo>
                      <a:cubicBezTo>
                        <a:pt x="18" y="23"/>
                        <a:pt x="18" y="23"/>
                        <a:pt x="18" y="23"/>
                      </a:cubicBezTo>
                      <a:cubicBezTo>
                        <a:pt x="17" y="24"/>
                        <a:pt x="17" y="24"/>
                        <a:pt x="17" y="24"/>
                      </a:cubicBezTo>
                      <a:cubicBezTo>
                        <a:pt x="16" y="24"/>
                        <a:pt x="16" y="24"/>
                        <a:pt x="16" y="24"/>
                      </a:cubicBezTo>
                      <a:cubicBezTo>
                        <a:pt x="15" y="25"/>
                        <a:pt x="15" y="25"/>
                        <a:pt x="15" y="25"/>
                      </a:cubicBezTo>
                      <a:cubicBezTo>
                        <a:pt x="14" y="25"/>
                        <a:pt x="14" y="25"/>
                        <a:pt x="14" y="25"/>
                      </a:cubicBezTo>
                      <a:cubicBezTo>
                        <a:pt x="14" y="26"/>
                        <a:pt x="14" y="26"/>
                        <a:pt x="14" y="26"/>
                      </a:cubicBezTo>
                      <a:cubicBezTo>
                        <a:pt x="16" y="26"/>
                        <a:pt x="16" y="26"/>
                        <a:pt x="16" y="26"/>
                      </a:cubicBezTo>
                      <a:cubicBezTo>
                        <a:pt x="16" y="26"/>
                        <a:pt x="16" y="26"/>
                        <a:pt x="17" y="26"/>
                      </a:cubicBezTo>
                      <a:cubicBezTo>
                        <a:pt x="18" y="26"/>
                        <a:pt x="18" y="25"/>
                        <a:pt x="18" y="25"/>
                      </a:cubicBezTo>
                      <a:cubicBezTo>
                        <a:pt x="18" y="25"/>
                        <a:pt x="18" y="25"/>
                        <a:pt x="18" y="25"/>
                      </a:cubicBezTo>
                      <a:cubicBezTo>
                        <a:pt x="18" y="25"/>
                        <a:pt x="18" y="24"/>
                        <a:pt x="18" y="24"/>
                      </a:cubicBezTo>
                      <a:cubicBezTo>
                        <a:pt x="18" y="24"/>
                        <a:pt x="18" y="24"/>
                        <a:pt x="18" y="24"/>
                      </a:cubicBezTo>
                      <a:cubicBezTo>
                        <a:pt x="20" y="24"/>
                        <a:pt x="20" y="24"/>
                        <a:pt x="20" y="24"/>
                      </a:cubicBezTo>
                      <a:cubicBezTo>
                        <a:pt x="20" y="24"/>
                        <a:pt x="20" y="24"/>
                        <a:pt x="20" y="24"/>
                      </a:cubicBezTo>
                      <a:cubicBezTo>
                        <a:pt x="21" y="24"/>
                        <a:pt x="20" y="23"/>
                        <a:pt x="20" y="23"/>
                      </a:cubicBezTo>
                      <a:cubicBezTo>
                        <a:pt x="21" y="22"/>
                        <a:pt x="21" y="22"/>
                        <a:pt x="21" y="22"/>
                      </a:cubicBezTo>
                      <a:cubicBezTo>
                        <a:pt x="22" y="21"/>
                        <a:pt x="22" y="21"/>
                        <a:pt x="22" y="21"/>
                      </a:cubicBezTo>
                      <a:cubicBezTo>
                        <a:pt x="23" y="21"/>
                        <a:pt x="23" y="21"/>
                        <a:pt x="23" y="21"/>
                      </a:cubicBezTo>
                      <a:cubicBezTo>
                        <a:pt x="23" y="22"/>
                        <a:pt x="23" y="22"/>
                        <a:pt x="23" y="22"/>
                      </a:cubicBezTo>
                      <a:cubicBezTo>
                        <a:pt x="23" y="23"/>
                        <a:pt x="23" y="23"/>
                        <a:pt x="23" y="23"/>
                      </a:cubicBezTo>
                      <a:cubicBezTo>
                        <a:pt x="23" y="23"/>
                        <a:pt x="23" y="23"/>
                        <a:pt x="23" y="24"/>
                      </a:cubicBezTo>
                      <a:cubicBezTo>
                        <a:pt x="23" y="24"/>
                        <a:pt x="22" y="25"/>
                        <a:pt x="22" y="25"/>
                      </a:cubicBezTo>
                      <a:cubicBezTo>
                        <a:pt x="22" y="26"/>
                        <a:pt x="22" y="26"/>
                        <a:pt x="22" y="26"/>
                      </a:cubicBezTo>
                      <a:cubicBezTo>
                        <a:pt x="23" y="26"/>
                        <a:pt x="23" y="26"/>
                        <a:pt x="23" y="26"/>
                      </a:cubicBezTo>
                      <a:cubicBezTo>
                        <a:pt x="24" y="25"/>
                        <a:pt x="24" y="25"/>
                        <a:pt x="24" y="25"/>
                      </a:cubicBezTo>
                      <a:cubicBezTo>
                        <a:pt x="24" y="25"/>
                        <a:pt x="24" y="25"/>
                        <a:pt x="24" y="25"/>
                      </a:cubicBezTo>
                      <a:cubicBezTo>
                        <a:pt x="24" y="26"/>
                        <a:pt x="24" y="26"/>
                        <a:pt x="24" y="26"/>
                      </a:cubicBezTo>
                      <a:cubicBezTo>
                        <a:pt x="24" y="26"/>
                        <a:pt x="24" y="26"/>
                        <a:pt x="24" y="26"/>
                      </a:cubicBezTo>
                      <a:cubicBezTo>
                        <a:pt x="24" y="27"/>
                        <a:pt x="25" y="27"/>
                        <a:pt x="25" y="27"/>
                      </a:cubicBezTo>
                      <a:cubicBezTo>
                        <a:pt x="26" y="27"/>
                        <a:pt x="26" y="27"/>
                        <a:pt x="26" y="27"/>
                      </a:cubicBezTo>
                      <a:cubicBezTo>
                        <a:pt x="27" y="27"/>
                        <a:pt x="27" y="27"/>
                        <a:pt x="27" y="27"/>
                      </a:cubicBezTo>
                      <a:cubicBezTo>
                        <a:pt x="27" y="26"/>
                        <a:pt x="27" y="26"/>
                        <a:pt x="27" y="26"/>
                      </a:cubicBezTo>
                      <a:cubicBezTo>
                        <a:pt x="28" y="24"/>
                        <a:pt x="28" y="24"/>
                        <a:pt x="28" y="24"/>
                      </a:cubicBezTo>
                      <a:cubicBezTo>
                        <a:pt x="28" y="24"/>
                        <a:pt x="29" y="23"/>
                        <a:pt x="29" y="23"/>
                      </a:cubicBezTo>
                      <a:cubicBezTo>
                        <a:pt x="29" y="22"/>
                        <a:pt x="28" y="22"/>
                        <a:pt x="28" y="22"/>
                      </a:cubicBezTo>
                      <a:cubicBezTo>
                        <a:pt x="27" y="22"/>
                        <a:pt x="27" y="22"/>
                        <a:pt x="27" y="22"/>
                      </a:cubicBezTo>
                      <a:cubicBezTo>
                        <a:pt x="27" y="23"/>
                        <a:pt x="27" y="23"/>
                        <a:pt x="27" y="23"/>
                      </a:cubicBezTo>
                      <a:cubicBezTo>
                        <a:pt x="26" y="23"/>
                        <a:pt x="26" y="23"/>
                        <a:pt x="26" y="23"/>
                      </a:cubicBezTo>
                      <a:cubicBezTo>
                        <a:pt x="26" y="23"/>
                        <a:pt x="26" y="22"/>
                        <a:pt x="26" y="22"/>
                      </a:cubicBezTo>
                      <a:cubicBezTo>
                        <a:pt x="26" y="22"/>
                        <a:pt x="27" y="21"/>
                        <a:pt x="27" y="21"/>
                      </a:cubicBezTo>
                      <a:cubicBezTo>
                        <a:pt x="27" y="20"/>
                        <a:pt x="27" y="20"/>
                        <a:pt x="27" y="20"/>
                      </a:cubicBezTo>
                      <a:cubicBezTo>
                        <a:pt x="27" y="19"/>
                        <a:pt x="27" y="19"/>
                        <a:pt x="27" y="19"/>
                      </a:cubicBezTo>
                      <a:cubicBezTo>
                        <a:pt x="27" y="19"/>
                        <a:pt x="25" y="20"/>
                        <a:pt x="25" y="21"/>
                      </a:cubicBezTo>
                      <a:cubicBezTo>
                        <a:pt x="25" y="21"/>
                        <a:pt x="25" y="22"/>
                        <a:pt x="25" y="22"/>
                      </a:cubicBezTo>
                      <a:cubicBezTo>
                        <a:pt x="24" y="22"/>
                        <a:pt x="24" y="22"/>
                        <a:pt x="24" y="22"/>
                      </a:cubicBezTo>
                      <a:cubicBezTo>
                        <a:pt x="24" y="22"/>
                        <a:pt x="24" y="22"/>
                        <a:pt x="24" y="22"/>
                      </a:cubicBezTo>
                      <a:cubicBezTo>
                        <a:pt x="24" y="21"/>
                        <a:pt x="24" y="21"/>
                        <a:pt x="24" y="21"/>
                      </a:cubicBezTo>
                      <a:cubicBezTo>
                        <a:pt x="24" y="21"/>
                        <a:pt x="24" y="21"/>
                        <a:pt x="24" y="21"/>
                      </a:cubicBezTo>
                      <a:cubicBezTo>
                        <a:pt x="24" y="20"/>
                        <a:pt x="24" y="20"/>
                        <a:pt x="24" y="20"/>
                      </a:cubicBezTo>
                      <a:cubicBezTo>
                        <a:pt x="24" y="20"/>
                        <a:pt x="24" y="20"/>
                        <a:pt x="24" y="20"/>
                      </a:cubicBezTo>
                      <a:cubicBezTo>
                        <a:pt x="24" y="19"/>
                        <a:pt x="24" y="19"/>
                        <a:pt x="24" y="19"/>
                      </a:cubicBezTo>
                      <a:cubicBezTo>
                        <a:pt x="25" y="18"/>
                        <a:pt x="25" y="18"/>
                        <a:pt x="25" y="18"/>
                      </a:cubicBezTo>
                      <a:cubicBezTo>
                        <a:pt x="26" y="18"/>
                        <a:pt x="26" y="18"/>
                        <a:pt x="26" y="18"/>
                      </a:cubicBezTo>
                      <a:cubicBezTo>
                        <a:pt x="27" y="17"/>
                        <a:pt x="27" y="17"/>
                        <a:pt x="27" y="17"/>
                      </a:cubicBezTo>
                      <a:cubicBezTo>
                        <a:pt x="27" y="17"/>
                        <a:pt x="27" y="17"/>
                        <a:pt x="27" y="17"/>
                      </a:cubicBezTo>
                      <a:cubicBezTo>
                        <a:pt x="25" y="17"/>
                        <a:pt x="25" y="17"/>
                        <a:pt x="25" y="17"/>
                      </a:cubicBezTo>
                      <a:cubicBezTo>
                        <a:pt x="25" y="18"/>
                        <a:pt x="25" y="18"/>
                        <a:pt x="25" y="18"/>
                      </a:cubicBezTo>
                      <a:cubicBezTo>
                        <a:pt x="24" y="18"/>
                        <a:pt x="24" y="18"/>
                        <a:pt x="24" y="18"/>
                      </a:cubicBezTo>
                      <a:cubicBezTo>
                        <a:pt x="24" y="18"/>
                        <a:pt x="23" y="18"/>
                        <a:pt x="23" y="18"/>
                      </a:cubicBezTo>
                      <a:cubicBezTo>
                        <a:pt x="22" y="18"/>
                        <a:pt x="23" y="17"/>
                        <a:pt x="23" y="17"/>
                      </a:cubicBezTo>
                      <a:cubicBezTo>
                        <a:pt x="24" y="17"/>
                        <a:pt x="24" y="17"/>
                        <a:pt x="24" y="17"/>
                      </a:cubicBezTo>
                      <a:cubicBezTo>
                        <a:pt x="24" y="16"/>
                        <a:pt x="24" y="16"/>
                        <a:pt x="24" y="16"/>
                      </a:cubicBezTo>
                      <a:cubicBezTo>
                        <a:pt x="22" y="16"/>
                        <a:pt x="22" y="16"/>
                        <a:pt x="22" y="16"/>
                      </a:cubicBezTo>
                      <a:cubicBezTo>
                        <a:pt x="22" y="16"/>
                        <a:pt x="22" y="15"/>
                        <a:pt x="23" y="15"/>
                      </a:cubicBezTo>
                      <a:cubicBezTo>
                        <a:pt x="23" y="15"/>
                        <a:pt x="23" y="15"/>
                        <a:pt x="23" y="15"/>
                      </a:cubicBezTo>
                      <a:cubicBezTo>
                        <a:pt x="24" y="15"/>
                        <a:pt x="24" y="15"/>
                        <a:pt x="24" y="15"/>
                      </a:cubicBezTo>
                      <a:cubicBezTo>
                        <a:pt x="25" y="14"/>
                        <a:pt x="25" y="14"/>
                        <a:pt x="25" y="14"/>
                      </a:cubicBezTo>
                      <a:cubicBezTo>
                        <a:pt x="24" y="13"/>
                        <a:pt x="24" y="13"/>
                        <a:pt x="24" y="13"/>
                      </a:cubicBezTo>
                      <a:cubicBezTo>
                        <a:pt x="24" y="13"/>
                        <a:pt x="24" y="13"/>
                        <a:pt x="24" y="13"/>
                      </a:cubicBezTo>
                      <a:cubicBezTo>
                        <a:pt x="23" y="13"/>
                        <a:pt x="23" y="13"/>
                        <a:pt x="23" y="13"/>
                      </a:cubicBezTo>
                      <a:cubicBezTo>
                        <a:pt x="21" y="13"/>
                        <a:pt x="21" y="13"/>
                        <a:pt x="21" y="13"/>
                      </a:cubicBezTo>
                      <a:cubicBezTo>
                        <a:pt x="21" y="13"/>
                        <a:pt x="21" y="13"/>
                        <a:pt x="21" y="13"/>
                      </a:cubicBezTo>
                      <a:cubicBezTo>
                        <a:pt x="20" y="12"/>
                        <a:pt x="20" y="12"/>
                        <a:pt x="20" y="12"/>
                      </a:cubicBezTo>
                      <a:cubicBezTo>
                        <a:pt x="19" y="13"/>
                        <a:pt x="19" y="13"/>
                        <a:pt x="19" y="13"/>
                      </a:cubicBezTo>
                      <a:cubicBezTo>
                        <a:pt x="18" y="14"/>
                        <a:pt x="18" y="14"/>
                        <a:pt x="18" y="14"/>
                      </a:cubicBezTo>
                      <a:cubicBezTo>
                        <a:pt x="18" y="14"/>
                        <a:pt x="18" y="14"/>
                        <a:pt x="18" y="14"/>
                      </a:cubicBezTo>
                      <a:cubicBezTo>
                        <a:pt x="18" y="13"/>
                        <a:pt x="18" y="13"/>
                        <a:pt x="18" y="13"/>
                      </a:cubicBezTo>
                      <a:cubicBezTo>
                        <a:pt x="17" y="12"/>
                        <a:pt x="17" y="12"/>
                        <a:pt x="17" y="12"/>
                      </a:cubicBezTo>
                      <a:cubicBezTo>
                        <a:pt x="17" y="12"/>
                        <a:pt x="17" y="12"/>
                        <a:pt x="17" y="12"/>
                      </a:cubicBezTo>
                      <a:cubicBezTo>
                        <a:pt x="16" y="12"/>
                        <a:pt x="16" y="12"/>
                        <a:pt x="16" y="12"/>
                      </a:cubicBezTo>
                      <a:cubicBezTo>
                        <a:pt x="15" y="12"/>
                        <a:pt x="15" y="12"/>
                        <a:pt x="15" y="12"/>
                      </a:cubicBezTo>
                      <a:cubicBezTo>
                        <a:pt x="14" y="12"/>
                        <a:pt x="14" y="12"/>
                        <a:pt x="14" y="12"/>
                      </a:cubicBezTo>
                      <a:cubicBezTo>
                        <a:pt x="15" y="11"/>
                        <a:pt x="15" y="11"/>
                        <a:pt x="15" y="11"/>
                      </a:cubicBezTo>
                      <a:cubicBezTo>
                        <a:pt x="14" y="10"/>
                        <a:pt x="14" y="10"/>
                        <a:pt x="14" y="10"/>
                      </a:cubicBezTo>
                      <a:cubicBezTo>
                        <a:pt x="15" y="10"/>
                        <a:pt x="15" y="10"/>
                        <a:pt x="15" y="10"/>
                      </a:cubicBezTo>
                      <a:cubicBezTo>
                        <a:pt x="16" y="10"/>
                        <a:pt x="16" y="10"/>
                        <a:pt x="16" y="10"/>
                      </a:cubicBezTo>
                      <a:cubicBezTo>
                        <a:pt x="16" y="10"/>
                        <a:pt x="16" y="10"/>
                        <a:pt x="16" y="10"/>
                      </a:cubicBezTo>
                      <a:cubicBezTo>
                        <a:pt x="14" y="9"/>
                        <a:pt x="14" y="9"/>
                        <a:pt x="14" y="9"/>
                      </a:cubicBezTo>
                      <a:cubicBezTo>
                        <a:pt x="14" y="9"/>
                        <a:pt x="14" y="9"/>
                        <a:pt x="14" y="9"/>
                      </a:cubicBezTo>
                      <a:cubicBezTo>
                        <a:pt x="13" y="9"/>
                        <a:pt x="13" y="9"/>
                        <a:pt x="13" y="9"/>
                      </a:cubicBezTo>
                      <a:cubicBezTo>
                        <a:pt x="13" y="9"/>
                        <a:pt x="12" y="10"/>
                        <a:pt x="12" y="10"/>
                      </a:cubicBezTo>
                      <a:cubicBezTo>
                        <a:pt x="12" y="10"/>
                        <a:pt x="11" y="11"/>
                        <a:pt x="11" y="11"/>
                      </a:cubicBezTo>
                      <a:cubicBezTo>
                        <a:pt x="11" y="10"/>
                        <a:pt x="11" y="10"/>
                        <a:pt x="11" y="10"/>
                      </a:cubicBezTo>
                      <a:cubicBezTo>
                        <a:pt x="11" y="9"/>
                        <a:pt x="11" y="9"/>
                        <a:pt x="11" y="9"/>
                      </a:cubicBezTo>
                      <a:cubicBezTo>
                        <a:pt x="11" y="9"/>
                        <a:pt x="11" y="9"/>
                        <a:pt x="11" y="9"/>
                      </a:cubicBezTo>
                      <a:cubicBezTo>
                        <a:pt x="12" y="8"/>
                        <a:pt x="12" y="8"/>
                        <a:pt x="12" y="8"/>
                      </a:cubicBezTo>
                      <a:cubicBezTo>
                        <a:pt x="12" y="8"/>
                        <a:pt x="13" y="8"/>
                        <a:pt x="12" y="7"/>
                      </a:cubicBezTo>
                      <a:cubicBezTo>
                        <a:pt x="12" y="7"/>
                        <a:pt x="13" y="7"/>
                        <a:pt x="13" y="7"/>
                      </a:cubicBezTo>
                      <a:cubicBezTo>
                        <a:pt x="14" y="5"/>
                        <a:pt x="14" y="5"/>
                        <a:pt x="14" y="5"/>
                      </a:cubicBezTo>
                      <a:cubicBezTo>
                        <a:pt x="15" y="4"/>
                        <a:pt x="15" y="4"/>
                        <a:pt x="15" y="4"/>
                      </a:cubicBezTo>
                      <a:cubicBezTo>
                        <a:pt x="15" y="3"/>
                        <a:pt x="15" y="3"/>
                        <a:pt x="15" y="3"/>
                      </a:cubicBezTo>
                      <a:cubicBezTo>
                        <a:pt x="14" y="2"/>
                        <a:pt x="14" y="2"/>
                        <a:pt x="14" y="2"/>
                      </a:cubicBezTo>
                      <a:cubicBezTo>
                        <a:pt x="14" y="2"/>
                        <a:pt x="14" y="2"/>
                        <a:pt x="14" y="2"/>
                      </a:cubicBezTo>
                      <a:cubicBezTo>
                        <a:pt x="15" y="2"/>
                        <a:pt x="15" y="2"/>
                        <a:pt x="15" y="2"/>
                      </a:cubicBezTo>
                      <a:lnTo>
                        <a:pt x="1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04" name="Freeform 330"/>
                <p:cNvSpPr>
                  <a:spLocks/>
                </p:cNvSpPr>
                <p:nvPr/>
              </p:nvSpPr>
              <p:spPr bwMode="auto">
                <a:xfrm>
                  <a:off x="590" y="1437"/>
                  <a:ext cx="4" cy="2"/>
                </a:xfrm>
                <a:custGeom>
                  <a:avLst/>
                  <a:gdLst>
                    <a:gd name="T0" fmla="*/ 1 w 7"/>
                    <a:gd name="T1" fmla="*/ 1 h 3"/>
                    <a:gd name="T2" fmla="*/ 2 w 7"/>
                    <a:gd name="T3" fmla="*/ 2 h 3"/>
                    <a:gd name="T4" fmla="*/ 3 w 7"/>
                    <a:gd name="T5" fmla="*/ 2 h 3"/>
                    <a:gd name="T6" fmla="*/ 4 w 7"/>
                    <a:gd name="T7" fmla="*/ 2 h 3"/>
                    <a:gd name="T8" fmla="*/ 4 w 7"/>
                    <a:gd name="T9" fmla="*/ 2 h 3"/>
                    <a:gd name="T10" fmla="*/ 6 w 7"/>
                    <a:gd name="T11" fmla="*/ 3 h 3"/>
                    <a:gd name="T12" fmla="*/ 5 w 7"/>
                    <a:gd name="T13" fmla="*/ 1 h 3"/>
                    <a:gd name="T14" fmla="*/ 4 w 7"/>
                    <a:gd name="T15" fmla="*/ 0 h 3"/>
                    <a:gd name="T16" fmla="*/ 3 w 7"/>
                    <a:gd name="T17" fmla="*/ 0 h 3"/>
                    <a:gd name="T18" fmla="*/ 2 w 7"/>
                    <a:gd name="T19" fmla="*/ 0 h 3"/>
                    <a:gd name="T20" fmla="*/ 1 w 7"/>
                    <a:gd name="T21" fmla="*/ 0 h 3"/>
                    <a:gd name="T22" fmla="*/ 0 w 7"/>
                    <a:gd name="T23" fmla="*/ 1 h 3"/>
                    <a:gd name="T24" fmla="*/ 1 w 7"/>
                    <a:gd name="T25"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3">
                      <a:moveTo>
                        <a:pt x="1" y="1"/>
                      </a:moveTo>
                      <a:cubicBezTo>
                        <a:pt x="2" y="2"/>
                        <a:pt x="2" y="2"/>
                        <a:pt x="2" y="2"/>
                      </a:cubicBezTo>
                      <a:cubicBezTo>
                        <a:pt x="3" y="2"/>
                        <a:pt x="3" y="2"/>
                        <a:pt x="3" y="2"/>
                      </a:cubicBezTo>
                      <a:cubicBezTo>
                        <a:pt x="3" y="2"/>
                        <a:pt x="3" y="2"/>
                        <a:pt x="4" y="2"/>
                      </a:cubicBezTo>
                      <a:cubicBezTo>
                        <a:pt x="4" y="2"/>
                        <a:pt x="4" y="2"/>
                        <a:pt x="4" y="2"/>
                      </a:cubicBezTo>
                      <a:cubicBezTo>
                        <a:pt x="5" y="2"/>
                        <a:pt x="5" y="3"/>
                        <a:pt x="6" y="3"/>
                      </a:cubicBezTo>
                      <a:cubicBezTo>
                        <a:pt x="7" y="2"/>
                        <a:pt x="5" y="1"/>
                        <a:pt x="5" y="1"/>
                      </a:cubicBezTo>
                      <a:cubicBezTo>
                        <a:pt x="5" y="0"/>
                        <a:pt x="5" y="0"/>
                        <a:pt x="4" y="0"/>
                      </a:cubicBezTo>
                      <a:cubicBezTo>
                        <a:pt x="4" y="0"/>
                        <a:pt x="4" y="0"/>
                        <a:pt x="3" y="0"/>
                      </a:cubicBezTo>
                      <a:cubicBezTo>
                        <a:pt x="2" y="0"/>
                        <a:pt x="2" y="0"/>
                        <a:pt x="2" y="0"/>
                      </a:cubicBezTo>
                      <a:cubicBezTo>
                        <a:pt x="1" y="0"/>
                        <a:pt x="1" y="0"/>
                        <a:pt x="1" y="0"/>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05" name="Freeform 331"/>
                <p:cNvSpPr>
                  <a:spLocks/>
                </p:cNvSpPr>
                <p:nvPr/>
              </p:nvSpPr>
              <p:spPr bwMode="auto">
                <a:xfrm>
                  <a:off x="596" y="1427"/>
                  <a:ext cx="1" cy="1"/>
                </a:xfrm>
                <a:custGeom>
                  <a:avLst/>
                  <a:gdLst>
                    <a:gd name="T0" fmla="*/ 2 w 3"/>
                    <a:gd name="T1" fmla="*/ 0 h 2"/>
                    <a:gd name="T2" fmla="*/ 2 w 3"/>
                    <a:gd name="T3" fmla="*/ 1 h 2"/>
                    <a:gd name="T4" fmla="*/ 1 w 3"/>
                    <a:gd name="T5" fmla="*/ 1 h 2"/>
                    <a:gd name="T6" fmla="*/ 0 w 3"/>
                    <a:gd name="T7" fmla="*/ 2 h 2"/>
                    <a:gd name="T8" fmla="*/ 1 w 3"/>
                    <a:gd name="T9" fmla="*/ 2 h 2"/>
                    <a:gd name="T10" fmla="*/ 2 w 3"/>
                    <a:gd name="T11" fmla="*/ 1 h 2"/>
                    <a:gd name="T12" fmla="*/ 2 w 3"/>
                    <a:gd name="T13" fmla="*/ 2 h 2"/>
                    <a:gd name="T14" fmla="*/ 3 w 3"/>
                    <a:gd name="T15" fmla="*/ 1 h 2"/>
                    <a:gd name="T16" fmla="*/ 3 w 3"/>
                    <a:gd name="T17" fmla="*/ 1 h 2"/>
                    <a:gd name="T18" fmla="*/ 2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2" y="0"/>
                      </a:moveTo>
                      <a:cubicBezTo>
                        <a:pt x="2" y="1"/>
                        <a:pt x="2" y="1"/>
                        <a:pt x="2" y="1"/>
                      </a:cubicBezTo>
                      <a:cubicBezTo>
                        <a:pt x="1" y="1"/>
                        <a:pt x="1" y="1"/>
                        <a:pt x="1" y="1"/>
                      </a:cubicBezTo>
                      <a:cubicBezTo>
                        <a:pt x="0" y="2"/>
                        <a:pt x="0" y="2"/>
                        <a:pt x="0" y="2"/>
                      </a:cubicBezTo>
                      <a:cubicBezTo>
                        <a:pt x="1" y="2"/>
                        <a:pt x="1" y="2"/>
                        <a:pt x="1" y="2"/>
                      </a:cubicBezTo>
                      <a:cubicBezTo>
                        <a:pt x="2" y="1"/>
                        <a:pt x="2" y="1"/>
                        <a:pt x="2" y="1"/>
                      </a:cubicBezTo>
                      <a:cubicBezTo>
                        <a:pt x="2" y="2"/>
                        <a:pt x="2" y="2"/>
                        <a:pt x="2" y="2"/>
                      </a:cubicBezTo>
                      <a:cubicBezTo>
                        <a:pt x="3" y="2"/>
                        <a:pt x="3" y="1"/>
                        <a:pt x="3" y="1"/>
                      </a:cubicBezTo>
                      <a:cubicBezTo>
                        <a:pt x="3" y="1"/>
                        <a:pt x="3" y="1"/>
                        <a:pt x="3" y="1"/>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06" name="Freeform 332"/>
                <p:cNvSpPr>
                  <a:spLocks/>
                </p:cNvSpPr>
                <p:nvPr/>
              </p:nvSpPr>
              <p:spPr bwMode="auto">
                <a:xfrm>
                  <a:off x="605" y="1486"/>
                  <a:ext cx="0" cy="0"/>
                </a:xfrm>
                <a:custGeom>
                  <a:avLst/>
                  <a:gdLst/>
                  <a:ahLst/>
                  <a:cxnLst>
                    <a:cxn ang="0">
                      <a:pos x="0" y="0"/>
                    </a:cxn>
                    <a:cxn ang="0">
                      <a:pos x="0" y="0"/>
                    </a:cxn>
                  </a:cxnLst>
                  <a:rect l="0" t="0" r="r" b="b"/>
                  <a:pathLst>
                    <a:path>
                      <a:moveTo>
                        <a:pt x="0" y="0"/>
                      </a:moveTo>
                      <a:cubicBezTo>
                        <a:pt x="0" y="0"/>
                        <a:pt x="0" y="0"/>
                        <a:pt x="0" y="0"/>
                      </a:cubicBezTo>
                    </a:path>
                  </a:pathLst>
                </a:custGeom>
                <a:grpFill/>
                <a:ln w="0" cap="rnd">
                  <a:solidFill>
                    <a:srgbClr val="00ADD9"/>
                  </a:solidFill>
                  <a:prstDash val="solid"/>
                  <a:round/>
                  <a:headEnd/>
                  <a:tailEnd/>
                </a:ln>
                <a:extLst/>
              </p:spPr>
              <p:txBody>
                <a:bodyPr vert="horz" wrap="square" lIns="76180" tIns="38090" rIns="76180" bIns="38090" numCol="1" anchor="t" anchorCtr="0" compatLnSpc="1">
                  <a:prstTxWarp prst="textNoShape">
                    <a:avLst/>
                  </a:prstTxWarp>
                </a:bodyPr>
                <a:lstStyle/>
                <a:p>
                  <a:endParaRPr lang="en-US" sz="1500"/>
                </a:p>
              </p:txBody>
            </p:sp>
            <p:sp>
              <p:nvSpPr>
                <p:cNvPr id="307" name="Freeform 333"/>
                <p:cNvSpPr>
                  <a:spLocks/>
                </p:cNvSpPr>
                <p:nvPr/>
              </p:nvSpPr>
              <p:spPr bwMode="auto">
                <a:xfrm>
                  <a:off x="380" y="1544"/>
                  <a:ext cx="5" cy="4"/>
                </a:xfrm>
                <a:custGeom>
                  <a:avLst/>
                  <a:gdLst>
                    <a:gd name="T0" fmla="*/ 6 w 7"/>
                    <a:gd name="T1" fmla="*/ 4 h 8"/>
                    <a:gd name="T2" fmla="*/ 6 w 7"/>
                    <a:gd name="T3" fmla="*/ 4 h 8"/>
                    <a:gd name="T4" fmla="*/ 6 w 7"/>
                    <a:gd name="T5" fmla="*/ 3 h 8"/>
                    <a:gd name="T6" fmla="*/ 6 w 7"/>
                    <a:gd name="T7" fmla="*/ 3 h 8"/>
                    <a:gd name="T8" fmla="*/ 5 w 7"/>
                    <a:gd name="T9" fmla="*/ 3 h 8"/>
                    <a:gd name="T10" fmla="*/ 5 w 7"/>
                    <a:gd name="T11" fmla="*/ 3 h 8"/>
                    <a:gd name="T12" fmla="*/ 5 w 7"/>
                    <a:gd name="T13" fmla="*/ 2 h 8"/>
                    <a:gd name="T14" fmla="*/ 5 w 7"/>
                    <a:gd name="T15" fmla="*/ 2 h 8"/>
                    <a:gd name="T16" fmla="*/ 4 w 7"/>
                    <a:gd name="T17" fmla="*/ 2 h 8"/>
                    <a:gd name="T18" fmla="*/ 4 w 7"/>
                    <a:gd name="T19" fmla="*/ 1 h 8"/>
                    <a:gd name="T20" fmla="*/ 3 w 7"/>
                    <a:gd name="T21" fmla="*/ 1 h 8"/>
                    <a:gd name="T22" fmla="*/ 2 w 7"/>
                    <a:gd name="T23" fmla="*/ 1 h 8"/>
                    <a:gd name="T24" fmla="*/ 2 w 7"/>
                    <a:gd name="T25" fmla="*/ 1 h 8"/>
                    <a:gd name="T26" fmla="*/ 1 w 7"/>
                    <a:gd name="T27" fmla="*/ 0 h 8"/>
                    <a:gd name="T28" fmla="*/ 1 w 7"/>
                    <a:gd name="T29" fmla="*/ 1 h 8"/>
                    <a:gd name="T30" fmla="*/ 1 w 7"/>
                    <a:gd name="T31" fmla="*/ 1 h 8"/>
                    <a:gd name="T32" fmla="*/ 1 w 7"/>
                    <a:gd name="T33" fmla="*/ 2 h 8"/>
                    <a:gd name="T34" fmla="*/ 1 w 7"/>
                    <a:gd name="T35" fmla="*/ 2 h 8"/>
                    <a:gd name="T36" fmla="*/ 1 w 7"/>
                    <a:gd name="T37" fmla="*/ 2 h 8"/>
                    <a:gd name="T38" fmla="*/ 1 w 7"/>
                    <a:gd name="T39" fmla="*/ 2 h 8"/>
                    <a:gd name="T40" fmla="*/ 0 w 7"/>
                    <a:gd name="T41" fmla="*/ 3 h 8"/>
                    <a:gd name="T42" fmla="*/ 0 w 7"/>
                    <a:gd name="T43" fmla="*/ 3 h 8"/>
                    <a:gd name="T44" fmla="*/ 0 w 7"/>
                    <a:gd name="T45" fmla="*/ 3 h 8"/>
                    <a:gd name="T46" fmla="*/ 0 w 7"/>
                    <a:gd name="T47" fmla="*/ 3 h 8"/>
                    <a:gd name="T48" fmla="*/ 1 w 7"/>
                    <a:gd name="T49" fmla="*/ 4 h 8"/>
                    <a:gd name="T50" fmla="*/ 1 w 7"/>
                    <a:gd name="T51" fmla="*/ 4 h 8"/>
                    <a:gd name="T52" fmla="*/ 1 w 7"/>
                    <a:gd name="T53" fmla="*/ 4 h 8"/>
                    <a:gd name="T54" fmla="*/ 1 w 7"/>
                    <a:gd name="T55" fmla="*/ 6 h 8"/>
                    <a:gd name="T56" fmla="*/ 1 w 7"/>
                    <a:gd name="T57" fmla="*/ 6 h 8"/>
                    <a:gd name="T58" fmla="*/ 1 w 7"/>
                    <a:gd name="T59" fmla="*/ 7 h 8"/>
                    <a:gd name="T60" fmla="*/ 1 w 7"/>
                    <a:gd name="T61" fmla="*/ 7 h 8"/>
                    <a:gd name="T62" fmla="*/ 2 w 7"/>
                    <a:gd name="T63" fmla="*/ 7 h 8"/>
                    <a:gd name="T64" fmla="*/ 2 w 7"/>
                    <a:gd name="T65" fmla="*/ 7 h 8"/>
                    <a:gd name="T66" fmla="*/ 3 w 7"/>
                    <a:gd name="T67" fmla="*/ 7 h 8"/>
                    <a:gd name="T68" fmla="*/ 3 w 7"/>
                    <a:gd name="T69" fmla="*/ 6 h 8"/>
                    <a:gd name="T70" fmla="*/ 4 w 7"/>
                    <a:gd name="T71" fmla="*/ 6 h 8"/>
                    <a:gd name="T72" fmla="*/ 4 w 7"/>
                    <a:gd name="T73" fmla="*/ 6 h 8"/>
                    <a:gd name="T74" fmla="*/ 5 w 7"/>
                    <a:gd name="T75" fmla="*/ 5 h 8"/>
                    <a:gd name="T76" fmla="*/ 5 w 7"/>
                    <a:gd name="T77" fmla="*/ 5 h 8"/>
                    <a:gd name="T78" fmla="*/ 5 w 7"/>
                    <a:gd name="T79" fmla="*/ 5 h 8"/>
                    <a:gd name="T80" fmla="*/ 5 w 7"/>
                    <a:gd name="T81" fmla="*/ 5 h 8"/>
                    <a:gd name="T82" fmla="*/ 6 w 7"/>
                    <a:gd name="T83" fmla="*/ 5 h 8"/>
                    <a:gd name="T84" fmla="*/ 7 w 7"/>
                    <a:gd name="T85" fmla="*/ 4 h 8"/>
                    <a:gd name="T86" fmla="*/ 7 w 7"/>
                    <a:gd name="T87" fmla="*/ 4 h 8"/>
                    <a:gd name="T88" fmla="*/ 7 w 7"/>
                    <a:gd name="T89" fmla="*/ 4 h 8"/>
                    <a:gd name="T90" fmla="*/ 6 w 7"/>
                    <a:gd name="T9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 h="8">
                      <a:moveTo>
                        <a:pt x="6" y="4"/>
                      </a:moveTo>
                      <a:cubicBezTo>
                        <a:pt x="6" y="4"/>
                        <a:pt x="6" y="4"/>
                        <a:pt x="6" y="4"/>
                      </a:cubicBezTo>
                      <a:cubicBezTo>
                        <a:pt x="6" y="4"/>
                        <a:pt x="6" y="4"/>
                        <a:pt x="6" y="3"/>
                      </a:cubicBezTo>
                      <a:cubicBezTo>
                        <a:pt x="6" y="3"/>
                        <a:pt x="6" y="3"/>
                        <a:pt x="6" y="3"/>
                      </a:cubicBezTo>
                      <a:cubicBezTo>
                        <a:pt x="5" y="3"/>
                        <a:pt x="5" y="3"/>
                        <a:pt x="5" y="3"/>
                      </a:cubicBezTo>
                      <a:cubicBezTo>
                        <a:pt x="5" y="3"/>
                        <a:pt x="5" y="3"/>
                        <a:pt x="5" y="3"/>
                      </a:cubicBezTo>
                      <a:cubicBezTo>
                        <a:pt x="5" y="3"/>
                        <a:pt x="5" y="3"/>
                        <a:pt x="5" y="2"/>
                      </a:cubicBezTo>
                      <a:cubicBezTo>
                        <a:pt x="5" y="2"/>
                        <a:pt x="5" y="2"/>
                        <a:pt x="5" y="2"/>
                      </a:cubicBezTo>
                      <a:cubicBezTo>
                        <a:pt x="5" y="2"/>
                        <a:pt x="4" y="2"/>
                        <a:pt x="4" y="2"/>
                      </a:cubicBezTo>
                      <a:cubicBezTo>
                        <a:pt x="4" y="2"/>
                        <a:pt x="4" y="1"/>
                        <a:pt x="4" y="1"/>
                      </a:cubicBezTo>
                      <a:cubicBezTo>
                        <a:pt x="3" y="1"/>
                        <a:pt x="3" y="1"/>
                        <a:pt x="3" y="1"/>
                      </a:cubicBezTo>
                      <a:cubicBezTo>
                        <a:pt x="3" y="1"/>
                        <a:pt x="2" y="1"/>
                        <a:pt x="2" y="1"/>
                      </a:cubicBezTo>
                      <a:cubicBezTo>
                        <a:pt x="2" y="1"/>
                        <a:pt x="2" y="1"/>
                        <a:pt x="2" y="1"/>
                      </a:cubicBezTo>
                      <a:cubicBezTo>
                        <a:pt x="2" y="1"/>
                        <a:pt x="2" y="0"/>
                        <a:pt x="1" y="0"/>
                      </a:cubicBezTo>
                      <a:cubicBezTo>
                        <a:pt x="1" y="0"/>
                        <a:pt x="1" y="1"/>
                        <a:pt x="1" y="1"/>
                      </a:cubicBezTo>
                      <a:cubicBezTo>
                        <a:pt x="1" y="1"/>
                        <a:pt x="1" y="1"/>
                        <a:pt x="1" y="1"/>
                      </a:cubicBezTo>
                      <a:cubicBezTo>
                        <a:pt x="1" y="2"/>
                        <a:pt x="1" y="2"/>
                        <a:pt x="1" y="2"/>
                      </a:cubicBezTo>
                      <a:cubicBezTo>
                        <a:pt x="1" y="2"/>
                        <a:pt x="1" y="2"/>
                        <a:pt x="1" y="2"/>
                      </a:cubicBezTo>
                      <a:cubicBezTo>
                        <a:pt x="1" y="2"/>
                        <a:pt x="1" y="2"/>
                        <a:pt x="1" y="2"/>
                      </a:cubicBezTo>
                      <a:cubicBezTo>
                        <a:pt x="1" y="2"/>
                        <a:pt x="1" y="2"/>
                        <a:pt x="1" y="2"/>
                      </a:cubicBezTo>
                      <a:cubicBezTo>
                        <a:pt x="0" y="3"/>
                        <a:pt x="0" y="3"/>
                        <a:pt x="0" y="3"/>
                      </a:cubicBezTo>
                      <a:cubicBezTo>
                        <a:pt x="0" y="3"/>
                        <a:pt x="0" y="3"/>
                        <a:pt x="0" y="3"/>
                      </a:cubicBezTo>
                      <a:cubicBezTo>
                        <a:pt x="0" y="3"/>
                        <a:pt x="0" y="3"/>
                        <a:pt x="0" y="3"/>
                      </a:cubicBezTo>
                      <a:cubicBezTo>
                        <a:pt x="0" y="3"/>
                        <a:pt x="0" y="3"/>
                        <a:pt x="0" y="3"/>
                      </a:cubicBezTo>
                      <a:cubicBezTo>
                        <a:pt x="0" y="3"/>
                        <a:pt x="1" y="4"/>
                        <a:pt x="1" y="4"/>
                      </a:cubicBezTo>
                      <a:cubicBezTo>
                        <a:pt x="1" y="4"/>
                        <a:pt x="1" y="4"/>
                        <a:pt x="1" y="4"/>
                      </a:cubicBezTo>
                      <a:cubicBezTo>
                        <a:pt x="1" y="4"/>
                        <a:pt x="1" y="4"/>
                        <a:pt x="1" y="4"/>
                      </a:cubicBezTo>
                      <a:cubicBezTo>
                        <a:pt x="1" y="5"/>
                        <a:pt x="1" y="5"/>
                        <a:pt x="1" y="6"/>
                      </a:cubicBezTo>
                      <a:cubicBezTo>
                        <a:pt x="1" y="6"/>
                        <a:pt x="1" y="6"/>
                        <a:pt x="1" y="6"/>
                      </a:cubicBezTo>
                      <a:cubicBezTo>
                        <a:pt x="1" y="6"/>
                        <a:pt x="1" y="6"/>
                        <a:pt x="1" y="7"/>
                      </a:cubicBezTo>
                      <a:cubicBezTo>
                        <a:pt x="1" y="7"/>
                        <a:pt x="1" y="7"/>
                        <a:pt x="1" y="7"/>
                      </a:cubicBezTo>
                      <a:cubicBezTo>
                        <a:pt x="2" y="7"/>
                        <a:pt x="2" y="8"/>
                        <a:pt x="2" y="7"/>
                      </a:cubicBezTo>
                      <a:cubicBezTo>
                        <a:pt x="2" y="7"/>
                        <a:pt x="2" y="7"/>
                        <a:pt x="2" y="7"/>
                      </a:cubicBezTo>
                      <a:cubicBezTo>
                        <a:pt x="2" y="7"/>
                        <a:pt x="2" y="7"/>
                        <a:pt x="3" y="7"/>
                      </a:cubicBezTo>
                      <a:cubicBezTo>
                        <a:pt x="3" y="7"/>
                        <a:pt x="3" y="6"/>
                        <a:pt x="3" y="6"/>
                      </a:cubicBezTo>
                      <a:cubicBezTo>
                        <a:pt x="3" y="6"/>
                        <a:pt x="4" y="6"/>
                        <a:pt x="4" y="6"/>
                      </a:cubicBezTo>
                      <a:cubicBezTo>
                        <a:pt x="4" y="6"/>
                        <a:pt x="4" y="6"/>
                        <a:pt x="4" y="6"/>
                      </a:cubicBezTo>
                      <a:cubicBezTo>
                        <a:pt x="4" y="5"/>
                        <a:pt x="5" y="6"/>
                        <a:pt x="5" y="5"/>
                      </a:cubicBezTo>
                      <a:cubicBezTo>
                        <a:pt x="5" y="5"/>
                        <a:pt x="5" y="5"/>
                        <a:pt x="5" y="5"/>
                      </a:cubicBezTo>
                      <a:cubicBezTo>
                        <a:pt x="5" y="5"/>
                        <a:pt x="5" y="5"/>
                        <a:pt x="5" y="5"/>
                      </a:cubicBezTo>
                      <a:cubicBezTo>
                        <a:pt x="5" y="5"/>
                        <a:pt x="5" y="5"/>
                        <a:pt x="5" y="5"/>
                      </a:cubicBezTo>
                      <a:cubicBezTo>
                        <a:pt x="6" y="5"/>
                        <a:pt x="6" y="5"/>
                        <a:pt x="6" y="5"/>
                      </a:cubicBezTo>
                      <a:cubicBezTo>
                        <a:pt x="6" y="5"/>
                        <a:pt x="6" y="5"/>
                        <a:pt x="7" y="4"/>
                      </a:cubicBezTo>
                      <a:cubicBezTo>
                        <a:pt x="7" y="4"/>
                        <a:pt x="7" y="4"/>
                        <a:pt x="7" y="4"/>
                      </a:cubicBezTo>
                      <a:cubicBezTo>
                        <a:pt x="7" y="4"/>
                        <a:pt x="7" y="4"/>
                        <a:pt x="7" y="4"/>
                      </a:cubicBezTo>
                      <a:cubicBezTo>
                        <a:pt x="6" y="4"/>
                        <a:pt x="6"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08" name="Freeform 334"/>
                <p:cNvSpPr>
                  <a:spLocks/>
                </p:cNvSpPr>
                <p:nvPr/>
              </p:nvSpPr>
              <p:spPr bwMode="auto">
                <a:xfrm>
                  <a:off x="379" y="1542"/>
                  <a:ext cx="2" cy="1"/>
                </a:xfrm>
                <a:custGeom>
                  <a:avLst/>
                  <a:gdLst>
                    <a:gd name="T0" fmla="*/ 3 w 4"/>
                    <a:gd name="T1" fmla="*/ 2 h 2"/>
                    <a:gd name="T2" fmla="*/ 4 w 4"/>
                    <a:gd name="T3" fmla="*/ 1 h 2"/>
                    <a:gd name="T4" fmla="*/ 3 w 4"/>
                    <a:gd name="T5" fmla="*/ 1 h 2"/>
                    <a:gd name="T6" fmla="*/ 3 w 4"/>
                    <a:gd name="T7" fmla="*/ 0 h 2"/>
                    <a:gd name="T8" fmla="*/ 3 w 4"/>
                    <a:gd name="T9" fmla="*/ 0 h 2"/>
                    <a:gd name="T10" fmla="*/ 3 w 4"/>
                    <a:gd name="T11" fmla="*/ 0 h 2"/>
                    <a:gd name="T12" fmla="*/ 2 w 4"/>
                    <a:gd name="T13" fmla="*/ 0 h 2"/>
                    <a:gd name="T14" fmla="*/ 2 w 4"/>
                    <a:gd name="T15" fmla="*/ 0 h 2"/>
                    <a:gd name="T16" fmla="*/ 1 w 4"/>
                    <a:gd name="T17" fmla="*/ 0 h 2"/>
                    <a:gd name="T18" fmla="*/ 1 w 4"/>
                    <a:gd name="T19" fmla="*/ 0 h 2"/>
                    <a:gd name="T20" fmla="*/ 0 w 4"/>
                    <a:gd name="T21" fmla="*/ 0 h 2"/>
                    <a:gd name="T22" fmla="*/ 0 w 4"/>
                    <a:gd name="T23" fmla="*/ 0 h 2"/>
                    <a:gd name="T24" fmla="*/ 0 w 4"/>
                    <a:gd name="T25" fmla="*/ 0 h 2"/>
                    <a:gd name="T26" fmla="*/ 0 w 4"/>
                    <a:gd name="T27" fmla="*/ 1 h 2"/>
                    <a:gd name="T28" fmla="*/ 1 w 4"/>
                    <a:gd name="T29" fmla="*/ 1 h 2"/>
                    <a:gd name="T30" fmla="*/ 1 w 4"/>
                    <a:gd name="T31" fmla="*/ 1 h 2"/>
                    <a:gd name="T32" fmla="*/ 1 w 4"/>
                    <a:gd name="T33" fmla="*/ 1 h 2"/>
                    <a:gd name="T34" fmla="*/ 1 w 4"/>
                    <a:gd name="T35" fmla="*/ 1 h 2"/>
                    <a:gd name="T36" fmla="*/ 1 w 4"/>
                    <a:gd name="T37" fmla="*/ 2 h 2"/>
                    <a:gd name="T38" fmla="*/ 1 w 4"/>
                    <a:gd name="T39" fmla="*/ 2 h 2"/>
                    <a:gd name="T40" fmla="*/ 1 w 4"/>
                    <a:gd name="T41" fmla="*/ 2 h 2"/>
                    <a:gd name="T42" fmla="*/ 2 w 4"/>
                    <a:gd name="T43" fmla="*/ 2 h 2"/>
                    <a:gd name="T44" fmla="*/ 2 w 4"/>
                    <a:gd name="T45" fmla="*/ 2 h 2"/>
                    <a:gd name="T46" fmla="*/ 3 w 4"/>
                    <a:gd name="T47" fmla="*/ 2 h 2"/>
                    <a:gd name="T48" fmla="*/ 3 w 4"/>
                    <a:gd name="T49" fmla="*/ 2 h 2"/>
                    <a:gd name="T50" fmla="*/ 3 w 4"/>
                    <a:gd name="T51" fmla="*/ 2 h 2"/>
                    <a:gd name="T52" fmla="*/ 3 w 4"/>
                    <a:gd name="T5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 h="2">
                      <a:moveTo>
                        <a:pt x="3" y="2"/>
                      </a:moveTo>
                      <a:cubicBezTo>
                        <a:pt x="4" y="2"/>
                        <a:pt x="4" y="1"/>
                        <a:pt x="4" y="1"/>
                      </a:cubicBezTo>
                      <a:cubicBezTo>
                        <a:pt x="4" y="1"/>
                        <a:pt x="4" y="1"/>
                        <a:pt x="3" y="1"/>
                      </a:cubicBezTo>
                      <a:cubicBezTo>
                        <a:pt x="3" y="1"/>
                        <a:pt x="3" y="1"/>
                        <a:pt x="3" y="0"/>
                      </a:cubicBezTo>
                      <a:cubicBezTo>
                        <a:pt x="3" y="0"/>
                        <a:pt x="3" y="0"/>
                        <a:pt x="3" y="0"/>
                      </a:cubicBezTo>
                      <a:cubicBezTo>
                        <a:pt x="3" y="0"/>
                        <a:pt x="3" y="1"/>
                        <a:pt x="3" y="0"/>
                      </a:cubicBezTo>
                      <a:cubicBezTo>
                        <a:pt x="3" y="0"/>
                        <a:pt x="2" y="0"/>
                        <a:pt x="2" y="0"/>
                      </a:cubicBezTo>
                      <a:cubicBezTo>
                        <a:pt x="2" y="0"/>
                        <a:pt x="2" y="0"/>
                        <a:pt x="2" y="0"/>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cubicBezTo>
                        <a:pt x="0" y="0"/>
                        <a:pt x="0" y="1"/>
                        <a:pt x="0" y="1"/>
                      </a:cubicBezTo>
                      <a:cubicBezTo>
                        <a:pt x="0" y="1"/>
                        <a:pt x="0" y="1"/>
                        <a:pt x="1" y="1"/>
                      </a:cubicBezTo>
                      <a:cubicBezTo>
                        <a:pt x="1" y="1"/>
                        <a:pt x="1" y="1"/>
                        <a:pt x="1" y="1"/>
                      </a:cubicBezTo>
                      <a:cubicBezTo>
                        <a:pt x="1" y="1"/>
                        <a:pt x="1" y="1"/>
                        <a:pt x="1" y="1"/>
                      </a:cubicBezTo>
                      <a:cubicBezTo>
                        <a:pt x="1" y="1"/>
                        <a:pt x="1" y="1"/>
                        <a:pt x="1" y="1"/>
                      </a:cubicBezTo>
                      <a:cubicBezTo>
                        <a:pt x="1" y="1"/>
                        <a:pt x="1" y="2"/>
                        <a:pt x="1" y="2"/>
                      </a:cubicBezTo>
                      <a:cubicBezTo>
                        <a:pt x="1" y="2"/>
                        <a:pt x="1" y="2"/>
                        <a:pt x="1" y="2"/>
                      </a:cubicBezTo>
                      <a:cubicBezTo>
                        <a:pt x="1" y="2"/>
                        <a:pt x="1" y="2"/>
                        <a:pt x="1" y="2"/>
                      </a:cubicBezTo>
                      <a:cubicBezTo>
                        <a:pt x="1" y="2"/>
                        <a:pt x="2" y="2"/>
                        <a:pt x="2" y="2"/>
                      </a:cubicBezTo>
                      <a:cubicBezTo>
                        <a:pt x="2" y="2"/>
                        <a:pt x="2" y="2"/>
                        <a:pt x="2" y="2"/>
                      </a:cubicBezTo>
                      <a:cubicBezTo>
                        <a:pt x="2" y="2"/>
                        <a:pt x="2" y="2"/>
                        <a:pt x="3" y="2"/>
                      </a:cubicBezTo>
                      <a:cubicBezTo>
                        <a:pt x="3" y="2"/>
                        <a:pt x="3" y="2"/>
                        <a:pt x="3" y="2"/>
                      </a:cubicBezTo>
                      <a:cubicBezTo>
                        <a:pt x="3" y="2"/>
                        <a:pt x="3" y="2"/>
                        <a:pt x="3" y="2"/>
                      </a:cubicBezTo>
                      <a:cubicBezTo>
                        <a:pt x="3" y="2"/>
                        <a:pt x="3"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09" name="Freeform 335"/>
                <p:cNvSpPr>
                  <a:spLocks/>
                </p:cNvSpPr>
                <p:nvPr/>
              </p:nvSpPr>
              <p:spPr bwMode="auto">
                <a:xfrm>
                  <a:off x="379" y="1542"/>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10" name="Freeform 336"/>
                <p:cNvSpPr>
                  <a:spLocks/>
                </p:cNvSpPr>
                <p:nvPr/>
              </p:nvSpPr>
              <p:spPr bwMode="auto">
                <a:xfrm>
                  <a:off x="377" y="1542"/>
                  <a:ext cx="1" cy="0"/>
                </a:xfrm>
                <a:custGeom>
                  <a:avLst/>
                  <a:gdLst>
                    <a:gd name="T0" fmla="*/ 1 w 1"/>
                    <a:gd name="T1" fmla="*/ 0 h 1"/>
                    <a:gd name="T2" fmla="*/ 0 w 1"/>
                    <a:gd name="T3" fmla="*/ 0 h 1"/>
                    <a:gd name="T4" fmla="*/ 0 w 1"/>
                    <a:gd name="T5" fmla="*/ 1 h 1"/>
                    <a:gd name="T6" fmla="*/ 0 w 1"/>
                    <a:gd name="T7" fmla="*/ 1 h 1"/>
                    <a:gd name="T8" fmla="*/ 1 w 1"/>
                    <a:gd name="T9" fmla="*/ 1 h 1"/>
                    <a:gd name="T10" fmla="*/ 1 w 1"/>
                    <a:gd name="T11" fmla="*/ 1 h 1"/>
                    <a:gd name="T12" fmla="*/ 1 w 1"/>
                    <a:gd name="T13" fmla="*/ 1 h 1"/>
                    <a:gd name="T14" fmla="*/ 1 w 1"/>
                    <a:gd name="T15" fmla="*/ 0 h 1"/>
                    <a:gd name="T16" fmla="*/ 1 w 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0"/>
                      </a:moveTo>
                      <a:cubicBezTo>
                        <a:pt x="1" y="0"/>
                        <a:pt x="0" y="0"/>
                        <a:pt x="0" y="0"/>
                      </a:cubicBezTo>
                      <a:cubicBezTo>
                        <a:pt x="0" y="1"/>
                        <a:pt x="0" y="1"/>
                        <a:pt x="0" y="1"/>
                      </a:cubicBezTo>
                      <a:cubicBezTo>
                        <a:pt x="0" y="1"/>
                        <a:pt x="0" y="1"/>
                        <a:pt x="0" y="1"/>
                      </a:cubicBezTo>
                      <a:cubicBezTo>
                        <a:pt x="0" y="1"/>
                        <a:pt x="1" y="1"/>
                        <a:pt x="1" y="1"/>
                      </a:cubicBezTo>
                      <a:cubicBezTo>
                        <a:pt x="1" y="1"/>
                        <a:pt x="1" y="1"/>
                        <a:pt x="1" y="1"/>
                      </a:cubicBezTo>
                      <a:cubicBezTo>
                        <a:pt x="1" y="1"/>
                        <a:pt x="1" y="1"/>
                        <a:pt x="1" y="1"/>
                      </a:cubicBezTo>
                      <a:cubicBezTo>
                        <a:pt x="1" y="1"/>
                        <a:pt x="1" y="1"/>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11" name="Freeform 337"/>
                <p:cNvSpPr>
                  <a:spLocks/>
                </p:cNvSpPr>
                <p:nvPr/>
              </p:nvSpPr>
              <p:spPr bwMode="auto">
                <a:xfrm>
                  <a:off x="377" y="1541"/>
                  <a:ext cx="2" cy="0"/>
                </a:xfrm>
                <a:custGeom>
                  <a:avLst/>
                  <a:gdLst>
                    <a:gd name="T0" fmla="*/ 3 w 3"/>
                    <a:gd name="T1" fmla="*/ 2 w 3"/>
                    <a:gd name="T2" fmla="*/ 1 w 3"/>
                    <a:gd name="T3" fmla="*/ 1 w 3"/>
                    <a:gd name="T4" fmla="*/ 1 w 3"/>
                    <a:gd name="T5" fmla="*/ 0 w 3"/>
                    <a:gd name="T6" fmla="*/ 0 w 3"/>
                    <a:gd name="T7" fmla="*/ 0 w 3"/>
                    <a:gd name="T8" fmla="*/ 0 w 3"/>
                    <a:gd name="T9" fmla="*/ 0 w 3"/>
                    <a:gd name="T10" fmla="*/ 1 w 3"/>
                    <a:gd name="T11" fmla="*/ 2 w 3"/>
                    <a:gd name="T12" fmla="*/ 3 w 3"/>
                    <a:gd name="T13" fmla="*/ 3 w 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Lst>
                  <a:rect l="0" t="0" r="r" b="b"/>
                  <a:pathLst>
                    <a:path w="3">
                      <a:moveTo>
                        <a:pt x="3" y="0"/>
                      </a:moveTo>
                      <a:cubicBezTo>
                        <a:pt x="2" y="0"/>
                        <a:pt x="2" y="0"/>
                        <a:pt x="2" y="0"/>
                      </a:cubicBezTo>
                      <a:cubicBezTo>
                        <a:pt x="2" y="0"/>
                        <a:pt x="1" y="0"/>
                        <a:pt x="1" y="0"/>
                      </a:cubicBezTo>
                      <a:cubicBezTo>
                        <a:pt x="1" y="0"/>
                        <a:pt x="1" y="0"/>
                        <a:pt x="1" y="0"/>
                      </a:cubicBezTo>
                      <a:cubicBezTo>
                        <a:pt x="1" y="0"/>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0"/>
                        <a:pt x="1" y="0"/>
                        <a:pt x="1" y="0"/>
                      </a:cubicBezTo>
                      <a:cubicBezTo>
                        <a:pt x="1" y="0"/>
                        <a:pt x="2" y="0"/>
                        <a:pt x="2" y="0"/>
                      </a:cubicBezTo>
                      <a:cubicBezTo>
                        <a:pt x="2" y="0"/>
                        <a:pt x="2" y="0"/>
                        <a:pt x="3" y="0"/>
                      </a:cubicBezTo>
                      <a:cubicBezTo>
                        <a:pt x="3" y="0"/>
                        <a:pt x="3"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12" name="Freeform 338"/>
                <p:cNvSpPr>
                  <a:spLocks/>
                </p:cNvSpPr>
                <p:nvPr/>
              </p:nvSpPr>
              <p:spPr bwMode="auto">
                <a:xfrm>
                  <a:off x="374" y="1539"/>
                  <a:ext cx="2" cy="2"/>
                </a:xfrm>
                <a:custGeom>
                  <a:avLst/>
                  <a:gdLst>
                    <a:gd name="T0" fmla="*/ 2 w 3"/>
                    <a:gd name="T1" fmla="*/ 2 h 2"/>
                    <a:gd name="T2" fmla="*/ 2 w 3"/>
                    <a:gd name="T3" fmla="*/ 1 h 2"/>
                    <a:gd name="T4" fmla="*/ 2 w 3"/>
                    <a:gd name="T5" fmla="*/ 1 h 2"/>
                    <a:gd name="T6" fmla="*/ 2 w 3"/>
                    <a:gd name="T7" fmla="*/ 1 h 2"/>
                    <a:gd name="T8" fmla="*/ 1 w 3"/>
                    <a:gd name="T9" fmla="*/ 0 h 2"/>
                    <a:gd name="T10" fmla="*/ 1 w 3"/>
                    <a:gd name="T11" fmla="*/ 1 h 2"/>
                    <a:gd name="T12" fmla="*/ 1 w 3"/>
                    <a:gd name="T13" fmla="*/ 1 h 2"/>
                    <a:gd name="T14" fmla="*/ 1 w 3"/>
                    <a:gd name="T15" fmla="*/ 1 h 2"/>
                    <a:gd name="T16" fmla="*/ 0 w 3"/>
                    <a:gd name="T17" fmla="*/ 1 h 2"/>
                    <a:gd name="T18" fmla="*/ 0 w 3"/>
                    <a:gd name="T19" fmla="*/ 1 h 2"/>
                    <a:gd name="T20" fmla="*/ 0 w 3"/>
                    <a:gd name="T21" fmla="*/ 1 h 2"/>
                    <a:gd name="T22" fmla="*/ 0 w 3"/>
                    <a:gd name="T23" fmla="*/ 1 h 2"/>
                    <a:gd name="T24" fmla="*/ 0 w 3"/>
                    <a:gd name="T25" fmla="*/ 2 h 2"/>
                    <a:gd name="T26" fmla="*/ 0 w 3"/>
                    <a:gd name="T27" fmla="*/ 2 h 2"/>
                    <a:gd name="T28" fmla="*/ 0 w 3"/>
                    <a:gd name="T29" fmla="*/ 2 h 2"/>
                    <a:gd name="T30" fmla="*/ 1 w 3"/>
                    <a:gd name="T31" fmla="*/ 2 h 2"/>
                    <a:gd name="T32" fmla="*/ 1 w 3"/>
                    <a:gd name="T33" fmla="*/ 2 h 2"/>
                    <a:gd name="T34" fmla="*/ 1 w 3"/>
                    <a:gd name="T35" fmla="*/ 2 h 2"/>
                    <a:gd name="T36" fmla="*/ 2 w 3"/>
                    <a:gd name="T37" fmla="*/ 2 h 2"/>
                    <a:gd name="T38" fmla="*/ 2 w 3"/>
                    <a:gd name="T39" fmla="*/ 2 h 2"/>
                    <a:gd name="T40" fmla="*/ 3 w 3"/>
                    <a:gd name="T41" fmla="*/ 2 h 2"/>
                    <a:gd name="T42" fmla="*/ 3 w 3"/>
                    <a:gd name="T43" fmla="*/ 2 h 2"/>
                    <a:gd name="T44" fmla="*/ 2 w 3"/>
                    <a:gd name="T4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 h="2">
                      <a:moveTo>
                        <a:pt x="2" y="2"/>
                      </a:moveTo>
                      <a:cubicBezTo>
                        <a:pt x="2" y="2"/>
                        <a:pt x="2" y="1"/>
                        <a:pt x="2" y="1"/>
                      </a:cubicBezTo>
                      <a:cubicBezTo>
                        <a:pt x="2" y="1"/>
                        <a:pt x="2" y="1"/>
                        <a:pt x="2" y="1"/>
                      </a:cubicBezTo>
                      <a:cubicBezTo>
                        <a:pt x="2" y="1"/>
                        <a:pt x="2" y="1"/>
                        <a:pt x="2" y="1"/>
                      </a:cubicBezTo>
                      <a:cubicBezTo>
                        <a:pt x="2" y="0"/>
                        <a:pt x="1" y="0"/>
                        <a:pt x="1" y="0"/>
                      </a:cubicBezTo>
                      <a:cubicBezTo>
                        <a:pt x="1" y="0"/>
                        <a:pt x="1" y="1"/>
                        <a:pt x="1" y="1"/>
                      </a:cubicBezTo>
                      <a:cubicBezTo>
                        <a:pt x="1" y="1"/>
                        <a:pt x="1" y="1"/>
                        <a:pt x="1" y="1"/>
                      </a:cubicBezTo>
                      <a:cubicBezTo>
                        <a:pt x="1" y="1"/>
                        <a:pt x="1" y="1"/>
                        <a:pt x="1" y="1"/>
                      </a:cubicBezTo>
                      <a:cubicBezTo>
                        <a:pt x="1" y="1"/>
                        <a:pt x="1" y="1"/>
                        <a:pt x="0" y="1"/>
                      </a:cubicBezTo>
                      <a:cubicBezTo>
                        <a:pt x="0" y="1"/>
                        <a:pt x="0" y="1"/>
                        <a:pt x="0" y="1"/>
                      </a:cubicBezTo>
                      <a:cubicBezTo>
                        <a:pt x="0" y="1"/>
                        <a:pt x="0" y="1"/>
                        <a:pt x="0" y="1"/>
                      </a:cubicBezTo>
                      <a:cubicBezTo>
                        <a:pt x="0" y="1"/>
                        <a:pt x="0" y="1"/>
                        <a:pt x="0" y="1"/>
                      </a:cubicBezTo>
                      <a:cubicBezTo>
                        <a:pt x="0" y="1"/>
                        <a:pt x="0" y="1"/>
                        <a:pt x="0" y="2"/>
                      </a:cubicBezTo>
                      <a:cubicBezTo>
                        <a:pt x="0" y="2"/>
                        <a:pt x="0" y="2"/>
                        <a:pt x="0" y="2"/>
                      </a:cubicBezTo>
                      <a:cubicBezTo>
                        <a:pt x="0" y="2"/>
                        <a:pt x="0" y="2"/>
                        <a:pt x="0" y="2"/>
                      </a:cubicBezTo>
                      <a:cubicBezTo>
                        <a:pt x="1" y="2"/>
                        <a:pt x="1" y="2"/>
                        <a:pt x="1" y="2"/>
                      </a:cubicBezTo>
                      <a:cubicBezTo>
                        <a:pt x="1" y="2"/>
                        <a:pt x="1" y="2"/>
                        <a:pt x="1" y="2"/>
                      </a:cubicBezTo>
                      <a:cubicBezTo>
                        <a:pt x="1" y="2"/>
                        <a:pt x="1" y="2"/>
                        <a:pt x="1" y="2"/>
                      </a:cubicBezTo>
                      <a:cubicBezTo>
                        <a:pt x="1" y="2"/>
                        <a:pt x="2" y="2"/>
                        <a:pt x="2" y="2"/>
                      </a:cubicBezTo>
                      <a:cubicBezTo>
                        <a:pt x="2" y="2"/>
                        <a:pt x="2" y="2"/>
                        <a:pt x="2" y="2"/>
                      </a:cubicBezTo>
                      <a:cubicBezTo>
                        <a:pt x="2" y="2"/>
                        <a:pt x="3" y="2"/>
                        <a:pt x="3" y="2"/>
                      </a:cubicBezTo>
                      <a:cubicBezTo>
                        <a:pt x="3" y="2"/>
                        <a:pt x="3" y="2"/>
                        <a:pt x="3" y="2"/>
                      </a:cubicBezTo>
                      <a:cubicBezTo>
                        <a:pt x="2" y="2"/>
                        <a:pt x="2"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13" name="Freeform 339"/>
                <p:cNvSpPr>
                  <a:spLocks/>
                </p:cNvSpPr>
                <p:nvPr/>
              </p:nvSpPr>
              <p:spPr bwMode="auto">
                <a:xfrm>
                  <a:off x="369" y="1538"/>
                  <a:ext cx="2" cy="1"/>
                </a:xfrm>
                <a:custGeom>
                  <a:avLst/>
                  <a:gdLst>
                    <a:gd name="T0" fmla="*/ 2 w 3"/>
                    <a:gd name="T1" fmla="*/ 0 h 2"/>
                    <a:gd name="T2" fmla="*/ 2 w 3"/>
                    <a:gd name="T3" fmla="*/ 0 h 2"/>
                    <a:gd name="T4" fmla="*/ 1 w 3"/>
                    <a:gd name="T5" fmla="*/ 0 h 2"/>
                    <a:gd name="T6" fmla="*/ 1 w 3"/>
                    <a:gd name="T7" fmla="*/ 0 h 2"/>
                    <a:gd name="T8" fmla="*/ 1 w 3"/>
                    <a:gd name="T9" fmla="*/ 0 h 2"/>
                    <a:gd name="T10" fmla="*/ 1 w 3"/>
                    <a:gd name="T11" fmla="*/ 0 h 2"/>
                    <a:gd name="T12" fmla="*/ 0 w 3"/>
                    <a:gd name="T13" fmla="*/ 1 h 2"/>
                    <a:gd name="T14" fmla="*/ 0 w 3"/>
                    <a:gd name="T15" fmla="*/ 1 h 2"/>
                    <a:gd name="T16" fmla="*/ 1 w 3"/>
                    <a:gd name="T17" fmla="*/ 1 h 2"/>
                    <a:gd name="T18" fmla="*/ 1 w 3"/>
                    <a:gd name="T19" fmla="*/ 1 h 2"/>
                    <a:gd name="T20" fmla="*/ 1 w 3"/>
                    <a:gd name="T21" fmla="*/ 1 h 2"/>
                    <a:gd name="T22" fmla="*/ 2 w 3"/>
                    <a:gd name="T23" fmla="*/ 2 h 2"/>
                    <a:gd name="T24" fmla="*/ 2 w 3"/>
                    <a:gd name="T25" fmla="*/ 2 h 2"/>
                    <a:gd name="T26" fmla="*/ 2 w 3"/>
                    <a:gd name="T27" fmla="*/ 2 h 2"/>
                    <a:gd name="T28" fmla="*/ 2 w 3"/>
                    <a:gd name="T29" fmla="*/ 2 h 2"/>
                    <a:gd name="T30" fmla="*/ 2 w 3"/>
                    <a:gd name="T31" fmla="*/ 1 h 2"/>
                    <a:gd name="T32" fmla="*/ 2 w 3"/>
                    <a:gd name="T33" fmla="*/ 1 h 2"/>
                    <a:gd name="T34" fmla="*/ 2 w 3"/>
                    <a:gd name="T3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2">
                      <a:moveTo>
                        <a:pt x="2" y="0"/>
                      </a:moveTo>
                      <a:cubicBezTo>
                        <a:pt x="2" y="0"/>
                        <a:pt x="2" y="0"/>
                        <a:pt x="2" y="0"/>
                      </a:cubicBezTo>
                      <a:cubicBezTo>
                        <a:pt x="2" y="0"/>
                        <a:pt x="2" y="0"/>
                        <a:pt x="1" y="0"/>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2" y="2"/>
                        <a:pt x="2" y="2"/>
                        <a:pt x="2" y="2"/>
                      </a:cubicBezTo>
                      <a:cubicBezTo>
                        <a:pt x="2" y="2"/>
                        <a:pt x="2" y="2"/>
                        <a:pt x="2" y="2"/>
                      </a:cubicBezTo>
                      <a:cubicBezTo>
                        <a:pt x="2" y="2"/>
                        <a:pt x="2" y="2"/>
                        <a:pt x="2" y="2"/>
                      </a:cubicBezTo>
                      <a:cubicBezTo>
                        <a:pt x="2" y="2"/>
                        <a:pt x="2" y="2"/>
                        <a:pt x="2" y="2"/>
                      </a:cubicBezTo>
                      <a:cubicBezTo>
                        <a:pt x="2" y="1"/>
                        <a:pt x="2" y="1"/>
                        <a:pt x="2" y="1"/>
                      </a:cubicBezTo>
                      <a:cubicBezTo>
                        <a:pt x="2" y="1"/>
                        <a:pt x="2" y="1"/>
                        <a:pt x="2" y="1"/>
                      </a:cubicBezTo>
                      <a:cubicBezTo>
                        <a:pt x="2" y="0"/>
                        <a:pt x="3"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14" name="Freeform 340"/>
                <p:cNvSpPr>
                  <a:spLocks/>
                </p:cNvSpPr>
                <p:nvPr/>
              </p:nvSpPr>
              <p:spPr bwMode="auto">
                <a:xfrm>
                  <a:off x="368" y="1539"/>
                  <a:ext cx="1" cy="0"/>
                </a:xfrm>
                <a:custGeom>
                  <a:avLst/>
                  <a:gdLst>
                    <a:gd name="T0" fmla="*/ 1 w 1"/>
                    <a:gd name="T1" fmla="*/ 0 h 1"/>
                    <a:gd name="T2" fmla="*/ 0 w 1"/>
                    <a:gd name="T3" fmla="*/ 1 h 1"/>
                    <a:gd name="T4" fmla="*/ 0 w 1"/>
                    <a:gd name="T5" fmla="*/ 1 h 1"/>
                    <a:gd name="T6" fmla="*/ 0 w 1"/>
                    <a:gd name="T7" fmla="*/ 1 h 1"/>
                    <a:gd name="T8" fmla="*/ 0 w 1"/>
                    <a:gd name="T9" fmla="*/ 1 h 1"/>
                    <a:gd name="T10" fmla="*/ 0 w 1"/>
                    <a:gd name="T11" fmla="*/ 1 h 1"/>
                    <a:gd name="T12" fmla="*/ 1 w 1"/>
                    <a:gd name="T13" fmla="*/ 1 h 1"/>
                    <a:gd name="T14" fmla="*/ 1 w 1"/>
                    <a:gd name="T15" fmla="*/ 1 h 1"/>
                    <a:gd name="T16" fmla="*/ 1 w 1"/>
                    <a:gd name="T17" fmla="*/ 1 h 1"/>
                    <a:gd name="T18" fmla="*/ 0 w 1"/>
                    <a:gd name="T19" fmla="*/ 1 h 1"/>
                    <a:gd name="T20" fmla="*/ 1 w 1"/>
                    <a:gd name="T21" fmla="*/ 1 h 1"/>
                    <a:gd name="T22" fmla="*/ 1 w 1"/>
                    <a:gd name="T23" fmla="*/ 0 h 1"/>
                    <a:gd name="T24" fmla="*/ 1 w 1"/>
                    <a:gd name="T25" fmla="*/ 0 h 1"/>
                    <a:gd name="T26" fmla="*/ 1 w 1"/>
                    <a:gd name="T2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 h="1">
                      <a:moveTo>
                        <a:pt x="1" y="0"/>
                      </a:moveTo>
                      <a:cubicBezTo>
                        <a:pt x="1" y="0"/>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1" y="1"/>
                      </a:cubicBezTo>
                      <a:cubicBezTo>
                        <a:pt x="1" y="1"/>
                        <a:pt x="1" y="1"/>
                        <a:pt x="1" y="1"/>
                      </a:cubicBezTo>
                      <a:cubicBezTo>
                        <a:pt x="1" y="1"/>
                        <a:pt x="1" y="1"/>
                        <a:pt x="1" y="1"/>
                      </a:cubicBezTo>
                      <a:cubicBezTo>
                        <a:pt x="1" y="1"/>
                        <a:pt x="0" y="1"/>
                        <a:pt x="0" y="1"/>
                      </a:cubicBezTo>
                      <a:cubicBezTo>
                        <a:pt x="0" y="1"/>
                        <a:pt x="1" y="1"/>
                        <a:pt x="1" y="1"/>
                      </a:cubicBezTo>
                      <a:cubicBezTo>
                        <a:pt x="1" y="1"/>
                        <a:pt x="1" y="0"/>
                        <a:pt x="1"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15" name="Freeform 341"/>
                <p:cNvSpPr>
                  <a:spLocks/>
                </p:cNvSpPr>
                <p:nvPr/>
              </p:nvSpPr>
              <p:spPr bwMode="auto">
                <a:xfrm>
                  <a:off x="588" y="1461"/>
                  <a:ext cx="3" cy="1"/>
                </a:xfrm>
                <a:custGeom>
                  <a:avLst/>
                  <a:gdLst>
                    <a:gd name="T0" fmla="*/ 0 w 6"/>
                    <a:gd name="T1" fmla="*/ 1 h 2"/>
                    <a:gd name="T2" fmla="*/ 1 w 6"/>
                    <a:gd name="T3" fmla="*/ 1 h 2"/>
                    <a:gd name="T4" fmla="*/ 2 w 6"/>
                    <a:gd name="T5" fmla="*/ 1 h 2"/>
                    <a:gd name="T6" fmla="*/ 3 w 6"/>
                    <a:gd name="T7" fmla="*/ 1 h 2"/>
                    <a:gd name="T8" fmla="*/ 3 w 6"/>
                    <a:gd name="T9" fmla="*/ 2 h 2"/>
                    <a:gd name="T10" fmla="*/ 4 w 6"/>
                    <a:gd name="T11" fmla="*/ 2 h 2"/>
                    <a:gd name="T12" fmla="*/ 5 w 6"/>
                    <a:gd name="T13" fmla="*/ 2 h 2"/>
                    <a:gd name="T14" fmla="*/ 6 w 6"/>
                    <a:gd name="T15" fmla="*/ 2 h 2"/>
                    <a:gd name="T16" fmla="*/ 6 w 6"/>
                    <a:gd name="T17" fmla="*/ 2 h 2"/>
                    <a:gd name="T18" fmla="*/ 6 w 6"/>
                    <a:gd name="T19" fmla="*/ 1 h 2"/>
                    <a:gd name="T20" fmla="*/ 6 w 6"/>
                    <a:gd name="T21" fmla="*/ 1 h 2"/>
                    <a:gd name="T22" fmla="*/ 6 w 6"/>
                    <a:gd name="T23" fmla="*/ 1 h 2"/>
                    <a:gd name="T24" fmla="*/ 5 w 6"/>
                    <a:gd name="T25" fmla="*/ 0 h 2"/>
                    <a:gd name="T26" fmla="*/ 5 w 6"/>
                    <a:gd name="T27" fmla="*/ 0 h 2"/>
                    <a:gd name="T28" fmla="*/ 4 w 6"/>
                    <a:gd name="T29" fmla="*/ 0 h 2"/>
                    <a:gd name="T30" fmla="*/ 3 w 6"/>
                    <a:gd name="T31" fmla="*/ 0 h 2"/>
                    <a:gd name="T32" fmla="*/ 2 w 6"/>
                    <a:gd name="T33" fmla="*/ 0 h 2"/>
                    <a:gd name="T34" fmla="*/ 2 w 6"/>
                    <a:gd name="T35" fmla="*/ 0 h 2"/>
                    <a:gd name="T36" fmla="*/ 1 w 6"/>
                    <a:gd name="T37" fmla="*/ 0 h 2"/>
                    <a:gd name="T38" fmla="*/ 1 w 6"/>
                    <a:gd name="T39" fmla="*/ 0 h 2"/>
                    <a:gd name="T40" fmla="*/ 0 w 6"/>
                    <a:gd name="T41" fmla="*/ 0 h 2"/>
                    <a:gd name="T42" fmla="*/ 0 w 6"/>
                    <a:gd name="T43" fmla="*/ 0 h 2"/>
                    <a:gd name="T44" fmla="*/ 0 w 6"/>
                    <a:gd name="T45" fmla="*/ 0 h 2"/>
                    <a:gd name="T46" fmla="*/ 0 w 6"/>
                    <a:gd name="T4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 h="2">
                      <a:moveTo>
                        <a:pt x="0" y="1"/>
                      </a:moveTo>
                      <a:cubicBezTo>
                        <a:pt x="1" y="1"/>
                        <a:pt x="1" y="1"/>
                        <a:pt x="1" y="1"/>
                      </a:cubicBezTo>
                      <a:cubicBezTo>
                        <a:pt x="2" y="1"/>
                        <a:pt x="2" y="1"/>
                        <a:pt x="2" y="1"/>
                      </a:cubicBezTo>
                      <a:cubicBezTo>
                        <a:pt x="2" y="1"/>
                        <a:pt x="2" y="1"/>
                        <a:pt x="3" y="1"/>
                      </a:cubicBezTo>
                      <a:cubicBezTo>
                        <a:pt x="3" y="1"/>
                        <a:pt x="3" y="2"/>
                        <a:pt x="3" y="2"/>
                      </a:cubicBezTo>
                      <a:cubicBezTo>
                        <a:pt x="4" y="2"/>
                        <a:pt x="4" y="2"/>
                        <a:pt x="4" y="2"/>
                      </a:cubicBezTo>
                      <a:cubicBezTo>
                        <a:pt x="4" y="2"/>
                        <a:pt x="4" y="2"/>
                        <a:pt x="5" y="2"/>
                      </a:cubicBezTo>
                      <a:cubicBezTo>
                        <a:pt x="5" y="2"/>
                        <a:pt x="6" y="2"/>
                        <a:pt x="6" y="2"/>
                      </a:cubicBezTo>
                      <a:cubicBezTo>
                        <a:pt x="6" y="2"/>
                        <a:pt x="6" y="2"/>
                        <a:pt x="6" y="2"/>
                      </a:cubicBezTo>
                      <a:cubicBezTo>
                        <a:pt x="6" y="2"/>
                        <a:pt x="6" y="2"/>
                        <a:pt x="6" y="1"/>
                      </a:cubicBezTo>
                      <a:cubicBezTo>
                        <a:pt x="6" y="1"/>
                        <a:pt x="6" y="1"/>
                        <a:pt x="6" y="1"/>
                      </a:cubicBezTo>
                      <a:cubicBezTo>
                        <a:pt x="6" y="1"/>
                        <a:pt x="6" y="1"/>
                        <a:pt x="6" y="1"/>
                      </a:cubicBezTo>
                      <a:cubicBezTo>
                        <a:pt x="5" y="0"/>
                        <a:pt x="5" y="0"/>
                        <a:pt x="5" y="0"/>
                      </a:cubicBezTo>
                      <a:cubicBezTo>
                        <a:pt x="5" y="0"/>
                        <a:pt x="5" y="0"/>
                        <a:pt x="5" y="0"/>
                      </a:cubicBezTo>
                      <a:cubicBezTo>
                        <a:pt x="5" y="0"/>
                        <a:pt x="4" y="0"/>
                        <a:pt x="4" y="0"/>
                      </a:cubicBezTo>
                      <a:cubicBezTo>
                        <a:pt x="4" y="0"/>
                        <a:pt x="3" y="0"/>
                        <a:pt x="3" y="0"/>
                      </a:cubicBezTo>
                      <a:cubicBezTo>
                        <a:pt x="2" y="0"/>
                        <a:pt x="2" y="0"/>
                        <a:pt x="2" y="0"/>
                      </a:cubicBezTo>
                      <a:cubicBezTo>
                        <a:pt x="2" y="0"/>
                        <a:pt x="2" y="0"/>
                        <a:pt x="2" y="0"/>
                      </a:cubicBezTo>
                      <a:cubicBezTo>
                        <a:pt x="1" y="1"/>
                        <a:pt x="1" y="0"/>
                        <a:pt x="1" y="0"/>
                      </a:cubicBezTo>
                      <a:cubicBezTo>
                        <a:pt x="1" y="0"/>
                        <a:pt x="1" y="0"/>
                        <a:pt x="1" y="0"/>
                      </a:cubicBezTo>
                      <a:cubicBezTo>
                        <a:pt x="0" y="0"/>
                        <a:pt x="0" y="0"/>
                        <a:pt x="0" y="0"/>
                      </a:cubicBez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16" name="Freeform 342"/>
                <p:cNvSpPr>
                  <a:spLocks noEditPoints="1"/>
                </p:cNvSpPr>
                <p:nvPr/>
              </p:nvSpPr>
              <p:spPr bwMode="auto">
                <a:xfrm>
                  <a:off x="374" y="1363"/>
                  <a:ext cx="335" cy="373"/>
                </a:xfrm>
                <a:custGeom>
                  <a:avLst/>
                  <a:gdLst>
                    <a:gd name="T0" fmla="*/ 506 w 566"/>
                    <a:gd name="T1" fmla="*/ 383 h 630"/>
                    <a:gd name="T2" fmla="*/ 484 w 566"/>
                    <a:gd name="T3" fmla="*/ 350 h 630"/>
                    <a:gd name="T4" fmla="*/ 449 w 566"/>
                    <a:gd name="T5" fmla="*/ 330 h 630"/>
                    <a:gd name="T6" fmla="*/ 400 w 566"/>
                    <a:gd name="T7" fmla="*/ 327 h 630"/>
                    <a:gd name="T8" fmla="*/ 359 w 566"/>
                    <a:gd name="T9" fmla="*/ 320 h 630"/>
                    <a:gd name="T10" fmla="*/ 339 w 566"/>
                    <a:gd name="T11" fmla="*/ 295 h 630"/>
                    <a:gd name="T12" fmla="*/ 301 w 566"/>
                    <a:gd name="T13" fmla="*/ 261 h 630"/>
                    <a:gd name="T14" fmla="*/ 330 w 566"/>
                    <a:gd name="T15" fmla="*/ 247 h 630"/>
                    <a:gd name="T16" fmla="*/ 354 w 566"/>
                    <a:gd name="T17" fmla="*/ 245 h 630"/>
                    <a:gd name="T18" fmla="*/ 369 w 566"/>
                    <a:gd name="T19" fmla="*/ 236 h 630"/>
                    <a:gd name="T20" fmla="*/ 391 w 566"/>
                    <a:gd name="T21" fmla="*/ 211 h 630"/>
                    <a:gd name="T22" fmla="*/ 395 w 566"/>
                    <a:gd name="T23" fmla="*/ 204 h 630"/>
                    <a:gd name="T24" fmla="*/ 409 w 566"/>
                    <a:gd name="T25" fmla="*/ 189 h 630"/>
                    <a:gd name="T26" fmla="*/ 423 w 566"/>
                    <a:gd name="T27" fmla="*/ 174 h 630"/>
                    <a:gd name="T28" fmla="*/ 442 w 566"/>
                    <a:gd name="T29" fmla="*/ 172 h 630"/>
                    <a:gd name="T30" fmla="*/ 437 w 566"/>
                    <a:gd name="T31" fmla="*/ 159 h 630"/>
                    <a:gd name="T32" fmla="*/ 431 w 566"/>
                    <a:gd name="T33" fmla="*/ 142 h 630"/>
                    <a:gd name="T34" fmla="*/ 461 w 566"/>
                    <a:gd name="T35" fmla="*/ 123 h 630"/>
                    <a:gd name="T36" fmla="*/ 446 w 566"/>
                    <a:gd name="T37" fmla="*/ 96 h 630"/>
                    <a:gd name="T38" fmla="*/ 417 w 566"/>
                    <a:gd name="T39" fmla="*/ 91 h 630"/>
                    <a:gd name="T40" fmla="*/ 383 w 566"/>
                    <a:gd name="T41" fmla="*/ 79 h 630"/>
                    <a:gd name="T42" fmla="*/ 372 w 566"/>
                    <a:gd name="T43" fmla="*/ 136 h 630"/>
                    <a:gd name="T44" fmla="*/ 313 w 566"/>
                    <a:gd name="T45" fmla="*/ 92 h 630"/>
                    <a:gd name="T46" fmla="*/ 325 w 566"/>
                    <a:gd name="T47" fmla="*/ 60 h 630"/>
                    <a:gd name="T48" fmla="*/ 355 w 566"/>
                    <a:gd name="T49" fmla="*/ 38 h 630"/>
                    <a:gd name="T50" fmla="*/ 344 w 566"/>
                    <a:gd name="T51" fmla="*/ 35 h 630"/>
                    <a:gd name="T52" fmla="*/ 305 w 566"/>
                    <a:gd name="T53" fmla="*/ 4 h 630"/>
                    <a:gd name="T54" fmla="*/ 305 w 566"/>
                    <a:gd name="T55" fmla="*/ 31 h 630"/>
                    <a:gd name="T56" fmla="*/ 257 w 566"/>
                    <a:gd name="T57" fmla="*/ 35 h 630"/>
                    <a:gd name="T58" fmla="*/ 185 w 566"/>
                    <a:gd name="T59" fmla="*/ 14 h 630"/>
                    <a:gd name="T60" fmla="*/ 162 w 566"/>
                    <a:gd name="T61" fmla="*/ 15 h 630"/>
                    <a:gd name="T62" fmla="*/ 65 w 566"/>
                    <a:gd name="T63" fmla="*/ 8 h 630"/>
                    <a:gd name="T64" fmla="*/ 15 w 566"/>
                    <a:gd name="T65" fmla="*/ 32 h 630"/>
                    <a:gd name="T66" fmla="*/ 7 w 566"/>
                    <a:gd name="T67" fmla="*/ 49 h 630"/>
                    <a:gd name="T68" fmla="*/ 10 w 566"/>
                    <a:gd name="T69" fmla="*/ 69 h 630"/>
                    <a:gd name="T70" fmla="*/ 39 w 566"/>
                    <a:gd name="T71" fmla="*/ 93 h 630"/>
                    <a:gd name="T72" fmla="*/ 42 w 566"/>
                    <a:gd name="T73" fmla="*/ 105 h 630"/>
                    <a:gd name="T74" fmla="*/ 69 w 566"/>
                    <a:gd name="T75" fmla="*/ 86 h 630"/>
                    <a:gd name="T76" fmla="*/ 113 w 566"/>
                    <a:gd name="T77" fmla="*/ 85 h 630"/>
                    <a:gd name="T78" fmla="*/ 145 w 566"/>
                    <a:gd name="T79" fmla="*/ 93 h 630"/>
                    <a:gd name="T80" fmla="*/ 163 w 566"/>
                    <a:gd name="T81" fmla="*/ 114 h 630"/>
                    <a:gd name="T82" fmla="*/ 171 w 566"/>
                    <a:gd name="T83" fmla="*/ 133 h 630"/>
                    <a:gd name="T84" fmla="*/ 191 w 566"/>
                    <a:gd name="T85" fmla="*/ 145 h 630"/>
                    <a:gd name="T86" fmla="*/ 186 w 566"/>
                    <a:gd name="T87" fmla="*/ 185 h 630"/>
                    <a:gd name="T88" fmla="*/ 229 w 566"/>
                    <a:gd name="T89" fmla="*/ 255 h 630"/>
                    <a:gd name="T90" fmla="*/ 267 w 566"/>
                    <a:gd name="T91" fmla="*/ 286 h 630"/>
                    <a:gd name="T92" fmla="*/ 352 w 566"/>
                    <a:gd name="T93" fmla="*/ 334 h 630"/>
                    <a:gd name="T94" fmla="*/ 383 w 566"/>
                    <a:gd name="T95" fmla="*/ 344 h 630"/>
                    <a:gd name="T96" fmla="*/ 374 w 566"/>
                    <a:gd name="T97" fmla="*/ 389 h 630"/>
                    <a:gd name="T98" fmla="*/ 410 w 566"/>
                    <a:gd name="T99" fmla="*/ 520 h 630"/>
                    <a:gd name="T100" fmla="*/ 402 w 566"/>
                    <a:gd name="T101" fmla="*/ 585 h 630"/>
                    <a:gd name="T102" fmla="*/ 399 w 566"/>
                    <a:gd name="T103" fmla="*/ 609 h 630"/>
                    <a:gd name="T104" fmla="*/ 413 w 566"/>
                    <a:gd name="T105" fmla="*/ 626 h 630"/>
                    <a:gd name="T106" fmla="*/ 433 w 566"/>
                    <a:gd name="T107" fmla="*/ 592 h 630"/>
                    <a:gd name="T108" fmla="*/ 452 w 566"/>
                    <a:gd name="T109" fmla="*/ 550 h 630"/>
                    <a:gd name="T110" fmla="*/ 492 w 566"/>
                    <a:gd name="T111" fmla="*/ 518 h 630"/>
                    <a:gd name="T112" fmla="*/ 529 w 566"/>
                    <a:gd name="T113" fmla="*/ 475 h 630"/>
                    <a:gd name="T114" fmla="*/ 337 w 566"/>
                    <a:gd name="T115" fmla="*/ 152 h 630"/>
                    <a:gd name="T116" fmla="*/ 369 w 566"/>
                    <a:gd name="T117" fmla="*/ 172 h 630"/>
                    <a:gd name="T118" fmla="*/ 392 w 566"/>
                    <a:gd name="T119" fmla="*/ 173 h 630"/>
                    <a:gd name="T120" fmla="*/ 358 w 566"/>
                    <a:gd name="T121" fmla="*/ 175 h 630"/>
                    <a:gd name="T122" fmla="*/ 340 w 566"/>
                    <a:gd name="T123" fmla="*/ 171 h 630"/>
                    <a:gd name="T124" fmla="*/ 326 w 566"/>
                    <a:gd name="T125" fmla="*/ 15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630">
                      <a:moveTo>
                        <a:pt x="566" y="405"/>
                      </a:moveTo>
                      <a:cubicBezTo>
                        <a:pt x="566" y="404"/>
                        <a:pt x="566" y="403"/>
                        <a:pt x="566" y="403"/>
                      </a:cubicBezTo>
                      <a:cubicBezTo>
                        <a:pt x="566" y="402"/>
                        <a:pt x="566" y="402"/>
                        <a:pt x="566" y="402"/>
                      </a:cubicBezTo>
                      <a:cubicBezTo>
                        <a:pt x="565" y="400"/>
                        <a:pt x="565" y="400"/>
                        <a:pt x="565" y="400"/>
                      </a:cubicBezTo>
                      <a:cubicBezTo>
                        <a:pt x="565" y="400"/>
                        <a:pt x="564" y="398"/>
                        <a:pt x="564" y="398"/>
                      </a:cubicBezTo>
                      <a:cubicBezTo>
                        <a:pt x="563" y="397"/>
                        <a:pt x="563" y="397"/>
                        <a:pt x="563" y="397"/>
                      </a:cubicBezTo>
                      <a:cubicBezTo>
                        <a:pt x="562" y="397"/>
                        <a:pt x="562" y="397"/>
                        <a:pt x="562" y="397"/>
                      </a:cubicBezTo>
                      <a:cubicBezTo>
                        <a:pt x="562" y="397"/>
                        <a:pt x="560" y="397"/>
                        <a:pt x="559" y="397"/>
                      </a:cubicBezTo>
                      <a:cubicBezTo>
                        <a:pt x="559" y="397"/>
                        <a:pt x="558" y="397"/>
                        <a:pt x="558" y="397"/>
                      </a:cubicBezTo>
                      <a:cubicBezTo>
                        <a:pt x="558" y="397"/>
                        <a:pt x="558" y="397"/>
                        <a:pt x="558" y="397"/>
                      </a:cubicBezTo>
                      <a:cubicBezTo>
                        <a:pt x="558" y="397"/>
                        <a:pt x="557" y="397"/>
                        <a:pt x="556" y="396"/>
                      </a:cubicBezTo>
                      <a:cubicBezTo>
                        <a:pt x="555" y="395"/>
                        <a:pt x="556" y="396"/>
                        <a:pt x="555" y="396"/>
                      </a:cubicBezTo>
                      <a:cubicBezTo>
                        <a:pt x="555" y="395"/>
                        <a:pt x="555" y="395"/>
                        <a:pt x="555" y="395"/>
                      </a:cubicBezTo>
                      <a:cubicBezTo>
                        <a:pt x="555" y="395"/>
                        <a:pt x="554" y="394"/>
                        <a:pt x="554" y="394"/>
                      </a:cubicBezTo>
                      <a:cubicBezTo>
                        <a:pt x="554" y="394"/>
                        <a:pt x="553" y="394"/>
                        <a:pt x="553" y="393"/>
                      </a:cubicBezTo>
                      <a:cubicBezTo>
                        <a:pt x="552" y="393"/>
                        <a:pt x="552" y="393"/>
                        <a:pt x="552" y="393"/>
                      </a:cubicBezTo>
                      <a:cubicBezTo>
                        <a:pt x="552" y="392"/>
                        <a:pt x="552" y="392"/>
                        <a:pt x="551" y="392"/>
                      </a:cubicBezTo>
                      <a:cubicBezTo>
                        <a:pt x="551" y="391"/>
                        <a:pt x="551" y="391"/>
                        <a:pt x="551" y="391"/>
                      </a:cubicBezTo>
                      <a:cubicBezTo>
                        <a:pt x="550" y="391"/>
                        <a:pt x="550" y="391"/>
                        <a:pt x="550" y="391"/>
                      </a:cubicBezTo>
                      <a:cubicBezTo>
                        <a:pt x="548" y="390"/>
                        <a:pt x="548" y="390"/>
                        <a:pt x="548" y="390"/>
                      </a:cubicBezTo>
                      <a:cubicBezTo>
                        <a:pt x="546" y="388"/>
                        <a:pt x="546" y="388"/>
                        <a:pt x="546" y="388"/>
                      </a:cubicBezTo>
                      <a:cubicBezTo>
                        <a:pt x="544" y="387"/>
                        <a:pt x="544" y="387"/>
                        <a:pt x="544" y="387"/>
                      </a:cubicBezTo>
                      <a:cubicBezTo>
                        <a:pt x="543" y="387"/>
                        <a:pt x="543" y="387"/>
                        <a:pt x="543" y="387"/>
                      </a:cubicBezTo>
                      <a:cubicBezTo>
                        <a:pt x="542" y="387"/>
                        <a:pt x="542" y="387"/>
                        <a:pt x="542" y="387"/>
                      </a:cubicBezTo>
                      <a:cubicBezTo>
                        <a:pt x="540" y="388"/>
                        <a:pt x="540" y="388"/>
                        <a:pt x="540" y="388"/>
                      </a:cubicBezTo>
                      <a:cubicBezTo>
                        <a:pt x="539" y="388"/>
                        <a:pt x="539" y="388"/>
                        <a:pt x="539" y="388"/>
                      </a:cubicBezTo>
                      <a:cubicBezTo>
                        <a:pt x="538" y="388"/>
                        <a:pt x="538" y="388"/>
                        <a:pt x="538" y="388"/>
                      </a:cubicBezTo>
                      <a:cubicBezTo>
                        <a:pt x="537" y="388"/>
                        <a:pt x="537" y="388"/>
                        <a:pt x="537" y="388"/>
                      </a:cubicBezTo>
                      <a:cubicBezTo>
                        <a:pt x="536" y="388"/>
                        <a:pt x="536" y="388"/>
                        <a:pt x="536" y="388"/>
                      </a:cubicBezTo>
                      <a:cubicBezTo>
                        <a:pt x="535" y="387"/>
                        <a:pt x="535" y="387"/>
                        <a:pt x="535" y="387"/>
                      </a:cubicBezTo>
                      <a:cubicBezTo>
                        <a:pt x="535" y="387"/>
                        <a:pt x="534" y="387"/>
                        <a:pt x="533" y="387"/>
                      </a:cubicBezTo>
                      <a:cubicBezTo>
                        <a:pt x="533" y="387"/>
                        <a:pt x="533" y="387"/>
                        <a:pt x="533" y="387"/>
                      </a:cubicBezTo>
                      <a:cubicBezTo>
                        <a:pt x="532" y="386"/>
                        <a:pt x="532" y="386"/>
                        <a:pt x="532" y="386"/>
                      </a:cubicBezTo>
                      <a:cubicBezTo>
                        <a:pt x="532" y="386"/>
                        <a:pt x="531" y="386"/>
                        <a:pt x="531" y="386"/>
                      </a:cubicBezTo>
                      <a:cubicBezTo>
                        <a:pt x="530" y="386"/>
                        <a:pt x="530" y="386"/>
                        <a:pt x="530" y="386"/>
                      </a:cubicBezTo>
                      <a:cubicBezTo>
                        <a:pt x="529" y="386"/>
                        <a:pt x="529" y="386"/>
                        <a:pt x="529" y="386"/>
                      </a:cubicBezTo>
                      <a:cubicBezTo>
                        <a:pt x="528" y="386"/>
                        <a:pt x="528" y="386"/>
                        <a:pt x="528" y="386"/>
                      </a:cubicBezTo>
                      <a:cubicBezTo>
                        <a:pt x="528" y="386"/>
                        <a:pt x="528" y="386"/>
                        <a:pt x="528" y="386"/>
                      </a:cubicBezTo>
                      <a:cubicBezTo>
                        <a:pt x="527" y="387"/>
                        <a:pt x="527" y="387"/>
                        <a:pt x="527" y="387"/>
                      </a:cubicBezTo>
                      <a:cubicBezTo>
                        <a:pt x="527" y="387"/>
                        <a:pt x="527" y="387"/>
                        <a:pt x="527" y="387"/>
                      </a:cubicBezTo>
                      <a:cubicBezTo>
                        <a:pt x="526" y="387"/>
                        <a:pt x="526" y="387"/>
                        <a:pt x="526" y="387"/>
                      </a:cubicBezTo>
                      <a:cubicBezTo>
                        <a:pt x="527" y="387"/>
                        <a:pt x="527" y="387"/>
                        <a:pt x="527" y="387"/>
                      </a:cubicBezTo>
                      <a:cubicBezTo>
                        <a:pt x="527" y="386"/>
                        <a:pt x="527" y="386"/>
                        <a:pt x="527" y="386"/>
                      </a:cubicBezTo>
                      <a:cubicBezTo>
                        <a:pt x="526" y="386"/>
                        <a:pt x="526" y="386"/>
                        <a:pt x="526" y="386"/>
                      </a:cubicBezTo>
                      <a:cubicBezTo>
                        <a:pt x="526" y="387"/>
                        <a:pt x="526" y="387"/>
                        <a:pt x="526" y="387"/>
                      </a:cubicBezTo>
                      <a:cubicBezTo>
                        <a:pt x="526" y="387"/>
                        <a:pt x="526" y="387"/>
                        <a:pt x="526" y="387"/>
                      </a:cubicBezTo>
                      <a:cubicBezTo>
                        <a:pt x="526" y="387"/>
                        <a:pt x="526" y="387"/>
                        <a:pt x="526" y="387"/>
                      </a:cubicBezTo>
                      <a:cubicBezTo>
                        <a:pt x="526" y="388"/>
                        <a:pt x="526" y="388"/>
                        <a:pt x="526" y="388"/>
                      </a:cubicBezTo>
                      <a:cubicBezTo>
                        <a:pt x="524" y="389"/>
                        <a:pt x="524" y="389"/>
                        <a:pt x="524" y="389"/>
                      </a:cubicBezTo>
                      <a:cubicBezTo>
                        <a:pt x="524" y="389"/>
                        <a:pt x="524" y="389"/>
                        <a:pt x="524" y="389"/>
                      </a:cubicBezTo>
                      <a:cubicBezTo>
                        <a:pt x="524" y="389"/>
                        <a:pt x="524" y="388"/>
                        <a:pt x="524" y="388"/>
                      </a:cubicBezTo>
                      <a:cubicBezTo>
                        <a:pt x="524" y="387"/>
                        <a:pt x="524" y="387"/>
                        <a:pt x="524" y="387"/>
                      </a:cubicBezTo>
                      <a:cubicBezTo>
                        <a:pt x="524" y="387"/>
                        <a:pt x="525" y="386"/>
                        <a:pt x="525" y="386"/>
                      </a:cubicBezTo>
                      <a:cubicBezTo>
                        <a:pt x="526" y="386"/>
                        <a:pt x="526" y="386"/>
                        <a:pt x="526" y="386"/>
                      </a:cubicBezTo>
                      <a:cubicBezTo>
                        <a:pt x="526" y="385"/>
                        <a:pt x="526" y="385"/>
                        <a:pt x="526" y="385"/>
                      </a:cubicBezTo>
                      <a:cubicBezTo>
                        <a:pt x="526" y="385"/>
                        <a:pt x="526" y="385"/>
                        <a:pt x="526" y="385"/>
                      </a:cubicBezTo>
                      <a:cubicBezTo>
                        <a:pt x="524" y="385"/>
                        <a:pt x="524" y="385"/>
                        <a:pt x="524" y="385"/>
                      </a:cubicBezTo>
                      <a:cubicBezTo>
                        <a:pt x="526" y="384"/>
                        <a:pt x="526" y="384"/>
                        <a:pt x="526" y="384"/>
                      </a:cubicBezTo>
                      <a:cubicBezTo>
                        <a:pt x="524" y="383"/>
                        <a:pt x="524" y="383"/>
                        <a:pt x="524" y="383"/>
                      </a:cubicBezTo>
                      <a:cubicBezTo>
                        <a:pt x="523" y="382"/>
                        <a:pt x="523" y="382"/>
                        <a:pt x="523" y="382"/>
                      </a:cubicBezTo>
                      <a:cubicBezTo>
                        <a:pt x="523" y="382"/>
                        <a:pt x="523" y="382"/>
                        <a:pt x="523" y="382"/>
                      </a:cubicBezTo>
                      <a:cubicBezTo>
                        <a:pt x="522" y="382"/>
                        <a:pt x="522" y="382"/>
                        <a:pt x="522" y="382"/>
                      </a:cubicBezTo>
                      <a:cubicBezTo>
                        <a:pt x="522" y="382"/>
                        <a:pt x="522" y="382"/>
                        <a:pt x="522" y="382"/>
                      </a:cubicBezTo>
                      <a:cubicBezTo>
                        <a:pt x="522" y="382"/>
                        <a:pt x="522" y="382"/>
                        <a:pt x="522" y="382"/>
                      </a:cubicBezTo>
                      <a:cubicBezTo>
                        <a:pt x="521" y="381"/>
                        <a:pt x="521" y="381"/>
                        <a:pt x="521" y="381"/>
                      </a:cubicBezTo>
                      <a:cubicBezTo>
                        <a:pt x="521" y="381"/>
                        <a:pt x="521" y="381"/>
                        <a:pt x="521" y="381"/>
                      </a:cubicBezTo>
                      <a:cubicBezTo>
                        <a:pt x="521" y="381"/>
                        <a:pt x="521" y="381"/>
                        <a:pt x="520" y="381"/>
                      </a:cubicBezTo>
                      <a:cubicBezTo>
                        <a:pt x="520" y="381"/>
                        <a:pt x="519" y="381"/>
                        <a:pt x="519" y="381"/>
                      </a:cubicBezTo>
                      <a:cubicBezTo>
                        <a:pt x="519" y="381"/>
                        <a:pt x="519" y="381"/>
                        <a:pt x="519" y="381"/>
                      </a:cubicBezTo>
                      <a:cubicBezTo>
                        <a:pt x="519" y="381"/>
                        <a:pt x="518" y="381"/>
                        <a:pt x="518" y="381"/>
                      </a:cubicBezTo>
                      <a:cubicBezTo>
                        <a:pt x="518" y="380"/>
                        <a:pt x="518" y="380"/>
                        <a:pt x="518" y="380"/>
                      </a:cubicBezTo>
                      <a:cubicBezTo>
                        <a:pt x="518" y="380"/>
                        <a:pt x="518" y="380"/>
                        <a:pt x="518" y="380"/>
                      </a:cubicBezTo>
                      <a:cubicBezTo>
                        <a:pt x="517" y="380"/>
                        <a:pt x="517" y="380"/>
                        <a:pt x="517" y="380"/>
                      </a:cubicBezTo>
                      <a:cubicBezTo>
                        <a:pt x="516" y="380"/>
                        <a:pt x="516" y="380"/>
                        <a:pt x="516" y="380"/>
                      </a:cubicBezTo>
                      <a:cubicBezTo>
                        <a:pt x="516" y="379"/>
                        <a:pt x="516" y="379"/>
                        <a:pt x="516" y="379"/>
                      </a:cubicBezTo>
                      <a:cubicBezTo>
                        <a:pt x="515" y="379"/>
                        <a:pt x="515" y="379"/>
                        <a:pt x="515" y="379"/>
                      </a:cubicBezTo>
                      <a:cubicBezTo>
                        <a:pt x="514" y="379"/>
                        <a:pt x="514" y="379"/>
                        <a:pt x="514" y="379"/>
                      </a:cubicBezTo>
                      <a:cubicBezTo>
                        <a:pt x="513" y="378"/>
                        <a:pt x="513" y="378"/>
                        <a:pt x="513" y="378"/>
                      </a:cubicBezTo>
                      <a:cubicBezTo>
                        <a:pt x="513" y="379"/>
                        <a:pt x="513" y="379"/>
                        <a:pt x="513" y="379"/>
                      </a:cubicBezTo>
                      <a:cubicBezTo>
                        <a:pt x="512" y="378"/>
                        <a:pt x="512" y="378"/>
                        <a:pt x="512" y="378"/>
                      </a:cubicBezTo>
                      <a:cubicBezTo>
                        <a:pt x="512" y="378"/>
                        <a:pt x="512" y="378"/>
                        <a:pt x="512" y="378"/>
                      </a:cubicBezTo>
                      <a:cubicBezTo>
                        <a:pt x="511" y="378"/>
                        <a:pt x="511" y="378"/>
                        <a:pt x="511" y="378"/>
                      </a:cubicBezTo>
                      <a:cubicBezTo>
                        <a:pt x="511" y="378"/>
                        <a:pt x="510" y="378"/>
                        <a:pt x="510" y="379"/>
                      </a:cubicBezTo>
                      <a:cubicBezTo>
                        <a:pt x="510" y="379"/>
                        <a:pt x="510" y="379"/>
                        <a:pt x="510" y="379"/>
                      </a:cubicBezTo>
                      <a:cubicBezTo>
                        <a:pt x="509" y="380"/>
                        <a:pt x="509" y="380"/>
                        <a:pt x="509" y="380"/>
                      </a:cubicBezTo>
                      <a:cubicBezTo>
                        <a:pt x="509" y="380"/>
                        <a:pt x="509" y="381"/>
                        <a:pt x="509" y="381"/>
                      </a:cubicBezTo>
                      <a:cubicBezTo>
                        <a:pt x="508" y="381"/>
                        <a:pt x="509" y="381"/>
                        <a:pt x="509" y="381"/>
                      </a:cubicBezTo>
                      <a:cubicBezTo>
                        <a:pt x="509" y="382"/>
                        <a:pt x="509" y="382"/>
                        <a:pt x="509" y="382"/>
                      </a:cubicBezTo>
                      <a:cubicBezTo>
                        <a:pt x="509" y="382"/>
                        <a:pt x="509" y="382"/>
                        <a:pt x="509" y="382"/>
                      </a:cubicBezTo>
                      <a:cubicBezTo>
                        <a:pt x="508" y="383"/>
                        <a:pt x="508" y="382"/>
                        <a:pt x="508" y="382"/>
                      </a:cubicBezTo>
                      <a:cubicBezTo>
                        <a:pt x="508" y="382"/>
                        <a:pt x="508" y="382"/>
                        <a:pt x="508" y="382"/>
                      </a:cubicBezTo>
                      <a:cubicBezTo>
                        <a:pt x="507" y="382"/>
                        <a:pt x="507" y="382"/>
                        <a:pt x="507" y="382"/>
                      </a:cubicBezTo>
                      <a:cubicBezTo>
                        <a:pt x="506" y="383"/>
                        <a:pt x="506" y="383"/>
                        <a:pt x="506" y="383"/>
                      </a:cubicBezTo>
                      <a:cubicBezTo>
                        <a:pt x="506" y="383"/>
                        <a:pt x="506" y="383"/>
                        <a:pt x="506" y="383"/>
                      </a:cubicBezTo>
                      <a:cubicBezTo>
                        <a:pt x="505" y="384"/>
                        <a:pt x="505" y="384"/>
                        <a:pt x="505" y="384"/>
                      </a:cubicBezTo>
                      <a:cubicBezTo>
                        <a:pt x="505" y="385"/>
                        <a:pt x="505" y="385"/>
                        <a:pt x="505" y="385"/>
                      </a:cubicBezTo>
                      <a:cubicBezTo>
                        <a:pt x="505" y="385"/>
                        <a:pt x="505" y="385"/>
                        <a:pt x="505" y="385"/>
                      </a:cubicBezTo>
                      <a:cubicBezTo>
                        <a:pt x="504" y="386"/>
                        <a:pt x="504" y="386"/>
                        <a:pt x="504" y="386"/>
                      </a:cubicBezTo>
                      <a:cubicBezTo>
                        <a:pt x="504" y="386"/>
                        <a:pt x="504" y="386"/>
                        <a:pt x="504" y="386"/>
                      </a:cubicBezTo>
                      <a:cubicBezTo>
                        <a:pt x="504" y="385"/>
                        <a:pt x="504" y="385"/>
                        <a:pt x="504" y="385"/>
                      </a:cubicBezTo>
                      <a:cubicBezTo>
                        <a:pt x="505" y="384"/>
                        <a:pt x="505" y="384"/>
                        <a:pt x="505" y="384"/>
                      </a:cubicBezTo>
                      <a:cubicBezTo>
                        <a:pt x="505" y="384"/>
                        <a:pt x="505" y="384"/>
                        <a:pt x="505" y="383"/>
                      </a:cubicBezTo>
                      <a:cubicBezTo>
                        <a:pt x="505" y="383"/>
                        <a:pt x="503" y="383"/>
                        <a:pt x="503" y="383"/>
                      </a:cubicBezTo>
                      <a:cubicBezTo>
                        <a:pt x="503" y="383"/>
                        <a:pt x="503" y="384"/>
                        <a:pt x="503" y="384"/>
                      </a:cubicBezTo>
                      <a:cubicBezTo>
                        <a:pt x="503" y="384"/>
                        <a:pt x="503" y="384"/>
                        <a:pt x="503" y="384"/>
                      </a:cubicBezTo>
                      <a:cubicBezTo>
                        <a:pt x="502" y="383"/>
                        <a:pt x="502" y="383"/>
                        <a:pt x="502" y="383"/>
                      </a:cubicBezTo>
                      <a:cubicBezTo>
                        <a:pt x="501" y="383"/>
                        <a:pt x="501" y="383"/>
                        <a:pt x="501" y="383"/>
                      </a:cubicBezTo>
                      <a:cubicBezTo>
                        <a:pt x="501" y="383"/>
                        <a:pt x="501" y="383"/>
                        <a:pt x="501" y="383"/>
                      </a:cubicBezTo>
                      <a:cubicBezTo>
                        <a:pt x="499" y="383"/>
                        <a:pt x="499" y="383"/>
                        <a:pt x="499" y="383"/>
                      </a:cubicBezTo>
                      <a:cubicBezTo>
                        <a:pt x="499" y="383"/>
                        <a:pt x="499" y="383"/>
                        <a:pt x="499" y="383"/>
                      </a:cubicBezTo>
                      <a:cubicBezTo>
                        <a:pt x="498" y="383"/>
                        <a:pt x="498" y="383"/>
                        <a:pt x="498" y="383"/>
                      </a:cubicBezTo>
                      <a:cubicBezTo>
                        <a:pt x="498" y="383"/>
                        <a:pt x="498" y="382"/>
                        <a:pt x="498" y="382"/>
                      </a:cubicBezTo>
                      <a:cubicBezTo>
                        <a:pt x="498" y="382"/>
                        <a:pt x="498" y="382"/>
                        <a:pt x="498" y="382"/>
                      </a:cubicBezTo>
                      <a:cubicBezTo>
                        <a:pt x="498" y="381"/>
                        <a:pt x="498" y="381"/>
                        <a:pt x="498" y="381"/>
                      </a:cubicBezTo>
                      <a:cubicBezTo>
                        <a:pt x="498" y="381"/>
                        <a:pt x="498" y="381"/>
                        <a:pt x="498" y="381"/>
                      </a:cubicBezTo>
                      <a:cubicBezTo>
                        <a:pt x="498" y="380"/>
                        <a:pt x="498" y="380"/>
                        <a:pt x="498" y="380"/>
                      </a:cubicBezTo>
                      <a:cubicBezTo>
                        <a:pt x="498" y="380"/>
                        <a:pt x="498" y="380"/>
                        <a:pt x="498" y="380"/>
                      </a:cubicBezTo>
                      <a:cubicBezTo>
                        <a:pt x="497" y="380"/>
                        <a:pt x="497" y="380"/>
                        <a:pt x="497" y="380"/>
                      </a:cubicBezTo>
                      <a:cubicBezTo>
                        <a:pt x="496" y="381"/>
                        <a:pt x="496" y="381"/>
                        <a:pt x="496" y="381"/>
                      </a:cubicBezTo>
                      <a:cubicBezTo>
                        <a:pt x="495" y="382"/>
                        <a:pt x="495" y="382"/>
                        <a:pt x="495" y="382"/>
                      </a:cubicBezTo>
                      <a:cubicBezTo>
                        <a:pt x="495" y="382"/>
                        <a:pt x="495" y="382"/>
                        <a:pt x="495" y="382"/>
                      </a:cubicBezTo>
                      <a:cubicBezTo>
                        <a:pt x="494" y="383"/>
                        <a:pt x="494" y="383"/>
                        <a:pt x="494" y="383"/>
                      </a:cubicBezTo>
                      <a:cubicBezTo>
                        <a:pt x="493" y="383"/>
                        <a:pt x="493" y="383"/>
                        <a:pt x="493" y="383"/>
                      </a:cubicBezTo>
                      <a:cubicBezTo>
                        <a:pt x="493" y="383"/>
                        <a:pt x="493" y="383"/>
                        <a:pt x="492" y="383"/>
                      </a:cubicBezTo>
                      <a:cubicBezTo>
                        <a:pt x="491" y="383"/>
                        <a:pt x="491" y="382"/>
                        <a:pt x="491" y="382"/>
                      </a:cubicBezTo>
                      <a:cubicBezTo>
                        <a:pt x="491" y="382"/>
                        <a:pt x="491" y="382"/>
                        <a:pt x="491" y="382"/>
                      </a:cubicBezTo>
                      <a:cubicBezTo>
                        <a:pt x="491" y="382"/>
                        <a:pt x="492" y="382"/>
                        <a:pt x="492" y="381"/>
                      </a:cubicBezTo>
                      <a:cubicBezTo>
                        <a:pt x="492" y="381"/>
                        <a:pt x="493" y="381"/>
                        <a:pt x="493" y="381"/>
                      </a:cubicBezTo>
                      <a:cubicBezTo>
                        <a:pt x="494" y="382"/>
                        <a:pt x="494" y="382"/>
                        <a:pt x="494" y="382"/>
                      </a:cubicBezTo>
                      <a:cubicBezTo>
                        <a:pt x="495" y="381"/>
                        <a:pt x="495" y="381"/>
                        <a:pt x="495" y="381"/>
                      </a:cubicBezTo>
                      <a:cubicBezTo>
                        <a:pt x="495" y="381"/>
                        <a:pt x="495" y="381"/>
                        <a:pt x="495" y="381"/>
                      </a:cubicBezTo>
                      <a:cubicBezTo>
                        <a:pt x="495" y="381"/>
                        <a:pt x="496" y="380"/>
                        <a:pt x="496" y="380"/>
                      </a:cubicBezTo>
                      <a:cubicBezTo>
                        <a:pt x="496" y="380"/>
                        <a:pt x="496" y="380"/>
                        <a:pt x="496" y="380"/>
                      </a:cubicBezTo>
                      <a:cubicBezTo>
                        <a:pt x="497" y="379"/>
                        <a:pt x="497" y="379"/>
                        <a:pt x="497" y="379"/>
                      </a:cubicBezTo>
                      <a:cubicBezTo>
                        <a:pt x="497" y="379"/>
                        <a:pt x="497" y="379"/>
                        <a:pt x="497" y="379"/>
                      </a:cubicBezTo>
                      <a:cubicBezTo>
                        <a:pt x="497" y="378"/>
                        <a:pt x="497" y="378"/>
                        <a:pt x="497" y="378"/>
                      </a:cubicBezTo>
                      <a:cubicBezTo>
                        <a:pt x="496" y="378"/>
                        <a:pt x="496" y="378"/>
                        <a:pt x="496" y="378"/>
                      </a:cubicBezTo>
                      <a:cubicBezTo>
                        <a:pt x="496" y="378"/>
                        <a:pt x="496" y="378"/>
                        <a:pt x="496" y="378"/>
                      </a:cubicBezTo>
                      <a:cubicBezTo>
                        <a:pt x="495" y="379"/>
                        <a:pt x="495" y="379"/>
                        <a:pt x="495" y="379"/>
                      </a:cubicBezTo>
                      <a:cubicBezTo>
                        <a:pt x="495" y="379"/>
                        <a:pt x="495" y="379"/>
                        <a:pt x="495" y="378"/>
                      </a:cubicBezTo>
                      <a:cubicBezTo>
                        <a:pt x="496" y="377"/>
                        <a:pt x="496" y="377"/>
                        <a:pt x="496" y="377"/>
                      </a:cubicBezTo>
                      <a:cubicBezTo>
                        <a:pt x="496" y="377"/>
                        <a:pt x="496" y="377"/>
                        <a:pt x="497" y="376"/>
                      </a:cubicBezTo>
                      <a:cubicBezTo>
                        <a:pt x="497" y="376"/>
                        <a:pt x="497" y="376"/>
                        <a:pt x="497" y="376"/>
                      </a:cubicBezTo>
                      <a:cubicBezTo>
                        <a:pt x="497" y="376"/>
                        <a:pt x="498" y="375"/>
                        <a:pt x="498" y="375"/>
                      </a:cubicBezTo>
                      <a:cubicBezTo>
                        <a:pt x="498" y="375"/>
                        <a:pt x="498" y="375"/>
                        <a:pt x="498" y="375"/>
                      </a:cubicBezTo>
                      <a:cubicBezTo>
                        <a:pt x="499" y="374"/>
                        <a:pt x="499" y="374"/>
                        <a:pt x="499" y="374"/>
                      </a:cubicBezTo>
                      <a:cubicBezTo>
                        <a:pt x="499" y="374"/>
                        <a:pt x="499" y="374"/>
                        <a:pt x="499" y="374"/>
                      </a:cubicBezTo>
                      <a:cubicBezTo>
                        <a:pt x="500" y="373"/>
                        <a:pt x="500" y="373"/>
                        <a:pt x="500" y="373"/>
                      </a:cubicBezTo>
                      <a:cubicBezTo>
                        <a:pt x="501" y="371"/>
                        <a:pt x="501" y="371"/>
                        <a:pt x="501" y="371"/>
                      </a:cubicBezTo>
                      <a:cubicBezTo>
                        <a:pt x="501" y="371"/>
                        <a:pt x="501" y="371"/>
                        <a:pt x="501" y="371"/>
                      </a:cubicBezTo>
                      <a:cubicBezTo>
                        <a:pt x="502" y="370"/>
                        <a:pt x="502" y="370"/>
                        <a:pt x="502" y="370"/>
                      </a:cubicBezTo>
                      <a:cubicBezTo>
                        <a:pt x="502" y="370"/>
                        <a:pt x="502" y="370"/>
                        <a:pt x="502" y="370"/>
                      </a:cubicBezTo>
                      <a:cubicBezTo>
                        <a:pt x="502" y="369"/>
                        <a:pt x="502" y="369"/>
                        <a:pt x="502" y="369"/>
                      </a:cubicBezTo>
                      <a:cubicBezTo>
                        <a:pt x="502" y="368"/>
                        <a:pt x="502" y="368"/>
                        <a:pt x="502" y="368"/>
                      </a:cubicBezTo>
                      <a:cubicBezTo>
                        <a:pt x="502" y="368"/>
                        <a:pt x="501" y="368"/>
                        <a:pt x="501" y="368"/>
                      </a:cubicBezTo>
                      <a:cubicBezTo>
                        <a:pt x="500" y="368"/>
                        <a:pt x="500" y="367"/>
                        <a:pt x="500" y="367"/>
                      </a:cubicBezTo>
                      <a:cubicBezTo>
                        <a:pt x="500" y="367"/>
                        <a:pt x="500" y="367"/>
                        <a:pt x="500" y="367"/>
                      </a:cubicBezTo>
                      <a:cubicBezTo>
                        <a:pt x="499" y="366"/>
                        <a:pt x="499" y="366"/>
                        <a:pt x="499" y="366"/>
                      </a:cubicBezTo>
                      <a:cubicBezTo>
                        <a:pt x="499" y="366"/>
                        <a:pt x="499" y="366"/>
                        <a:pt x="499" y="366"/>
                      </a:cubicBezTo>
                      <a:cubicBezTo>
                        <a:pt x="498" y="365"/>
                        <a:pt x="498" y="365"/>
                        <a:pt x="498" y="365"/>
                      </a:cubicBezTo>
                      <a:cubicBezTo>
                        <a:pt x="498" y="365"/>
                        <a:pt x="498" y="364"/>
                        <a:pt x="498" y="364"/>
                      </a:cubicBezTo>
                      <a:cubicBezTo>
                        <a:pt x="498" y="363"/>
                        <a:pt x="498" y="363"/>
                        <a:pt x="498" y="363"/>
                      </a:cubicBezTo>
                      <a:cubicBezTo>
                        <a:pt x="497" y="362"/>
                        <a:pt x="497" y="362"/>
                        <a:pt x="497" y="362"/>
                      </a:cubicBezTo>
                      <a:cubicBezTo>
                        <a:pt x="497" y="361"/>
                        <a:pt x="497" y="361"/>
                        <a:pt x="497" y="361"/>
                      </a:cubicBezTo>
                      <a:cubicBezTo>
                        <a:pt x="497" y="360"/>
                        <a:pt x="497" y="360"/>
                        <a:pt x="497" y="360"/>
                      </a:cubicBezTo>
                      <a:cubicBezTo>
                        <a:pt x="497" y="359"/>
                        <a:pt x="497" y="359"/>
                        <a:pt x="497" y="359"/>
                      </a:cubicBezTo>
                      <a:cubicBezTo>
                        <a:pt x="496" y="358"/>
                        <a:pt x="496" y="358"/>
                        <a:pt x="496" y="358"/>
                      </a:cubicBezTo>
                      <a:cubicBezTo>
                        <a:pt x="496" y="357"/>
                        <a:pt x="496" y="357"/>
                        <a:pt x="496" y="357"/>
                      </a:cubicBezTo>
                      <a:cubicBezTo>
                        <a:pt x="495" y="357"/>
                        <a:pt x="495" y="357"/>
                        <a:pt x="495" y="357"/>
                      </a:cubicBezTo>
                      <a:cubicBezTo>
                        <a:pt x="495" y="357"/>
                        <a:pt x="495" y="357"/>
                        <a:pt x="495" y="357"/>
                      </a:cubicBezTo>
                      <a:cubicBezTo>
                        <a:pt x="494" y="357"/>
                        <a:pt x="494" y="357"/>
                        <a:pt x="494" y="357"/>
                      </a:cubicBezTo>
                      <a:cubicBezTo>
                        <a:pt x="494" y="356"/>
                        <a:pt x="494" y="356"/>
                        <a:pt x="494" y="356"/>
                      </a:cubicBezTo>
                      <a:cubicBezTo>
                        <a:pt x="494" y="356"/>
                        <a:pt x="494" y="357"/>
                        <a:pt x="493" y="357"/>
                      </a:cubicBezTo>
                      <a:cubicBezTo>
                        <a:pt x="493" y="357"/>
                        <a:pt x="493" y="356"/>
                        <a:pt x="493" y="356"/>
                      </a:cubicBezTo>
                      <a:cubicBezTo>
                        <a:pt x="493" y="356"/>
                        <a:pt x="493" y="356"/>
                        <a:pt x="493" y="355"/>
                      </a:cubicBezTo>
                      <a:cubicBezTo>
                        <a:pt x="493" y="355"/>
                        <a:pt x="492" y="355"/>
                        <a:pt x="492" y="355"/>
                      </a:cubicBezTo>
                      <a:cubicBezTo>
                        <a:pt x="492" y="354"/>
                        <a:pt x="492" y="354"/>
                        <a:pt x="492" y="354"/>
                      </a:cubicBezTo>
                      <a:cubicBezTo>
                        <a:pt x="491" y="354"/>
                        <a:pt x="491" y="354"/>
                        <a:pt x="491" y="354"/>
                      </a:cubicBezTo>
                      <a:cubicBezTo>
                        <a:pt x="490" y="353"/>
                        <a:pt x="490" y="353"/>
                        <a:pt x="490" y="353"/>
                      </a:cubicBezTo>
                      <a:cubicBezTo>
                        <a:pt x="490" y="353"/>
                        <a:pt x="490" y="353"/>
                        <a:pt x="489" y="352"/>
                      </a:cubicBezTo>
                      <a:cubicBezTo>
                        <a:pt x="489" y="352"/>
                        <a:pt x="488" y="352"/>
                        <a:pt x="488" y="352"/>
                      </a:cubicBezTo>
                      <a:cubicBezTo>
                        <a:pt x="488" y="352"/>
                        <a:pt x="487" y="352"/>
                        <a:pt x="487" y="352"/>
                      </a:cubicBezTo>
                      <a:cubicBezTo>
                        <a:pt x="487" y="352"/>
                        <a:pt x="486" y="351"/>
                        <a:pt x="486" y="351"/>
                      </a:cubicBezTo>
                      <a:cubicBezTo>
                        <a:pt x="485" y="352"/>
                        <a:pt x="485" y="352"/>
                        <a:pt x="485" y="352"/>
                      </a:cubicBezTo>
                      <a:cubicBezTo>
                        <a:pt x="485" y="351"/>
                        <a:pt x="485" y="351"/>
                        <a:pt x="485" y="351"/>
                      </a:cubicBezTo>
                      <a:cubicBezTo>
                        <a:pt x="485" y="351"/>
                        <a:pt x="484" y="350"/>
                        <a:pt x="484" y="350"/>
                      </a:cubicBezTo>
                      <a:cubicBezTo>
                        <a:pt x="484" y="350"/>
                        <a:pt x="482" y="350"/>
                        <a:pt x="482" y="350"/>
                      </a:cubicBezTo>
                      <a:cubicBezTo>
                        <a:pt x="482" y="350"/>
                        <a:pt x="481" y="350"/>
                        <a:pt x="481" y="350"/>
                      </a:cubicBezTo>
                      <a:cubicBezTo>
                        <a:pt x="480" y="351"/>
                        <a:pt x="480" y="351"/>
                        <a:pt x="480" y="351"/>
                      </a:cubicBezTo>
                      <a:cubicBezTo>
                        <a:pt x="479" y="350"/>
                        <a:pt x="479" y="350"/>
                        <a:pt x="479" y="350"/>
                      </a:cubicBezTo>
                      <a:cubicBezTo>
                        <a:pt x="478" y="350"/>
                        <a:pt x="478" y="350"/>
                        <a:pt x="478" y="350"/>
                      </a:cubicBezTo>
                      <a:cubicBezTo>
                        <a:pt x="478" y="350"/>
                        <a:pt x="477" y="350"/>
                        <a:pt x="477" y="350"/>
                      </a:cubicBezTo>
                      <a:cubicBezTo>
                        <a:pt x="477" y="350"/>
                        <a:pt x="477" y="351"/>
                        <a:pt x="477" y="351"/>
                      </a:cubicBezTo>
                      <a:cubicBezTo>
                        <a:pt x="477" y="351"/>
                        <a:pt x="477" y="351"/>
                        <a:pt x="477" y="351"/>
                      </a:cubicBezTo>
                      <a:cubicBezTo>
                        <a:pt x="477" y="351"/>
                        <a:pt x="476" y="350"/>
                        <a:pt x="476" y="350"/>
                      </a:cubicBezTo>
                      <a:cubicBezTo>
                        <a:pt x="475" y="350"/>
                        <a:pt x="475" y="350"/>
                        <a:pt x="475" y="350"/>
                      </a:cubicBezTo>
                      <a:cubicBezTo>
                        <a:pt x="473" y="350"/>
                        <a:pt x="473" y="350"/>
                        <a:pt x="473" y="350"/>
                      </a:cubicBezTo>
                      <a:cubicBezTo>
                        <a:pt x="472" y="350"/>
                        <a:pt x="472" y="350"/>
                        <a:pt x="472" y="350"/>
                      </a:cubicBezTo>
                      <a:cubicBezTo>
                        <a:pt x="472" y="351"/>
                        <a:pt x="472" y="351"/>
                        <a:pt x="472" y="351"/>
                      </a:cubicBezTo>
                      <a:cubicBezTo>
                        <a:pt x="471" y="352"/>
                        <a:pt x="471" y="352"/>
                        <a:pt x="471" y="352"/>
                      </a:cubicBezTo>
                      <a:cubicBezTo>
                        <a:pt x="471" y="351"/>
                        <a:pt x="471" y="351"/>
                        <a:pt x="471" y="351"/>
                      </a:cubicBezTo>
                      <a:cubicBezTo>
                        <a:pt x="471" y="350"/>
                        <a:pt x="471" y="350"/>
                        <a:pt x="471" y="350"/>
                      </a:cubicBezTo>
                      <a:cubicBezTo>
                        <a:pt x="471" y="350"/>
                        <a:pt x="471" y="350"/>
                        <a:pt x="471" y="350"/>
                      </a:cubicBezTo>
                      <a:cubicBezTo>
                        <a:pt x="470" y="349"/>
                        <a:pt x="470" y="349"/>
                        <a:pt x="470" y="349"/>
                      </a:cubicBezTo>
                      <a:cubicBezTo>
                        <a:pt x="470" y="349"/>
                        <a:pt x="470" y="349"/>
                        <a:pt x="470" y="349"/>
                      </a:cubicBezTo>
                      <a:cubicBezTo>
                        <a:pt x="469" y="348"/>
                        <a:pt x="469" y="348"/>
                        <a:pt x="469" y="348"/>
                      </a:cubicBezTo>
                      <a:cubicBezTo>
                        <a:pt x="469" y="348"/>
                        <a:pt x="469" y="348"/>
                        <a:pt x="469" y="348"/>
                      </a:cubicBezTo>
                      <a:cubicBezTo>
                        <a:pt x="469" y="348"/>
                        <a:pt x="468" y="347"/>
                        <a:pt x="468" y="347"/>
                      </a:cubicBezTo>
                      <a:cubicBezTo>
                        <a:pt x="468" y="347"/>
                        <a:pt x="468" y="347"/>
                        <a:pt x="467" y="347"/>
                      </a:cubicBezTo>
                      <a:cubicBezTo>
                        <a:pt x="467" y="347"/>
                        <a:pt x="467" y="346"/>
                        <a:pt x="467" y="346"/>
                      </a:cubicBezTo>
                      <a:cubicBezTo>
                        <a:pt x="466" y="346"/>
                        <a:pt x="466" y="346"/>
                        <a:pt x="466" y="346"/>
                      </a:cubicBezTo>
                      <a:cubicBezTo>
                        <a:pt x="466" y="347"/>
                        <a:pt x="466" y="347"/>
                        <a:pt x="466" y="347"/>
                      </a:cubicBezTo>
                      <a:cubicBezTo>
                        <a:pt x="466" y="347"/>
                        <a:pt x="466" y="347"/>
                        <a:pt x="466" y="347"/>
                      </a:cubicBezTo>
                      <a:cubicBezTo>
                        <a:pt x="466" y="348"/>
                        <a:pt x="465" y="348"/>
                        <a:pt x="465" y="348"/>
                      </a:cubicBezTo>
                      <a:cubicBezTo>
                        <a:pt x="465" y="348"/>
                        <a:pt x="465" y="348"/>
                        <a:pt x="465" y="348"/>
                      </a:cubicBezTo>
                      <a:cubicBezTo>
                        <a:pt x="465" y="348"/>
                        <a:pt x="465" y="347"/>
                        <a:pt x="465" y="347"/>
                      </a:cubicBezTo>
                      <a:cubicBezTo>
                        <a:pt x="465" y="346"/>
                        <a:pt x="465" y="346"/>
                        <a:pt x="465" y="346"/>
                      </a:cubicBezTo>
                      <a:cubicBezTo>
                        <a:pt x="465" y="346"/>
                        <a:pt x="465" y="346"/>
                        <a:pt x="465" y="346"/>
                      </a:cubicBezTo>
                      <a:cubicBezTo>
                        <a:pt x="466" y="345"/>
                        <a:pt x="466" y="345"/>
                        <a:pt x="466" y="345"/>
                      </a:cubicBezTo>
                      <a:cubicBezTo>
                        <a:pt x="465" y="344"/>
                        <a:pt x="465" y="344"/>
                        <a:pt x="465" y="344"/>
                      </a:cubicBezTo>
                      <a:cubicBezTo>
                        <a:pt x="465" y="344"/>
                        <a:pt x="465" y="344"/>
                        <a:pt x="465" y="344"/>
                      </a:cubicBezTo>
                      <a:cubicBezTo>
                        <a:pt x="465" y="343"/>
                        <a:pt x="465" y="343"/>
                        <a:pt x="465" y="343"/>
                      </a:cubicBezTo>
                      <a:cubicBezTo>
                        <a:pt x="465" y="343"/>
                        <a:pt x="464" y="343"/>
                        <a:pt x="464" y="343"/>
                      </a:cubicBezTo>
                      <a:cubicBezTo>
                        <a:pt x="464" y="342"/>
                        <a:pt x="464" y="342"/>
                        <a:pt x="464" y="342"/>
                      </a:cubicBezTo>
                      <a:cubicBezTo>
                        <a:pt x="463" y="342"/>
                        <a:pt x="463" y="342"/>
                        <a:pt x="463" y="342"/>
                      </a:cubicBezTo>
                      <a:cubicBezTo>
                        <a:pt x="463" y="341"/>
                        <a:pt x="463" y="341"/>
                        <a:pt x="463" y="341"/>
                      </a:cubicBezTo>
                      <a:cubicBezTo>
                        <a:pt x="462" y="341"/>
                        <a:pt x="462" y="341"/>
                        <a:pt x="462" y="341"/>
                      </a:cubicBezTo>
                      <a:cubicBezTo>
                        <a:pt x="462" y="340"/>
                        <a:pt x="462" y="340"/>
                        <a:pt x="462" y="340"/>
                      </a:cubicBezTo>
                      <a:cubicBezTo>
                        <a:pt x="461" y="340"/>
                        <a:pt x="461" y="340"/>
                        <a:pt x="461" y="340"/>
                      </a:cubicBezTo>
                      <a:cubicBezTo>
                        <a:pt x="461" y="340"/>
                        <a:pt x="461" y="340"/>
                        <a:pt x="461" y="340"/>
                      </a:cubicBezTo>
                      <a:cubicBezTo>
                        <a:pt x="461" y="340"/>
                        <a:pt x="460" y="340"/>
                        <a:pt x="460" y="340"/>
                      </a:cubicBezTo>
                      <a:cubicBezTo>
                        <a:pt x="459" y="340"/>
                        <a:pt x="459" y="340"/>
                        <a:pt x="459" y="340"/>
                      </a:cubicBezTo>
                      <a:cubicBezTo>
                        <a:pt x="459" y="339"/>
                        <a:pt x="459" y="339"/>
                        <a:pt x="459" y="339"/>
                      </a:cubicBezTo>
                      <a:cubicBezTo>
                        <a:pt x="459" y="339"/>
                        <a:pt x="459" y="339"/>
                        <a:pt x="458" y="339"/>
                      </a:cubicBezTo>
                      <a:cubicBezTo>
                        <a:pt x="458" y="339"/>
                        <a:pt x="458" y="339"/>
                        <a:pt x="458" y="339"/>
                      </a:cubicBezTo>
                      <a:cubicBezTo>
                        <a:pt x="457" y="339"/>
                        <a:pt x="457" y="339"/>
                        <a:pt x="457" y="339"/>
                      </a:cubicBezTo>
                      <a:cubicBezTo>
                        <a:pt x="456" y="339"/>
                        <a:pt x="456" y="339"/>
                        <a:pt x="456" y="339"/>
                      </a:cubicBezTo>
                      <a:cubicBezTo>
                        <a:pt x="455" y="339"/>
                        <a:pt x="455" y="339"/>
                        <a:pt x="455" y="339"/>
                      </a:cubicBezTo>
                      <a:cubicBezTo>
                        <a:pt x="454" y="340"/>
                        <a:pt x="454" y="340"/>
                        <a:pt x="454" y="340"/>
                      </a:cubicBezTo>
                      <a:cubicBezTo>
                        <a:pt x="453" y="340"/>
                        <a:pt x="453" y="340"/>
                        <a:pt x="453" y="340"/>
                      </a:cubicBezTo>
                      <a:cubicBezTo>
                        <a:pt x="453" y="340"/>
                        <a:pt x="453" y="340"/>
                        <a:pt x="453" y="340"/>
                      </a:cubicBezTo>
                      <a:cubicBezTo>
                        <a:pt x="452" y="339"/>
                        <a:pt x="452" y="339"/>
                        <a:pt x="452" y="339"/>
                      </a:cubicBezTo>
                      <a:cubicBezTo>
                        <a:pt x="453" y="339"/>
                        <a:pt x="453" y="339"/>
                        <a:pt x="453" y="339"/>
                      </a:cubicBezTo>
                      <a:cubicBezTo>
                        <a:pt x="453" y="339"/>
                        <a:pt x="453" y="339"/>
                        <a:pt x="453" y="339"/>
                      </a:cubicBezTo>
                      <a:cubicBezTo>
                        <a:pt x="454" y="339"/>
                        <a:pt x="453" y="339"/>
                        <a:pt x="454" y="339"/>
                      </a:cubicBezTo>
                      <a:cubicBezTo>
                        <a:pt x="454" y="339"/>
                        <a:pt x="454" y="339"/>
                        <a:pt x="454" y="339"/>
                      </a:cubicBezTo>
                      <a:cubicBezTo>
                        <a:pt x="455" y="339"/>
                        <a:pt x="455" y="339"/>
                        <a:pt x="455" y="339"/>
                      </a:cubicBezTo>
                      <a:cubicBezTo>
                        <a:pt x="455" y="339"/>
                        <a:pt x="455" y="339"/>
                        <a:pt x="455" y="338"/>
                      </a:cubicBezTo>
                      <a:cubicBezTo>
                        <a:pt x="455" y="337"/>
                        <a:pt x="455" y="337"/>
                        <a:pt x="455" y="337"/>
                      </a:cubicBezTo>
                      <a:cubicBezTo>
                        <a:pt x="455" y="337"/>
                        <a:pt x="455" y="337"/>
                        <a:pt x="455" y="337"/>
                      </a:cubicBezTo>
                      <a:cubicBezTo>
                        <a:pt x="455" y="336"/>
                        <a:pt x="455" y="336"/>
                        <a:pt x="455" y="336"/>
                      </a:cubicBezTo>
                      <a:cubicBezTo>
                        <a:pt x="456" y="336"/>
                        <a:pt x="456" y="336"/>
                        <a:pt x="456" y="336"/>
                      </a:cubicBezTo>
                      <a:cubicBezTo>
                        <a:pt x="456" y="335"/>
                        <a:pt x="456" y="335"/>
                        <a:pt x="456" y="335"/>
                      </a:cubicBezTo>
                      <a:cubicBezTo>
                        <a:pt x="455" y="335"/>
                        <a:pt x="455" y="335"/>
                        <a:pt x="455" y="335"/>
                      </a:cubicBezTo>
                      <a:cubicBezTo>
                        <a:pt x="454" y="334"/>
                        <a:pt x="454" y="334"/>
                        <a:pt x="454" y="334"/>
                      </a:cubicBezTo>
                      <a:cubicBezTo>
                        <a:pt x="453" y="334"/>
                        <a:pt x="453" y="334"/>
                        <a:pt x="453" y="334"/>
                      </a:cubicBezTo>
                      <a:cubicBezTo>
                        <a:pt x="453" y="334"/>
                        <a:pt x="453" y="334"/>
                        <a:pt x="453" y="334"/>
                      </a:cubicBezTo>
                      <a:cubicBezTo>
                        <a:pt x="453" y="334"/>
                        <a:pt x="453" y="334"/>
                        <a:pt x="453" y="334"/>
                      </a:cubicBezTo>
                      <a:cubicBezTo>
                        <a:pt x="452" y="334"/>
                        <a:pt x="452" y="334"/>
                        <a:pt x="452" y="334"/>
                      </a:cubicBezTo>
                      <a:cubicBezTo>
                        <a:pt x="452" y="334"/>
                        <a:pt x="452" y="334"/>
                        <a:pt x="452" y="334"/>
                      </a:cubicBezTo>
                      <a:cubicBezTo>
                        <a:pt x="452" y="334"/>
                        <a:pt x="452" y="334"/>
                        <a:pt x="452" y="334"/>
                      </a:cubicBezTo>
                      <a:cubicBezTo>
                        <a:pt x="450" y="333"/>
                        <a:pt x="450" y="333"/>
                        <a:pt x="450" y="333"/>
                      </a:cubicBezTo>
                      <a:cubicBezTo>
                        <a:pt x="450" y="333"/>
                        <a:pt x="450" y="333"/>
                        <a:pt x="450" y="333"/>
                      </a:cubicBezTo>
                      <a:cubicBezTo>
                        <a:pt x="450" y="334"/>
                        <a:pt x="450" y="334"/>
                        <a:pt x="450" y="334"/>
                      </a:cubicBezTo>
                      <a:cubicBezTo>
                        <a:pt x="449" y="334"/>
                        <a:pt x="449" y="334"/>
                        <a:pt x="449" y="334"/>
                      </a:cubicBezTo>
                      <a:cubicBezTo>
                        <a:pt x="449" y="333"/>
                        <a:pt x="449" y="333"/>
                        <a:pt x="449" y="333"/>
                      </a:cubicBezTo>
                      <a:cubicBezTo>
                        <a:pt x="449" y="333"/>
                        <a:pt x="449" y="333"/>
                        <a:pt x="449" y="333"/>
                      </a:cubicBezTo>
                      <a:cubicBezTo>
                        <a:pt x="449" y="332"/>
                        <a:pt x="449" y="332"/>
                        <a:pt x="449" y="332"/>
                      </a:cubicBezTo>
                      <a:cubicBezTo>
                        <a:pt x="448" y="332"/>
                        <a:pt x="448" y="332"/>
                        <a:pt x="448" y="332"/>
                      </a:cubicBezTo>
                      <a:cubicBezTo>
                        <a:pt x="447" y="333"/>
                        <a:pt x="447" y="333"/>
                        <a:pt x="447" y="333"/>
                      </a:cubicBezTo>
                      <a:cubicBezTo>
                        <a:pt x="447" y="333"/>
                        <a:pt x="447" y="332"/>
                        <a:pt x="447" y="332"/>
                      </a:cubicBezTo>
                      <a:cubicBezTo>
                        <a:pt x="448" y="332"/>
                        <a:pt x="448" y="332"/>
                        <a:pt x="448" y="332"/>
                      </a:cubicBezTo>
                      <a:cubicBezTo>
                        <a:pt x="448" y="332"/>
                        <a:pt x="448" y="332"/>
                        <a:pt x="448" y="332"/>
                      </a:cubicBezTo>
                      <a:cubicBezTo>
                        <a:pt x="447" y="332"/>
                        <a:pt x="447" y="332"/>
                        <a:pt x="447" y="332"/>
                      </a:cubicBezTo>
                      <a:cubicBezTo>
                        <a:pt x="447" y="332"/>
                        <a:pt x="447" y="331"/>
                        <a:pt x="447" y="331"/>
                      </a:cubicBezTo>
                      <a:cubicBezTo>
                        <a:pt x="446" y="331"/>
                        <a:pt x="447" y="331"/>
                        <a:pt x="447" y="331"/>
                      </a:cubicBezTo>
                      <a:cubicBezTo>
                        <a:pt x="448" y="331"/>
                        <a:pt x="448" y="331"/>
                        <a:pt x="448" y="331"/>
                      </a:cubicBezTo>
                      <a:cubicBezTo>
                        <a:pt x="448" y="331"/>
                        <a:pt x="448" y="331"/>
                        <a:pt x="448" y="331"/>
                      </a:cubicBezTo>
                      <a:cubicBezTo>
                        <a:pt x="448" y="331"/>
                        <a:pt x="449" y="330"/>
                        <a:pt x="449" y="330"/>
                      </a:cubicBezTo>
                      <a:cubicBezTo>
                        <a:pt x="449" y="330"/>
                        <a:pt x="450" y="330"/>
                        <a:pt x="450" y="330"/>
                      </a:cubicBezTo>
                      <a:cubicBezTo>
                        <a:pt x="450" y="330"/>
                        <a:pt x="450" y="330"/>
                        <a:pt x="450" y="330"/>
                      </a:cubicBezTo>
                      <a:cubicBezTo>
                        <a:pt x="450" y="330"/>
                        <a:pt x="450" y="330"/>
                        <a:pt x="450" y="330"/>
                      </a:cubicBezTo>
                      <a:cubicBezTo>
                        <a:pt x="450" y="330"/>
                        <a:pt x="450" y="330"/>
                        <a:pt x="450" y="330"/>
                      </a:cubicBezTo>
                      <a:cubicBezTo>
                        <a:pt x="450" y="330"/>
                        <a:pt x="449" y="330"/>
                        <a:pt x="449" y="330"/>
                      </a:cubicBezTo>
                      <a:cubicBezTo>
                        <a:pt x="448" y="330"/>
                        <a:pt x="448" y="330"/>
                        <a:pt x="448" y="330"/>
                      </a:cubicBezTo>
                      <a:cubicBezTo>
                        <a:pt x="447" y="330"/>
                        <a:pt x="447" y="330"/>
                        <a:pt x="447" y="330"/>
                      </a:cubicBezTo>
                      <a:cubicBezTo>
                        <a:pt x="447" y="330"/>
                        <a:pt x="447" y="330"/>
                        <a:pt x="446" y="330"/>
                      </a:cubicBezTo>
                      <a:cubicBezTo>
                        <a:pt x="446" y="330"/>
                        <a:pt x="446" y="330"/>
                        <a:pt x="445" y="330"/>
                      </a:cubicBezTo>
                      <a:cubicBezTo>
                        <a:pt x="444" y="330"/>
                        <a:pt x="444" y="330"/>
                        <a:pt x="444" y="330"/>
                      </a:cubicBezTo>
                      <a:cubicBezTo>
                        <a:pt x="444" y="330"/>
                        <a:pt x="443" y="330"/>
                        <a:pt x="443" y="330"/>
                      </a:cubicBezTo>
                      <a:cubicBezTo>
                        <a:pt x="442" y="330"/>
                        <a:pt x="443" y="330"/>
                        <a:pt x="443" y="330"/>
                      </a:cubicBezTo>
                      <a:cubicBezTo>
                        <a:pt x="443" y="331"/>
                        <a:pt x="443" y="331"/>
                        <a:pt x="443" y="331"/>
                      </a:cubicBezTo>
                      <a:cubicBezTo>
                        <a:pt x="442" y="331"/>
                        <a:pt x="442" y="331"/>
                        <a:pt x="442" y="331"/>
                      </a:cubicBezTo>
                      <a:cubicBezTo>
                        <a:pt x="441" y="331"/>
                        <a:pt x="441" y="331"/>
                        <a:pt x="441" y="331"/>
                      </a:cubicBezTo>
                      <a:cubicBezTo>
                        <a:pt x="441" y="331"/>
                        <a:pt x="441" y="331"/>
                        <a:pt x="441" y="331"/>
                      </a:cubicBezTo>
                      <a:cubicBezTo>
                        <a:pt x="440" y="332"/>
                        <a:pt x="440" y="332"/>
                        <a:pt x="440" y="332"/>
                      </a:cubicBezTo>
                      <a:cubicBezTo>
                        <a:pt x="440" y="332"/>
                        <a:pt x="440" y="332"/>
                        <a:pt x="440" y="332"/>
                      </a:cubicBezTo>
                      <a:cubicBezTo>
                        <a:pt x="438" y="332"/>
                        <a:pt x="438" y="332"/>
                        <a:pt x="438" y="332"/>
                      </a:cubicBezTo>
                      <a:cubicBezTo>
                        <a:pt x="437" y="332"/>
                        <a:pt x="437" y="332"/>
                        <a:pt x="437" y="332"/>
                      </a:cubicBezTo>
                      <a:cubicBezTo>
                        <a:pt x="437" y="332"/>
                        <a:pt x="437" y="332"/>
                        <a:pt x="437" y="332"/>
                      </a:cubicBezTo>
                      <a:cubicBezTo>
                        <a:pt x="436" y="332"/>
                        <a:pt x="436" y="332"/>
                        <a:pt x="436" y="332"/>
                      </a:cubicBezTo>
                      <a:cubicBezTo>
                        <a:pt x="435" y="332"/>
                        <a:pt x="435" y="332"/>
                        <a:pt x="435" y="332"/>
                      </a:cubicBezTo>
                      <a:cubicBezTo>
                        <a:pt x="434" y="332"/>
                        <a:pt x="434" y="332"/>
                        <a:pt x="434" y="332"/>
                      </a:cubicBezTo>
                      <a:cubicBezTo>
                        <a:pt x="434" y="331"/>
                        <a:pt x="434" y="331"/>
                        <a:pt x="434" y="331"/>
                      </a:cubicBezTo>
                      <a:cubicBezTo>
                        <a:pt x="433" y="330"/>
                        <a:pt x="433" y="330"/>
                        <a:pt x="433" y="330"/>
                      </a:cubicBezTo>
                      <a:cubicBezTo>
                        <a:pt x="432" y="330"/>
                        <a:pt x="432" y="330"/>
                        <a:pt x="432" y="330"/>
                      </a:cubicBezTo>
                      <a:cubicBezTo>
                        <a:pt x="431" y="331"/>
                        <a:pt x="431" y="331"/>
                        <a:pt x="431" y="331"/>
                      </a:cubicBezTo>
                      <a:cubicBezTo>
                        <a:pt x="429" y="331"/>
                        <a:pt x="429" y="331"/>
                        <a:pt x="429" y="331"/>
                      </a:cubicBezTo>
                      <a:cubicBezTo>
                        <a:pt x="428" y="331"/>
                        <a:pt x="428" y="331"/>
                        <a:pt x="428" y="331"/>
                      </a:cubicBezTo>
                      <a:cubicBezTo>
                        <a:pt x="427" y="331"/>
                        <a:pt x="427" y="331"/>
                        <a:pt x="427" y="331"/>
                      </a:cubicBezTo>
                      <a:cubicBezTo>
                        <a:pt x="426" y="331"/>
                        <a:pt x="426" y="331"/>
                        <a:pt x="426" y="331"/>
                      </a:cubicBezTo>
                      <a:cubicBezTo>
                        <a:pt x="425" y="331"/>
                        <a:pt x="425" y="331"/>
                        <a:pt x="425" y="331"/>
                      </a:cubicBezTo>
                      <a:cubicBezTo>
                        <a:pt x="424" y="330"/>
                        <a:pt x="424" y="330"/>
                        <a:pt x="424" y="330"/>
                      </a:cubicBezTo>
                      <a:cubicBezTo>
                        <a:pt x="424" y="329"/>
                        <a:pt x="424" y="329"/>
                        <a:pt x="424" y="329"/>
                      </a:cubicBezTo>
                      <a:cubicBezTo>
                        <a:pt x="424" y="328"/>
                        <a:pt x="424" y="328"/>
                        <a:pt x="424" y="328"/>
                      </a:cubicBezTo>
                      <a:cubicBezTo>
                        <a:pt x="423" y="327"/>
                        <a:pt x="423" y="327"/>
                        <a:pt x="423" y="327"/>
                      </a:cubicBezTo>
                      <a:cubicBezTo>
                        <a:pt x="422" y="327"/>
                        <a:pt x="422" y="327"/>
                        <a:pt x="422" y="327"/>
                      </a:cubicBezTo>
                      <a:cubicBezTo>
                        <a:pt x="421" y="327"/>
                        <a:pt x="421" y="327"/>
                        <a:pt x="421" y="327"/>
                      </a:cubicBezTo>
                      <a:cubicBezTo>
                        <a:pt x="420" y="326"/>
                        <a:pt x="420" y="326"/>
                        <a:pt x="420" y="326"/>
                      </a:cubicBezTo>
                      <a:cubicBezTo>
                        <a:pt x="418" y="326"/>
                        <a:pt x="418" y="326"/>
                        <a:pt x="418" y="326"/>
                      </a:cubicBezTo>
                      <a:cubicBezTo>
                        <a:pt x="418" y="326"/>
                        <a:pt x="418" y="326"/>
                        <a:pt x="417" y="326"/>
                      </a:cubicBezTo>
                      <a:cubicBezTo>
                        <a:pt x="417" y="327"/>
                        <a:pt x="416" y="326"/>
                        <a:pt x="416" y="326"/>
                      </a:cubicBezTo>
                      <a:cubicBezTo>
                        <a:pt x="416" y="326"/>
                        <a:pt x="416" y="326"/>
                        <a:pt x="416" y="327"/>
                      </a:cubicBezTo>
                      <a:cubicBezTo>
                        <a:pt x="416" y="327"/>
                        <a:pt x="415" y="327"/>
                        <a:pt x="415" y="327"/>
                      </a:cubicBezTo>
                      <a:cubicBezTo>
                        <a:pt x="414" y="327"/>
                        <a:pt x="414" y="327"/>
                        <a:pt x="414" y="327"/>
                      </a:cubicBezTo>
                      <a:cubicBezTo>
                        <a:pt x="414" y="328"/>
                        <a:pt x="414" y="328"/>
                        <a:pt x="414" y="328"/>
                      </a:cubicBezTo>
                      <a:cubicBezTo>
                        <a:pt x="413" y="328"/>
                        <a:pt x="413" y="328"/>
                        <a:pt x="413" y="328"/>
                      </a:cubicBezTo>
                      <a:cubicBezTo>
                        <a:pt x="413" y="328"/>
                        <a:pt x="412" y="328"/>
                        <a:pt x="411" y="328"/>
                      </a:cubicBezTo>
                      <a:cubicBezTo>
                        <a:pt x="411" y="328"/>
                        <a:pt x="411" y="329"/>
                        <a:pt x="411" y="329"/>
                      </a:cubicBezTo>
                      <a:cubicBezTo>
                        <a:pt x="410" y="330"/>
                        <a:pt x="410" y="330"/>
                        <a:pt x="410" y="330"/>
                      </a:cubicBezTo>
                      <a:cubicBezTo>
                        <a:pt x="410" y="330"/>
                        <a:pt x="410" y="330"/>
                        <a:pt x="410" y="330"/>
                      </a:cubicBezTo>
                      <a:cubicBezTo>
                        <a:pt x="411" y="331"/>
                        <a:pt x="411" y="331"/>
                        <a:pt x="411" y="331"/>
                      </a:cubicBezTo>
                      <a:cubicBezTo>
                        <a:pt x="411" y="332"/>
                        <a:pt x="411" y="332"/>
                        <a:pt x="411" y="332"/>
                      </a:cubicBezTo>
                      <a:cubicBezTo>
                        <a:pt x="411" y="332"/>
                        <a:pt x="411" y="332"/>
                        <a:pt x="411" y="332"/>
                      </a:cubicBezTo>
                      <a:cubicBezTo>
                        <a:pt x="412" y="333"/>
                        <a:pt x="412" y="333"/>
                        <a:pt x="412" y="333"/>
                      </a:cubicBezTo>
                      <a:cubicBezTo>
                        <a:pt x="412" y="334"/>
                        <a:pt x="412" y="334"/>
                        <a:pt x="412" y="334"/>
                      </a:cubicBezTo>
                      <a:cubicBezTo>
                        <a:pt x="412" y="335"/>
                        <a:pt x="412" y="335"/>
                        <a:pt x="412" y="335"/>
                      </a:cubicBezTo>
                      <a:cubicBezTo>
                        <a:pt x="412" y="336"/>
                        <a:pt x="412" y="336"/>
                        <a:pt x="412" y="336"/>
                      </a:cubicBezTo>
                      <a:cubicBezTo>
                        <a:pt x="412" y="336"/>
                        <a:pt x="411" y="336"/>
                        <a:pt x="411" y="337"/>
                      </a:cubicBezTo>
                      <a:cubicBezTo>
                        <a:pt x="411" y="337"/>
                        <a:pt x="411" y="337"/>
                        <a:pt x="411" y="337"/>
                      </a:cubicBezTo>
                      <a:cubicBezTo>
                        <a:pt x="410" y="337"/>
                        <a:pt x="410" y="337"/>
                        <a:pt x="410" y="337"/>
                      </a:cubicBezTo>
                      <a:cubicBezTo>
                        <a:pt x="410" y="337"/>
                        <a:pt x="410" y="337"/>
                        <a:pt x="409" y="337"/>
                      </a:cubicBezTo>
                      <a:cubicBezTo>
                        <a:pt x="409" y="336"/>
                        <a:pt x="409" y="336"/>
                        <a:pt x="409" y="336"/>
                      </a:cubicBezTo>
                      <a:cubicBezTo>
                        <a:pt x="409" y="336"/>
                        <a:pt x="409" y="336"/>
                        <a:pt x="409" y="335"/>
                      </a:cubicBezTo>
                      <a:cubicBezTo>
                        <a:pt x="408" y="335"/>
                        <a:pt x="408" y="335"/>
                        <a:pt x="408" y="335"/>
                      </a:cubicBezTo>
                      <a:cubicBezTo>
                        <a:pt x="408" y="334"/>
                        <a:pt x="408" y="334"/>
                        <a:pt x="408" y="334"/>
                      </a:cubicBezTo>
                      <a:cubicBezTo>
                        <a:pt x="408" y="333"/>
                        <a:pt x="408" y="333"/>
                        <a:pt x="408" y="333"/>
                      </a:cubicBezTo>
                      <a:cubicBezTo>
                        <a:pt x="408" y="332"/>
                        <a:pt x="408" y="332"/>
                        <a:pt x="408" y="332"/>
                      </a:cubicBezTo>
                      <a:cubicBezTo>
                        <a:pt x="408" y="332"/>
                        <a:pt x="409" y="332"/>
                        <a:pt x="409" y="331"/>
                      </a:cubicBezTo>
                      <a:cubicBezTo>
                        <a:pt x="410" y="331"/>
                        <a:pt x="410" y="330"/>
                        <a:pt x="410" y="330"/>
                      </a:cubicBezTo>
                      <a:cubicBezTo>
                        <a:pt x="410" y="330"/>
                        <a:pt x="410" y="330"/>
                        <a:pt x="410" y="330"/>
                      </a:cubicBezTo>
                      <a:cubicBezTo>
                        <a:pt x="410" y="330"/>
                        <a:pt x="410" y="329"/>
                        <a:pt x="409" y="329"/>
                      </a:cubicBezTo>
                      <a:cubicBezTo>
                        <a:pt x="409" y="329"/>
                        <a:pt x="409" y="328"/>
                        <a:pt x="409" y="328"/>
                      </a:cubicBezTo>
                      <a:cubicBezTo>
                        <a:pt x="409" y="327"/>
                        <a:pt x="409" y="327"/>
                        <a:pt x="409" y="327"/>
                      </a:cubicBezTo>
                      <a:cubicBezTo>
                        <a:pt x="409" y="326"/>
                        <a:pt x="409" y="326"/>
                        <a:pt x="409" y="326"/>
                      </a:cubicBezTo>
                      <a:cubicBezTo>
                        <a:pt x="409" y="326"/>
                        <a:pt x="409" y="326"/>
                        <a:pt x="409" y="326"/>
                      </a:cubicBezTo>
                      <a:cubicBezTo>
                        <a:pt x="409" y="326"/>
                        <a:pt x="409" y="326"/>
                        <a:pt x="409" y="326"/>
                      </a:cubicBezTo>
                      <a:cubicBezTo>
                        <a:pt x="410" y="326"/>
                        <a:pt x="410" y="326"/>
                        <a:pt x="410" y="326"/>
                      </a:cubicBezTo>
                      <a:cubicBezTo>
                        <a:pt x="410" y="325"/>
                        <a:pt x="410" y="325"/>
                        <a:pt x="410" y="325"/>
                      </a:cubicBezTo>
                      <a:cubicBezTo>
                        <a:pt x="411" y="325"/>
                        <a:pt x="411" y="325"/>
                        <a:pt x="411" y="325"/>
                      </a:cubicBezTo>
                      <a:cubicBezTo>
                        <a:pt x="412" y="324"/>
                        <a:pt x="412" y="324"/>
                        <a:pt x="412" y="324"/>
                      </a:cubicBezTo>
                      <a:cubicBezTo>
                        <a:pt x="412" y="323"/>
                        <a:pt x="412" y="323"/>
                        <a:pt x="412" y="323"/>
                      </a:cubicBezTo>
                      <a:cubicBezTo>
                        <a:pt x="410" y="323"/>
                        <a:pt x="410" y="323"/>
                        <a:pt x="410" y="323"/>
                      </a:cubicBezTo>
                      <a:cubicBezTo>
                        <a:pt x="409" y="323"/>
                        <a:pt x="409" y="323"/>
                        <a:pt x="409" y="323"/>
                      </a:cubicBezTo>
                      <a:cubicBezTo>
                        <a:pt x="408" y="323"/>
                        <a:pt x="408" y="323"/>
                        <a:pt x="408" y="323"/>
                      </a:cubicBezTo>
                      <a:cubicBezTo>
                        <a:pt x="407" y="324"/>
                        <a:pt x="407" y="324"/>
                        <a:pt x="407" y="324"/>
                      </a:cubicBezTo>
                      <a:cubicBezTo>
                        <a:pt x="407" y="325"/>
                        <a:pt x="407" y="325"/>
                        <a:pt x="407" y="325"/>
                      </a:cubicBezTo>
                      <a:cubicBezTo>
                        <a:pt x="406" y="325"/>
                        <a:pt x="406" y="325"/>
                        <a:pt x="406" y="325"/>
                      </a:cubicBezTo>
                      <a:cubicBezTo>
                        <a:pt x="405" y="326"/>
                        <a:pt x="405" y="326"/>
                        <a:pt x="405" y="326"/>
                      </a:cubicBezTo>
                      <a:cubicBezTo>
                        <a:pt x="404" y="326"/>
                        <a:pt x="404" y="326"/>
                        <a:pt x="404" y="326"/>
                      </a:cubicBezTo>
                      <a:cubicBezTo>
                        <a:pt x="403" y="327"/>
                        <a:pt x="403" y="327"/>
                        <a:pt x="403" y="327"/>
                      </a:cubicBezTo>
                      <a:cubicBezTo>
                        <a:pt x="400" y="327"/>
                        <a:pt x="400" y="327"/>
                        <a:pt x="400" y="327"/>
                      </a:cubicBezTo>
                      <a:cubicBezTo>
                        <a:pt x="399" y="327"/>
                        <a:pt x="399" y="327"/>
                        <a:pt x="399" y="327"/>
                      </a:cubicBezTo>
                      <a:cubicBezTo>
                        <a:pt x="398" y="328"/>
                        <a:pt x="398" y="328"/>
                        <a:pt x="398" y="328"/>
                      </a:cubicBezTo>
                      <a:cubicBezTo>
                        <a:pt x="398" y="329"/>
                        <a:pt x="398" y="329"/>
                        <a:pt x="398" y="329"/>
                      </a:cubicBezTo>
                      <a:cubicBezTo>
                        <a:pt x="398" y="330"/>
                        <a:pt x="398" y="330"/>
                        <a:pt x="398" y="330"/>
                      </a:cubicBezTo>
                      <a:cubicBezTo>
                        <a:pt x="397" y="330"/>
                        <a:pt x="397" y="330"/>
                        <a:pt x="397" y="330"/>
                      </a:cubicBezTo>
                      <a:cubicBezTo>
                        <a:pt x="397" y="329"/>
                        <a:pt x="397" y="329"/>
                        <a:pt x="397" y="329"/>
                      </a:cubicBezTo>
                      <a:cubicBezTo>
                        <a:pt x="397" y="329"/>
                        <a:pt x="397" y="329"/>
                        <a:pt x="397" y="329"/>
                      </a:cubicBezTo>
                      <a:cubicBezTo>
                        <a:pt x="396" y="328"/>
                        <a:pt x="396" y="328"/>
                        <a:pt x="396" y="328"/>
                      </a:cubicBezTo>
                      <a:cubicBezTo>
                        <a:pt x="395" y="329"/>
                        <a:pt x="395" y="329"/>
                        <a:pt x="395" y="329"/>
                      </a:cubicBezTo>
                      <a:cubicBezTo>
                        <a:pt x="395" y="329"/>
                        <a:pt x="395" y="329"/>
                        <a:pt x="395" y="329"/>
                      </a:cubicBezTo>
                      <a:cubicBezTo>
                        <a:pt x="393" y="330"/>
                        <a:pt x="393" y="330"/>
                        <a:pt x="393" y="330"/>
                      </a:cubicBezTo>
                      <a:cubicBezTo>
                        <a:pt x="393" y="331"/>
                        <a:pt x="393" y="331"/>
                        <a:pt x="393" y="331"/>
                      </a:cubicBezTo>
                      <a:cubicBezTo>
                        <a:pt x="393" y="331"/>
                        <a:pt x="393" y="333"/>
                        <a:pt x="393" y="333"/>
                      </a:cubicBezTo>
                      <a:cubicBezTo>
                        <a:pt x="393" y="334"/>
                        <a:pt x="393" y="335"/>
                        <a:pt x="393" y="335"/>
                      </a:cubicBezTo>
                      <a:cubicBezTo>
                        <a:pt x="392" y="335"/>
                        <a:pt x="392" y="335"/>
                        <a:pt x="392" y="335"/>
                      </a:cubicBezTo>
                      <a:cubicBezTo>
                        <a:pt x="391" y="335"/>
                        <a:pt x="391" y="335"/>
                        <a:pt x="391" y="335"/>
                      </a:cubicBezTo>
                      <a:cubicBezTo>
                        <a:pt x="391" y="336"/>
                        <a:pt x="391" y="336"/>
                        <a:pt x="391" y="336"/>
                      </a:cubicBezTo>
                      <a:cubicBezTo>
                        <a:pt x="390" y="337"/>
                        <a:pt x="390" y="337"/>
                        <a:pt x="390" y="337"/>
                      </a:cubicBezTo>
                      <a:cubicBezTo>
                        <a:pt x="389" y="337"/>
                        <a:pt x="389" y="337"/>
                        <a:pt x="389" y="337"/>
                      </a:cubicBezTo>
                      <a:cubicBezTo>
                        <a:pt x="389" y="338"/>
                        <a:pt x="389" y="338"/>
                        <a:pt x="389" y="338"/>
                      </a:cubicBezTo>
                      <a:cubicBezTo>
                        <a:pt x="388" y="339"/>
                        <a:pt x="388" y="339"/>
                        <a:pt x="388" y="339"/>
                      </a:cubicBezTo>
                      <a:cubicBezTo>
                        <a:pt x="388" y="340"/>
                        <a:pt x="388" y="340"/>
                        <a:pt x="388" y="340"/>
                      </a:cubicBezTo>
                      <a:cubicBezTo>
                        <a:pt x="388" y="341"/>
                        <a:pt x="388" y="341"/>
                        <a:pt x="388" y="341"/>
                      </a:cubicBezTo>
                      <a:cubicBezTo>
                        <a:pt x="387" y="341"/>
                        <a:pt x="387" y="341"/>
                        <a:pt x="387" y="341"/>
                      </a:cubicBezTo>
                      <a:cubicBezTo>
                        <a:pt x="387" y="341"/>
                        <a:pt x="387" y="341"/>
                        <a:pt x="387" y="341"/>
                      </a:cubicBezTo>
                      <a:cubicBezTo>
                        <a:pt x="387" y="340"/>
                        <a:pt x="387" y="340"/>
                        <a:pt x="387" y="340"/>
                      </a:cubicBezTo>
                      <a:cubicBezTo>
                        <a:pt x="385" y="339"/>
                        <a:pt x="385" y="339"/>
                        <a:pt x="385" y="339"/>
                      </a:cubicBezTo>
                      <a:cubicBezTo>
                        <a:pt x="385" y="338"/>
                        <a:pt x="385" y="338"/>
                        <a:pt x="385" y="338"/>
                      </a:cubicBezTo>
                      <a:cubicBezTo>
                        <a:pt x="384" y="338"/>
                        <a:pt x="384" y="338"/>
                        <a:pt x="384" y="338"/>
                      </a:cubicBezTo>
                      <a:cubicBezTo>
                        <a:pt x="384" y="338"/>
                        <a:pt x="384" y="337"/>
                        <a:pt x="383" y="337"/>
                      </a:cubicBezTo>
                      <a:cubicBezTo>
                        <a:pt x="383" y="337"/>
                        <a:pt x="383" y="337"/>
                        <a:pt x="383" y="337"/>
                      </a:cubicBezTo>
                      <a:cubicBezTo>
                        <a:pt x="383" y="336"/>
                        <a:pt x="383" y="336"/>
                        <a:pt x="383" y="336"/>
                      </a:cubicBezTo>
                      <a:cubicBezTo>
                        <a:pt x="382" y="336"/>
                        <a:pt x="382" y="336"/>
                        <a:pt x="382" y="336"/>
                      </a:cubicBezTo>
                      <a:cubicBezTo>
                        <a:pt x="381" y="336"/>
                        <a:pt x="381" y="336"/>
                        <a:pt x="381" y="336"/>
                      </a:cubicBezTo>
                      <a:cubicBezTo>
                        <a:pt x="380" y="335"/>
                        <a:pt x="380" y="335"/>
                        <a:pt x="380" y="335"/>
                      </a:cubicBezTo>
                      <a:cubicBezTo>
                        <a:pt x="380" y="335"/>
                        <a:pt x="380" y="335"/>
                        <a:pt x="380" y="335"/>
                      </a:cubicBezTo>
                      <a:cubicBezTo>
                        <a:pt x="379" y="335"/>
                        <a:pt x="379" y="335"/>
                        <a:pt x="379" y="335"/>
                      </a:cubicBezTo>
                      <a:cubicBezTo>
                        <a:pt x="378" y="335"/>
                        <a:pt x="378" y="335"/>
                        <a:pt x="378" y="335"/>
                      </a:cubicBezTo>
                      <a:cubicBezTo>
                        <a:pt x="377" y="335"/>
                        <a:pt x="377" y="335"/>
                        <a:pt x="377" y="335"/>
                      </a:cubicBezTo>
                      <a:cubicBezTo>
                        <a:pt x="376" y="335"/>
                        <a:pt x="376" y="335"/>
                        <a:pt x="376" y="335"/>
                      </a:cubicBezTo>
                      <a:cubicBezTo>
                        <a:pt x="375" y="335"/>
                        <a:pt x="375" y="335"/>
                        <a:pt x="375" y="335"/>
                      </a:cubicBezTo>
                      <a:cubicBezTo>
                        <a:pt x="375" y="335"/>
                        <a:pt x="375" y="335"/>
                        <a:pt x="375" y="335"/>
                      </a:cubicBezTo>
                      <a:cubicBezTo>
                        <a:pt x="374" y="336"/>
                        <a:pt x="374" y="336"/>
                        <a:pt x="374" y="336"/>
                      </a:cubicBezTo>
                      <a:cubicBezTo>
                        <a:pt x="373" y="336"/>
                        <a:pt x="373" y="336"/>
                        <a:pt x="373" y="336"/>
                      </a:cubicBezTo>
                      <a:cubicBezTo>
                        <a:pt x="373" y="337"/>
                        <a:pt x="373" y="337"/>
                        <a:pt x="373" y="337"/>
                      </a:cubicBezTo>
                      <a:cubicBezTo>
                        <a:pt x="372" y="337"/>
                        <a:pt x="372" y="337"/>
                        <a:pt x="372" y="337"/>
                      </a:cubicBezTo>
                      <a:cubicBezTo>
                        <a:pt x="371" y="337"/>
                        <a:pt x="371" y="337"/>
                        <a:pt x="371" y="337"/>
                      </a:cubicBezTo>
                      <a:cubicBezTo>
                        <a:pt x="370" y="338"/>
                        <a:pt x="370" y="338"/>
                        <a:pt x="370" y="338"/>
                      </a:cubicBezTo>
                      <a:cubicBezTo>
                        <a:pt x="369" y="338"/>
                        <a:pt x="369" y="338"/>
                        <a:pt x="369" y="338"/>
                      </a:cubicBezTo>
                      <a:cubicBezTo>
                        <a:pt x="369" y="338"/>
                        <a:pt x="369" y="338"/>
                        <a:pt x="369" y="338"/>
                      </a:cubicBezTo>
                      <a:cubicBezTo>
                        <a:pt x="368" y="338"/>
                        <a:pt x="368" y="338"/>
                        <a:pt x="368" y="338"/>
                      </a:cubicBezTo>
                      <a:cubicBezTo>
                        <a:pt x="367" y="338"/>
                        <a:pt x="367" y="338"/>
                        <a:pt x="367" y="338"/>
                      </a:cubicBezTo>
                      <a:cubicBezTo>
                        <a:pt x="367" y="337"/>
                        <a:pt x="367" y="337"/>
                        <a:pt x="367" y="337"/>
                      </a:cubicBezTo>
                      <a:cubicBezTo>
                        <a:pt x="366" y="337"/>
                        <a:pt x="366" y="337"/>
                        <a:pt x="366" y="337"/>
                      </a:cubicBezTo>
                      <a:cubicBezTo>
                        <a:pt x="365" y="337"/>
                        <a:pt x="365" y="337"/>
                        <a:pt x="365" y="337"/>
                      </a:cubicBezTo>
                      <a:cubicBezTo>
                        <a:pt x="365" y="337"/>
                        <a:pt x="365" y="337"/>
                        <a:pt x="365" y="337"/>
                      </a:cubicBezTo>
                      <a:cubicBezTo>
                        <a:pt x="365" y="337"/>
                        <a:pt x="365" y="337"/>
                        <a:pt x="365" y="337"/>
                      </a:cubicBezTo>
                      <a:cubicBezTo>
                        <a:pt x="364" y="336"/>
                        <a:pt x="364" y="336"/>
                        <a:pt x="364" y="336"/>
                      </a:cubicBezTo>
                      <a:cubicBezTo>
                        <a:pt x="364" y="336"/>
                        <a:pt x="364" y="336"/>
                        <a:pt x="364" y="336"/>
                      </a:cubicBezTo>
                      <a:cubicBezTo>
                        <a:pt x="363" y="335"/>
                        <a:pt x="363" y="335"/>
                        <a:pt x="363" y="335"/>
                      </a:cubicBezTo>
                      <a:cubicBezTo>
                        <a:pt x="363" y="335"/>
                        <a:pt x="363" y="335"/>
                        <a:pt x="363" y="335"/>
                      </a:cubicBezTo>
                      <a:cubicBezTo>
                        <a:pt x="362" y="334"/>
                        <a:pt x="362" y="334"/>
                        <a:pt x="362" y="334"/>
                      </a:cubicBezTo>
                      <a:cubicBezTo>
                        <a:pt x="362" y="334"/>
                        <a:pt x="362" y="334"/>
                        <a:pt x="362" y="334"/>
                      </a:cubicBezTo>
                      <a:cubicBezTo>
                        <a:pt x="362" y="334"/>
                        <a:pt x="362" y="334"/>
                        <a:pt x="362" y="334"/>
                      </a:cubicBezTo>
                      <a:cubicBezTo>
                        <a:pt x="361" y="333"/>
                        <a:pt x="361" y="333"/>
                        <a:pt x="361" y="333"/>
                      </a:cubicBezTo>
                      <a:cubicBezTo>
                        <a:pt x="361" y="333"/>
                        <a:pt x="361" y="333"/>
                        <a:pt x="361" y="333"/>
                      </a:cubicBezTo>
                      <a:cubicBezTo>
                        <a:pt x="360" y="332"/>
                        <a:pt x="360" y="332"/>
                        <a:pt x="360" y="332"/>
                      </a:cubicBezTo>
                      <a:cubicBezTo>
                        <a:pt x="360" y="332"/>
                        <a:pt x="360" y="332"/>
                        <a:pt x="360" y="331"/>
                      </a:cubicBezTo>
                      <a:cubicBezTo>
                        <a:pt x="360" y="331"/>
                        <a:pt x="360" y="331"/>
                        <a:pt x="360" y="331"/>
                      </a:cubicBezTo>
                      <a:cubicBezTo>
                        <a:pt x="359" y="331"/>
                        <a:pt x="359" y="331"/>
                        <a:pt x="359" y="331"/>
                      </a:cubicBezTo>
                      <a:cubicBezTo>
                        <a:pt x="359" y="330"/>
                        <a:pt x="359" y="330"/>
                        <a:pt x="359" y="330"/>
                      </a:cubicBezTo>
                      <a:cubicBezTo>
                        <a:pt x="359" y="330"/>
                        <a:pt x="359" y="330"/>
                        <a:pt x="359" y="330"/>
                      </a:cubicBezTo>
                      <a:cubicBezTo>
                        <a:pt x="359" y="329"/>
                        <a:pt x="359" y="329"/>
                        <a:pt x="359" y="329"/>
                      </a:cubicBezTo>
                      <a:cubicBezTo>
                        <a:pt x="359" y="329"/>
                        <a:pt x="359" y="329"/>
                        <a:pt x="359" y="329"/>
                      </a:cubicBezTo>
                      <a:cubicBezTo>
                        <a:pt x="358" y="329"/>
                        <a:pt x="358" y="329"/>
                        <a:pt x="358" y="329"/>
                      </a:cubicBezTo>
                      <a:cubicBezTo>
                        <a:pt x="358" y="328"/>
                        <a:pt x="358" y="328"/>
                        <a:pt x="358" y="328"/>
                      </a:cubicBezTo>
                      <a:cubicBezTo>
                        <a:pt x="358" y="328"/>
                        <a:pt x="358" y="328"/>
                        <a:pt x="358" y="328"/>
                      </a:cubicBezTo>
                      <a:cubicBezTo>
                        <a:pt x="358" y="328"/>
                        <a:pt x="358" y="327"/>
                        <a:pt x="358" y="327"/>
                      </a:cubicBezTo>
                      <a:cubicBezTo>
                        <a:pt x="358" y="327"/>
                        <a:pt x="358" y="327"/>
                        <a:pt x="358" y="327"/>
                      </a:cubicBezTo>
                      <a:cubicBezTo>
                        <a:pt x="358" y="326"/>
                        <a:pt x="358" y="326"/>
                        <a:pt x="358" y="326"/>
                      </a:cubicBezTo>
                      <a:cubicBezTo>
                        <a:pt x="358" y="326"/>
                        <a:pt x="358" y="326"/>
                        <a:pt x="358" y="326"/>
                      </a:cubicBezTo>
                      <a:cubicBezTo>
                        <a:pt x="358" y="326"/>
                        <a:pt x="358" y="325"/>
                        <a:pt x="358" y="325"/>
                      </a:cubicBezTo>
                      <a:cubicBezTo>
                        <a:pt x="358" y="325"/>
                        <a:pt x="358" y="325"/>
                        <a:pt x="358" y="325"/>
                      </a:cubicBezTo>
                      <a:cubicBezTo>
                        <a:pt x="358" y="325"/>
                        <a:pt x="358" y="325"/>
                        <a:pt x="358" y="325"/>
                      </a:cubicBezTo>
                      <a:cubicBezTo>
                        <a:pt x="358" y="325"/>
                        <a:pt x="358" y="325"/>
                        <a:pt x="358" y="324"/>
                      </a:cubicBezTo>
                      <a:cubicBezTo>
                        <a:pt x="358" y="324"/>
                        <a:pt x="359" y="323"/>
                        <a:pt x="359" y="323"/>
                      </a:cubicBezTo>
                      <a:cubicBezTo>
                        <a:pt x="359" y="323"/>
                        <a:pt x="359" y="323"/>
                        <a:pt x="359" y="323"/>
                      </a:cubicBezTo>
                      <a:cubicBezTo>
                        <a:pt x="359" y="323"/>
                        <a:pt x="359" y="322"/>
                        <a:pt x="359" y="322"/>
                      </a:cubicBezTo>
                      <a:cubicBezTo>
                        <a:pt x="359" y="322"/>
                        <a:pt x="359" y="322"/>
                        <a:pt x="359" y="322"/>
                      </a:cubicBezTo>
                      <a:cubicBezTo>
                        <a:pt x="359" y="322"/>
                        <a:pt x="359" y="321"/>
                        <a:pt x="359" y="321"/>
                      </a:cubicBezTo>
                      <a:cubicBezTo>
                        <a:pt x="359" y="321"/>
                        <a:pt x="359" y="321"/>
                        <a:pt x="359" y="321"/>
                      </a:cubicBezTo>
                      <a:cubicBezTo>
                        <a:pt x="359" y="320"/>
                        <a:pt x="359" y="320"/>
                        <a:pt x="359" y="320"/>
                      </a:cubicBezTo>
                      <a:cubicBezTo>
                        <a:pt x="359" y="320"/>
                        <a:pt x="359" y="320"/>
                        <a:pt x="359" y="320"/>
                      </a:cubicBezTo>
                      <a:cubicBezTo>
                        <a:pt x="359" y="319"/>
                        <a:pt x="359" y="319"/>
                        <a:pt x="359" y="319"/>
                      </a:cubicBezTo>
                      <a:cubicBezTo>
                        <a:pt x="359" y="319"/>
                        <a:pt x="359" y="318"/>
                        <a:pt x="359" y="318"/>
                      </a:cubicBezTo>
                      <a:cubicBezTo>
                        <a:pt x="359" y="318"/>
                        <a:pt x="359" y="318"/>
                        <a:pt x="359" y="318"/>
                      </a:cubicBezTo>
                      <a:cubicBezTo>
                        <a:pt x="359" y="318"/>
                        <a:pt x="359" y="317"/>
                        <a:pt x="359" y="317"/>
                      </a:cubicBezTo>
                      <a:cubicBezTo>
                        <a:pt x="359" y="317"/>
                        <a:pt x="359" y="317"/>
                        <a:pt x="359" y="317"/>
                      </a:cubicBezTo>
                      <a:cubicBezTo>
                        <a:pt x="359" y="317"/>
                        <a:pt x="359" y="316"/>
                        <a:pt x="359" y="316"/>
                      </a:cubicBezTo>
                      <a:cubicBezTo>
                        <a:pt x="359" y="316"/>
                        <a:pt x="359" y="316"/>
                        <a:pt x="360" y="316"/>
                      </a:cubicBezTo>
                      <a:cubicBezTo>
                        <a:pt x="360" y="315"/>
                        <a:pt x="360" y="315"/>
                        <a:pt x="360" y="315"/>
                      </a:cubicBezTo>
                      <a:cubicBezTo>
                        <a:pt x="360" y="315"/>
                        <a:pt x="360" y="315"/>
                        <a:pt x="360" y="315"/>
                      </a:cubicBezTo>
                      <a:cubicBezTo>
                        <a:pt x="360" y="315"/>
                        <a:pt x="360" y="314"/>
                        <a:pt x="360" y="314"/>
                      </a:cubicBezTo>
                      <a:cubicBezTo>
                        <a:pt x="361" y="314"/>
                        <a:pt x="361" y="314"/>
                        <a:pt x="361" y="314"/>
                      </a:cubicBezTo>
                      <a:cubicBezTo>
                        <a:pt x="361" y="313"/>
                        <a:pt x="361" y="313"/>
                        <a:pt x="361" y="313"/>
                      </a:cubicBezTo>
                      <a:cubicBezTo>
                        <a:pt x="360" y="313"/>
                        <a:pt x="360" y="313"/>
                        <a:pt x="360" y="313"/>
                      </a:cubicBezTo>
                      <a:cubicBezTo>
                        <a:pt x="360" y="312"/>
                        <a:pt x="360" y="312"/>
                        <a:pt x="360" y="312"/>
                      </a:cubicBezTo>
                      <a:cubicBezTo>
                        <a:pt x="360" y="312"/>
                        <a:pt x="360" y="312"/>
                        <a:pt x="360" y="312"/>
                      </a:cubicBezTo>
                      <a:cubicBezTo>
                        <a:pt x="360" y="311"/>
                        <a:pt x="360" y="311"/>
                        <a:pt x="360" y="311"/>
                      </a:cubicBezTo>
                      <a:cubicBezTo>
                        <a:pt x="360" y="311"/>
                        <a:pt x="360" y="311"/>
                        <a:pt x="360" y="311"/>
                      </a:cubicBezTo>
                      <a:cubicBezTo>
                        <a:pt x="360" y="310"/>
                        <a:pt x="360" y="310"/>
                        <a:pt x="360" y="310"/>
                      </a:cubicBezTo>
                      <a:cubicBezTo>
                        <a:pt x="360" y="310"/>
                        <a:pt x="360" y="310"/>
                        <a:pt x="360" y="310"/>
                      </a:cubicBezTo>
                      <a:cubicBezTo>
                        <a:pt x="359" y="310"/>
                        <a:pt x="359" y="310"/>
                        <a:pt x="359" y="310"/>
                      </a:cubicBezTo>
                      <a:cubicBezTo>
                        <a:pt x="359" y="310"/>
                        <a:pt x="359" y="310"/>
                        <a:pt x="359" y="310"/>
                      </a:cubicBezTo>
                      <a:cubicBezTo>
                        <a:pt x="358" y="310"/>
                        <a:pt x="358" y="310"/>
                        <a:pt x="358" y="310"/>
                      </a:cubicBezTo>
                      <a:cubicBezTo>
                        <a:pt x="358" y="310"/>
                        <a:pt x="358" y="310"/>
                        <a:pt x="358" y="310"/>
                      </a:cubicBezTo>
                      <a:cubicBezTo>
                        <a:pt x="357" y="309"/>
                        <a:pt x="357" y="309"/>
                        <a:pt x="357" y="309"/>
                      </a:cubicBezTo>
                      <a:cubicBezTo>
                        <a:pt x="357" y="309"/>
                        <a:pt x="357" y="309"/>
                        <a:pt x="357" y="309"/>
                      </a:cubicBezTo>
                      <a:cubicBezTo>
                        <a:pt x="357" y="309"/>
                        <a:pt x="357" y="309"/>
                        <a:pt x="357" y="309"/>
                      </a:cubicBezTo>
                      <a:cubicBezTo>
                        <a:pt x="357" y="308"/>
                        <a:pt x="357" y="308"/>
                        <a:pt x="357" y="308"/>
                      </a:cubicBezTo>
                      <a:cubicBezTo>
                        <a:pt x="356" y="308"/>
                        <a:pt x="356" y="308"/>
                        <a:pt x="356" y="308"/>
                      </a:cubicBezTo>
                      <a:cubicBezTo>
                        <a:pt x="356" y="308"/>
                        <a:pt x="356" y="308"/>
                        <a:pt x="356" y="308"/>
                      </a:cubicBezTo>
                      <a:cubicBezTo>
                        <a:pt x="356" y="308"/>
                        <a:pt x="355" y="308"/>
                        <a:pt x="355" y="308"/>
                      </a:cubicBezTo>
                      <a:cubicBezTo>
                        <a:pt x="355" y="308"/>
                        <a:pt x="355" y="307"/>
                        <a:pt x="355" y="307"/>
                      </a:cubicBezTo>
                      <a:cubicBezTo>
                        <a:pt x="354" y="307"/>
                        <a:pt x="354" y="307"/>
                        <a:pt x="354" y="307"/>
                      </a:cubicBezTo>
                      <a:cubicBezTo>
                        <a:pt x="354" y="307"/>
                        <a:pt x="354" y="307"/>
                        <a:pt x="354" y="307"/>
                      </a:cubicBezTo>
                      <a:cubicBezTo>
                        <a:pt x="353" y="307"/>
                        <a:pt x="353" y="307"/>
                        <a:pt x="353" y="307"/>
                      </a:cubicBezTo>
                      <a:cubicBezTo>
                        <a:pt x="353" y="307"/>
                        <a:pt x="353" y="307"/>
                        <a:pt x="353" y="307"/>
                      </a:cubicBezTo>
                      <a:cubicBezTo>
                        <a:pt x="353" y="307"/>
                        <a:pt x="352" y="307"/>
                        <a:pt x="352" y="307"/>
                      </a:cubicBezTo>
                      <a:cubicBezTo>
                        <a:pt x="352" y="307"/>
                        <a:pt x="352" y="307"/>
                        <a:pt x="352" y="307"/>
                      </a:cubicBezTo>
                      <a:cubicBezTo>
                        <a:pt x="351" y="307"/>
                        <a:pt x="351" y="307"/>
                        <a:pt x="351" y="307"/>
                      </a:cubicBezTo>
                      <a:cubicBezTo>
                        <a:pt x="351" y="307"/>
                        <a:pt x="351" y="307"/>
                        <a:pt x="351" y="307"/>
                      </a:cubicBezTo>
                      <a:cubicBezTo>
                        <a:pt x="351" y="307"/>
                        <a:pt x="351" y="307"/>
                        <a:pt x="351" y="307"/>
                      </a:cubicBezTo>
                      <a:cubicBezTo>
                        <a:pt x="350" y="307"/>
                        <a:pt x="350" y="307"/>
                        <a:pt x="350" y="307"/>
                      </a:cubicBezTo>
                      <a:cubicBezTo>
                        <a:pt x="349" y="307"/>
                        <a:pt x="349" y="307"/>
                        <a:pt x="349" y="307"/>
                      </a:cubicBezTo>
                      <a:cubicBezTo>
                        <a:pt x="349" y="307"/>
                        <a:pt x="349" y="307"/>
                        <a:pt x="349" y="307"/>
                      </a:cubicBezTo>
                      <a:cubicBezTo>
                        <a:pt x="349" y="307"/>
                        <a:pt x="349" y="307"/>
                        <a:pt x="349" y="307"/>
                      </a:cubicBezTo>
                      <a:cubicBezTo>
                        <a:pt x="349" y="307"/>
                        <a:pt x="349" y="307"/>
                        <a:pt x="349" y="307"/>
                      </a:cubicBezTo>
                      <a:cubicBezTo>
                        <a:pt x="348" y="307"/>
                        <a:pt x="348" y="307"/>
                        <a:pt x="348" y="307"/>
                      </a:cubicBezTo>
                      <a:cubicBezTo>
                        <a:pt x="347" y="308"/>
                        <a:pt x="347" y="308"/>
                        <a:pt x="347" y="308"/>
                      </a:cubicBezTo>
                      <a:cubicBezTo>
                        <a:pt x="346" y="308"/>
                        <a:pt x="346" y="308"/>
                        <a:pt x="346" y="308"/>
                      </a:cubicBezTo>
                      <a:cubicBezTo>
                        <a:pt x="346" y="308"/>
                        <a:pt x="346" y="308"/>
                        <a:pt x="346" y="308"/>
                      </a:cubicBezTo>
                      <a:cubicBezTo>
                        <a:pt x="345" y="308"/>
                        <a:pt x="345" y="308"/>
                        <a:pt x="345" y="308"/>
                      </a:cubicBezTo>
                      <a:cubicBezTo>
                        <a:pt x="344" y="308"/>
                        <a:pt x="344" y="308"/>
                        <a:pt x="344" y="308"/>
                      </a:cubicBezTo>
                      <a:cubicBezTo>
                        <a:pt x="343" y="308"/>
                        <a:pt x="343" y="308"/>
                        <a:pt x="343" y="308"/>
                      </a:cubicBezTo>
                      <a:cubicBezTo>
                        <a:pt x="342" y="307"/>
                        <a:pt x="342" y="307"/>
                        <a:pt x="342" y="307"/>
                      </a:cubicBezTo>
                      <a:cubicBezTo>
                        <a:pt x="342" y="307"/>
                        <a:pt x="342" y="307"/>
                        <a:pt x="342" y="307"/>
                      </a:cubicBezTo>
                      <a:cubicBezTo>
                        <a:pt x="341" y="307"/>
                        <a:pt x="341" y="307"/>
                        <a:pt x="341" y="307"/>
                      </a:cubicBezTo>
                      <a:cubicBezTo>
                        <a:pt x="341" y="307"/>
                        <a:pt x="341" y="307"/>
                        <a:pt x="341" y="307"/>
                      </a:cubicBezTo>
                      <a:cubicBezTo>
                        <a:pt x="340" y="308"/>
                        <a:pt x="340" y="308"/>
                        <a:pt x="340" y="308"/>
                      </a:cubicBezTo>
                      <a:cubicBezTo>
                        <a:pt x="340" y="308"/>
                        <a:pt x="340" y="308"/>
                        <a:pt x="340" y="308"/>
                      </a:cubicBezTo>
                      <a:cubicBezTo>
                        <a:pt x="339" y="308"/>
                        <a:pt x="339" y="308"/>
                        <a:pt x="339" y="308"/>
                      </a:cubicBezTo>
                      <a:cubicBezTo>
                        <a:pt x="339" y="308"/>
                        <a:pt x="339" y="308"/>
                        <a:pt x="339" y="308"/>
                      </a:cubicBezTo>
                      <a:cubicBezTo>
                        <a:pt x="338" y="308"/>
                        <a:pt x="338" y="308"/>
                        <a:pt x="338" y="308"/>
                      </a:cubicBezTo>
                      <a:cubicBezTo>
                        <a:pt x="338" y="308"/>
                        <a:pt x="338" y="308"/>
                        <a:pt x="338" y="308"/>
                      </a:cubicBezTo>
                      <a:cubicBezTo>
                        <a:pt x="338" y="308"/>
                        <a:pt x="338" y="308"/>
                        <a:pt x="338" y="308"/>
                      </a:cubicBezTo>
                      <a:cubicBezTo>
                        <a:pt x="337" y="308"/>
                        <a:pt x="337" y="308"/>
                        <a:pt x="337" y="308"/>
                      </a:cubicBezTo>
                      <a:cubicBezTo>
                        <a:pt x="337" y="307"/>
                        <a:pt x="337" y="307"/>
                        <a:pt x="337" y="307"/>
                      </a:cubicBezTo>
                      <a:cubicBezTo>
                        <a:pt x="336" y="307"/>
                        <a:pt x="336" y="307"/>
                        <a:pt x="336" y="307"/>
                      </a:cubicBezTo>
                      <a:cubicBezTo>
                        <a:pt x="337" y="306"/>
                        <a:pt x="337" y="306"/>
                        <a:pt x="337" y="306"/>
                      </a:cubicBezTo>
                      <a:cubicBezTo>
                        <a:pt x="337" y="306"/>
                        <a:pt x="337" y="306"/>
                        <a:pt x="337" y="306"/>
                      </a:cubicBezTo>
                      <a:cubicBezTo>
                        <a:pt x="337" y="306"/>
                        <a:pt x="337" y="306"/>
                        <a:pt x="337" y="306"/>
                      </a:cubicBezTo>
                      <a:cubicBezTo>
                        <a:pt x="337" y="306"/>
                        <a:pt x="337" y="306"/>
                        <a:pt x="337" y="306"/>
                      </a:cubicBezTo>
                      <a:cubicBezTo>
                        <a:pt x="338" y="305"/>
                        <a:pt x="338" y="305"/>
                        <a:pt x="338" y="305"/>
                      </a:cubicBezTo>
                      <a:cubicBezTo>
                        <a:pt x="338" y="305"/>
                        <a:pt x="338" y="305"/>
                        <a:pt x="338" y="305"/>
                      </a:cubicBezTo>
                      <a:cubicBezTo>
                        <a:pt x="338" y="305"/>
                        <a:pt x="338" y="305"/>
                        <a:pt x="338" y="305"/>
                      </a:cubicBezTo>
                      <a:cubicBezTo>
                        <a:pt x="339" y="305"/>
                        <a:pt x="339" y="305"/>
                        <a:pt x="339" y="305"/>
                      </a:cubicBezTo>
                      <a:cubicBezTo>
                        <a:pt x="339" y="304"/>
                        <a:pt x="339" y="304"/>
                        <a:pt x="339" y="304"/>
                      </a:cubicBezTo>
                      <a:cubicBezTo>
                        <a:pt x="339" y="304"/>
                        <a:pt x="339" y="304"/>
                        <a:pt x="339" y="304"/>
                      </a:cubicBezTo>
                      <a:cubicBezTo>
                        <a:pt x="339" y="304"/>
                        <a:pt x="339" y="304"/>
                        <a:pt x="339" y="304"/>
                      </a:cubicBezTo>
                      <a:cubicBezTo>
                        <a:pt x="339" y="303"/>
                        <a:pt x="339" y="303"/>
                        <a:pt x="339" y="303"/>
                      </a:cubicBezTo>
                      <a:cubicBezTo>
                        <a:pt x="339" y="303"/>
                        <a:pt x="339" y="303"/>
                        <a:pt x="339" y="303"/>
                      </a:cubicBezTo>
                      <a:cubicBezTo>
                        <a:pt x="339" y="302"/>
                        <a:pt x="339" y="302"/>
                        <a:pt x="339" y="302"/>
                      </a:cubicBezTo>
                      <a:cubicBezTo>
                        <a:pt x="339" y="302"/>
                        <a:pt x="339" y="302"/>
                        <a:pt x="339" y="301"/>
                      </a:cubicBezTo>
                      <a:cubicBezTo>
                        <a:pt x="339" y="301"/>
                        <a:pt x="339" y="301"/>
                        <a:pt x="339" y="300"/>
                      </a:cubicBezTo>
                      <a:cubicBezTo>
                        <a:pt x="339" y="300"/>
                        <a:pt x="339" y="300"/>
                        <a:pt x="339" y="300"/>
                      </a:cubicBezTo>
                      <a:cubicBezTo>
                        <a:pt x="339" y="300"/>
                        <a:pt x="339" y="300"/>
                        <a:pt x="339" y="300"/>
                      </a:cubicBezTo>
                      <a:cubicBezTo>
                        <a:pt x="339" y="299"/>
                        <a:pt x="339" y="299"/>
                        <a:pt x="339" y="299"/>
                      </a:cubicBezTo>
                      <a:cubicBezTo>
                        <a:pt x="339" y="299"/>
                        <a:pt x="339" y="299"/>
                        <a:pt x="339" y="299"/>
                      </a:cubicBezTo>
                      <a:cubicBezTo>
                        <a:pt x="339" y="298"/>
                        <a:pt x="339" y="298"/>
                        <a:pt x="339" y="298"/>
                      </a:cubicBezTo>
                      <a:cubicBezTo>
                        <a:pt x="340" y="298"/>
                        <a:pt x="340" y="298"/>
                        <a:pt x="340" y="298"/>
                      </a:cubicBezTo>
                      <a:cubicBezTo>
                        <a:pt x="340" y="297"/>
                        <a:pt x="340" y="297"/>
                        <a:pt x="340" y="297"/>
                      </a:cubicBezTo>
                      <a:cubicBezTo>
                        <a:pt x="340" y="297"/>
                        <a:pt x="340" y="297"/>
                        <a:pt x="340" y="297"/>
                      </a:cubicBezTo>
                      <a:cubicBezTo>
                        <a:pt x="340" y="296"/>
                        <a:pt x="340" y="296"/>
                        <a:pt x="340" y="296"/>
                      </a:cubicBezTo>
                      <a:cubicBezTo>
                        <a:pt x="339" y="296"/>
                        <a:pt x="339" y="296"/>
                        <a:pt x="339" y="296"/>
                      </a:cubicBezTo>
                      <a:cubicBezTo>
                        <a:pt x="339" y="295"/>
                        <a:pt x="339" y="295"/>
                        <a:pt x="339" y="295"/>
                      </a:cubicBezTo>
                      <a:cubicBezTo>
                        <a:pt x="339" y="295"/>
                        <a:pt x="339" y="295"/>
                        <a:pt x="339" y="295"/>
                      </a:cubicBezTo>
                      <a:cubicBezTo>
                        <a:pt x="340" y="295"/>
                        <a:pt x="340" y="295"/>
                        <a:pt x="340" y="295"/>
                      </a:cubicBezTo>
                      <a:cubicBezTo>
                        <a:pt x="340" y="295"/>
                        <a:pt x="340" y="295"/>
                        <a:pt x="340" y="295"/>
                      </a:cubicBezTo>
                      <a:cubicBezTo>
                        <a:pt x="340" y="296"/>
                        <a:pt x="340" y="296"/>
                        <a:pt x="340" y="296"/>
                      </a:cubicBezTo>
                      <a:cubicBezTo>
                        <a:pt x="340" y="296"/>
                        <a:pt x="340" y="296"/>
                        <a:pt x="340" y="296"/>
                      </a:cubicBezTo>
                      <a:cubicBezTo>
                        <a:pt x="341" y="297"/>
                        <a:pt x="341" y="297"/>
                        <a:pt x="341" y="297"/>
                      </a:cubicBezTo>
                      <a:cubicBezTo>
                        <a:pt x="341" y="297"/>
                        <a:pt x="341" y="297"/>
                        <a:pt x="341" y="297"/>
                      </a:cubicBezTo>
                      <a:cubicBezTo>
                        <a:pt x="341" y="296"/>
                        <a:pt x="341" y="296"/>
                        <a:pt x="341" y="296"/>
                      </a:cubicBezTo>
                      <a:cubicBezTo>
                        <a:pt x="341" y="296"/>
                        <a:pt x="341" y="296"/>
                        <a:pt x="341" y="296"/>
                      </a:cubicBezTo>
                      <a:cubicBezTo>
                        <a:pt x="342" y="295"/>
                        <a:pt x="342" y="295"/>
                        <a:pt x="342" y="295"/>
                      </a:cubicBezTo>
                      <a:cubicBezTo>
                        <a:pt x="342" y="294"/>
                        <a:pt x="342" y="294"/>
                        <a:pt x="342" y="294"/>
                      </a:cubicBezTo>
                      <a:cubicBezTo>
                        <a:pt x="342" y="293"/>
                        <a:pt x="342" y="293"/>
                        <a:pt x="342" y="293"/>
                      </a:cubicBezTo>
                      <a:cubicBezTo>
                        <a:pt x="342" y="291"/>
                        <a:pt x="342" y="291"/>
                        <a:pt x="342" y="291"/>
                      </a:cubicBezTo>
                      <a:cubicBezTo>
                        <a:pt x="342" y="291"/>
                        <a:pt x="342" y="291"/>
                        <a:pt x="342" y="291"/>
                      </a:cubicBezTo>
                      <a:cubicBezTo>
                        <a:pt x="343" y="289"/>
                        <a:pt x="343" y="289"/>
                        <a:pt x="343" y="289"/>
                      </a:cubicBezTo>
                      <a:cubicBezTo>
                        <a:pt x="343" y="288"/>
                        <a:pt x="343" y="288"/>
                        <a:pt x="343" y="288"/>
                      </a:cubicBezTo>
                      <a:cubicBezTo>
                        <a:pt x="343" y="287"/>
                        <a:pt x="343" y="287"/>
                        <a:pt x="343" y="287"/>
                      </a:cubicBezTo>
                      <a:cubicBezTo>
                        <a:pt x="344" y="287"/>
                        <a:pt x="344" y="287"/>
                        <a:pt x="344" y="287"/>
                      </a:cubicBezTo>
                      <a:cubicBezTo>
                        <a:pt x="344" y="286"/>
                        <a:pt x="344" y="286"/>
                        <a:pt x="344" y="286"/>
                      </a:cubicBezTo>
                      <a:cubicBezTo>
                        <a:pt x="345" y="285"/>
                        <a:pt x="345" y="285"/>
                        <a:pt x="345" y="285"/>
                      </a:cubicBezTo>
                      <a:cubicBezTo>
                        <a:pt x="345" y="284"/>
                        <a:pt x="345" y="284"/>
                        <a:pt x="345" y="284"/>
                      </a:cubicBezTo>
                      <a:cubicBezTo>
                        <a:pt x="345" y="283"/>
                        <a:pt x="345" y="283"/>
                        <a:pt x="345" y="283"/>
                      </a:cubicBezTo>
                      <a:cubicBezTo>
                        <a:pt x="344" y="282"/>
                        <a:pt x="344" y="282"/>
                        <a:pt x="344" y="282"/>
                      </a:cubicBezTo>
                      <a:cubicBezTo>
                        <a:pt x="343" y="283"/>
                        <a:pt x="343" y="283"/>
                        <a:pt x="343" y="283"/>
                      </a:cubicBezTo>
                      <a:cubicBezTo>
                        <a:pt x="342" y="283"/>
                        <a:pt x="342" y="283"/>
                        <a:pt x="342" y="283"/>
                      </a:cubicBezTo>
                      <a:cubicBezTo>
                        <a:pt x="340" y="282"/>
                        <a:pt x="340" y="282"/>
                        <a:pt x="340" y="282"/>
                      </a:cubicBezTo>
                      <a:cubicBezTo>
                        <a:pt x="338" y="282"/>
                        <a:pt x="338" y="282"/>
                        <a:pt x="338" y="282"/>
                      </a:cubicBezTo>
                      <a:cubicBezTo>
                        <a:pt x="336" y="283"/>
                        <a:pt x="336" y="283"/>
                        <a:pt x="336" y="283"/>
                      </a:cubicBezTo>
                      <a:cubicBezTo>
                        <a:pt x="335" y="283"/>
                        <a:pt x="335" y="283"/>
                        <a:pt x="335" y="283"/>
                      </a:cubicBezTo>
                      <a:cubicBezTo>
                        <a:pt x="334" y="284"/>
                        <a:pt x="334" y="284"/>
                        <a:pt x="334" y="284"/>
                      </a:cubicBezTo>
                      <a:cubicBezTo>
                        <a:pt x="332" y="283"/>
                        <a:pt x="332" y="283"/>
                        <a:pt x="332" y="283"/>
                      </a:cubicBezTo>
                      <a:cubicBezTo>
                        <a:pt x="331" y="284"/>
                        <a:pt x="331" y="284"/>
                        <a:pt x="331" y="284"/>
                      </a:cubicBezTo>
                      <a:cubicBezTo>
                        <a:pt x="330" y="286"/>
                        <a:pt x="330" y="286"/>
                        <a:pt x="330" y="286"/>
                      </a:cubicBezTo>
                      <a:cubicBezTo>
                        <a:pt x="330" y="287"/>
                        <a:pt x="330" y="287"/>
                        <a:pt x="330" y="287"/>
                      </a:cubicBezTo>
                      <a:cubicBezTo>
                        <a:pt x="330" y="287"/>
                        <a:pt x="330" y="289"/>
                        <a:pt x="330" y="289"/>
                      </a:cubicBezTo>
                      <a:cubicBezTo>
                        <a:pt x="330" y="290"/>
                        <a:pt x="330" y="290"/>
                        <a:pt x="330" y="290"/>
                      </a:cubicBezTo>
                      <a:cubicBezTo>
                        <a:pt x="329" y="291"/>
                        <a:pt x="329" y="291"/>
                        <a:pt x="329" y="291"/>
                      </a:cubicBezTo>
                      <a:cubicBezTo>
                        <a:pt x="329" y="291"/>
                        <a:pt x="329" y="291"/>
                        <a:pt x="329" y="291"/>
                      </a:cubicBezTo>
                      <a:cubicBezTo>
                        <a:pt x="329" y="291"/>
                        <a:pt x="328" y="292"/>
                        <a:pt x="328" y="292"/>
                      </a:cubicBezTo>
                      <a:cubicBezTo>
                        <a:pt x="328" y="293"/>
                        <a:pt x="328" y="293"/>
                        <a:pt x="328" y="293"/>
                      </a:cubicBezTo>
                      <a:cubicBezTo>
                        <a:pt x="328" y="293"/>
                        <a:pt x="328" y="293"/>
                        <a:pt x="327" y="294"/>
                      </a:cubicBezTo>
                      <a:cubicBezTo>
                        <a:pt x="326" y="295"/>
                        <a:pt x="327" y="294"/>
                        <a:pt x="327" y="294"/>
                      </a:cubicBezTo>
                      <a:cubicBezTo>
                        <a:pt x="326" y="295"/>
                        <a:pt x="326" y="295"/>
                        <a:pt x="326" y="295"/>
                      </a:cubicBezTo>
                      <a:cubicBezTo>
                        <a:pt x="326" y="295"/>
                        <a:pt x="325" y="295"/>
                        <a:pt x="324" y="295"/>
                      </a:cubicBezTo>
                      <a:cubicBezTo>
                        <a:pt x="324" y="296"/>
                        <a:pt x="324" y="295"/>
                        <a:pt x="323" y="295"/>
                      </a:cubicBezTo>
                      <a:cubicBezTo>
                        <a:pt x="323" y="295"/>
                        <a:pt x="323" y="295"/>
                        <a:pt x="323" y="295"/>
                      </a:cubicBezTo>
                      <a:cubicBezTo>
                        <a:pt x="321" y="295"/>
                        <a:pt x="321" y="295"/>
                        <a:pt x="321" y="295"/>
                      </a:cubicBezTo>
                      <a:cubicBezTo>
                        <a:pt x="320" y="296"/>
                        <a:pt x="320" y="296"/>
                        <a:pt x="320" y="296"/>
                      </a:cubicBezTo>
                      <a:cubicBezTo>
                        <a:pt x="319" y="296"/>
                        <a:pt x="319" y="296"/>
                        <a:pt x="319" y="296"/>
                      </a:cubicBezTo>
                      <a:cubicBezTo>
                        <a:pt x="318" y="296"/>
                        <a:pt x="318" y="296"/>
                        <a:pt x="318" y="296"/>
                      </a:cubicBezTo>
                      <a:cubicBezTo>
                        <a:pt x="318" y="296"/>
                        <a:pt x="318" y="296"/>
                        <a:pt x="318" y="296"/>
                      </a:cubicBezTo>
                      <a:cubicBezTo>
                        <a:pt x="317" y="296"/>
                        <a:pt x="317" y="296"/>
                        <a:pt x="317" y="296"/>
                      </a:cubicBezTo>
                      <a:cubicBezTo>
                        <a:pt x="316" y="297"/>
                        <a:pt x="316" y="297"/>
                        <a:pt x="316" y="297"/>
                      </a:cubicBezTo>
                      <a:cubicBezTo>
                        <a:pt x="314" y="297"/>
                        <a:pt x="314" y="297"/>
                        <a:pt x="314" y="297"/>
                      </a:cubicBezTo>
                      <a:cubicBezTo>
                        <a:pt x="313" y="298"/>
                        <a:pt x="313" y="298"/>
                        <a:pt x="313" y="298"/>
                      </a:cubicBezTo>
                      <a:cubicBezTo>
                        <a:pt x="312" y="298"/>
                        <a:pt x="312" y="298"/>
                        <a:pt x="312" y="298"/>
                      </a:cubicBezTo>
                      <a:cubicBezTo>
                        <a:pt x="311" y="296"/>
                        <a:pt x="311" y="296"/>
                        <a:pt x="311" y="296"/>
                      </a:cubicBezTo>
                      <a:cubicBezTo>
                        <a:pt x="310" y="296"/>
                        <a:pt x="310" y="296"/>
                        <a:pt x="310" y="296"/>
                      </a:cubicBezTo>
                      <a:cubicBezTo>
                        <a:pt x="309" y="295"/>
                        <a:pt x="309" y="295"/>
                        <a:pt x="309" y="295"/>
                      </a:cubicBezTo>
                      <a:cubicBezTo>
                        <a:pt x="308" y="295"/>
                        <a:pt x="308" y="295"/>
                        <a:pt x="308" y="295"/>
                      </a:cubicBezTo>
                      <a:cubicBezTo>
                        <a:pt x="307" y="295"/>
                        <a:pt x="307" y="295"/>
                        <a:pt x="307" y="295"/>
                      </a:cubicBezTo>
                      <a:cubicBezTo>
                        <a:pt x="307" y="295"/>
                        <a:pt x="307" y="295"/>
                        <a:pt x="307" y="295"/>
                      </a:cubicBezTo>
                      <a:cubicBezTo>
                        <a:pt x="306" y="294"/>
                        <a:pt x="306" y="294"/>
                        <a:pt x="306" y="294"/>
                      </a:cubicBezTo>
                      <a:cubicBezTo>
                        <a:pt x="306" y="293"/>
                        <a:pt x="306" y="293"/>
                        <a:pt x="306" y="293"/>
                      </a:cubicBezTo>
                      <a:cubicBezTo>
                        <a:pt x="305" y="291"/>
                        <a:pt x="305" y="291"/>
                        <a:pt x="305" y="291"/>
                      </a:cubicBezTo>
                      <a:cubicBezTo>
                        <a:pt x="304" y="290"/>
                        <a:pt x="304" y="290"/>
                        <a:pt x="304" y="290"/>
                      </a:cubicBezTo>
                      <a:cubicBezTo>
                        <a:pt x="303" y="288"/>
                        <a:pt x="303" y="288"/>
                        <a:pt x="303" y="288"/>
                      </a:cubicBezTo>
                      <a:cubicBezTo>
                        <a:pt x="301" y="286"/>
                        <a:pt x="301" y="286"/>
                        <a:pt x="301" y="286"/>
                      </a:cubicBezTo>
                      <a:cubicBezTo>
                        <a:pt x="301" y="285"/>
                        <a:pt x="301" y="285"/>
                        <a:pt x="301" y="285"/>
                      </a:cubicBezTo>
                      <a:cubicBezTo>
                        <a:pt x="300" y="283"/>
                        <a:pt x="300" y="283"/>
                        <a:pt x="300" y="283"/>
                      </a:cubicBezTo>
                      <a:cubicBezTo>
                        <a:pt x="299" y="282"/>
                        <a:pt x="299" y="282"/>
                        <a:pt x="299" y="282"/>
                      </a:cubicBezTo>
                      <a:cubicBezTo>
                        <a:pt x="299" y="281"/>
                        <a:pt x="299" y="281"/>
                        <a:pt x="299" y="281"/>
                      </a:cubicBezTo>
                      <a:cubicBezTo>
                        <a:pt x="298" y="280"/>
                        <a:pt x="298" y="280"/>
                        <a:pt x="298" y="280"/>
                      </a:cubicBezTo>
                      <a:cubicBezTo>
                        <a:pt x="298" y="279"/>
                        <a:pt x="298" y="279"/>
                        <a:pt x="298" y="279"/>
                      </a:cubicBezTo>
                      <a:cubicBezTo>
                        <a:pt x="298" y="277"/>
                        <a:pt x="298" y="277"/>
                        <a:pt x="298" y="277"/>
                      </a:cubicBezTo>
                      <a:cubicBezTo>
                        <a:pt x="298" y="276"/>
                        <a:pt x="298" y="276"/>
                        <a:pt x="298" y="276"/>
                      </a:cubicBezTo>
                      <a:cubicBezTo>
                        <a:pt x="298" y="274"/>
                        <a:pt x="298" y="274"/>
                        <a:pt x="298" y="274"/>
                      </a:cubicBezTo>
                      <a:cubicBezTo>
                        <a:pt x="298" y="273"/>
                        <a:pt x="298" y="273"/>
                        <a:pt x="298" y="273"/>
                      </a:cubicBezTo>
                      <a:cubicBezTo>
                        <a:pt x="299" y="272"/>
                        <a:pt x="299" y="272"/>
                        <a:pt x="299" y="272"/>
                      </a:cubicBezTo>
                      <a:cubicBezTo>
                        <a:pt x="299" y="270"/>
                        <a:pt x="299" y="270"/>
                        <a:pt x="299" y="270"/>
                      </a:cubicBezTo>
                      <a:cubicBezTo>
                        <a:pt x="299" y="269"/>
                        <a:pt x="299" y="269"/>
                        <a:pt x="299" y="269"/>
                      </a:cubicBezTo>
                      <a:cubicBezTo>
                        <a:pt x="299" y="268"/>
                        <a:pt x="299" y="268"/>
                        <a:pt x="299" y="268"/>
                      </a:cubicBezTo>
                      <a:cubicBezTo>
                        <a:pt x="299" y="268"/>
                        <a:pt x="299" y="268"/>
                        <a:pt x="299" y="268"/>
                      </a:cubicBezTo>
                      <a:cubicBezTo>
                        <a:pt x="299" y="267"/>
                        <a:pt x="299" y="267"/>
                        <a:pt x="299" y="267"/>
                      </a:cubicBezTo>
                      <a:cubicBezTo>
                        <a:pt x="299" y="266"/>
                        <a:pt x="299" y="266"/>
                        <a:pt x="299" y="266"/>
                      </a:cubicBezTo>
                      <a:cubicBezTo>
                        <a:pt x="299" y="266"/>
                        <a:pt x="299" y="266"/>
                        <a:pt x="299" y="266"/>
                      </a:cubicBezTo>
                      <a:cubicBezTo>
                        <a:pt x="300" y="266"/>
                        <a:pt x="300" y="266"/>
                        <a:pt x="300" y="266"/>
                      </a:cubicBezTo>
                      <a:cubicBezTo>
                        <a:pt x="300" y="265"/>
                        <a:pt x="300" y="265"/>
                        <a:pt x="300" y="265"/>
                      </a:cubicBezTo>
                      <a:cubicBezTo>
                        <a:pt x="301" y="264"/>
                        <a:pt x="301" y="264"/>
                        <a:pt x="301" y="264"/>
                      </a:cubicBezTo>
                      <a:cubicBezTo>
                        <a:pt x="301" y="264"/>
                        <a:pt x="301" y="264"/>
                        <a:pt x="301" y="264"/>
                      </a:cubicBezTo>
                      <a:cubicBezTo>
                        <a:pt x="301" y="263"/>
                        <a:pt x="301" y="263"/>
                        <a:pt x="301" y="263"/>
                      </a:cubicBezTo>
                      <a:cubicBezTo>
                        <a:pt x="301" y="262"/>
                        <a:pt x="301" y="262"/>
                        <a:pt x="301" y="262"/>
                      </a:cubicBezTo>
                      <a:cubicBezTo>
                        <a:pt x="301" y="261"/>
                        <a:pt x="301" y="261"/>
                        <a:pt x="301" y="261"/>
                      </a:cubicBezTo>
                      <a:cubicBezTo>
                        <a:pt x="300" y="261"/>
                        <a:pt x="300" y="261"/>
                        <a:pt x="300" y="261"/>
                      </a:cubicBezTo>
                      <a:cubicBezTo>
                        <a:pt x="300" y="260"/>
                        <a:pt x="300" y="260"/>
                        <a:pt x="300" y="260"/>
                      </a:cubicBezTo>
                      <a:cubicBezTo>
                        <a:pt x="300" y="259"/>
                        <a:pt x="300" y="259"/>
                        <a:pt x="300" y="259"/>
                      </a:cubicBezTo>
                      <a:cubicBezTo>
                        <a:pt x="300" y="259"/>
                        <a:pt x="300" y="259"/>
                        <a:pt x="300" y="259"/>
                      </a:cubicBezTo>
                      <a:cubicBezTo>
                        <a:pt x="300" y="258"/>
                        <a:pt x="300" y="258"/>
                        <a:pt x="300" y="258"/>
                      </a:cubicBezTo>
                      <a:cubicBezTo>
                        <a:pt x="300" y="258"/>
                        <a:pt x="300" y="258"/>
                        <a:pt x="300" y="257"/>
                      </a:cubicBezTo>
                      <a:cubicBezTo>
                        <a:pt x="300" y="257"/>
                        <a:pt x="300" y="257"/>
                        <a:pt x="300" y="257"/>
                      </a:cubicBezTo>
                      <a:cubicBezTo>
                        <a:pt x="300" y="257"/>
                        <a:pt x="300" y="257"/>
                        <a:pt x="299" y="257"/>
                      </a:cubicBezTo>
                      <a:cubicBezTo>
                        <a:pt x="299" y="257"/>
                        <a:pt x="299" y="257"/>
                        <a:pt x="299" y="257"/>
                      </a:cubicBezTo>
                      <a:cubicBezTo>
                        <a:pt x="299" y="256"/>
                        <a:pt x="299" y="256"/>
                        <a:pt x="299" y="256"/>
                      </a:cubicBezTo>
                      <a:cubicBezTo>
                        <a:pt x="300" y="256"/>
                        <a:pt x="300" y="256"/>
                        <a:pt x="300" y="256"/>
                      </a:cubicBezTo>
                      <a:cubicBezTo>
                        <a:pt x="300" y="256"/>
                        <a:pt x="300" y="256"/>
                        <a:pt x="300" y="256"/>
                      </a:cubicBezTo>
                      <a:cubicBezTo>
                        <a:pt x="300" y="256"/>
                        <a:pt x="300" y="256"/>
                        <a:pt x="300" y="256"/>
                      </a:cubicBezTo>
                      <a:cubicBezTo>
                        <a:pt x="300" y="256"/>
                        <a:pt x="301" y="255"/>
                        <a:pt x="301" y="255"/>
                      </a:cubicBezTo>
                      <a:cubicBezTo>
                        <a:pt x="301" y="254"/>
                        <a:pt x="301" y="254"/>
                        <a:pt x="301" y="254"/>
                      </a:cubicBezTo>
                      <a:cubicBezTo>
                        <a:pt x="300" y="254"/>
                        <a:pt x="300" y="254"/>
                        <a:pt x="300" y="254"/>
                      </a:cubicBezTo>
                      <a:cubicBezTo>
                        <a:pt x="301" y="254"/>
                        <a:pt x="301" y="254"/>
                        <a:pt x="301" y="254"/>
                      </a:cubicBezTo>
                      <a:cubicBezTo>
                        <a:pt x="301" y="254"/>
                        <a:pt x="301" y="254"/>
                        <a:pt x="302" y="254"/>
                      </a:cubicBezTo>
                      <a:cubicBezTo>
                        <a:pt x="302" y="254"/>
                        <a:pt x="302" y="253"/>
                        <a:pt x="302" y="253"/>
                      </a:cubicBezTo>
                      <a:cubicBezTo>
                        <a:pt x="302" y="253"/>
                        <a:pt x="302" y="253"/>
                        <a:pt x="302" y="253"/>
                      </a:cubicBezTo>
                      <a:cubicBezTo>
                        <a:pt x="303" y="253"/>
                        <a:pt x="303" y="253"/>
                        <a:pt x="303" y="253"/>
                      </a:cubicBezTo>
                      <a:cubicBezTo>
                        <a:pt x="303" y="252"/>
                        <a:pt x="303" y="252"/>
                        <a:pt x="303" y="252"/>
                      </a:cubicBezTo>
                      <a:cubicBezTo>
                        <a:pt x="304" y="252"/>
                        <a:pt x="304" y="252"/>
                        <a:pt x="304" y="252"/>
                      </a:cubicBezTo>
                      <a:cubicBezTo>
                        <a:pt x="305" y="251"/>
                        <a:pt x="305" y="251"/>
                        <a:pt x="305" y="251"/>
                      </a:cubicBezTo>
                      <a:cubicBezTo>
                        <a:pt x="304" y="251"/>
                        <a:pt x="304" y="251"/>
                        <a:pt x="304" y="251"/>
                      </a:cubicBezTo>
                      <a:cubicBezTo>
                        <a:pt x="304" y="251"/>
                        <a:pt x="304" y="251"/>
                        <a:pt x="304" y="251"/>
                      </a:cubicBezTo>
                      <a:cubicBezTo>
                        <a:pt x="304" y="250"/>
                        <a:pt x="304" y="250"/>
                        <a:pt x="304" y="250"/>
                      </a:cubicBezTo>
                      <a:cubicBezTo>
                        <a:pt x="305" y="250"/>
                        <a:pt x="305" y="250"/>
                        <a:pt x="305" y="250"/>
                      </a:cubicBezTo>
                      <a:cubicBezTo>
                        <a:pt x="305" y="251"/>
                        <a:pt x="305" y="251"/>
                        <a:pt x="305" y="251"/>
                      </a:cubicBezTo>
                      <a:cubicBezTo>
                        <a:pt x="305" y="251"/>
                        <a:pt x="305" y="251"/>
                        <a:pt x="305" y="251"/>
                      </a:cubicBezTo>
                      <a:cubicBezTo>
                        <a:pt x="306" y="251"/>
                        <a:pt x="306" y="251"/>
                        <a:pt x="306" y="251"/>
                      </a:cubicBezTo>
                      <a:cubicBezTo>
                        <a:pt x="307" y="251"/>
                        <a:pt x="307" y="251"/>
                        <a:pt x="307" y="251"/>
                      </a:cubicBezTo>
                      <a:cubicBezTo>
                        <a:pt x="307" y="251"/>
                        <a:pt x="307" y="250"/>
                        <a:pt x="308" y="250"/>
                      </a:cubicBezTo>
                      <a:cubicBezTo>
                        <a:pt x="308" y="250"/>
                        <a:pt x="309" y="249"/>
                        <a:pt x="309" y="249"/>
                      </a:cubicBezTo>
                      <a:cubicBezTo>
                        <a:pt x="309" y="248"/>
                        <a:pt x="310" y="248"/>
                        <a:pt x="310" y="248"/>
                      </a:cubicBezTo>
                      <a:cubicBezTo>
                        <a:pt x="310" y="248"/>
                        <a:pt x="310" y="248"/>
                        <a:pt x="310" y="248"/>
                      </a:cubicBezTo>
                      <a:cubicBezTo>
                        <a:pt x="311" y="248"/>
                        <a:pt x="311" y="248"/>
                        <a:pt x="311" y="248"/>
                      </a:cubicBezTo>
                      <a:cubicBezTo>
                        <a:pt x="311" y="248"/>
                        <a:pt x="311" y="247"/>
                        <a:pt x="311" y="247"/>
                      </a:cubicBezTo>
                      <a:cubicBezTo>
                        <a:pt x="311" y="247"/>
                        <a:pt x="311" y="247"/>
                        <a:pt x="311" y="247"/>
                      </a:cubicBezTo>
                      <a:cubicBezTo>
                        <a:pt x="311" y="247"/>
                        <a:pt x="311" y="247"/>
                        <a:pt x="311" y="247"/>
                      </a:cubicBezTo>
                      <a:cubicBezTo>
                        <a:pt x="311" y="247"/>
                        <a:pt x="311" y="247"/>
                        <a:pt x="311" y="247"/>
                      </a:cubicBezTo>
                      <a:cubicBezTo>
                        <a:pt x="310" y="246"/>
                        <a:pt x="310" y="246"/>
                        <a:pt x="310" y="246"/>
                      </a:cubicBezTo>
                      <a:cubicBezTo>
                        <a:pt x="310" y="245"/>
                        <a:pt x="310" y="245"/>
                        <a:pt x="310" y="245"/>
                      </a:cubicBezTo>
                      <a:cubicBezTo>
                        <a:pt x="310" y="245"/>
                        <a:pt x="310" y="245"/>
                        <a:pt x="311" y="245"/>
                      </a:cubicBezTo>
                      <a:cubicBezTo>
                        <a:pt x="311" y="245"/>
                        <a:pt x="311" y="245"/>
                        <a:pt x="311" y="245"/>
                      </a:cubicBezTo>
                      <a:cubicBezTo>
                        <a:pt x="312" y="245"/>
                        <a:pt x="312" y="246"/>
                        <a:pt x="312" y="246"/>
                      </a:cubicBezTo>
                      <a:cubicBezTo>
                        <a:pt x="312" y="246"/>
                        <a:pt x="312" y="246"/>
                        <a:pt x="312" y="246"/>
                      </a:cubicBezTo>
                      <a:cubicBezTo>
                        <a:pt x="312" y="246"/>
                        <a:pt x="312" y="246"/>
                        <a:pt x="312" y="246"/>
                      </a:cubicBezTo>
                      <a:cubicBezTo>
                        <a:pt x="312" y="247"/>
                        <a:pt x="312" y="247"/>
                        <a:pt x="312" y="247"/>
                      </a:cubicBezTo>
                      <a:cubicBezTo>
                        <a:pt x="312" y="246"/>
                        <a:pt x="312" y="246"/>
                        <a:pt x="312" y="246"/>
                      </a:cubicBezTo>
                      <a:cubicBezTo>
                        <a:pt x="312" y="246"/>
                        <a:pt x="313" y="246"/>
                        <a:pt x="313" y="246"/>
                      </a:cubicBezTo>
                      <a:cubicBezTo>
                        <a:pt x="313" y="246"/>
                        <a:pt x="314" y="246"/>
                        <a:pt x="314" y="246"/>
                      </a:cubicBezTo>
                      <a:cubicBezTo>
                        <a:pt x="315" y="246"/>
                        <a:pt x="315" y="245"/>
                        <a:pt x="315" y="245"/>
                      </a:cubicBezTo>
                      <a:cubicBezTo>
                        <a:pt x="315" y="244"/>
                        <a:pt x="315" y="244"/>
                        <a:pt x="315" y="244"/>
                      </a:cubicBezTo>
                      <a:cubicBezTo>
                        <a:pt x="315" y="245"/>
                        <a:pt x="315" y="245"/>
                        <a:pt x="315" y="245"/>
                      </a:cubicBezTo>
                      <a:cubicBezTo>
                        <a:pt x="315" y="245"/>
                        <a:pt x="316" y="245"/>
                        <a:pt x="316" y="245"/>
                      </a:cubicBezTo>
                      <a:cubicBezTo>
                        <a:pt x="317" y="245"/>
                        <a:pt x="317" y="245"/>
                        <a:pt x="317" y="245"/>
                      </a:cubicBezTo>
                      <a:cubicBezTo>
                        <a:pt x="317" y="245"/>
                        <a:pt x="317" y="245"/>
                        <a:pt x="318" y="244"/>
                      </a:cubicBezTo>
                      <a:cubicBezTo>
                        <a:pt x="318" y="244"/>
                        <a:pt x="318" y="244"/>
                        <a:pt x="318" y="244"/>
                      </a:cubicBezTo>
                      <a:cubicBezTo>
                        <a:pt x="318" y="244"/>
                        <a:pt x="318" y="244"/>
                        <a:pt x="318" y="245"/>
                      </a:cubicBezTo>
                      <a:cubicBezTo>
                        <a:pt x="318" y="245"/>
                        <a:pt x="318" y="245"/>
                        <a:pt x="318" y="245"/>
                      </a:cubicBezTo>
                      <a:cubicBezTo>
                        <a:pt x="318" y="245"/>
                        <a:pt x="318" y="245"/>
                        <a:pt x="318" y="245"/>
                      </a:cubicBezTo>
                      <a:cubicBezTo>
                        <a:pt x="318" y="245"/>
                        <a:pt x="318" y="245"/>
                        <a:pt x="318" y="245"/>
                      </a:cubicBezTo>
                      <a:cubicBezTo>
                        <a:pt x="318" y="245"/>
                        <a:pt x="318" y="245"/>
                        <a:pt x="318" y="245"/>
                      </a:cubicBezTo>
                      <a:cubicBezTo>
                        <a:pt x="318" y="245"/>
                        <a:pt x="318" y="245"/>
                        <a:pt x="318" y="245"/>
                      </a:cubicBezTo>
                      <a:cubicBezTo>
                        <a:pt x="318" y="245"/>
                        <a:pt x="318" y="245"/>
                        <a:pt x="318" y="245"/>
                      </a:cubicBezTo>
                      <a:cubicBezTo>
                        <a:pt x="318" y="245"/>
                        <a:pt x="318" y="245"/>
                        <a:pt x="318" y="245"/>
                      </a:cubicBezTo>
                      <a:cubicBezTo>
                        <a:pt x="318" y="245"/>
                        <a:pt x="318" y="245"/>
                        <a:pt x="318" y="245"/>
                      </a:cubicBezTo>
                      <a:cubicBezTo>
                        <a:pt x="318" y="245"/>
                        <a:pt x="318" y="245"/>
                        <a:pt x="318" y="245"/>
                      </a:cubicBezTo>
                      <a:cubicBezTo>
                        <a:pt x="318" y="245"/>
                        <a:pt x="318" y="245"/>
                        <a:pt x="318" y="245"/>
                      </a:cubicBezTo>
                      <a:cubicBezTo>
                        <a:pt x="318" y="245"/>
                        <a:pt x="318" y="245"/>
                        <a:pt x="319" y="245"/>
                      </a:cubicBezTo>
                      <a:cubicBezTo>
                        <a:pt x="319" y="246"/>
                        <a:pt x="320" y="246"/>
                        <a:pt x="320" y="246"/>
                      </a:cubicBezTo>
                      <a:cubicBezTo>
                        <a:pt x="321" y="246"/>
                        <a:pt x="321" y="246"/>
                        <a:pt x="321" y="246"/>
                      </a:cubicBezTo>
                      <a:cubicBezTo>
                        <a:pt x="321" y="246"/>
                        <a:pt x="322" y="246"/>
                        <a:pt x="322" y="246"/>
                      </a:cubicBezTo>
                      <a:cubicBezTo>
                        <a:pt x="323" y="246"/>
                        <a:pt x="323" y="245"/>
                        <a:pt x="323" y="245"/>
                      </a:cubicBezTo>
                      <a:cubicBezTo>
                        <a:pt x="323" y="245"/>
                        <a:pt x="323" y="245"/>
                        <a:pt x="323" y="245"/>
                      </a:cubicBezTo>
                      <a:cubicBezTo>
                        <a:pt x="323" y="245"/>
                        <a:pt x="323" y="245"/>
                        <a:pt x="324" y="245"/>
                      </a:cubicBezTo>
                      <a:cubicBezTo>
                        <a:pt x="324" y="245"/>
                        <a:pt x="324" y="245"/>
                        <a:pt x="324" y="245"/>
                      </a:cubicBezTo>
                      <a:cubicBezTo>
                        <a:pt x="325" y="246"/>
                        <a:pt x="325" y="246"/>
                        <a:pt x="325" y="246"/>
                      </a:cubicBezTo>
                      <a:cubicBezTo>
                        <a:pt x="325" y="246"/>
                        <a:pt x="325" y="246"/>
                        <a:pt x="325" y="246"/>
                      </a:cubicBezTo>
                      <a:cubicBezTo>
                        <a:pt x="326" y="246"/>
                        <a:pt x="326" y="246"/>
                        <a:pt x="326" y="246"/>
                      </a:cubicBezTo>
                      <a:cubicBezTo>
                        <a:pt x="326" y="246"/>
                        <a:pt x="326" y="246"/>
                        <a:pt x="326" y="246"/>
                      </a:cubicBezTo>
                      <a:cubicBezTo>
                        <a:pt x="326" y="246"/>
                        <a:pt x="326" y="246"/>
                        <a:pt x="327" y="246"/>
                      </a:cubicBezTo>
                      <a:cubicBezTo>
                        <a:pt x="327" y="246"/>
                        <a:pt x="327" y="247"/>
                        <a:pt x="327" y="247"/>
                      </a:cubicBezTo>
                      <a:cubicBezTo>
                        <a:pt x="327" y="247"/>
                        <a:pt x="327" y="247"/>
                        <a:pt x="327" y="247"/>
                      </a:cubicBezTo>
                      <a:cubicBezTo>
                        <a:pt x="327" y="248"/>
                        <a:pt x="328" y="248"/>
                        <a:pt x="328" y="248"/>
                      </a:cubicBezTo>
                      <a:cubicBezTo>
                        <a:pt x="328" y="248"/>
                        <a:pt x="328" y="248"/>
                        <a:pt x="328" y="248"/>
                      </a:cubicBezTo>
                      <a:cubicBezTo>
                        <a:pt x="329" y="248"/>
                        <a:pt x="329" y="248"/>
                        <a:pt x="329" y="248"/>
                      </a:cubicBezTo>
                      <a:cubicBezTo>
                        <a:pt x="329" y="248"/>
                        <a:pt x="329" y="248"/>
                        <a:pt x="329" y="248"/>
                      </a:cubicBezTo>
                      <a:cubicBezTo>
                        <a:pt x="329" y="247"/>
                        <a:pt x="329" y="247"/>
                        <a:pt x="329" y="247"/>
                      </a:cubicBezTo>
                      <a:cubicBezTo>
                        <a:pt x="329" y="247"/>
                        <a:pt x="329" y="247"/>
                        <a:pt x="329" y="247"/>
                      </a:cubicBezTo>
                      <a:cubicBezTo>
                        <a:pt x="330" y="247"/>
                        <a:pt x="330" y="247"/>
                        <a:pt x="330" y="247"/>
                      </a:cubicBezTo>
                      <a:cubicBezTo>
                        <a:pt x="330" y="247"/>
                        <a:pt x="330" y="247"/>
                        <a:pt x="330" y="247"/>
                      </a:cubicBezTo>
                      <a:cubicBezTo>
                        <a:pt x="330" y="247"/>
                        <a:pt x="330" y="247"/>
                        <a:pt x="331" y="248"/>
                      </a:cubicBezTo>
                      <a:cubicBezTo>
                        <a:pt x="331" y="249"/>
                        <a:pt x="331" y="248"/>
                        <a:pt x="331" y="248"/>
                      </a:cubicBezTo>
                      <a:cubicBezTo>
                        <a:pt x="332" y="247"/>
                        <a:pt x="331" y="247"/>
                        <a:pt x="331" y="247"/>
                      </a:cubicBezTo>
                      <a:cubicBezTo>
                        <a:pt x="331" y="247"/>
                        <a:pt x="331" y="247"/>
                        <a:pt x="331" y="246"/>
                      </a:cubicBezTo>
                      <a:cubicBezTo>
                        <a:pt x="331" y="246"/>
                        <a:pt x="331" y="246"/>
                        <a:pt x="331" y="246"/>
                      </a:cubicBezTo>
                      <a:cubicBezTo>
                        <a:pt x="332" y="246"/>
                        <a:pt x="332" y="246"/>
                        <a:pt x="332" y="246"/>
                      </a:cubicBezTo>
                      <a:cubicBezTo>
                        <a:pt x="333" y="247"/>
                        <a:pt x="333" y="247"/>
                        <a:pt x="333" y="247"/>
                      </a:cubicBezTo>
                      <a:cubicBezTo>
                        <a:pt x="333" y="247"/>
                        <a:pt x="333" y="247"/>
                        <a:pt x="333" y="247"/>
                      </a:cubicBezTo>
                      <a:cubicBezTo>
                        <a:pt x="333" y="247"/>
                        <a:pt x="333" y="247"/>
                        <a:pt x="333" y="247"/>
                      </a:cubicBezTo>
                      <a:cubicBezTo>
                        <a:pt x="334" y="248"/>
                        <a:pt x="334" y="248"/>
                        <a:pt x="334" y="248"/>
                      </a:cubicBezTo>
                      <a:cubicBezTo>
                        <a:pt x="334" y="248"/>
                        <a:pt x="334" y="248"/>
                        <a:pt x="334" y="248"/>
                      </a:cubicBezTo>
                      <a:cubicBezTo>
                        <a:pt x="334" y="248"/>
                        <a:pt x="334" y="249"/>
                        <a:pt x="334" y="249"/>
                      </a:cubicBezTo>
                      <a:cubicBezTo>
                        <a:pt x="334" y="249"/>
                        <a:pt x="335" y="249"/>
                        <a:pt x="335" y="248"/>
                      </a:cubicBezTo>
                      <a:cubicBezTo>
                        <a:pt x="335" y="248"/>
                        <a:pt x="335" y="248"/>
                        <a:pt x="335" y="248"/>
                      </a:cubicBezTo>
                      <a:cubicBezTo>
                        <a:pt x="335" y="248"/>
                        <a:pt x="335" y="248"/>
                        <a:pt x="335" y="248"/>
                      </a:cubicBezTo>
                      <a:cubicBezTo>
                        <a:pt x="335" y="247"/>
                        <a:pt x="335" y="247"/>
                        <a:pt x="335" y="247"/>
                      </a:cubicBezTo>
                      <a:cubicBezTo>
                        <a:pt x="335" y="247"/>
                        <a:pt x="335" y="247"/>
                        <a:pt x="335" y="247"/>
                      </a:cubicBezTo>
                      <a:cubicBezTo>
                        <a:pt x="334" y="247"/>
                        <a:pt x="334" y="247"/>
                        <a:pt x="334" y="247"/>
                      </a:cubicBezTo>
                      <a:cubicBezTo>
                        <a:pt x="334" y="247"/>
                        <a:pt x="333" y="246"/>
                        <a:pt x="333" y="246"/>
                      </a:cubicBezTo>
                      <a:cubicBezTo>
                        <a:pt x="333" y="246"/>
                        <a:pt x="333" y="246"/>
                        <a:pt x="333" y="246"/>
                      </a:cubicBezTo>
                      <a:cubicBezTo>
                        <a:pt x="333" y="245"/>
                        <a:pt x="333" y="245"/>
                        <a:pt x="333" y="245"/>
                      </a:cubicBezTo>
                      <a:cubicBezTo>
                        <a:pt x="334" y="245"/>
                        <a:pt x="334" y="245"/>
                        <a:pt x="334" y="245"/>
                      </a:cubicBezTo>
                      <a:cubicBezTo>
                        <a:pt x="334" y="245"/>
                        <a:pt x="334" y="244"/>
                        <a:pt x="334" y="244"/>
                      </a:cubicBezTo>
                      <a:cubicBezTo>
                        <a:pt x="334" y="244"/>
                        <a:pt x="333" y="244"/>
                        <a:pt x="333" y="244"/>
                      </a:cubicBezTo>
                      <a:cubicBezTo>
                        <a:pt x="333" y="244"/>
                        <a:pt x="333" y="244"/>
                        <a:pt x="333" y="244"/>
                      </a:cubicBezTo>
                      <a:cubicBezTo>
                        <a:pt x="332" y="244"/>
                        <a:pt x="332" y="244"/>
                        <a:pt x="332" y="244"/>
                      </a:cubicBezTo>
                      <a:cubicBezTo>
                        <a:pt x="333" y="244"/>
                        <a:pt x="333" y="244"/>
                        <a:pt x="333" y="244"/>
                      </a:cubicBezTo>
                      <a:cubicBezTo>
                        <a:pt x="333" y="244"/>
                        <a:pt x="333" y="244"/>
                        <a:pt x="333" y="244"/>
                      </a:cubicBezTo>
                      <a:cubicBezTo>
                        <a:pt x="333" y="243"/>
                        <a:pt x="333" y="243"/>
                        <a:pt x="333" y="243"/>
                      </a:cubicBezTo>
                      <a:cubicBezTo>
                        <a:pt x="333" y="243"/>
                        <a:pt x="333" y="243"/>
                        <a:pt x="333" y="243"/>
                      </a:cubicBezTo>
                      <a:cubicBezTo>
                        <a:pt x="334" y="243"/>
                        <a:pt x="334" y="243"/>
                        <a:pt x="334" y="243"/>
                      </a:cubicBezTo>
                      <a:cubicBezTo>
                        <a:pt x="334" y="243"/>
                        <a:pt x="335" y="243"/>
                        <a:pt x="335" y="242"/>
                      </a:cubicBezTo>
                      <a:cubicBezTo>
                        <a:pt x="335" y="242"/>
                        <a:pt x="335" y="242"/>
                        <a:pt x="335" y="242"/>
                      </a:cubicBezTo>
                      <a:cubicBezTo>
                        <a:pt x="336" y="242"/>
                        <a:pt x="336" y="242"/>
                        <a:pt x="336" y="242"/>
                      </a:cubicBezTo>
                      <a:cubicBezTo>
                        <a:pt x="336" y="242"/>
                        <a:pt x="336" y="242"/>
                        <a:pt x="336" y="242"/>
                      </a:cubicBezTo>
                      <a:cubicBezTo>
                        <a:pt x="338" y="242"/>
                        <a:pt x="338" y="242"/>
                        <a:pt x="338" y="242"/>
                      </a:cubicBezTo>
                      <a:cubicBezTo>
                        <a:pt x="338" y="242"/>
                        <a:pt x="338" y="242"/>
                        <a:pt x="338" y="242"/>
                      </a:cubicBezTo>
                      <a:cubicBezTo>
                        <a:pt x="339" y="243"/>
                        <a:pt x="339" y="243"/>
                        <a:pt x="339" y="243"/>
                      </a:cubicBezTo>
                      <a:cubicBezTo>
                        <a:pt x="339" y="242"/>
                        <a:pt x="339" y="242"/>
                        <a:pt x="339" y="242"/>
                      </a:cubicBezTo>
                      <a:cubicBezTo>
                        <a:pt x="340" y="242"/>
                        <a:pt x="340" y="242"/>
                        <a:pt x="340" y="242"/>
                      </a:cubicBezTo>
                      <a:cubicBezTo>
                        <a:pt x="340" y="241"/>
                        <a:pt x="340" y="241"/>
                        <a:pt x="340" y="241"/>
                      </a:cubicBezTo>
                      <a:cubicBezTo>
                        <a:pt x="340" y="241"/>
                        <a:pt x="340" y="241"/>
                        <a:pt x="340" y="241"/>
                      </a:cubicBezTo>
                      <a:cubicBezTo>
                        <a:pt x="340" y="241"/>
                        <a:pt x="340" y="241"/>
                        <a:pt x="340" y="241"/>
                      </a:cubicBezTo>
                      <a:cubicBezTo>
                        <a:pt x="340" y="241"/>
                        <a:pt x="340" y="241"/>
                        <a:pt x="340" y="241"/>
                      </a:cubicBezTo>
                      <a:cubicBezTo>
                        <a:pt x="340" y="241"/>
                        <a:pt x="340" y="241"/>
                        <a:pt x="340" y="241"/>
                      </a:cubicBezTo>
                      <a:cubicBezTo>
                        <a:pt x="340" y="241"/>
                        <a:pt x="340" y="241"/>
                        <a:pt x="340" y="241"/>
                      </a:cubicBezTo>
                      <a:cubicBezTo>
                        <a:pt x="340" y="241"/>
                        <a:pt x="340" y="241"/>
                        <a:pt x="340" y="241"/>
                      </a:cubicBezTo>
                      <a:cubicBezTo>
                        <a:pt x="340" y="241"/>
                        <a:pt x="340" y="241"/>
                        <a:pt x="340" y="241"/>
                      </a:cubicBezTo>
                      <a:cubicBezTo>
                        <a:pt x="340" y="241"/>
                        <a:pt x="340" y="241"/>
                        <a:pt x="340" y="241"/>
                      </a:cubicBezTo>
                      <a:cubicBezTo>
                        <a:pt x="340" y="241"/>
                        <a:pt x="340" y="241"/>
                        <a:pt x="340" y="241"/>
                      </a:cubicBezTo>
                      <a:cubicBezTo>
                        <a:pt x="340" y="241"/>
                        <a:pt x="340" y="241"/>
                        <a:pt x="340" y="241"/>
                      </a:cubicBezTo>
                      <a:cubicBezTo>
                        <a:pt x="340" y="241"/>
                        <a:pt x="341" y="242"/>
                        <a:pt x="341" y="242"/>
                      </a:cubicBezTo>
                      <a:cubicBezTo>
                        <a:pt x="341" y="242"/>
                        <a:pt x="341" y="242"/>
                        <a:pt x="341" y="242"/>
                      </a:cubicBezTo>
                      <a:cubicBezTo>
                        <a:pt x="341" y="242"/>
                        <a:pt x="341" y="242"/>
                        <a:pt x="341" y="242"/>
                      </a:cubicBezTo>
                      <a:cubicBezTo>
                        <a:pt x="341" y="242"/>
                        <a:pt x="341" y="242"/>
                        <a:pt x="341" y="242"/>
                      </a:cubicBezTo>
                      <a:cubicBezTo>
                        <a:pt x="341" y="242"/>
                        <a:pt x="341" y="242"/>
                        <a:pt x="341" y="242"/>
                      </a:cubicBezTo>
                      <a:cubicBezTo>
                        <a:pt x="341" y="242"/>
                        <a:pt x="341" y="242"/>
                        <a:pt x="341" y="242"/>
                      </a:cubicBezTo>
                      <a:cubicBezTo>
                        <a:pt x="341" y="242"/>
                        <a:pt x="341" y="243"/>
                        <a:pt x="341" y="243"/>
                      </a:cubicBezTo>
                      <a:cubicBezTo>
                        <a:pt x="341" y="243"/>
                        <a:pt x="341" y="243"/>
                        <a:pt x="341" y="243"/>
                      </a:cubicBezTo>
                      <a:cubicBezTo>
                        <a:pt x="341" y="243"/>
                        <a:pt x="341" y="243"/>
                        <a:pt x="341" y="243"/>
                      </a:cubicBezTo>
                      <a:cubicBezTo>
                        <a:pt x="341" y="243"/>
                        <a:pt x="341" y="243"/>
                        <a:pt x="341" y="243"/>
                      </a:cubicBezTo>
                      <a:cubicBezTo>
                        <a:pt x="341" y="243"/>
                        <a:pt x="341" y="243"/>
                        <a:pt x="342" y="243"/>
                      </a:cubicBezTo>
                      <a:cubicBezTo>
                        <a:pt x="342" y="243"/>
                        <a:pt x="342" y="243"/>
                        <a:pt x="342" y="243"/>
                      </a:cubicBezTo>
                      <a:cubicBezTo>
                        <a:pt x="342" y="243"/>
                        <a:pt x="342" y="243"/>
                        <a:pt x="342" y="243"/>
                      </a:cubicBezTo>
                      <a:cubicBezTo>
                        <a:pt x="342" y="243"/>
                        <a:pt x="342" y="243"/>
                        <a:pt x="342" y="243"/>
                      </a:cubicBezTo>
                      <a:cubicBezTo>
                        <a:pt x="342" y="243"/>
                        <a:pt x="342" y="243"/>
                        <a:pt x="342" y="243"/>
                      </a:cubicBezTo>
                      <a:cubicBezTo>
                        <a:pt x="342" y="243"/>
                        <a:pt x="342" y="243"/>
                        <a:pt x="342" y="243"/>
                      </a:cubicBezTo>
                      <a:cubicBezTo>
                        <a:pt x="343" y="242"/>
                        <a:pt x="343" y="242"/>
                        <a:pt x="343" y="242"/>
                      </a:cubicBezTo>
                      <a:cubicBezTo>
                        <a:pt x="343" y="242"/>
                        <a:pt x="343" y="242"/>
                        <a:pt x="343" y="242"/>
                      </a:cubicBezTo>
                      <a:cubicBezTo>
                        <a:pt x="343" y="242"/>
                        <a:pt x="343" y="242"/>
                        <a:pt x="343" y="242"/>
                      </a:cubicBezTo>
                      <a:cubicBezTo>
                        <a:pt x="344" y="242"/>
                        <a:pt x="344" y="242"/>
                        <a:pt x="344" y="242"/>
                      </a:cubicBezTo>
                      <a:cubicBezTo>
                        <a:pt x="344" y="242"/>
                        <a:pt x="344" y="242"/>
                        <a:pt x="344" y="242"/>
                      </a:cubicBezTo>
                      <a:cubicBezTo>
                        <a:pt x="344" y="241"/>
                        <a:pt x="344" y="241"/>
                        <a:pt x="344" y="241"/>
                      </a:cubicBezTo>
                      <a:cubicBezTo>
                        <a:pt x="345" y="242"/>
                        <a:pt x="345" y="242"/>
                        <a:pt x="345" y="242"/>
                      </a:cubicBezTo>
                      <a:cubicBezTo>
                        <a:pt x="345" y="242"/>
                        <a:pt x="345" y="242"/>
                        <a:pt x="345" y="242"/>
                      </a:cubicBezTo>
                      <a:cubicBezTo>
                        <a:pt x="346" y="242"/>
                        <a:pt x="346" y="242"/>
                        <a:pt x="346" y="242"/>
                      </a:cubicBezTo>
                      <a:cubicBezTo>
                        <a:pt x="347" y="242"/>
                        <a:pt x="347" y="242"/>
                        <a:pt x="347" y="242"/>
                      </a:cubicBezTo>
                      <a:cubicBezTo>
                        <a:pt x="347" y="242"/>
                        <a:pt x="347" y="242"/>
                        <a:pt x="347" y="242"/>
                      </a:cubicBezTo>
                      <a:cubicBezTo>
                        <a:pt x="348" y="242"/>
                        <a:pt x="348" y="242"/>
                        <a:pt x="348" y="242"/>
                      </a:cubicBezTo>
                      <a:cubicBezTo>
                        <a:pt x="348" y="242"/>
                        <a:pt x="348" y="242"/>
                        <a:pt x="348" y="242"/>
                      </a:cubicBezTo>
                      <a:cubicBezTo>
                        <a:pt x="348" y="242"/>
                        <a:pt x="349" y="243"/>
                        <a:pt x="349" y="243"/>
                      </a:cubicBezTo>
                      <a:cubicBezTo>
                        <a:pt x="349" y="243"/>
                        <a:pt x="350" y="243"/>
                        <a:pt x="350" y="243"/>
                      </a:cubicBezTo>
                      <a:cubicBezTo>
                        <a:pt x="350" y="243"/>
                        <a:pt x="350" y="243"/>
                        <a:pt x="350" y="243"/>
                      </a:cubicBezTo>
                      <a:cubicBezTo>
                        <a:pt x="350" y="243"/>
                        <a:pt x="350" y="243"/>
                        <a:pt x="350" y="243"/>
                      </a:cubicBezTo>
                      <a:cubicBezTo>
                        <a:pt x="350" y="243"/>
                        <a:pt x="350" y="243"/>
                        <a:pt x="350" y="243"/>
                      </a:cubicBezTo>
                      <a:cubicBezTo>
                        <a:pt x="351" y="244"/>
                        <a:pt x="351" y="244"/>
                        <a:pt x="351" y="244"/>
                      </a:cubicBezTo>
                      <a:cubicBezTo>
                        <a:pt x="351" y="244"/>
                        <a:pt x="351" y="244"/>
                        <a:pt x="351" y="244"/>
                      </a:cubicBezTo>
                      <a:cubicBezTo>
                        <a:pt x="351" y="245"/>
                        <a:pt x="351" y="245"/>
                        <a:pt x="351" y="245"/>
                      </a:cubicBezTo>
                      <a:cubicBezTo>
                        <a:pt x="352" y="245"/>
                        <a:pt x="352" y="245"/>
                        <a:pt x="352" y="245"/>
                      </a:cubicBezTo>
                      <a:cubicBezTo>
                        <a:pt x="352" y="245"/>
                        <a:pt x="353" y="246"/>
                        <a:pt x="353" y="246"/>
                      </a:cubicBezTo>
                      <a:cubicBezTo>
                        <a:pt x="353" y="246"/>
                        <a:pt x="353" y="245"/>
                        <a:pt x="353" y="245"/>
                      </a:cubicBezTo>
                      <a:cubicBezTo>
                        <a:pt x="354" y="245"/>
                        <a:pt x="354" y="245"/>
                        <a:pt x="354" y="245"/>
                      </a:cubicBezTo>
                      <a:cubicBezTo>
                        <a:pt x="354" y="245"/>
                        <a:pt x="354" y="245"/>
                        <a:pt x="354" y="245"/>
                      </a:cubicBezTo>
                      <a:cubicBezTo>
                        <a:pt x="355" y="244"/>
                        <a:pt x="355" y="244"/>
                        <a:pt x="355" y="244"/>
                      </a:cubicBezTo>
                      <a:cubicBezTo>
                        <a:pt x="356" y="244"/>
                        <a:pt x="356" y="244"/>
                        <a:pt x="356" y="244"/>
                      </a:cubicBezTo>
                      <a:cubicBezTo>
                        <a:pt x="356" y="244"/>
                        <a:pt x="356" y="244"/>
                        <a:pt x="356" y="244"/>
                      </a:cubicBezTo>
                      <a:cubicBezTo>
                        <a:pt x="357" y="243"/>
                        <a:pt x="357" y="243"/>
                        <a:pt x="357" y="243"/>
                      </a:cubicBezTo>
                      <a:cubicBezTo>
                        <a:pt x="357" y="243"/>
                        <a:pt x="357" y="243"/>
                        <a:pt x="357" y="243"/>
                      </a:cubicBezTo>
                      <a:cubicBezTo>
                        <a:pt x="357" y="244"/>
                        <a:pt x="357" y="244"/>
                        <a:pt x="357" y="244"/>
                      </a:cubicBezTo>
                      <a:cubicBezTo>
                        <a:pt x="358" y="244"/>
                        <a:pt x="358" y="244"/>
                        <a:pt x="358" y="244"/>
                      </a:cubicBezTo>
                      <a:cubicBezTo>
                        <a:pt x="358" y="245"/>
                        <a:pt x="358" y="245"/>
                        <a:pt x="358" y="245"/>
                      </a:cubicBezTo>
                      <a:cubicBezTo>
                        <a:pt x="359" y="245"/>
                        <a:pt x="359" y="245"/>
                        <a:pt x="359" y="245"/>
                      </a:cubicBezTo>
                      <a:cubicBezTo>
                        <a:pt x="359" y="246"/>
                        <a:pt x="359" y="246"/>
                        <a:pt x="359" y="246"/>
                      </a:cubicBezTo>
                      <a:cubicBezTo>
                        <a:pt x="360" y="246"/>
                        <a:pt x="360" y="246"/>
                        <a:pt x="360" y="246"/>
                      </a:cubicBezTo>
                      <a:cubicBezTo>
                        <a:pt x="360" y="247"/>
                        <a:pt x="360" y="247"/>
                        <a:pt x="360" y="247"/>
                      </a:cubicBezTo>
                      <a:cubicBezTo>
                        <a:pt x="361" y="247"/>
                        <a:pt x="361" y="247"/>
                        <a:pt x="361" y="247"/>
                      </a:cubicBezTo>
                      <a:cubicBezTo>
                        <a:pt x="361" y="247"/>
                        <a:pt x="361" y="247"/>
                        <a:pt x="361" y="248"/>
                      </a:cubicBezTo>
                      <a:cubicBezTo>
                        <a:pt x="362" y="248"/>
                        <a:pt x="362" y="248"/>
                        <a:pt x="362" y="248"/>
                      </a:cubicBezTo>
                      <a:cubicBezTo>
                        <a:pt x="363" y="249"/>
                        <a:pt x="363" y="249"/>
                        <a:pt x="363" y="249"/>
                      </a:cubicBezTo>
                      <a:cubicBezTo>
                        <a:pt x="363" y="250"/>
                        <a:pt x="363" y="250"/>
                        <a:pt x="363" y="250"/>
                      </a:cubicBezTo>
                      <a:cubicBezTo>
                        <a:pt x="363" y="250"/>
                        <a:pt x="363" y="250"/>
                        <a:pt x="363" y="251"/>
                      </a:cubicBezTo>
                      <a:cubicBezTo>
                        <a:pt x="363" y="251"/>
                        <a:pt x="363" y="251"/>
                        <a:pt x="363" y="251"/>
                      </a:cubicBezTo>
                      <a:cubicBezTo>
                        <a:pt x="363" y="252"/>
                        <a:pt x="363" y="252"/>
                        <a:pt x="363" y="252"/>
                      </a:cubicBezTo>
                      <a:cubicBezTo>
                        <a:pt x="362" y="253"/>
                        <a:pt x="362" y="253"/>
                        <a:pt x="362" y="253"/>
                      </a:cubicBezTo>
                      <a:cubicBezTo>
                        <a:pt x="362" y="254"/>
                        <a:pt x="362" y="254"/>
                        <a:pt x="362" y="254"/>
                      </a:cubicBezTo>
                      <a:cubicBezTo>
                        <a:pt x="362" y="254"/>
                        <a:pt x="362" y="254"/>
                        <a:pt x="362" y="254"/>
                      </a:cubicBezTo>
                      <a:cubicBezTo>
                        <a:pt x="362" y="254"/>
                        <a:pt x="362" y="254"/>
                        <a:pt x="363" y="254"/>
                      </a:cubicBezTo>
                      <a:cubicBezTo>
                        <a:pt x="363" y="254"/>
                        <a:pt x="363" y="254"/>
                        <a:pt x="363" y="254"/>
                      </a:cubicBezTo>
                      <a:cubicBezTo>
                        <a:pt x="363" y="254"/>
                        <a:pt x="363" y="254"/>
                        <a:pt x="363" y="254"/>
                      </a:cubicBezTo>
                      <a:cubicBezTo>
                        <a:pt x="364" y="255"/>
                        <a:pt x="364" y="255"/>
                        <a:pt x="364" y="255"/>
                      </a:cubicBezTo>
                      <a:cubicBezTo>
                        <a:pt x="363" y="255"/>
                        <a:pt x="363" y="255"/>
                        <a:pt x="363" y="255"/>
                      </a:cubicBezTo>
                      <a:cubicBezTo>
                        <a:pt x="363" y="255"/>
                        <a:pt x="363" y="255"/>
                        <a:pt x="363" y="256"/>
                      </a:cubicBezTo>
                      <a:cubicBezTo>
                        <a:pt x="363" y="256"/>
                        <a:pt x="363" y="256"/>
                        <a:pt x="363" y="256"/>
                      </a:cubicBezTo>
                      <a:cubicBezTo>
                        <a:pt x="364" y="257"/>
                        <a:pt x="364" y="257"/>
                        <a:pt x="364" y="257"/>
                      </a:cubicBezTo>
                      <a:cubicBezTo>
                        <a:pt x="364" y="257"/>
                        <a:pt x="364" y="257"/>
                        <a:pt x="364" y="257"/>
                      </a:cubicBezTo>
                      <a:cubicBezTo>
                        <a:pt x="364" y="257"/>
                        <a:pt x="364" y="257"/>
                        <a:pt x="364" y="258"/>
                      </a:cubicBezTo>
                      <a:cubicBezTo>
                        <a:pt x="364" y="258"/>
                        <a:pt x="364" y="258"/>
                        <a:pt x="364" y="258"/>
                      </a:cubicBezTo>
                      <a:cubicBezTo>
                        <a:pt x="365" y="258"/>
                        <a:pt x="365" y="258"/>
                        <a:pt x="365" y="258"/>
                      </a:cubicBezTo>
                      <a:cubicBezTo>
                        <a:pt x="365" y="258"/>
                        <a:pt x="365" y="258"/>
                        <a:pt x="365" y="258"/>
                      </a:cubicBezTo>
                      <a:cubicBezTo>
                        <a:pt x="365" y="258"/>
                        <a:pt x="365" y="258"/>
                        <a:pt x="365" y="258"/>
                      </a:cubicBezTo>
                      <a:cubicBezTo>
                        <a:pt x="365" y="258"/>
                        <a:pt x="365" y="259"/>
                        <a:pt x="365" y="260"/>
                      </a:cubicBezTo>
                      <a:cubicBezTo>
                        <a:pt x="365" y="260"/>
                        <a:pt x="366" y="259"/>
                        <a:pt x="366" y="259"/>
                      </a:cubicBezTo>
                      <a:cubicBezTo>
                        <a:pt x="366" y="259"/>
                        <a:pt x="366" y="259"/>
                        <a:pt x="366" y="259"/>
                      </a:cubicBezTo>
                      <a:cubicBezTo>
                        <a:pt x="366" y="259"/>
                        <a:pt x="366" y="259"/>
                        <a:pt x="366" y="259"/>
                      </a:cubicBezTo>
                      <a:cubicBezTo>
                        <a:pt x="366" y="260"/>
                        <a:pt x="366" y="260"/>
                        <a:pt x="366" y="260"/>
                      </a:cubicBezTo>
                      <a:cubicBezTo>
                        <a:pt x="366" y="260"/>
                        <a:pt x="366" y="260"/>
                        <a:pt x="366" y="260"/>
                      </a:cubicBezTo>
                      <a:cubicBezTo>
                        <a:pt x="366" y="260"/>
                        <a:pt x="366" y="261"/>
                        <a:pt x="366" y="261"/>
                      </a:cubicBezTo>
                      <a:cubicBezTo>
                        <a:pt x="366" y="261"/>
                        <a:pt x="366" y="261"/>
                        <a:pt x="366" y="261"/>
                      </a:cubicBezTo>
                      <a:cubicBezTo>
                        <a:pt x="366" y="261"/>
                        <a:pt x="366" y="261"/>
                        <a:pt x="366" y="261"/>
                      </a:cubicBezTo>
                      <a:cubicBezTo>
                        <a:pt x="366" y="261"/>
                        <a:pt x="366" y="262"/>
                        <a:pt x="367" y="262"/>
                      </a:cubicBezTo>
                      <a:cubicBezTo>
                        <a:pt x="367" y="263"/>
                        <a:pt x="367" y="262"/>
                        <a:pt x="367" y="263"/>
                      </a:cubicBezTo>
                      <a:cubicBezTo>
                        <a:pt x="367" y="263"/>
                        <a:pt x="367" y="263"/>
                        <a:pt x="367" y="263"/>
                      </a:cubicBezTo>
                      <a:cubicBezTo>
                        <a:pt x="367" y="263"/>
                        <a:pt x="368" y="263"/>
                        <a:pt x="368" y="263"/>
                      </a:cubicBezTo>
                      <a:cubicBezTo>
                        <a:pt x="369" y="263"/>
                        <a:pt x="369" y="263"/>
                        <a:pt x="369" y="263"/>
                      </a:cubicBezTo>
                      <a:cubicBezTo>
                        <a:pt x="369" y="264"/>
                        <a:pt x="369" y="264"/>
                        <a:pt x="369" y="264"/>
                      </a:cubicBezTo>
                      <a:cubicBezTo>
                        <a:pt x="369" y="264"/>
                        <a:pt x="369" y="264"/>
                        <a:pt x="369" y="264"/>
                      </a:cubicBezTo>
                      <a:cubicBezTo>
                        <a:pt x="369" y="265"/>
                        <a:pt x="369" y="265"/>
                        <a:pt x="369" y="265"/>
                      </a:cubicBezTo>
                      <a:cubicBezTo>
                        <a:pt x="369" y="266"/>
                        <a:pt x="369" y="266"/>
                        <a:pt x="369" y="266"/>
                      </a:cubicBezTo>
                      <a:cubicBezTo>
                        <a:pt x="369" y="266"/>
                        <a:pt x="369" y="266"/>
                        <a:pt x="369" y="266"/>
                      </a:cubicBezTo>
                      <a:cubicBezTo>
                        <a:pt x="369" y="266"/>
                        <a:pt x="370" y="266"/>
                        <a:pt x="370" y="266"/>
                      </a:cubicBezTo>
                      <a:cubicBezTo>
                        <a:pt x="371" y="267"/>
                        <a:pt x="371" y="266"/>
                        <a:pt x="371" y="266"/>
                      </a:cubicBezTo>
                      <a:cubicBezTo>
                        <a:pt x="371" y="266"/>
                        <a:pt x="372" y="266"/>
                        <a:pt x="372" y="266"/>
                      </a:cubicBezTo>
                      <a:cubicBezTo>
                        <a:pt x="372" y="266"/>
                        <a:pt x="373" y="265"/>
                        <a:pt x="373" y="265"/>
                      </a:cubicBezTo>
                      <a:cubicBezTo>
                        <a:pt x="373" y="265"/>
                        <a:pt x="373" y="265"/>
                        <a:pt x="373" y="265"/>
                      </a:cubicBezTo>
                      <a:cubicBezTo>
                        <a:pt x="373" y="264"/>
                        <a:pt x="373" y="264"/>
                        <a:pt x="373" y="264"/>
                      </a:cubicBezTo>
                      <a:cubicBezTo>
                        <a:pt x="373" y="263"/>
                        <a:pt x="373" y="263"/>
                        <a:pt x="373" y="263"/>
                      </a:cubicBezTo>
                      <a:cubicBezTo>
                        <a:pt x="374" y="263"/>
                        <a:pt x="374" y="263"/>
                        <a:pt x="374" y="263"/>
                      </a:cubicBezTo>
                      <a:cubicBezTo>
                        <a:pt x="374" y="261"/>
                        <a:pt x="374" y="261"/>
                        <a:pt x="374" y="261"/>
                      </a:cubicBezTo>
                      <a:cubicBezTo>
                        <a:pt x="374" y="259"/>
                        <a:pt x="374" y="259"/>
                        <a:pt x="374" y="259"/>
                      </a:cubicBezTo>
                      <a:cubicBezTo>
                        <a:pt x="374" y="258"/>
                        <a:pt x="374" y="258"/>
                        <a:pt x="374" y="258"/>
                      </a:cubicBezTo>
                      <a:cubicBezTo>
                        <a:pt x="374" y="257"/>
                        <a:pt x="374" y="257"/>
                        <a:pt x="374" y="257"/>
                      </a:cubicBezTo>
                      <a:cubicBezTo>
                        <a:pt x="373" y="256"/>
                        <a:pt x="373" y="256"/>
                        <a:pt x="373" y="256"/>
                      </a:cubicBezTo>
                      <a:cubicBezTo>
                        <a:pt x="372" y="255"/>
                        <a:pt x="372" y="255"/>
                        <a:pt x="372" y="255"/>
                      </a:cubicBezTo>
                      <a:cubicBezTo>
                        <a:pt x="372" y="255"/>
                        <a:pt x="372" y="254"/>
                        <a:pt x="372" y="254"/>
                      </a:cubicBezTo>
                      <a:cubicBezTo>
                        <a:pt x="372" y="254"/>
                        <a:pt x="372" y="253"/>
                        <a:pt x="372" y="253"/>
                      </a:cubicBezTo>
                      <a:cubicBezTo>
                        <a:pt x="372" y="253"/>
                        <a:pt x="371" y="252"/>
                        <a:pt x="371" y="252"/>
                      </a:cubicBezTo>
                      <a:cubicBezTo>
                        <a:pt x="371" y="251"/>
                        <a:pt x="371" y="251"/>
                        <a:pt x="371" y="251"/>
                      </a:cubicBezTo>
                      <a:cubicBezTo>
                        <a:pt x="372" y="250"/>
                        <a:pt x="372" y="250"/>
                        <a:pt x="372" y="250"/>
                      </a:cubicBezTo>
                      <a:cubicBezTo>
                        <a:pt x="371" y="249"/>
                        <a:pt x="371" y="249"/>
                        <a:pt x="371" y="249"/>
                      </a:cubicBezTo>
                      <a:cubicBezTo>
                        <a:pt x="370" y="248"/>
                        <a:pt x="370" y="248"/>
                        <a:pt x="370" y="248"/>
                      </a:cubicBezTo>
                      <a:cubicBezTo>
                        <a:pt x="369" y="244"/>
                        <a:pt x="369" y="244"/>
                        <a:pt x="369" y="244"/>
                      </a:cubicBezTo>
                      <a:cubicBezTo>
                        <a:pt x="368" y="244"/>
                        <a:pt x="368" y="244"/>
                        <a:pt x="368" y="244"/>
                      </a:cubicBezTo>
                      <a:cubicBezTo>
                        <a:pt x="368" y="243"/>
                        <a:pt x="368" y="243"/>
                        <a:pt x="368" y="243"/>
                      </a:cubicBezTo>
                      <a:cubicBezTo>
                        <a:pt x="368" y="243"/>
                        <a:pt x="368" y="242"/>
                        <a:pt x="368" y="242"/>
                      </a:cubicBezTo>
                      <a:cubicBezTo>
                        <a:pt x="368" y="242"/>
                        <a:pt x="368" y="241"/>
                        <a:pt x="368" y="241"/>
                      </a:cubicBezTo>
                      <a:cubicBezTo>
                        <a:pt x="368" y="241"/>
                        <a:pt x="368" y="240"/>
                        <a:pt x="368" y="240"/>
                      </a:cubicBezTo>
                      <a:cubicBezTo>
                        <a:pt x="368" y="240"/>
                        <a:pt x="368" y="240"/>
                        <a:pt x="368" y="240"/>
                      </a:cubicBezTo>
                      <a:cubicBezTo>
                        <a:pt x="368" y="240"/>
                        <a:pt x="368" y="240"/>
                        <a:pt x="368" y="240"/>
                      </a:cubicBezTo>
                      <a:cubicBezTo>
                        <a:pt x="368" y="240"/>
                        <a:pt x="368" y="240"/>
                        <a:pt x="368" y="240"/>
                      </a:cubicBezTo>
                      <a:cubicBezTo>
                        <a:pt x="368" y="239"/>
                        <a:pt x="368" y="239"/>
                        <a:pt x="368" y="239"/>
                      </a:cubicBezTo>
                      <a:cubicBezTo>
                        <a:pt x="368" y="239"/>
                        <a:pt x="368" y="238"/>
                        <a:pt x="368" y="238"/>
                      </a:cubicBezTo>
                      <a:cubicBezTo>
                        <a:pt x="368" y="238"/>
                        <a:pt x="369" y="238"/>
                        <a:pt x="369" y="238"/>
                      </a:cubicBezTo>
                      <a:cubicBezTo>
                        <a:pt x="369" y="237"/>
                        <a:pt x="369" y="237"/>
                        <a:pt x="369" y="237"/>
                      </a:cubicBezTo>
                      <a:cubicBezTo>
                        <a:pt x="369" y="237"/>
                        <a:pt x="369" y="237"/>
                        <a:pt x="369" y="237"/>
                      </a:cubicBezTo>
                      <a:cubicBezTo>
                        <a:pt x="369" y="237"/>
                        <a:pt x="369" y="237"/>
                        <a:pt x="369" y="237"/>
                      </a:cubicBezTo>
                      <a:cubicBezTo>
                        <a:pt x="369" y="236"/>
                        <a:pt x="369" y="236"/>
                        <a:pt x="369" y="236"/>
                      </a:cubicBezTo>
                      <a:cubicBezTo>
                        <a:pt x="369" y="236"/>
                        <a:pt x="369" y="235"/>
                        <a:pt x="370" y="235"/>
                      </a:cubicBezTo>
                      <a:cubicBezTo>
                        <a:pt x="370" y="235"/>
                        <a:pt x="370" y="235"/>
                        <a:pt x="370" y="235"/>
                      </a:cubicBezTo>
                      <a:cubicBezTo>
                        <a:pt x="370" y="235"/>
                        <a:pt x="370" y="235"/>
                        <a:pt x="370" y="235"/>
                      </a:cubicBezTo>
                      <a:cubicBezTo>
                        <a:pt x="370" y="235"/>
                        <a:pt x="370" y="235"/>
                        <a:pt x="370" y="234"/>
                      </a:cubicBezTo>
                      <a:cubicBezTo>
                        <a:pt x="370" y="234"/>
                        <a:pt x="370" y="234"/>
                        <a:pt x="371" y="234"/>
                      </a:cubicBezTo>
                      <a:cubicBezTo>
                        <a:pt x="371" y="234"/>
                        <a:pt x="371" y="234"/>
                        <a:pt x="371" y="234"/>
                      </a:cubicBezTo>
                      <a:cubicBezTo>
                        <a:pt x="371" y="233"/>
                        <a:pt x="371" y="233"/>
                        <a:pt x="371" y="233"/>
                      </a:cubicBezTo>
                      <a:cubicBezTo>
                        <a:pt x="371" y="233"/>
                        <a:pt x="371" y="233"/>
                        <a:pt x="371" y="233"/>
                      </a:cubicBezTo>
                      <a:cubicBezTo>
                        <a:pt x="371" y="233"/>
                        <a:pt x="371" y="233"/>
                        <a:pt x="371" y="233"/>
                      </a:cubicBezTo>
                      <a:cubicBezTo>
                        <a:pt x="371" y="233"/>
                        <a:pt x="371" y="233"/>
                        <a:pt x="371" y="233"/>
                      </a:cubicBezTo>
                      <a:cubicBezTo>
                        <a:pt x="372" y="233"/>
                        <a:pt x="372" y="233"/>
                        <a:pt x="372" y="233"/>
                      </a:cubicBezTo>
                      <a:cubicBezTo>
                        <a:pt x="372" y="232"/>
                        <a:pt x="372" y="232"/>
                        <a:pt x="372" y="232"/>
                      </a:cubicBezTo>
                      <a:cubicBezTo>
                        <a:pt x="372" y="232"/>
                        <a:pt x="372" y="232"/>
                        <a:pt x="372" y="232"/>
                      </a:cubicBezTo>
                      <a:cubicBezTo>
                        <a:pt x="372" y="232"/>
                        <a:pt x="373" y="232"/>
                        <a:pt x="373" y="232"/>
                      </a:cubicBezTo>
                      <a:cubicBezTo>
                        <a:pt x="373" y="232"/>
                        <a:pt x="373" y="232"/>
                        <a:pt x="373" y="232"/>
                      </a:cubicBezTo>
                      <a:cubicBezTo>
                        <a:pt x="374" y="231"/>
                        <a:pt x="374" y="231"/>
                        <a:pt x="374" y="231"/>
                      </a:cubicBezTo>
                      <a:cubicBezTo>
                        <a:pt x="374" y="231"/>
                        <a:pt x="375" y="231"/>
                        <a:pt x="375" y="231"/>
                      </a:cubicBezTo>
                      <a:cubicBezTo>
                        <a:pt x="375" y="231"/>
                        <a:pt x="375" y="231"/>
                        <a:pt x="375" y="231"/>
                      </a:cubicBezTo>
                      <a:cubicBezTo>
                        <a:pt x="375" y="230"/>
                        <a:pt x="375" y="230"/>
                        <a:pt x="375" y="230"/>
                      </a:cubicBezTo>
                      <a:cubicBezTo>
                        <a:pt x="376" y="230"/>
                        <a:pt x="376" y="230"/>
                        <a:pt x="376" y="230"/>
                      </a:cubicBezTo>
                      <a:cubicBezTo>
                        <a:pt x="376" y="230"/>
                        <a:pt x="376" y="230"/>
                        <a:pt x="376" y="230"/>
                      </a:cubicBezTo>
                      <a:cubicBezTo>
                        <a:pt x="377" y="230"/>
                        <a:pt x="377" y="230"/>
                        <a:pt x="377" y="230"/>
                      </a:cubicBezTo>
                      <a:cubicBezTo>
                        <a:pt x="377" y="229"/>
                        <a:pt x="377" y="229"/>
                        <a:pt x="377" y="229"/>
                      </a:cubicBezTo>
                      <a:cubicBezTo>
                        <a:pt x="377" y="229"/>
                        <a:pt x="377" y="229"/>
                        <a:pt x="377" y="229"/>
                      </a:cubicBezTo>
                      <a:cubicBezTo>
                        <a:pt x="378" y="228"/>
                        <a:pt x="378" y="228"/>
                        <a:pt x="378" y="228"/>
                      </a:cubicBezTo>
                      <a:cubicBezTo>
                        <a:pt x="378" y="228"/>
                        <a:pt x="378" y="228"/>
                        <a:pt x="378" y="228"/>
                      </a:cubicBezTo>
                      <a:cubicBezTo>
                        <a:pt x="379" y="227"/>
                        <a:pt x="379" y="227"/>
                        <a:pt x="379" y="227"/>
                      </a:cubicBezTo>
                      <a:cubicBezTo>
                        <a:pt x="379" y="227"/>
                        <a:pt x="379" y="227"/>
                        <a:pt x="379" y="227"/>
                      </a:cubicBezTo>
                      <a:cubicBezTo>
                        <a:pt x="379" y="227"/>
                        <a:pt x="379" y="227"/>
                        <a:pt x="379" y="227"/>
                      </a:cubicBezTo>
                      <a:cubicBezTo>
                        <a:pt x="380" y="226"/>
                        <a:pt x="380" y="226"/>
                        <a:pt x="380" y="226"/>
                      </a:cubicBezTo>
                      <a:cubicBezTo>
                        <a:pt x="381" y="226"/>
                        <a:pt x="381" y="226"/>
                        <a:pt x="381" y="226"/>
                      </a:cubicBezTo>
                      <a:cubicBezTo>
                        <a:pt x="381" y="226"/>
                        <a:pt x="381" y="226"/>
                        <a:pt x="381" y="226"/>
                      </a:cubicBezTo>
                      <a:cubicBezTo>
                        <a:pt x="382" y="226"/>
                        <a:pt x="382" y="226"/>
                        <a:pt x="382" y="226"/>
                      </a:cubicBezTo>
                      <a:cubicBezTo>
                        <a:pt x="383" y="225"/>
                        <a:pt x="383" y="225"/>
                        <a:pt x="383" y="225"/>
                      </a:cubicBezTo>
                      <a:cubicBezTo>
                        <a:pt x="383" y="225"/>
                        <a:pt x="383" y="225"/>
                        <a:pt x="383" y="225"/>
                      </a:cubicBezTo>
                      <a:cubicBezTo>
                        <a:pt x="383" y="225"/>
                        <a:pt x="383" y="225"/>
                        <a:pt x="383" y="225"/>
                      </a:cubicBezTo>
                      <a:cubicBezTo>
                        <a:pt x="383" y="224"/>
                        <a:pt x="383" y="224"/>
                        <a:pt x="383" y="224"/>
                      </a:cubicBezTo>
                      <a:cubicBezTo>
                        <a:pt x="384" y="224"/>
                        <a:pt x="384" y="224"/>
                        <a:pt x="384" y="224"/>
                      </a:cubicBezTo>
                      <a:cubicBezTo>
                        <a:pt x="384" y="223"/>
                        <a:pt x="384" y="223"/>
                        <a:pt x="384" y="223"/>
                      </a:cubicBezTo>
                      <a:cubicBezTo>
                        <a:pt x="384" y="223"/>
                        <a:pt x="385" y="223"/>
                        <a:pt x="385" y="223"/>
                      </a:cubicBezTo>
                      <a:cubicBezTo>
                        <a:pt x="385" y="223"/>
                        <a:pt x="385" y="223"/>
                        <a:pt x="385" y="223"/>
                      </a:cubicBezTo>
                      <a:cubicBezTo>
                        <a:pt x="385" y="222"/>
                        <a:pt x="385" y="222"/>
                        <a:pt x="385" y="222"/>
                      </a:cubicBezTo>
                      <a:cubicBezTo>
                        <a:pt x="386" y="222"/>
                        <a:pt x="386" y="222"/>
                        <a:pt x="386" y="222"/>
                      </a:cubicBezTo>
                      <a:cubicBezTo>
                        <a:pt x="386" y="222"/>
                        <a:pt x="386" y="222"/>
                        <a:pt x="386" y="222"/>
                      </a:cubicBezTo>
                      <a:cubicBezTo>
                        <a:pt x="387" y="222"/>
                        <a:pt x="387" y="222"/>
                        <a:pt x="387" y="222"/>
                      </a:cubicBezTo>
                      <a:cubicBezTo>
                        <a:pt x="387" y="222"/>
                        <a:pt x="388" y="222"/>
                        <a:pt x="389" y="222"/>
                      </a:cubicBezTo>
                      <a:cubicBezTo>
                        <a:pt x="390" y="221"/>
                        <a:pt x="389" y="221"/>
                        <a:pt x="389" y="221"/>
                      </a:cubicBezTo>
                      <a:cubicBezTo>
                        <a:pt x="390" y="221"/>
                        <a:pt x="390" y="221"/>
                        <a:pt x="390" y="221"/>
                      </a:cubicBezTo>
                      <a:cubicBezTo>
                        <a:pt x="390" y="221"/>
                        <a:pt x="390" y="221"/>
                        <a:pt x="390" y="221"/>
                      </a:cubicBezTo>
                      <a:cubicBezTo>
                        <a:pt x="389" y="220"/>
                        <a:pt x="389" y="220"/>
                        <a:pt x="389" y="220"/>
                      </a:cubicBezTo>
                      <a:cubicBezTo>
                        <a:pt x="389" y="220"/>
                        <a:pt x="389" y="220"/>
                        <a:pt x="389" y="220"/>
                      </a:cubicBezTo>
                      <a:cubicBezTo>
                        <a:pt x="388" y="220"/>
                        <a:pt x="388" y="221"/>
                        <a:pt x="388" y="221"/>
                      </a:cubicBezTo>
                      <a:cubicBezTo>
                        <a:pt x="388" y="221"/>
                        <a:pt x="388" y="220"/>
                        <a:pt x="388" y="220"/>
                      </a:cubicBezTo>
                      <a:cubicBezTo>
                        <a:pt x="389" y="220"/>
                        <a:pt x="389" y="220"/>
                        <a:pt x="389" y="220"/>
                      </a:cubicBezTo>
                      <a:cubicBezTo>
                        <a:pt x="389" y="219"/>
                        <a:pt x="389" y="219"/>
                        <a:pt x="389" y="219"/>
                      </a:cubicBezTo>
                      <a:cubicBezTo>
                        <a:pt x="389" y="219"/>
                        <a:pt x="389" y="219"/>
                        <a:pt x="389" y="219"/>
                      </a:cubicBezTo>
                      <a:cubicBezTo>
                        <a:pt x="389" y="219"/>
                        <a:pt x="388" y="218"/>
                        <a:pt x="388" y="218"/>
                      </a:cubicBezTo>
                      <a:cubicBezTo>
                        <a:pt x="389" y="218"/>
                        <a:pt x="389" y="218"/>
                        <a:pt x="389" y="218"/>
                      </a:cubicBezTo>
                      <a:cubicBezTo>
                        <a:pt x="389" y="218"/>
                        <a:pt x="389" y="218"/>
                        <a:pt x="389" y="218"/>
                      </a:cubicBezTo>
                      <a:cubicBezTo>
                        <a:pt x="389" y="218"/>
                        <a:pt x="390" y="218"/>
                        <a:pt x="390" y="219"/>
                      </a:cubicBezTo>
                      <a:cubicBezTo>
                        <a:pt x="390" y="219"/>
                        <a:pt x="390" y="219"/>
                        <a:pt x="390" y="219"/>
                      </a:cubicBezTo>
                      <a:cubicBezTo>
                        <a:pt x="390" y="219"/>
                        <a:pt x="390" y="219"/>
                        <a:pt x="390" y="219"/>
                      </a:cubicBezTo>
                      <a:cubicBezTo>
                        <a:pt x="391" y="219"/>
                        <a:pt x="391" y="219"/>
                        <a:pt x="391" y="219"/>
                      </a:cubicBezTo>
                      <a:cubicBezTo>
                        <a:pt x="391" y="219"/>
                        <a:pt x="391" y="218"/>
                        <a:pt x="391" y="218"/>
                      </a:cubicBezTo>
                      <a:cubicBezTo>
                        <a:pt x="392" y="218"/>
                        <a:pt x="392" y="218"/>
                        <a:pt x="392" y="217"/>
                      </a:cubicBezTo>
                      <a:cubicBezTo>
                        <a:pt x="392" y="217"/>
                        <a:pt x="392" y="217"/>
                        <a:pt x="392" y="217"/>
                      </a:cubicBezTo>
                      <a:cubicBezTo>
                        <a:pt x="392" y="217"/>
                        <a:pt x="392" y="216"/>
                        <a:pt x="392" y="216"/>
                      </a:cubicBezTo>
                      <a:cubicBezTo>
                        <a:pt x="393" y="216"/>
                        <a:pt x="392" y="216"/>
                        <a:pt x="392" y="216"/>
                      </a:cubicBezTo>
                      <a:cubicBezTo>
                        <a:pt x="392" y="216"/>
                        <a:pt x="392" y="216"/>
                        <a:pt x="391" y="216"/>
                      </a:cubicBezTo>
                      <a:cubicBezTo>
                        <a:pt x="391" y="216"/>
                        <a:pt x="391" y="216"/>
                        <a:pt x="391" y="217"/>
                      </a:cubicBezTo>
                      <a:cubicBezTo>
                        <a:pt x="391" y="217"/>
                        <a:pt x="391" y="216"/>
                        <a:pt x="391" y="216"/>
                      </a:cubicBezTo>
                      <a:cubicBezTo>
                        <a:pt x="391" y="216"/>
                        <a:pt x="391" y="216"/>
                        <a:pt x="391" y="216"/>
                      </a:cubicBezTo>
                      <a:cubicBezTo>
                        <a:pt x="390" y="216"/>
                        <a:pt x="390" y="216"/>
                        <a:pt x="390" y="216"/>
                      </a:cubicBezTo>
                      <a:cubicBezTo>
                        <a:pt x="390" y="216"/>
                        <a:pt x="390" y="216"/>
                        <a:pt x="390" y="216"/>
                      </a:cubicBezTo>
                      <a:cubicBezTo>
                        <a:pt x="390" y="216"/>
                        <a:pt x="389" y="216"/>
                        <a:pt x="389" y="216"/>
                      </a:cubicBezTo>
                      <a:cubicBezTo>
                        <a:pt x="388" y="215"/>
                        <a:pt x="388" y="215"/>
                        <a:pt x="388" y="215"/>
                      </a:cubicBezTo>
                      <a:cubicBezTo>
                        <a:pt x="388" y="215"/>
                        <a:pt x="388" y="215"/>
                        <a:pt x="388" y="215"/>
                      </a:cubicBezTo>
                      <a:cubicBezTo>
                        <a:pt x="388" y="215"/>
                        <a:pt x="388" y="215"/>
                        <a:pt x="388" y="215"/>
                      </a:cubicBezTo>
                      <a:cubicBezTo>
                        <a:pt x="389" y="215"/>
                        <a:pt x="389" y="215"/>
                        <a:pt x="389" y="215"/>
                      </a:cubicBezTo>
                      <a:cubicBezTo>
                        <a:pt x="389" y="215"/>
                        <a:pt x="389" y="215"/>
                        <a:pt x="389" y="215"/>
                      </a:cubicBezTo>
                      <a:cubicBezTo>
                        <a:pt x="389" y="215"/>
                        <a:pt x="390" y="215"/>
                        <a:pt x="390" y="215"/>
                      </a:cubicBezTo>
                      <a:cubicBezTo>
                        <a:pt x="390" y="215"/>
                        <a:pt x="390" y="215"/>
                        <a:pt x="390" y="215"/>
                      </a:cubicBezTo>
                      <a:cubicBezTo>
                        <a:pt x="391" y="214"/>
                        <a:pt x="391" y="214"/>
                        <a:pt x="391" y="214"/>
                      </a:cubicBezTo>
                      <a:cubicBezTo>
                        <a:pt x="391" y="215"/>
                        <a:pt x="391" y="215"/>
                        <a:pt x="391" y="215"/>
                      </a:cubicBezTo>
                      <a:cubicBezTo>
                        <a:pt x="392" y="215"/>
                        <a:pt x="392" y="215"/>
                        <a:pt x="392" y="215"/>
                      </a:cubicBezTo>
                      <a:cubicBezTo>
                        <a:pt x="392" y="215"/>
                        <a:pt x="392" y="215"/>
                        <a:pt x="392" y="215"/>
                      </a:cubicBezTo>
                      <a:cubicBezTo>
                        <a:pt x="392" y="215"/>
                        <a:pt x="392" y="215"/>
                        <a:pt x="392" y="215"/>
                      </a:cubicBezTo>
                      <a:cubicBezTo>
                        <a:pt x="392" y="215"/>
                        <a:pt x="392" y="215"/>
                        <a:pt x="392" y="214"/>
                      </a:cubicBezTo>
                      <a:cubicBezTo>
                        <a:pt x="392" y="214"/>
                        <a:pt x="392" y="214"/>
                        <a:pt x="392" y="214"/>
                      </a:cubicBezTo>
                      <a:cubicBezTo>
                        <a:pt x="392" y="213"/>
                        <a:pt x="392" y="213"/>
                        <a:pt x="392" y="213"/>
                      </a:cubicBezTo>
                      <a:cubicBezTo>
                        <a:pt x="392" y="213"/>
                        <a:pt x="392" y="213"/>
                        <a:pt x="392" y="213"/>
                      </a:cubicBezTo>
                      <a:cubicBezTo>
                        <a:pt x="391" y="212"/>
                        <a:pt x="391" y="212"/>
                        <a:pt x="391" y="212"/>
                      </a:cubicBezTo>
                      <a:cubicBezTo>
                        <a:pt x="391" y="211"/>
                        <a:pt x="391" y="211"/>
                        <a:pt x="391" y="211"/>
                      </a:cubicBezTo>
                      <a:cubicBezTo>
                        <a:pt x="391" y="211"/>
                        <a:pt x="391" y="211"/>
                        <a:pt x="391" y="211"/>
                      </a:cubicBezTo>
                      <a:cubicBezTo>
                        <a:pt x="390" y="211"/>
                        <a:pt x="390" y="211"/>
                        <a:pt x="390" y="211"/>
                      </a:cubicBezTo>
                      <a:cubicBezTo>
                        <a:pt x="390" y="211"/>
                        <a:pt x="390" y="211"/>
                        <a:pt x="389" y="211"/>
                      </a:cubicBezTo>
                      <a:cubicBezTo>
                        <a:pt x="389" y="211"/>
                        <a:pt x="389" y="211"/>
                        <a:pt x="389" y="211"/>
                      </a:cubicBezTo>
                      <a:cubicBezTo>
                        <a:pt x="389" y="211"/>
                        <a:pt x="389" y="211"/>
                        <a:pt x="389" y="211"/>
                      </a:cubicBezTo>
                      <a:cubicBezTo>
                        <a:pt x="388" y="210"/>
                        <a:pt x="388" y="210"/>
                        <a:pt x="388" y="210"/>
                      </a:cubicBezTo>
                      <a:cubicBezTo>
                        <a:pt x="388" y="210"/>
                        <a:pt x="388" y="210"/>
                        <a:pt x="388" y="210"/>
                      </a:cubicBezTo>
                      <a:cubicBezTo>
                        <a:pt x="387" y="210"/>
                        <a:pt x="387" y="210"/>
                        <a:pt x="387" y="210"/>
                      </a:cubicBezTo>
                      <a:cubicBezTo>
                        <a:pt x="386" y="209"/>
                        <a:pt x="386" y="209"/>
                        <a:pt x="386" y="209"/>
                      </a:cubicBezTo>
                      <a:cubicBezTo>
                        <a:pt x="387" y="209"/>
                        <a:pt x="387" y="209"/>
                        <a:pt x="387" y="209"/>
                      </a:cubicBezTo>
                      <a:cubicBezTo>
                        <a:pt x="388" y="210"/>
                        <a:pt x="388" y="210"/>
                        <a:pt x="388" y="210"/>
                      </a:cubicBezTo>
                      <a:cubicBezTo>
                        <a:pt x="388" y="210"/>
                        <a:pt x="388" y="210"/>
                        <a:pt x="388" y="210"/>
                      </a:cubicBezTo>
                      <a:cubicBezTo>
                        <a:pt x="389" y="210"/>
                        <a:pt x="389" y="210"/>
                        <a:pt x="389" y="210"/>
                      </a:cubicBezTo>
                      <a:cubicBezTo>
                        <a:pt x="389" y="211"/>
                        <a:pt x="389" y="211"/>
                        <a:pt x="389" y="211"/>
                      </a:cubicBezTo>
                      <a:cubicBezTo>
                        <a:pt x="389" y="211"/>
                        <a:pt x="389" y="211"/>
                        <a:pt x="389" y="211"/>
                      </a:cubicBezTo>
                      <a:cubicBezTo>
                        <a:pt x="390" y="211"/>
                        <a:pt x="390" y="211"/>
                        <a:pt x="390" y="211"/>
                      </a:cubicBezTo>
                      <a:cubicBezTo>
                        <a:pt x="390" y="210"/>
                        <a:pt x="390" y="210"/>
                        <a:pt x="390" y="210"/>
                      </a:cubicBezTo>
                      <a:cubicBezTo>
                        <a:pt x="389" y="210"/>
                        <a:pt x="389" y="210"/>
                        <a:pt x="389" y="210"/>
                      </a:cubicBezTo>
                      <a:cubicBezTo>
                        <a:pt x="389" y="209"/>
                        <a:pt x="389" y="209"/>
                        <a:pt x="389" y="209"/>
                      </a:cubicBezTo>
                      <a:cubicBezTo>
                        <a:pt x="389" y="209"/>
                        <a:pt x="389" y="209"/>
                        <a:pt x="389" y="209"/>
                      </a:cubicBezTo>
                      <a:cubicBezTo>
                        <a:pt x="389" y="209"/>
                        <a:pt x="389" y="209"/>
                        <a:pt x="389" y="209"/>
                      </a:cubicBezTo>
                      <a:cubicBezTo>
                        <a:pt x="390" y="210"/>
                        <a:pt x="390" y="209"/>
                        <a:pt x="390" y="209"/>
                      </a:cubicBezTo>
                      <a:cubicBezTo>
                        <a:pt x="390" y="209"/>
                        <a:pt x="390" y="209"/>
                        <a:pt x="390" y="209"/>
                      </a:cubicBezTo>
                      <a:cubicBezTo>
                        <a:pt x="390" y="209"/>
                        <a:pt x="390" y="209"/>
                        <a:pt x="390" y="208"/>
                      </a:cubicBezTo>
                      <a:cubicBezTo>
                        <a:pt x="390" y="208"/>
                        <a:pt x="390" y="208"/>
                        <a:pt x="390" y="208"/>
                      </a:cubicBezTo>
                      <a:cubicBezTo>
                        <a:pt x="389" y="208"/>
                        <a:pt x="389" y="208"/>
                        <a:pt x="389" y="208"/>
                      </a:cubicBezTo>
                      <a:cubicBezTo>
                        <a:pt x="389" y="207"/>
                        <a:pt x="389" y="207"/>
                        <a:pt x="389" y="207"/>
                      </a:cubicBezTo>
                      <a:cubicBezTo>
                        <a:pt x="388" y="207"/>
                        <a:pt x="388" y="207"/>
                        <a:pt x="388" y="207"/>
                      </a:cubicBezTo>
                      <a:cubicBezTo>
                        <a:pt x="388" y="206"/>
                        <a:pt x="388" y="206"/>
                        <a:pt x="388" y="206"/>
                      </a:cubicBezTo>
                      <a:cubicBezTo>
                        <a:pt x="387" y="206"/>
                        <a:pt x="387" y="206"/>
                        <a:pt x="387" y="206"/>
                      </a:cubicBezTo>
                      <a:cubicBezTo>
                        <a:pt x="387" y="206"/>
                        <a:pt x="387" y="205"/>
                        <a:pt x="387" y="205"/>
                      </a:cubicBezTo>
                      <a:cubicBezTo>
                        <a:pt x="387" y="205"/>
                        <a:pt x="386" y="205"/>
                        <a:pt x="386" y="204"/>
                      </a:cubicBezTo>
                      <a:cubicBezTo>
                        <a:pt x="386" y="204"/>
                        <a:pt x="386" y="204"/>
                        <a:pt x="386" y="204"/>
                      </a:cubicBezTo>
                      <a:cubicBezTo>
                        <a:pt x="386" y="204"/>
                        <a:pt x="386" y="204"/>
                        <a:pt x="386" y="204"/>
                      </a:cubicBezTo>
                      <a:cubicBezTo>
                        <a:pt x="386" y="203"/>
                        <a:pt x="386" y="203"/>
                        <a:pt x="386" y="203"/>
                      </a:cubicBezTo>
                      <a:cubicBezTo>
                        <a:pt x="386" y="203"/>
                        <a:pt x="386" y="203"/>
                        <a:pt x="386" y="203"/>
                      </a:cubicBezTo>
                      <a:cubicBezTo>
                        <a:pt x="387" y="201"/>
                        <a:pt x="387" y="201"/>
                        <a:pt x="387" y="201"/>
                      </a:cubicBezTo>
                      <a:cubicBezTo>
                        <a:pt x="387" y="201"/>
                        <a:pt x="387" y="201"/>
                        <a:pt x="387" y="201"/>
                      </a:cubicBezTo>
                      <a:cubicBezTo>
                        <a:pt x="387" y="201"/>
                        <a:pt x="387" y="202"/>
                        <a:pt x="387" y="202"/>
                      </a:cubicBezTo>
                      <a:cubicBezTo>
                        <a:pt x="387" y="202"/>
                        <a:pt x="387" y="202"/>
                        <a:pt x="387" y="203"/>
                      </a:cubicBezTo>
                      <a:cubicBezTo>
                        <a:pt x="387" y="203"/>
                        <a:pt x="386" y="203"/>
                        <a:pt x="386" y="203"/>
                      </a:cubicBezTo>
                      <a:cubicBezTo>
                        <a:pt x="386" y="204"/>
                        <a:pt x="386" y="204"/>
                        <a:pt x="386" y="204"/>
                      </a:cubicBezTo>
                      <a:cubicBezTo>
                        <a:pt x="386" y="204"/>
                        <a:pt x="387" y="204"/>
                        <a:pt x="387" y="204"/>
                      </a:cubicBezTo>
                      <a:cubicBezTo>
                        <a:pt x="388" y="204"/>
                        <a:pt x="388" y="204"/>
                        <a:pt x="388" y="204"/>
                      </a:cubicBezTo>
                      <a:cubicBezTo>
                        <a:pt x="389" y="205"/>
                        <a:pt x="389" y="205"/>
                        <a:pt x="389" y="205"/>
                      </a:cubicBezTo>
                      <a:cubicBezTo>
                        <a:pt x="389" y="204"/>
                        <a:pt x="389" y="204"/>
                        <a:pt x="389" y="204"/>
                      </a:cubicBezTo>
                      <a:cubicBezTo>
                        <a:pt x="389" y="204"/>
                        <a:pt x="389" y="204"/>
                        <a:pt x="389" y="204"/>
                      </a:cubicBezTo>
                      <a:cubicBezTo>
                        <a:pt x="389" y="203"/>
                        <a:pt x="389" y="203"/>
                        <a:pt x="389" y="203"/>
                      </a:cubicBezTo>
                      <a:cubicBezTo>
                        <a:pt x="389" y="202"/>
                        <a:pt x="389" y="202"/>
                        <a:pt x="389" y="202"/>
                      </a:cubicBezTo>
                      <a:cubicBezTo>
                        <a:pt x="389" y="202"/>
                        <a:pt x="389" y="202"/>
                        <a:pt x="389" y="202"/>
                      </a:cubicBezTo>
                      <a:cubicBezTo>
                        <a:pt x="389" y="202"/>
                        <a:pt x="389" y="201"/>
                        <a:pt x="389" y="201"/>
                      </a:cubicBezTo>
                      <a:cubicBezTo>
                        <a:pt x="389" y="201"/>
                        <a:pt x="389" y="201"/>
                        <a:pt x="389" y="201"/>
                      </a:cubicBezTo>
                      <a:cubicBezTo>
                        <a:pt x="389" y="201"/>
                        <a:pt x="389" y="201"/>
                        <a:pt x="389" y="201"/>
                      </a:cubicBezTo>
                      <a:cubicBezTo>
                        <a:pt x="389" y="200"/>
                        <a:pt x="389" y="200"/>
                        <a:pt x="389" y="200"/>
                      </a:cubicBezTo>
                      <a:cubicBezTo>
                        <a:pt x="389" y="199"/>
                        <a:pt x="389" y="199"/>
                        <a:pt x="389" y="199"/>
                      </a:cubicBezTo>
                      <a:cubicBezTo>
                        <a:pt x="389" y="199"/>
                        <a:pt x="390" y="199"/>
                        <a:pt x="390" y="199"/>
                      </a:cubicBezTo>
                      <a:cubicBezTo>
                        <a:pt x="390" y="199"/>
                        <a:pt x="390" y="199"/>
                        <a:pt x="390" y="199"/>
                      </a:cubicBezTo>
                      <a:cubicBezTo>
                        <a:pt x="391" y="198"/>
                        <a:pt x="391" y="198"/>
                        <a:pt x="391" y="198"/>
                      </a:cubicBezTo>
                      <a:cubicBezTo>
                        <a:pt x="391" y="198"/>
                        <a:pt x="391" y="198"/>
                        <a:pt x="391" y="198"/>
                      </a:cubicBezTo>
                      <a:cubicBezTo>
                        <a:pt x="391" y="198"/>
                        <a:pt x="391" y="198"/>
                        <a:pt x="391" y="198"/>
                      </a:cubicBezTo>
                      <a:cubicBezTo>
                        <a:pt x="391" y="198"/>
                        <a:pt x="391" y="198"/>
                        <a:pt x="391" y="198"/>
                      </a:cubicBezTo>
                      <a:cubicBezTo>
                        <a:pt x="391" y="199"/>
                        <a:pt x="391" y="199"/>
                        <a:pt x="391" y="199"/>
                      </a:cubicBezTo>
                      <a:cubicBezTo>
                        <a:pt x="391" y="199"/>
                        <a:pt x="391" y="199"/>
                        <a:pt x="390" y="200"/>
                      </a:cubicBezTo>
                      <a:cubicBezTo>
                        <a:pt x="390" y="200"/>
                        <a:pt x="390" y="200"/>
                        <a:pt x="390" y="200"/>
                      </a:cubicBezTo>
                      <a:cubicBezTo>
                        <a:pt x="390" y="201"/>
                        <a:pt x="390" y="201"/>
                        <a:pt x="390" y="201"/>
                      </a:cubicBezTo>
                      <a:cubicBezTo>
                        <a:pt x="390" y="201"/>
                        <a:pt x="390" y="201"/>
                        <a:pt x="390" y="201"/>
                      </a:cubicBezTo>
                      <a:cubicBezTo>
                        <a:pt x="391" y="202"/>
                        <a:pt x="391" y="202"/>
                        <a:pt x="391" y="202"/>
                      </a:cubicBezTo>
                      <a:cubicBezTo>
                        <a:pt x="391" y="203"/>
                        <a:pt x="391" y="203"/>
                        <a:pt x="391" y="203"/>
                      </a:cubicBezTo>
                      <a:cubicBezTo>
                        <a:pt x="390" y="203"/>
                        <a:pt x="390" y="203"/>
                        <a:pt x="390" y="203"/>
                      </a:cubicBezTo>
                      <a:cubicBezTo>
                        <a:pt x="390" y="203"/>
                        <a:pt x="390" y="203"/>
                        <a:pt x="390" y="203"/>
                      </a:cubicBezTo>
                      <a:cubicBezTo>
                        <a:pt x="391" y="204"/>
                        <a:pt x="391" y="204"/>
                        <a:pt x="391" y="204"/>
                      </a:cubicBezTo>
                      <a:cubicBezTo>
                        <a:pt x="391" y="204"/>
                        <a:pt x="391" y="204"/>
                        <a:pt x="391" y="204"/>
                      </a:cubicBezTo>
                      <a:cubicBezTo>
                        <a:pt x="391" y="204"/>
                        <a:pt x="391" y="205"/>
                        <a:pt x="391" y="205"/>
                      </a:cubicBezTo>
                      <a:cubicBezTo>
                        <a:pt x="392" y="205"/>
                        <a:pt x="392" y="205"/>
                        <a:pt x="392" y="205"/>
                      </a:cubicBezTo>
                      <a:cubicBezTo>
                        <a:pt x="392" y="206"/>
                        <a:pt x="392" y="206"/>
                        <a:pt x="392" y="206"/>
                      </a:cubicBezTo>
                      <a:cubicBezTo>
                        <a:pt x="393" y="206"/>
                        <a:pt x="393" y="206"/>
                        <a:pt x="393" y="206"/>
                      </a:cubicBezTo>
                      <a:cubicBezTo>
                        <a:pt x="393" y="206"/>
                        <a:pt x="393" y="206"/>
                        <a:pt x="393" y="206"/>
                      </a:cubicBezTo>
                      <a:cubicBezTo>
                        <a:pt x="392" y="207"/>
                        <a:pt x="392" y="207"/>
                        <a:pt x="392" y="207"/>
                      </a:cubicBezTo>
                      <a:cubicBezTo>
                        <a:pt x="392" y="208"/>
                        <a:pt x="392" y="208"/>
                        <a:pt x="392" y="208"/>
                      </a:cubicBezTo>
                      <a:cubicBezTo>
                        <a:pt x="392" y="208"/>
                        <a:pt x="392" y="208"/>
                        <a:pt x="392" y="208"/>
                      </a:cubicBezTo>
                      <a:cubicBezTo>
                        <a:pt x="391" y="208"/>
                        <a:pt x="391" y="209"/>
                        <a:pt x="391" y="209"/>
                      </a:cubicBezTo>
                      <a:cubicBezTo>
                        <a:pt x="391" y="210"/>
                        <a:pt x="391" y="210"/>
                        <a:pt x="391" y="210"/>
                      </a:cubicBezTo>
                      <a:cubicBezTo>
                        <a:pt x="391" y="210"/>
                        <a:pt x="391" y="210"/>
                        <a:pt x="391" y="210"/>
                      </a:cubicBezTo>
                      <a:cubicBezTo>
                        <a:pt x="392" y="210"/>
                        <a:pt x="392" y="210"/>
                        <a:pt x="392" y="210"/>
                      </a:cubicBezTo>
                      <a:cubicBezTo>
                        <a:pt x="392" y="209"/>
                        <a:pt x="392" y="209"/>
                        <a:pt x="392" y="209"/>
                      </a:cubicBezTo>
                      <a:cubicBezTo>
                        <a:pt x="393" y="208"/>
                        <a:pt x="393" y="208"/>
                        <a:pt x="393" y="208"/>
                      </a:cubicBezTo>
                      <a:cubicBezTo>
                        <a:pt x="393" y="207"/>
                        <a:pt x="393" y="207"/>
                        <a:pt x="393" y="207"/>
                      </a:cubicBezTo>
                      <a:cubicBezTo>
                        <a:pt x="393" y="207"/>
                        <a:pt x="393" y="207"/>
                        <a:pt x="393" y="207"/>
                      </a:cubicBezTo>
                      <a:cubicBezTo>
                        <a:pt x="393" y="207"/>
                        <a:pt x="394" y="206"/>
                        <a:pt x="394" y="206"/>
                      </a:cubicBezTo>
                      <a:cubicBezTo>
                        <a:pt x="394" y="206"/>
                        <a:pt x="394" y="206"/>
                        <a:pt x="394" y="206"/>
                      </a:cubicBezTo>
                      <a:cubicBezTo>
                        <a:pt x="394" y="206"/>
                        <a:pt x="394" y="205"/>
                        <a:pt x="394" y="205"/>
                      </a:cubicBezTo>
                      <a:cubicBezTo>
                        <a:pt x="395" y="205"/>
                        <a:pt x="395" y="205"/>
                        <a:pt x="395" y="205"/>
                      </a:cubicBezTo>
                      <a:cubicBezTo>
                        <a:pt x="395" y="205"/>
                        <a:pt x="395" y="204"/>
                        <a:pt x="395" y="204"/>
                      </a:cubicBezTo>
                      <a:cubicBezTo>
                        <a:pt x="395" y="204"/>
                        <a:pt x="395" y="203"/>
                        <a:pt x="395" y="203"/>
                      </a:cubicBezTo>
                      <a:cubicBezTo>
                        <a:pt x="395" y="202"/>
                        <a:pt x="395" y="202"/>
                        <a:pt x="395" y="202"/>
                      </a:cubicBezTo>
                      <a:cubicBezTo>
                        <a:pt x="395" y="202"/>
                        <a:pt x="395" y="202"/>
                        <a:pt x="395" y="202"/>
                      </a:cubicBezTo>
                      <a:cubicBezTo>
                        <a:pt x="395" y="201"/>
                        <a:pt x="394" y="201"/>
                        <a:pt x="394" y="201"/>
                      </a:cubicBezTo>
                      <a:cubicBezTo>
                        <a:pt x="394" y="200"/>
                        <a:pt x="394" y="200"/>
                        <a:pt x="394" y="200"/>
                      </a:cubicBezTo>
                      <a:cubicBezTo>
                        <a:pt x="394" y="200"/>
                        <a:pt x="394" y="200"/>
                        <a:pt x="394" y="200"/>
                      </a:cubicBezTo>
                      <a:cubicBezTo>
                        <a:pt x="394" y="200"/>
                        <a:pt x="393" y="199"/>
                        <a:pt x="393" y="199"/>
                      </a:cubicBezTo>
                      <a:cubicBezTo>
                        <a:pt x="393" y="199"/>
                        <a:pt x="393" y="198"/>
                        <a:pt x="393" y="198"/>
                      </a:cubicBezTo>
                      <a:cubicBezTo>
                        <a:pt x="393" y="198"/>
                        <a:pt x="393" y="198"/>
                        <a:pt x="393" y="198"/>
                      </a:cubicBezTo>
                      <a:cubicBezTo>
                        <a:pt x="393" y="197"/>
                        <a:pt x="393" y="197"/>
                        <a:pt x="393" y="197"/>
                      </a:cubicBezTo>
                      <a:cubicBezTo>
                        <a:pt x="394" y="197"/>
                        <a:pt x="394" y="197"/>
                        <a:pt x="394" y="197"/>
                      </a:cubicBezTo>
                      <a:cubicBezTo>
                        <a:pt x="395" y="196"/>
                        <a:pt x="395" y="196"/>
                        <a:pt x="395" y="196"/>
                      </a:cubicBezTo>
                      <a:cubicBezTo>
                        <a:pt x="395" y="196"/>
                        <a:pt x="395" y="196"/>
                        <a:pt x="395" y="196"/>
                      </a:cubicBezTo>
                      <a:cubicBezTo>
                        <a:pt x="395" y="196"/>
                        <a:pt x="395" y="196"/>
                        <a:pt x="395" y="196"/>
                      </a:cubicBezTo>
                      <a:cubicBezTo>
                        <a:pt x="395" y="196"/>
                        <a:pt x="395" y="196"/>
                        <a:pt x="394" y="196"/>
                      </a:cubicBezTo>
                      <a:cubicBezTo>
                        <a:pt x="394" y="197"/>
                        <a:pt x="394" y="197"/>
                        <a:pt x="394" y="197"/>
                      </a:cubicBezTo>
                      <a:cubicBezTo>
                        <a:pt x="394" y="197"/>
                        <a:pt x="394" y="197"/>
                        <a:pt x="394" y="197"/>
                      </a:cubicBezTo>
                      <a:cubicBezTo>
                        <a:pt x="394" y="197"/>
                        <a:pt x="394" y="197"/>
                        <a:pt x="394" y="197"/>
                      </a:cubicBezTo>
                      <a:cubicBezTo>
                        <a:pt x="393" y="198"/>
                        <a:pt x="393" y="198"/>
                        <a:pt x="393" y="198"/>
                      </a:cubicBezTo>
                      <a:cubicBezTo>
                        <a:pt x="394" y="198"/>
                        <a:pt x="394" y="198"/>
                        <a:pt x="394" y="198"/>
                      </a:cubicBezTo>
                      <a:cubicBezTo>
                        <a:pt x="394" y="199"/>
                        <a:pt x="394" y="199"/>
                        <a:pt x="394" y="199"/>
                      </a:cubicBezTo>
                      <a:cubicBezTo>
                        <a:pt x="394" y="199"/>
                        <a:pt x="394" y="199"/>
                        <a:pt x="394" y="199"/>
                      </a:cubicBezTo>
                      <a:cubicBezTo>
                        <a:pt x="394" y="199"/>
                        <a:pt x="394" y="199"/>
                        <a:pt x="394" y="199"/>
                      </a:cubicBezTo>
                      <a:cubicBezTo>
                        <a:pt x="394" y="200"/>
                        <a:pt x="394" y="200"/>
                        <a:pt x="394" y="200"/>
                      </a:cubicBezTo>
                      <a:cubicBezTo>
                        <a:pt x="395" y="200"/>
                        <a:pt x="395" y="200"/>
                        <a:pt x="395" y="200"/>
                      </a:cubicBezTo>
                      <a:cubicBezTo>
                        <a:pt x="396" y="200"/>
                        <a:pt x="396" y="200"/>
                        <a:pt x="396" y="200"/>
                      </a:cubicBezTo>
                      <a:cubicBezTo>
                        <a:pt x="396" y="201"/>
                        <a:pt x="396" y="201"/>
                        <a:pt x="396" y="201"/>
                      </a:cubicBezTo>
                      <a:cubicBezTo>
                        <a:pt x="396" y="201"/>
                        <a:pt x="396" y="201"/>
                        <a:pt x="396" y="201"/>
                      </a:cubicBezTo>
                      <a:cubicBezTo>
                        <a:pt x="396" y="201"/>
                        <a:pt x="396" y="201"/>
                        <a:pt x="396" y="201"/>
                      </a:cubicBezTo>
                      <a:cubicBezTo>
                        <a:pt x="397" y="200"/>
                        <a:pt x="397" y="200"/>
                        <a:pt x="397" y="200"/>
                      </a:cubicBezTo>
                      <a:cubicBezTo>
                        <a:pt x="397" y="199"/>
                        <a:pt x="397" y="199"/>
                        <a:pt x="397" y="199"/>
                      </a:cubicBezTo>
                      <a:cubicBezTo>
                        <a:pt x="397" y="199"/>
                        <a:pt x="397" y="199"/>
                        <a:pt x="397" y="199"/>
                      </a:cubicBezTo>
                      <a:cubicBezTo>
                        <a:pt x="397" y="199"/>
                        <a:pt x="398" y="199"/>
                        <a:pt x="398" y="198"/>
                      </a:cubicBezTo>
                      <a:cubicBezTo>
                        <a:pt x="398" y="198"/>
                        <a:pt x="398" y="198"/>
                        <a:pt x="398" y="198"/>
                      </a:cubicBezTo>
                      <a:cubicBezTo>
                        <a:pt x="398" y="198"/>
                        <a:pt x="398" y="198"/>
                        <a:pt x="398" y="198"/>
                      </a:cubicBezTo>
                      <a:cubicBezTo>
                        <a:pt x="399" y="197"/>
                        <a:pt x="399" y="197"/>
                        <a:pt x="399" y="197"/>
                      </a:cubicBezTo>
                      <a:cubicBezTo>
                        <a:pt x="399" y="197"/>
                        <a:pt x="399" y="197"/>
                        <a:pt x="399" y="197"/>
                      </a:cubicBezTo>
                      <a:cubicBezTo>
                        <a:pt x="399" y="196"/>
                        <a:pt x="399" y="196"/>
                        <a:pt x="399" y="196"/>
                      </a:cubicBezTo>
                      <a:cubicBezTo>
                        <a:pt x="399" y="196"/>
                        <a:pt x="399" y="196"/>
                        <a:pt x="399" y="196"/>
                      </a:cubicBezTo>
                      <a:cubicBezTo>
                        <a:pt x="400" y="195"/>
                        <a:pt x="400" y="195"/>
                        <a:pt x="400" y="195"/>
                      </a:cubicBezTo>
                      <a:cubicBezTo>
                        <a:pt x="400" y="194"/>
                        <a:pt x="400" y="194"/>
                        <a:pt x="400" y="194"/>
                      </a:cubicBezTo>
                      <a:cubicBezTo>
                        <a:pt x="400" y="194"/>
                        <a:pt x="400" y="194"/>
                        <a:pt x="400" y="194"/>
                      </a:cubicBezTo>
                      <a:cubicBezTo>
                        <a:pt x="400" y="194"/>
                        <a:pt x="400" y="194"/>
                        <a:pt x="400" y="194"/>
                      </a:cubicBezTo>
                      <a:cubicBezTo>
                        <a:pt x="399" y="194"/>
                        <a:pt x="399" y="194"/>
                        <a:pt x="399" y="194"/>
                      </a:cubicBezTo>
                      <a:cubicBezTo>
                        <a:pt x="399" y="194"/>
                        <a:pt x="399" y="194"/>
                        <a:pt x="399" y="194"/>
                      </a:cubicBezTo>
                      <a:cubicBezTo>
                        <a:pt x="398" y="193"/>
                        <a:pt x="398" y="193"/>
                        <a:pt x="398" y="193"/>
                      </a:cubicBezTo>
                      <a:cubicBezTo>
                        <a:pt x="398" y="193"/>
                        <a:pt x="398" y="193"/>
                        <a:pt x="398" y="193"/>
                      </a:cubicBezTo>
                      <a:cubicBezTo>
                        <a:pt x="399" y="192"/>
                        <a:pt x="399" y="192"/>
                        <a:pt x="399" y="192"/>
                      </a:cubicBezTo>
                      <a:cubicBezTo>
                        <a:pt x="399" y="192"/>
                        <a:pt x="399" y="192"/>
                        <a:pt x="399" y="192"/>
                      </a:cubicBezTo>
                      <a:cubicBezTo>
                        <a:pt x="400" y="191"/>
                        <a:pt x="400" y="192"/>
                        <a:pt x="400" y="192"/>
                      </a:cubicBezTo>
                      <a:cubicBezTo>
                        <a:pt x="399" y="192"/>
                        <a:pt x="399" y="192"/>
                        <a:pt x="399" y="192"/>
                      </a:cubicBezTo>
                      <a:cubicBezTo>
                        <a:pt x="400" y="193"/>
                        <a:pt x="400" y="193"/>
                        <a:pt x="400" y="193"/>
                      </a:cubicBezTo>
                      <a:cubicBezTo>
                        <a:pt x="400" y="193"/>
                        <a:pt x="400" y="193"/>
                        <a:pt x="400" y="193"/>
                      </a:cubicBezTo>
                      <a:cubicBezTo>
                        <a:pt x="401" y="193"/>
                        <a:pt x="401" y="193"/>
                        <a:pt x="401" y="193"/>
                      </a:cubicBezTo>
                      <a:cubicBezTo>
                        <a:pt x="401" y="193"/>
                        <a:pt x="401" y="193"/>
                        <a:pt x="401" y="193"/>
                      </a:cubicBezTo>
                      <a:cubicBezTo>
                        <a:pt x="402" y="193"/>
                        <a:pt x="402" y="193"/>
                        <a:pt x="402" y="193"/>
                      </a:cubicBezTo>
                      <a:cubicBezTo>
                        <a:pt x="403" y="192"/>
                        <a:pt x="403" y="192"/>
                        <a:pt x="403" y="192"/>
                      </a:cubicBezTo>
                      <a:cubicBezTo>
                        <a:pt x="404" y="192"/>
                        <a:pt x="404" y="192"/>
                        <a:pt x="404" y="192"/>
                      </a:cubicBezTo>
                      <a:cubicBezTo>
                        <a:pt x="404" y="192"/>
                        <a:pt x="404" y="192"/>
                        <a:pt x="404" y="192"/>
                      </a:cubicBezTo>
                      <a:cubicBezTo>
                        <a:pt x="404" y="192"/>
                        <a:pt x="405" y="192"/>
                        <a:pt x="406" y="192"/>
                      </a:cubicBezTo>
                      <a:cubicBezTo>
                        <a:pt x="406" y="192"/>
                        <a:pt x="406" y="192"/>
                        <a:pt x="406" y="192"/>
                      </a:cubicBezTo>
                      <a:cubicBezTo>
                        <a:pt x="406" y="192"/>
                        <a:pt x="407" y="191"/>
                        <a:pt x="407" y="191"/>
                      </a:cubicBezTo>
                      <a:cubicBezTo>
                        <a:pt x="407" y="191"/>
                        <a:pt x="408" y="191"/>
                        <a:pt x="408" y="191"/>
                      </a:cubicBezTo>
                      <a:cubicBezTo>
                        <a:pt x="408" y="191"/>
                        <a:pt x="408" y="191"/>
                        <a:pt x="408" y="191"/>
                      </a:cubicBezTo>
                      <a:cubicBezTo>
                        <a:pt x="408" y="191"/>
                        <a:pt x="408" y="191"/>
                        <a:pt x="408" y="191"/>
                      </a:cubicBezTo>
                      <a:cubicBezTo>
                        <a:pt x="408" y="191"/>
                        <a:pt x="408" y="191"/>
                        <a:pt x="408" y="191"/>
                      </a:cubicBezTo>
                      <a:cubicBezTo>
                        <a:pt x="408" y="190"/>
                        <a:pt x="408" y="190"/>
                        <a:pt x="408" y="190"/>
                      </a:cubicBezTo>
                      <a:cubicBezTo>
                        <a:pt x="407" y="190"/>
                        <a:pt x="407" y="190"/>
                        <a:pt x="407" y="190"/>
                      </a:cubicBezTo>
                      <a:cubicBezTo>
                        <a:pt x="407" y="190"/>
                        <a:pt x="407" y="190"/>
                        <a:pt x="407" y="190"/>
                      </a:cubicBezTo>
                      <a:cubicBezTo>
                        <a:pt x="406" y="190"/>
                        <a:pt x="406" y="190"/>
                        <a:pt x="406" y="190"/>
                      </a:cubicBezTo>
                      <a:cubicBezTo>
                        <a:pt x="405" y="191"/>
                        <a:pt x="405" y="191"/>
                        <a:pt x="405" y="191"/>
                      </a:cubicBezTo>
                      <a:cubicBezTo>
                        <a:pt x="404" y="191"/>
                        <a:pt x="404" y="191"/>
                        <a:pt x="404" y="191"/>
                      </a:cubicBezTo>
                      <a:cubicBezTo>
                        <a:pt x="404" y="191"/>
                        <a:pt x="404" y="191"/>
                        <a:pt x="404" y="191"/>
                      </a:cubicBezTo>
                      <a:cubicBezTo>
                        <a:pt x="403" y="191"/>
                        <a:pt x="403" y="191"/>
                        <a:pt x="403" y="191"/>
                      </a:cubicBezTo>
                      <a:cubicBezTo>
                        <a:pt x="403" y="191"/>
                        <a:pt x="402" y="191"/>
                        <a:pt x="402" y="191"/>
                      </a:cubicBezTo>
                      <a:cubicBezTo>
                        <a:pt x="402" y="191"/>
                        <a:pt x="402" y="191"/>
                        <a:pt x="402" y="191"/>
                      </a:cubicBezTo>
                      <a:cubicBezTo>
                        <a:pt x="402" y="191"/>
                        <a:pt x="402" y="191"/>
                        <a:pt x="401" y="191"/>
                      </a:cubicBezTo>
                      <a:cubicBezTo>
                        <a:pt x="401" y="191"/>
                        <a:pt x="401" y="191"/>
                        <a:pt x="401" y="191"/>
                      </a:cubicBezTo>
                      <a:cubicBezTo>
                        <a:pt x="401" y="191"/>
                        <a:pt x="401" y="191"/>
                        <a:pt x="401" y="191"/>
                      </a:cubicBezTo>
                      <a:cubicBezTo>
                        <a:pt x="400" y="191"/>
                        <a:pt x="400" y="191"/>
                        <a:pt x="400" y="191"/>
                      </a:cubicBezTo>
                      <a:cubicBezTo>
                        <a:pt x="401" y="191"/>
                        <a:pt x="401" y="191"/>
                        <a:pt x="401" y="191"/>
                      </a:cubicBezTo>
                      <a:cubicBezTo>
                        <a:pt x="401" y="191"/>
                        <a:pt x="401" y="191"/>
                        <a:pt x="401" y="191"/>
                      </a:cubicBezTo>
                      <a:cubicBezTo>
                        <a:pt x="402" y="190"/>
                        <a:pt x="402" y="190"/>
                        <a:pt x="402" y="190"/>
                      </a:cubicBezTo>
                      <a:cubicBezTo>
                        <a:pt x="403" y="190"/>
                        <a:pt x="403" y="190"/>
                        <a:pt x="403" y="190"/>
                      </a:cubicBezTo>
                      <a:cubicBezTo>
                        <a:pt x="403" y="190"/>
                        <a:pt x="403" y="190"/>
                        <a:pt x="403" y="190"/>
                      </a:cubicBezTo>
                      <a:cubicBezTo>
                        <a:pt x="403" y="190"/>
                        <a:pt x="404" y="190"/>
                        <a:pt x="404" y="190"/>
                      </a:cubicBezTo>
                      <a:cubicBezTo>
                        <a:pt x="405" y="189"/>
                        <a:pt x="405" y="189"/>
                        <a:pt x="405" y="189"/>
                      </a:cubicBezTo>
                      <a:cubicBezTo>
                        <a:pt x="405" y="189"/>
                        <a:pt x="405" y="189"/>
                        <a:pt x="406" y="189"/>
                      </a:cubicBezTo>
                      <a:cubicBezTo>
                        <a:pt x="406" y="189"/>
                        <a:pt x="406" y="189"/>
                        <a:pt x="407" y="189"/>
                      </a:cubicBezTo>
                      <a:cubicBezTo>
                        <a:pt x="407" y="189"/>
                        <a:pt x="407" y="189"/>
                        <a:pt x="407" y="189"/>
                      </a:cubicBezTo>
                      <a:cubicBezTo>
                        <a:pt x="407" y="189"/>
                        <a:pt x="408" y="189"/>
                        <a:pt x="408" y="189"/>
                      </a:cubicBezTo>
                      <a:cubicBezTo>
                        <a:pt x="408" y="189"/>
                        <a:pt x="409" y="189"/>
                        <a:pt x="409" y="189"/>
                      </a:cubicBezTo>
                      <a:cubicBezTo>
                        <a:pt x="409" y="189"/>
                        <a:pt x="409" y="189"/>
                        <a:pt x="409" y="189"/>
                      </a:cubicBezTo>
                      <a:cubicBezTo>
                        <a:pt x="410" y="189"/>
                        <a:pt x="410" y="189"/>
                        <a:pt x="410" y="189"/>
                      </a:cubicBezTo>
                      <a:cubicBezTo>
                        <a:pt x="410" y="189"/>
                        <a:pt x="410" y="189"/>
                        <a:pt x="410" y="189"/>
                      </a:cubicBezTo>
                      <a:cubicBezTo>
                        <a:pt x="410" y="189"/>
                        <a:pt x="410" y="189"/>
                        <a:pt x="410" y="189"/>
                      </a:cubicBezTo>
                      <a:cubicBezTo>
                        <a:pt x="410" y="189"/>
                        <a:pt x="410" y="189"/>
                        <a:pt x="410" y="189"/>
                      </a:cubicBezTo>
                      <a:cubicBezTo>
                        <a:pt x="410" y="189"/>
                        <a:pt x="410" y="189"/>
                        <a:pt x="410" y="189"/>
                      </a:cubicBezTo>
                      <a:cubicBezTo>
                        <a:pt x="411" y="188"/>
                        <a:pt x="411" y="188"/>
                        <a:pt x="411" y="188"/>
                      </a:cubicBezTo>
                      <a:cubicBezTo>
                        <a:pt x="411" y="188"/>
                        <a:pt x="411" y="188"/>
                        <a:pt x="411" y="188"/>
                      </a:cubicBezTo>
                      <a:cubicBezTo>
                        <a:pt x="411" y="187"/>
                        <a:pt x="411" y="187"/>
                        <a:pt x="411" y="187"/>
                      </a:cubicBezTo>
                      <a:cubicBezTo>
                        <a:pt x="411" y="187"/>
                        <a:pt x="411" y="187"/>
                        <a:pt x="411" y="187"/>
                      </a:cubicBezTo>
                      <a:cubicBezTo>
                        <a:pt x="411" y="187"/>
                        <a:pt x="411" y="187"/>
                        <a:pt x="411" y="187"/>
                      </a:cubicBezTo>
                      <a:cubicBezTo>
                        <a:pt x="411" y="187"/>
                        <a:pt x="411" y="187"/>
                        <a:pt x="411" y="187"/>
                      </a:cubicBezTo>
                      <a:cubicBezTo>
                        <a:pt x="412" y="188"/>
                        <a:pt x="412" y="188"/>
                        <a:pt x="412" y="188"/>
                      </a:cubicBezTo>
                      <a:cubicBezTo>
                        <a:pt x="412" y="188"/>
                        <a:pt x="412" y="188"/>
                        <a:pt x="412" y="188"/>
                      </a:cubicBezTo>
                      <a:cubicBezTo>
                        <a:pt x="412" y="188"/>
                        <a:pt x="412" y="188"/>
                        <a:pt x="412" y="188"/>
                      </a:cubicBezTo>
                      <a:cubicBezTo>
                        <a:pt x="413" y="188"/>
                        <a:pt x="413" y="188"/>
                        <a:pt x="413" y="188"/>
                      </a:cubicBezTo>
                      <a:cubicBezTo>
                        <a:pt x="413" y="187"/>
                        <a:pt x="413" y="187"/>
                        <a:pt x="413" y="187"/>
                      </a:cubicBezTo>
                      <a:cubicBezTo>
                        <a:pt x="414" y="187"/>
                        <a:pt x="414" y="187"/>
                        <a:pt x="414" y="187"/>
                      </a:cubicBezTo>
                      <a:cubicBezTo>
                        <a:pt x="414" y="187"/>
                        <a:pt x="414" y="187"/>
                        <a:pt x="414" y="187"/>
                      </a:cubicBezTo>
                      <a:cubicBezTo>
                        <a:pt x="414" y="187"/>
                        <a:pt x="414" y="187"/>
                        <a:pt x="414" y="187"/>
                      </a:cubicBezTo>
                      <a:cubicBezTo>
                        <a:pt x="414" y="188"/>
                        <a:pt x="414" y="188"/>
                        <a:pt x="414" y="188"/>
                      </a:cubicBezTo>
                      <a:cubicBezTo>
                        <a:pt x="415" y="188"/>
                        <a:pt x="414" y="187"/>
                        <a:pt x="414" y="187"/>
                      </a:cubicBezTo>
                      <a:cubicBezTo>
                        <a:pt x="415" y="187"/>
                        <a:pt x="415" y="187"/>
                        <a:pt x="415" y="187"/>
                      </a:cubicBezTo>
                      <a:cubicBezTo>
                        <a:pt x="415" y="187"/>
                        <a:pt x="415" y="187"/>
                        <a:pt x="415" y="187"/>
                      </a:cubicBezTo>
                      <a:cubicBezTo>
                        <a:pt x="416" y="187"/>
                        <a:pt x="416" y="187"/>
                        <a:pt x="416" y="187"/>
                      </a:cubicBezTo>
                      <a:cubicBezTo>
                        <a:pt x="416" y="187"/>
                        <a:pt x="416" y="187"/>
                        <a:pt x="416" y="187"/>
                      </a:cubicBezTo>
                      <a:cubicBezTo>
                        <a:pt x="417" y="187"/>
                        <a:pt x="417" y="187"/>
                        <a:pt x="417" y="187"/>
                      </a:cubicBezTo>
                      <a:cubicBezTo>
                        <a:pt x="417" y="186"/>
                        <a:pt x="417" y="186"/>
                        <a:pt x="417" y="186"/>
                      </a:cubicBezTo>
                      <a:cubicBezTo>
                        <a:pt x="417" y="186"/>
                        <a:pt x="417" y="186"/>
                        <a:pt x="416" y="186"/>
                      </a:cubicBezTo>
                      <a:cubicBezTo>
                        <a:pt x="416" y="186"/>
                        <a:pt x="416" y="185"/>
                        <a:pt x="416" y="185"/>
                      </a:cubicBezTo>
                      <a:cubicBezTo>
                        <a:pt x="416" y="186"/>
                        <a:pt x="416" y="186"/>
                        <a:pt x="416" y="186"/>
                      </a:cubicBezTo>
                      <a:cubicBezTo>
                        <a:pt x="416" y="186"/>
                        <a:pt x="416" y="186"/>
                        <a:pt x="416" y="186"/>
                      </a:cubicBezTo>
                      <a:cubicBezTo>
                        <a:pt x="417" y="186"/>
                        <a:pt x="416" y="187"/>
                        <a:pt x="416" y="187"/>
                      </a:cubicBezTo>
                      <a:cubicBezTo>
                        <a:pt x="416" y="187"/>
                        <a:pt x="416" y="187"/>
                        <a:pt x="416" y="187"/>
                      </a:cubicBezTo>
                      <a:cubicBezTo>
                        <a:pt x="416" y="187"/>
                        <a:pt x="415" y="187"/>
                        <a:pt x="415" y="187"/>
                      </a:cubicBezTo>
                      <a:cubicBezTo>
                        <a:pt x="415" y="187"/>
                        <a:pt x="415" y="187"/>
                        <a:pt x="415" y="187"/>
                      </a:cubicBezTo>
                      <a:cubicBezTo>
                        <a:pt x="414" y="186"/>
                        <a:pt x="414" y="186"/>
                        <a:pt x="414" y="186"/>
                      </a:cubicBezTo>
                      <a:cubicBezTo>
                        <a:pt x="414" y="186"/>
                        <a:pt x="414" y="186"/>
                        <a:pt x="414" y="186"/>
                      </a:cubicBezTo>
                      <a:cubicBezTo>
                        <a:pt x="414" y="185"/>
                        <a:pt x="414" y="185"/>
                        <a:pt x="414" y="185"/>
                      </a:cubicBezTo>
                      <a:cubicBezTo>
                        <a:pt x="414" y="185"/>
                        <a:pt x="414" y="185"/>
                        <a:pt x="414" y="185"/>
                      </a:cubicBezTo>
                      <a:cubicBezTo>
                        <a:pt x="414" y="185"/>
                        <a:pt x="414" y="185"/>
                        <a:pt x="414" y="185"/>
                      </a:cubicBezTo>
                      <a:cubicBezTo>
                        <a:pt x="413" y="184"/>
                        <a:pt x="413" y="184"/>
                        <a:pt x="413" y="184"/>
                      </a:cubicBezTo>
                      <a:cubicBezTo>
                        <a:pt x="413" y="184"/>
                        <a:pt x="413" y="184"/>
                        <a:pt x="413" y="184"/>
                      </a:cubicBezTo>
                      <a:cubicBezTo>
                        <a:pt x="412" y="184"/>
                        <a:pt x="412" y="184"/>
                        <a:pt x="412" y="184"/>
                      </a:cubicBezTo>
                      <a:cubicBezTo>
                        <a:pt x="412" y="184"/>
                        <a:pt x="412" y="184"/>
                        <a:pt x="412" y="184"/>
                      </a:cubicBezTo>
                      <a:cubicBezTo>
                        <a:pt x="413" y="183"/>
                        <a:pt x="413" y="183"/>
                        <a:pt x="413" y="183"/>
                      </a:cubicBezTo>
                      <a:cubicBezTo>
                        <a:pt x="414" y="183"/>
                        <a:pt x="414" y="183"/>
                        <a:pt x="414" y="183"/>
                      </a:cubicBezTo>
                      <a:cubicBezTo>
                        <a:pt x="414" y="182"/>
                        <a:pt x="414" y="182"/>
                        <a:pt x="414" y="182"/>
                      </a:cubicBezTo>
                      <a:cubicBezTo>
                        <a:pt x="413" y="182"/>
                        <a:pt x="413" y="182"/>
                        <a:pt x="413" y="182"/>
                      </a:cubicBezTo>
                      <a:cubicBezTo>
                        <a:pt x="413" y="181"/>
                        <a:pt x="413" y="181"/>
                        <a:pt x="413" y="181"/>
                      </a:cubicBezTo>
                      <a:cubicBezTo>
                        <a:pt x="413" y="181"/>
                        <a:pt x="413" y="181"/>
                        <a:pt x="413" y="181"/>
                      </a:cubicBezTo>
                      <a:cubicBezTo>
                        <a:pt x="413" y="181"/>
                        <a:pt x="413" y="181"/>
                        <a:pt x="413" y="181"/>
                      </a:cubicBezTo>
                      <a:cubicBezTo>
                        <a:pt x="413" y="181"/>
                        <a:pt x="413" y="181"/>
                        <a:pt x="413" y="181"/>
                      </a:cubicBezTo>
                      <a:cubicBezTo>
                        <a:pt x="413" y="181"/>
                        <a:pt x="413" y="181"/>
                        <a:pt x="413" y="181"/>
                      </a:cubicBezTo>
                      <a:cubicBezTo>
                        <a:pt x="413" y="181"/>
                        <a:pt x="413" y="181"/>
                        <a:pt x="413" y="181"/>
                      </a:cubicBezTo>
                      <a:cubicBezTo>
                        <a:pt x="413" y="181"/>
                        <a:pt x="413" y="181"/>
                        <a:pt x="413" y="181"/>
                      </a:cubicBezTo>
                      <a:cubicBezTo>
                        <a:pt x="413" y="180"/>
                        <a:pt x="413" y="180"/>
                        <a:pt x="413" y="180"/>
                      </a:cubicBezTo>
                      <a:cubicBezTo>
                        <a:pt x="413" y="180"/>
                        <a:pt x="413" y="180"/>
                        <a:pt x="413" y="180"/>
                      </a:cubicBezTo>
                      <a:cubicBezTo>
                        <a:pt x="414" y="180"/>
                        <a:pt x="414" y="180"/>
                        <a:pt x="414" y="180"/>
                      </a:cubicBezTo>
                      <a:cubicBezTo>
                        <a:pt x="414" y="180"/>
                        <a:pt x="414" y="180"/>
                        <a:pt x="414" y="180"/>
                      </a:cubicBezTo>
                      <a:cubicBezTo>
                        <a:pt x="414" y="180"/>
                        <a:pt x="414" y="180"/>
                        <a:pt x="414" y="180"/>
                      </a:cubicBezTo>
                      <a:cubicBezTo>
                        <a:pt x="414" y="179"/>
                        <a:pt x="414" y="179"/>
                        <a:pt x="414" y="179"/>
                      </a:cubicBezTo>
                      <a:cubicBezTo>
                        <a:pt x="414" y="179"/>
                        <a:pt x="415" y="179"/>
                        <a:pt x="415" y="179"/>
                      </a:cubicBezTo>
                      <a:cubicBezTo>
                        <a:pt x="415" y="178"/>
                        <a:pt x="415" y="178"/>
                        <a:pt x="415" y="178"/>
                      </a:cubicBezTo>
                      <a:cubicBezTo>
                        <a:pt x="415" y="178"/>
                        <a:pt x="415" y="178"/>
                        <a:pt x="415" y="178"/>
                      </a:cubicBezTo>
                      <a:cubicBezTo>
                        <a:pt x="415" y="177"/>
                        <a:pt x="415" y="177"/>
                        <a:pt x="415" y="177"/>
                      </a:cubicBezTo>
                      <a:cubicBezTo>
                        <a:pt x="416" y="177"/>
                        <a:pt x="416" y="177"/>
                        <a:pt x="416" y="177"/>
                      </a:cubicBezTo>
                      <a:cubicBezTo>
                        <a:pt x="416" y="176"/>
                        <a:pt x="416" y="176"/>
                        <a:pt x="416" y="176"/>
                      </a:cubicBezTo>
                      <a:cubicBezTo>
                        <a:pt x="417" y="177"/>
                        <a:pt x="417" y="177"/>
                        <a:pt x="417" y="177"/>
                      </a:cubicBezTo>
                      <a:cubicBezTo>
                        <a:pt x="417" y="177"/>
                        <a:pt x="417" y="177"/>
                        <a:pt x="417" y="177"/>
                      </a:cubicBezTo>
                      <a:cubicBezTo>
                        <a:pt x="417" y="176"/>
                        <a:pt x="417" y="176"/>
                        <a:pt x="417" y="176"/>
                      </a:cubicBezTo>
                      <a:cubicBezTo>
                        <a:pt x="417" y="176"/>
                        <a:pt x="417" y="176"/>
                        <a:pt x="417" y="176"/>
                      </a:cubicBezTo>
                      <a:cubicBezTo>
                        <a:pt x="417" y="176"/>
                        <a:pt x="417" y="176"/>
                        <a:pt x="417" y="176"/>
                      </a:cubicBezTo>
                      <a:cubicBezTo>
                        <a:pt x="417" y="175"/>
                        <a:pt x="417" y="175"/>
                        <a:pt x="417" y="175"/>
                      </a:cubicBezTo>
                      <a:cubicBezTo>
                        <a:pt x="418" y="175"/>
                        <a:pt x="418" y="175"/>
                        <a:pt x="418" y="175"/>
                      </a:cubicBezTo>
                      <a:cubicBezTo>
                        <a:pt x="418" y="175"/>
                        <a:pt x="418" y="176"/>
                        <a:pt x="418" y="176"/>
                      </a:cubicBezTo>
                      <a:cubicBezTo>
                        <a:pt x="418" y="176"/>
                        <a:pt x="418" y="176"/>
                        <a:pt x="418" y="176"/>
                      </a:cubicBezTo>
                      <a:cubicBezTo>
                        <a:pt x="419" y="176"/>
                        <a:pt x="419" y="176"/>
                        <a:pt x="419" y="176"/>
                      </a:cubicBezTo>
                      <a:cubicBezTo>
                        <a:pt x="419" y="176"/>
                        <a:pt x="419" y="176"/>
                        <a:pt x="419" y="176"/>
                      </a:cubicBezTo>
                      <a:cubicBezTo>
                        <a:pt x="419" y="176"/>
                        <a:pt x="419" y="176"/>
                        <a:pt x="419" y="176"/>
                      </a:cubicBezTo>
                      <a:cubicBezTo>
                        <a:pt x="420" y="176"/>
                        <a:pt x="420" y="176"/>
                        <a:pt x="420" y="176"/>
                      </a:cubicBezTo>
                      <a:cubicBezTo>
                        <a:pt x="420" y="176"/>
                        <a:pt x="420" y="176"/>
                        <a:pt x="420" y="176"/>
                      </a:cubicBezTo>
                      <a:cubicBezTo>
                        <a:pt x="420" y="176"/>
                        <a:pt x="420" y="176"/>
                        <a:pt x="420" y="176"/>
                      </a:cubicBezTo>
                      <a:cubicBezTo>
                        <a:pt x="420" y="175"/>
                        <a:pt x="420" y="175"/>
                        <a:pt x="420" y="175"/>
                      </a:cubicBezTo>
                      <a:cubicBezTo>
                        <a:pt x="420" y="175"/>
                        <a:pt x="420" y="175"/>
                        <a:pt x="420" y="175"/>
                      </a:cubicBezTo>
                      <a:cubicBezTo>
                        <a:pt x="420" y="175"/>
                        <a:pt x="421" y="174"/>
                        <a:pt x="421" y="174"/>
                      </a:cubicBezTo>
                      <a:cubicBezTo>
                        <a:pt x="421" y="174"/>
                        <a:pt x="421" y="174"/>
                        <a:pt x="421" y="174"/>
                      </a:cubicBezTo>
                      <a:cubicBezTo>
                        <a:pt x="421" y="173"/>
                        <a:pt x="421" y="173"/>
                        <a:pt x="421" y="173"/>
                      </a:cubicBezTo>
                      <a:cubicBezTo>
                        <a:pt x="421" y="173"/>
                        <a:pt x="421" y="173"/>
                        <a:pt x="421" y="173"/>
                      </a:cubicBezTo>
                      <a:cubicBezTo>
                        <a:pt x="422" y="172"/>
                        <a:pt x="422" y="172"/>
                        <a:pt x="422" y="172"/>
                      </a:cubicBezTo>
                      <a:cubicBezTo>
                        <a:pt x="422" y="173"/>
                        <a:pt x="422" y="173"/>
                        <a:pt x="422" y="173"/>
                      </a:cubicBezTo>
                      <a:cubicBezTo>
                        <a:pt x="422" y="173"/>
                        <a:pt x="422" y="173"/>
                        <a:pt x="422" y="173"/>
                      </a:cubicBezTo>
                      <a:cubicBezTo>
                        <a:pt x="422" y="174"/>
                        <a:pt x="422" y="174"/>
                        <a:pt x="422" y="174"/>
                      </a:cubicBezTo>
                      <a:cubicBezTo>
                        <a:pt x="423" y="174"/>
                        <a:pt x="423" y="174"/>
                        <a:pt x="423" y="174"/>
                      </a:cubicBezTo>
                      <a:cubicBezTo>
                        <a:pt x="423" y="173"/>
                        <a:pt x="423" y="173"/>
                        <a:pt x="423" y="173"/>
                      </a:cubicBezTo>
                      <a:cubicBezTo>
                        <a:pt x="424" y="173"/>
                        <a:pt x="424" y="173"/>
                        <a:pt x="424" y="173"/>
                      </a:cubicBezTo>
                      <a:cubicBezTo>
                        <a:pt x="424" y="173"/>
                        <a:pt x="424" y="173"/>
                        <a:pt x="424" y="173"/>
                      </a:cubicBezTo>
                      <a:cubicBezTo>
                        <a:pt x="425" y="173"/>
                        <a:pt x="425" y="173"/>
                        <a:pt x="425" y="173"/>
                      </a:cubicBezTo>
                      <a:cubicBezTo>
                        <a:pt x="425" y="173"/>
                        <a:pt x="425" y="173"/>
                        <a:pt x="425" y="173"/>
                      </a:cubicBezTo>
                      <a:cubicBezTo>
                        <a:pt x="425" y="173"/>
                        <a:pt x="425" y="173"/>
                        <a:pt x="425" y="173"/>
                      </a:cubicBezTo>
                      <a:cubicBezTo>
                        <a:pt x="426" y="173"/>
                        <a:pt x="426" y="173"/>
                        <a:pt x="426" y="173"/>
                      </a:cubicBezTo>
                      <a:cubicBezTo>
                        <a:pt x="426" y="172"/>
                        <a:pt x="426" y="172"/>
                        <a:pt x="426" y="172"/>
                      </a:cubicBezTo>
                      <a:cubicBezTo>
                        <a:pt x="427" y="172"/>
                        <a:pt x="427" y="172"/>
                        <a:pt x="427" y="172"/>
                      </a:cubicBezTo>
                      <a:cubicBezTo>
                        <a:pt x="427" y="172"/>
                        <a:pt x="427" y="172"/>
                        <a:pt x="427" y="172"/>
                      </a:cubicBezTo>
                      <a:cubicBezTo>
                        <a:pt x="428" y="172"/>
                        <a:pt x="428" y="172"/>
                        <a:pt x="428" y="172"/>
                      </a:cubicBezTo>
                      <a:cubicBezTo>
                        <a:pt x="429" y="172"/>
                        <a:pt x="429" y="172"/>
                        <a:pt x="429" y="172"/>
                      </a:cubicBezTo>
                      <a:cubicBezTo>
                        <a:pt x="429" y="171"/>
                        <a:pt x="429" y="171"/>
                        <a:pt x="429" y="171"/>
                      </a:cubicBezTo>
                      <a:cubicBezTo>
                        <a:pt x="429" y="171"/>
                        <a:pt x="429" y="171"/>
                        <a:pt x="429" y="171"/>
                      </a:cubicBezTo>
                      <a:cubicBezTo>
                        <a:pt x="429" y="171"/>
                        <a:pt x="429" y="171"/>
                        <a:pt x="429" y="171"/>
                      </a:cubicBezTo>
                      <a:cubicBezTo>
                        <a:pt x="429" y="170"/>
                        <a:pt x="429" y="170"/>
                        <a:pt x="429" y="170"/>
                      </a:cubicBezTo>
                      <a:cubicBezTo>
                        <a:pt x="430" y="170"/>
                        <a:pt x="430" y="170"/>
                        <a:pt x="430" y="170"/>
                      </a:cubicBezTo>
                      <a:cubicBezTo>
                        <a:pt x="430" y="170"/>
                        <a:pt x="430" y="170"/>
                        <a:pt x="430" y="170"/>
                      </a:cubicBezTo>
                      <a:cubicBezTo>
                        <a:pt x="431" y="170"/>
                        <a:pt x="431" y="170"/>
                        <a:pt x="431" y="170"/>
                      </a:cubicBezTo>
                      <a:cubicBezTo>
                        <a:pt x="432" y="169"/>
                        <a:pt x="432" y="169"/>
                        <a:pt x="432" y="169"/>
                      </a:cubicBezTo>
                      <a:cubicBezTo>
                        <a:pt x="432" y="169"/>
                        <a:pt x="432" y="169"/>
                        <a:pt x="432" y="169"/>
                      </a:cubicBezTo>
                      <a:cubicBezTo>
                        <a:pt x="433" y="169"/>
                        <a:pt x="433" y="169"/>
                        <a:pt x="433" y="169"/>
                      </a:cubicBezTo>
                      <a:cubicBezTo>
                        <a:pt x="433" y="169"/>
                        <a:pt x="433" y="169"/>
                        <a:pt x="433" y="169"/>
                      </a:cubicBezTo>
                      <a:cubicBezTo>
                        <a:pt x="433" y="168"/>
                        <a:pt x="433" y="168"/>
                        <a:pt x="433" y="168"/>
                      </a:cubicBezTo>
                      <a:cubicBezTo>
                        <a:pt x="433" y="168"/>
                        <a:pt x="433" y="168"/>
                        <a:pt x="433" y="168"/>
                      </a:cubicBezTo>
                      <a:cubicBezTo>
                        <a:pt x="433" y="168"/>
                        <a:pt x="433" y="168"/>
                        <a:pt x="433" y="168"/>
                      </a:cubicBezTo>
                      <a:cubicBezTo>
                        <a:pt x="433" y="169"/>
                        <a:pt x="433" y="169"/>
                        <a:pt x="433" y="169"/>
                      </a:cubicBezTo>
                      <a:cubicBezTo>
                        <a:pt x="433" y="169"/>
                        <a:pt x="434" y="169"/>
                        <a:pt x="435" y="169"/>
                      </a:cubicBezTo>
                      <a:cubicBezTo>
                        <a:pt x="435" y="168"/>
                        <a:pt x="435" y="168"/>
                        <a:pt x="435" y="168"/>
                      </a:cubicBezTo>
                      <a:cubicBezTo>
                        <a:pt x="436" y="168"/>
                        <a:pt x="436" y="168"/>
                        <a:pt x="436" y="168"/>
                      </a:cubicBezTo>
                      <a:cubicBezTo>
                        <a:pt x="436" y="168"/>
                        <a:pt x="436" y="168"/>
                        <a:pt x="436" y="168"/>
                      </a:cubicBezTo>
                      <a:cubicBezTo>
                        <a:pt x="437" y="168"/>
                        <a:pt x="437" y="168"/>
                        <a:pt x="437" y="168"/>
                      </a:cubicBezTo>
                      <a:cubicBezTo>
                        <a:pt x="437" y="167"/>
                        <a:pt x="437" y="167"/>
                        <a:pt x="437" y="167"/>
                      </a:cubicBezTo>
                      <a:cubicBezTo>
                        <a:pt x="437" y="167"/>
                        <a:pt x="437" y="167"/>
                        <a:pt x="438" y="167"/>
                      </a:cubicBezTo>
                      <a:cubicBezTo>
                        <a:pt x="438" y="166"/>
                        <a:pt x="438" y="167"/>
                        <a:pt x="438" y="167"/>
                      </a:cubicBezTo>
                      <a:cubicBezTo>
                        <a:pt x="438" y="167"/>
                        <a:pt x="439" y="166"/>
                        <a:pt x="439" y="166"/>
                      </a:cubicBezTo>
                      <a:cubicBezTo>
                        <a:pt x="439" y="166"/>
                        <a:pt x="439" y="166"/>
                        <a:pt x="439" y="166"/>
                      </a:cubicBezTo>
                      <a:cubicBezTo>
                        <a:pt x="439" y="166"/>
                        <a:pt x="439" y="166"/>
                        <a:pt x="439" y="166"/>
                      </a:cubicBezTo>
                      <a:cubicBezTo>
                        <a:pt x="439" y="165"/>
                        <a:pt x="439" y="165"/>
                        <a:pt x="439" y="165"/>
                      </a:cubicBezTo>
                      <a:cubicBezTo>
                        <a:pt x="440" y="165"/>
                        <a:pt x="440" y="165"/>
                        <a:pt x="440" y="165"/>
                      </a:cubicBezTo>
                      <a:cubicBezTo>
                        <a:pt x="440" y="165"/>
                        <a:pt x="440" y="166"/>
                        <a:pt x="441" y="166"/>
                      </a:cubicBezTo>
                      <a:cubicBezTo>
                        <a:pt x="441" y="166"/>
                        <a:pt x="441" y="166"/>
                        <a:pt x="441" y="166"/>
                      </a:cubicBezTo>
                      <a:cubicBezTo>
                        <a:pt x="440" y="166"/>
                        <a:pt x="440" y="166"/>
                        <a:pt x="440" y="166"/>
                      </a:cubicBezTo>
                      <a:cubicBezTo>
                        <a:pt x="440" y="167"/>
                        <a:pt x="440" y="167"/>
                        <a:pt x="440" y="167"/>
                      </a:cubicBezTo>
                      <a:cubicBezTo>
                        <a:pt x="439" y="167"/>
                        <a:pt x="439" y="167"/>
                        <a:pt x="439" y="167"/>
                      </a:cubicBezTo>
                      <a:cubicBezTo>
                        <a:pt x="439" y="167"/>
                        <a:pt x="439" y="167"/>
                        <a:pt x="439" y="167"/>
                      </a:cubicBezTo>
                      <a:cubicBezTo>
                        <a:pt x="439" y="168"/>
                        <a:pt x="439" y="168"/>
                        <a:pt x="439" y="168"/>
                      </a:cubicBezTo>
                      <a:cubicBezTo>
                        <a:pt x="439" y="168"/>
                        <a:pt x="439" y="168"/>
                        <a:pt x="439" y="168"/>
                      </a:cubicBezTo>
                      <a:cubicBezTo>
                        <a:pt x="440" y="168"/>
                        <a:pt x="440" y="168"/>
                        <a:pt x="440" y="168"/>
                      </a:cubicBezTo>
                      <a:cubicBezTo>
                        <a:pt x="440" y="168"/>
                        <a:pt x="440" y="168"/>
                        <a:pt x="440" y="168"/>
                      </a:cubicBezTo>
                      <a:cubicBezTo>
                        <a:pt x="441" y="168"/>
                        <a:pt x="441" y="168"/>
                        <a:pt x="441" y="168"/>
                      </a:cubicBezTo>
                      <a:cubicBezTo>
                        <a:pt x="443" y="168"/>
                        <a:pt x="443" y="168"/>
                        <a:pt x="443" y="168"/>
                      </a:cubicBezTo>
                      <a:cubicBezTo>
                        <a:pt x="444" y="168"/>
                        <a:pt x="444" y="168"/>
                        <a:pt x="444" y="168"/>
                      </a:cubicBezTo>
                      <a:cubicBezTo>
                        <a:pt x="444" y="168"/>
                        <a:pt x="444" y="168"/>
                        <a:pt x="444" y="168"/>
                      </a:cubicBezTo>
                      <a:cubicBezTo>
                        <a:pt x="443" y="169"/>
                        <a:pt x="443" y="169"/>
                        <a:pt x="443" y="169"/>
                      </a:cubicBezTo>
                      <a:cubicBezTo>
                        <a:pt x="443" y="169"/>
                        <a:pt x="443" y="169"/>
                        <a:pt x="443" y="169"/>
                      </a:cubicBezTo>
                      <a:cubicBezTo>
                        <a:pt x="442" y="169"/>
                        <a:pt x="442" y="169"/>
                        <a:pt x="442" y="169"/>
                      </a:cubicBezTo>
                      <a:cubicBezTo>
                        <a:pt x="442" y="170"/>
                        <a:pt x="442" y="170"/>
                        <a:pt x="442" y="170"/>
                      </a:cubicBezTo>
                      <a:cubicBezTo>
                        <a:pt x="441" y="169"/>
                        <a:pt x="441" y="169"/>
                        <a:pt x="441" y="169"/>
                      </a:cubicBezTo>
                      <a:cubicBezTo>
                        <a:pt x="440" y="169"/>
                        <a:pt x="440" y="169"/>
                        <a:pt x="440" y="169"/>
                      </a:cubicBezTo>
                      <a:cubicBezTo>
                        <a:pt x="440" y="169"/>
                        <a:pt x="440" y="169"/>
                        <a:pt x="440" y="169"/>
                      </a:cubicBezTo>
                      <a:cubicBezTo>
                        <a:pt x="439" y="169"/>
                        <a:pt x="439" y="169"/>
                        <a:pt x="439" y="169"/>
                      </a:cubicBezTo>
                      <a:cubicBezTo>
                        <a:pt x="438" y="170"/>
                        <a:pt x="438" y="170"/>
                        <a:pt x="438" y="170"/>
                      </a:cubicBezTo>
                      <a:cubicBezTo>
                        <a:pt x="438" y="170"/>
                        <a:pt x="438" y="170"/>
                        <a:pt x="438" y="170"/>
                      </a:cubicBezTo>
                      <a:cubicBezTo>
                        <a:pt x="437" y="170"/>
                        <a:pt x="437" y="170"/>
                        <a:pt x="437" y="170"/>
                      </a:cubicBezTo>
                      <a:cubicBezTo>
                        <a:pt x="437" y="171"/>
                        <a:pt x="437" y="171"/>
                        <a:pt x="437" y="171"/>
                      </a:cubicBezTo>
                      <a:cubicBezTo>
                        <a:pt x="436" y="171"/>
                        <a:pt x="436" y="171"/>
                        <a:pt x="436" y="171"/>
                      </a:cubicBezTo>
                      <a:cubicBezTo>
                        <a:pt x="436" y="171"/>
                        <a:pt x="436" y="172"/>
                        <a:pt x="435" y="172"/>
                      </a:cubicBezTo>
                      <a:cubicBezTo>
                        <a:pt x="435" y="172"/>
                        <a:pt x="435" y="172"/>
                        <a:pt x="435" y="172"/>
                      </a:cubicBezTo>
                      <a:cubicBezTo>
                        <a:pt x="434" y="172"/>
                        <a:pt x="434" y="172"/>
                        <a:pt x="434" y="172"/>
                      </a:cubicBezTo>
                      <a:cubicBezTo>
                        <a:pt x="434" y="173"/>
                        <a:pt x="434" y="173"/>
                        <a:pt x="434" y="173"/>
                      </a:cubicBezTo>
                      <a:cubicBezTo>
                        <a:pt x="433" y="174"/>
                        <a:pt x="433" y="174"/>
                        <a:pt x="433" y="174"/>
                      </a:cubicBezTo>
                      <a:cubicBezTo>
                        <a:pt x="433" y="174"/>
                        <a:pt x="433" y="174"/>
                        <a:pt x="433" y="174"/>
                      </a:cubicBezTo>
                      <a:cubicBezTo>
                        <a:pt x="433" y="175"/>
                        <a:pt x="433" y="175"/>
                        <a:pt x="433" y="175"/>
                      </a:cubicBezTo>
                      <a:cubicBezTo>
                        <a:pt x="433" y="176"/>
                        <a:pt x="433" y="176"/>
                        <a:pt x="433" y="176"/>
                      </a:cubicBezTo>
                      <a:cubicBezTo>
                        <a:pt x="433" y="176"/>
                        <a:pt x="433" y="176"/>
                        <a:pt x="433" y="176"/>
                      </a:cubicBezTo>
                      <a:cubicBezTo>
                        <a:pt x="433" y="176"/>
                        <a:pt x="434" y="176"/>
                        <a:pt x="434" y="177"/>
                      </a:cubicBezTo>
                      <a:cubicBezTo>
                        <a:pt x="434" y="177"/>
                        <a:pt x="434" y="177"/>
                        <a:pt x="434" y="177"/>
                      </a:cubicBezTo>
                      <a:cubicBezTo>
                        <a:pt x="435" y="177"/>
                        <a:pt x="435" y="177"/>
                        <a:pt x="435" y="177"/>
                      </a:cubicBezTo>
                      <a:cubicBezTo>
                        <a:pt x="435" y="178"/>
                        <a:pt x="435" y="178"/>
                        <a:pt x="435" y="178"/>
                      </a:cubicBezTo>
                      <a:cubicBezTo>
                        <a:pt x="435" y="178"/>
                        <a:pt x="436" y="178"/>
                        <a:pt x="436" y="178"/>
                      </a:cubicBezTo>
                      <a:cubicBezTo>
                        <a:pt x="436" y="178"/>
                        <a:pt x="436" y="177"/>
                        <a:pt x="436" y="177"/>
                      </a:cubicBezTo>
                      <a:cubicBezTo>
                        <a:pt x="437" y="177"/>
                        <a:pt x="437" y="177"/>
                        <a:pt x="437" y="177"/>
                      </a:cubicBezTo>
                      <a:cubicBezTo>
                        <a:pt x="438" y="177"/>
                        <a:pt x="438" y="177"/>
                        <a:pt x="438" y="177"/>
                      </a:cubicBezTo>
                      <a:cubicBezTo>
                        <a:pt x="438" y="176"/>
                        <a:pt x="438" y="176"/>
                        <a:pt x="438" y="176"/>
                      </a:cubicBezTo>
                      <a:cubicBezTo>
                        <a:pt x="439" y="175"/>
                        <a:pt x="439" y="175"/>
                        <a:pt x="439" y="175"/>
                      </a:cubicBezTo>
                      <a:cubicBezTo>
                        <a:pt x="439" y="175"/>
                        <a:pt x="439" y="175"/>
                        <a:pt x="439" y="175"/>
                      </a:cubicBezTo>
                      <a:cubicBezTo>
                        <a:pt x="440" y="174"/>
                        <a:pt x="440" y="174"/>
                        <a:pt x="440" y="174"/>
                      </a:cubicBezTo>
                      <a:cubicBezTo>
                        <a:pt x="440" y="174"/>
                        <a:pt x="440" y="174"/>
                        <a:pt x="440" y="174"/>
                      </a:cubicBezTo>
                      <a:cubicBezTo>
                        <a:pt x="441" y="173"/>
                        <a:pt x="441" y="173"/>
                        <a:pt x="441" y="173"/>
                      </a:cubicBezTo>
                      <a:cubicBezTo>
                        <a:pt x="441" y="173"/>
                        <a:pt x="441" y="173"/>
                        <a:pt x="441" y="173"/>
                      </a:cubicBezTo>
                      <a:cubicBezTo>
                        <a:pt x="442" y="173"/>
                        <a:pt x="442" y="173"/>
                        <a:pt x="442" y="173"/>
                      </a:cubicBezTo>
                      <a:cubicBezTo>
                        <a:pt x="442" y="172"/>
                        <a:pt x="442" y="172"/>
                        <a:pt x="442" y="172"/>
                      </a:cubicBezTo>
                      <a:cubicBezTo>
                        <a:pt x="443" y="173"/>
                        <a:pt x="443" y="173"/>
                        <a:pt x="443" y="173"/>
                      </a:cubicBezTo>
                      <a:cubicBezTo>
                        <a:pt x="443" y="173"/>
                        <a:pt x="443" y="173"/>
                        <a:pt x="443" y="173"/>
                      </a:cubicBezTo>
                      <a:cubicBezTo>
                        <a:pt x="444" y="173"/>
                        <a:pt x="444" y="173"/>
                        <a:pt x="444" y="173"/>
                      </a:cubicBezTo>
                      <a:cubicBezTo>
                        <a:pt x="444" y="172"/>
                        <a:pt x="444" y="172"/>
                        <a:pt x="444" y="172"/>
                      </a:cubicBezTo>
                      <a:cubicBezTo>
                        <a:pt x="445" y="172"/>
                        <a:pt x="445" y="172"/>
                        <a:pt x="445" y="172"/>
                      </a:cubicBezTo>
                      <a:cubicBezTo>
                        <a:pt x="445" y="172"/>
                        <a:pt x="445" y="172"/>
                        <a:pt x="446" y="172"/>
                      </a:cubicBezTo>
                      <a:cubicBezTo>
                        <a:pt x="446" y="171"/>
                        <a:pt x="446" y="172"/>
                        <a:pt x="446" y="172"/>
                      </a:cubicBezTo>
                      <a:cubicBezTo>
                        <a:pt x="447" y="172"/>
                        <a:pt x="447" y="172"/>
                        <a:pt x="447" y="172"/>
                      </a:cubicBezTo>
                      <a:cubicBezTo>
                        <a:pt x="448" y="171"/>
                        <a:pt x="448" y="171"/>
                        <a:pt x="448" y="171"/>
                      </a:cubicBezTo>
                      <a:cubicBezTo>
                        <a:pt x="448" y="171"/>
                        <a:pt x="448" y="171"/>
                        <a:pt x="448" y="171"/>
                      </a:cubicBezTo>
                      <a:cubicBezTo>
                        <a:pt x="449" y="171"/>
                        <a:pt x="449" y="171"/>
                        <a:pt x="449" y="171"/>
                      </a:cubicBezTo>
                      <a:cubicBezTo>
                        <a:pt x="450" y="170"/>
                        <a:pt x="450" y="170"/>
                        <a:pt x="450" y="170"/>
                      </a:cubicBezTo>
                      <a:cubicBezTo>
                        <a:pt x="451" y="170"/>
                        <a:pt x="451" y="170"/>
                        <a:pt x="451" y="170"/>
                      </a:cubicBezTo>
                      <a:cubicBezTo>
                        <a:pt x="451" y="170"/>
                        <a:pt x="451" y="170"/>
                        <a:pt x="451" y="170"/>
                      </a:cubicBezTo>
                      <a:cubicBezTo>
                        <a:pt x="452" y="169"/>
                        <a:pt x="452" y="169"/>
                        <a:pt x="452" y="169"/>
                      </a:cubicBezTo>
                      <a:cubicBezTo>
                        <a:pt x="452" y="169"/>
                        <a:pt x="452" y="169"/>
                        <a:pt x="453" y="169"/>
                      </a:cubicBezTo>
                      <a:cubicBezTo>
                        <a:pt x="453" y="169"/>
                        <a:pt x="453" y="169"/>
                        <a:pt x="453" y="169"/>
                      </a:cubicBezTo>
                      <a:cubicBezTo>
                        <a:pt x="454" y="169"/>
                        <a:pt x="454" y="169"/>
                        <a:pt x="454" y="169"/>
                      </a:cubicBezTo>
                      <a:cubicBezTo>
                        <a:pt x="454" y="168"/>
                        <a:pt x="454" y="168"/>
                        <a:pt x="454" y="168"/>
                      </a:cubicBezTo>
                      <a:cubicBezTo>
                        <a:pt x="454" y="168"/>
                        <a:pt x="454" y="168"/>
                        <a:pt x="454" y="168"/>
                      </a:cubicBezTo>
                      <a:cubicBezTo>
                        <a:pt x="453" y="168"/>
                        <a:pt x="453" y="168"/>
                        <a:pt x="453" y="168"/>
                      </a:cubicBezTo>
                      <a:cubicBezTo>
                        <a:pt x="454" y="168"/>
                        <a:pt x="454" y="168"/>
                        <a:pt x="454" y="168"/>
                      </a:cubicBezTo>
                      <a:cubicBezTo>
                        <a:pt x="453" y="167"/>
                        <a:pt x="453" y="167"/>
                        <a:pt x="453" y="167"/>
                      </a:cubicBezTo>
                      <a:cubicBezTo>
                        <a:pt x="454" y="167"/>
                        <a:pt x="454" y="167"/>
                        <a:pt x="454" y="167"/>
                      </a:cubicBezTo>
                      <a:cubicBezTo>
                        <a:pt x="455" y="167"/>
                        <a:pt x="455" y="167"/>
                        <a:pt x="455" y="167"/>
                      </a:cubicBezTo>
                      <a:cubicBezTo>
                        <a:pt x="455" y="167"/>
                        <a:pt x="455" y="167"/>
                        <a:pt x="455" y="167"/>
                      </a:cubicBezTo>
                      <a:cubicBezTo>
                        <a:pt x="456" y="167"/>
                        <a:pt x="456" y="167"/>
                        <a:pt x="456" y="167"/>
                      </a:cubicBezTo>
                      <a:cubicBezTo>
                        <a:pt x="457" y="167"/>
                        <a:pt x="457" y="167"/>
                        <a:pt x="457" y="167"/>
                      </a:cubicBezTo>
                      <a:cubicBezTo>
                        <a:pt x="458" y="166"/>
                        <a:pt x="458" y="166"/>
                        <a:pt x="458" y="166"/>
                      </a:cubicBezTo>
                      <a:cubicBezTo>
                        <a:pt x="458" y="166"/>
                        <a:pt x="458" y="166"/>
                        <a:pt x="458" y="166"/>
                      </a:cubicBezTo>
                      <a:cubicBezTo>
                        <a:pt x="459" y="165"/>
                        <a:pt x="459" y="165"/>
                        <a:pt x="459" y="165"/>
                      </a:cubicBezTo>
                      <a:cubicBezTo>
                        <a:pt x="460" y="165"/>
                        <a:pt x="460" y="165"/>
                        <a:pt x="460" y="165"/>
                      </a:cubicBezTo>
                      <a:cubicBezTo>
                        <a:pt x="460" y="165"/>
                        <a:pt x="460" y="165"/>
                        <a:pt x="460" y="165"/>
                      </a:cubicBezTo>
                      <a:cubicBezTo>
                        <a:pt x="460" y="164"/>
                        <a:pt x="460" y="164"/>
                        <a:pt x="460" y="164"/>
                      </a:cubicBezTo>
                      <a:cubicBezTo>
                        <a:pt x="459" y="164"/>
                        <a:pt x="459" y="164"/>
                        <a:pt x="459" y="164"/>
                      </a:cubicBezTo>
                      <a:cubicBezTo>
                        <a:pt x="459" y="164"/>
                        <a:pt x="459" y="164"/>
                        <a:pt x="459" y="164"/>
                      </a:cubicBezTo>
                      <a:cubicBezTo>
                        <a:pt x="458" y="164"/>
                        <a:pt x="458" y="164"/>
                        <a:pt x="458" y="164"/>
                      </a:cubicBezTo>
                      <a:cubicBezTo>
                        <a:pt x="458" y="164"/>
                        <a:pt x="458" y="164"/>
                        <a:pt x="458" y="164"/>
                      </a:cubicBezTo>
                      <a:cubicBezTo>
                        <a:pt x="457" y="164"/>
                        <a:pt x="457" y="164"/>
                        <a:pt x="457" y="164"/>
                      </a:cubicBezTo>
                      <a:cubicBezTo>
                        <a:pt x="457" y="163"/>
                        <a:pt x="457" y="163"/>
                        <a:pt x="457" y="163"/>
                      </a:cubicBezTo>
                      <a:cubicBezTo>
                        <a:pt x="457" y="162"/>
                        <a:pt x="457" y="162"/>
                        <a:pt x="457" y="162"/>
                      </a:cubicBezTo>
                      <a:cubicBezTo>
                        <a:pt x="457" y="162"/>
                        <a:pt x="457" y="162"/>
                        <a:pt x="458" y="161"/>
                      </a:cubicBezTo>
                      <a:cubicBezTo>
                        <a:pt x="458" y="161"/>
                        <a:pt x="458" y="161"/>
                        <a:pt x="458" y="161"/>
                      </a:cubicBezTo>
                      <a:cubicBezTo>
                        <a:pt x="458" y="161"/>
                        <a:pt x="458" y="161"/>
                        <a:pt x="458" y="161"/>
                      </a:cubicBezTo>
                      <a:cubicBezTo>
                        <a:pt x="458" y="160"/>
                        <a:pt x="458" y="160"/>
                        <a:pt x="458" y="160"/>
                      </a:cubicBezTo>
                      <a:cubicBezTo>
                        <a:pt x="458" y="160"/>
                        <a:pt x="458" y="160"/>
                        <a:pt x="458" y="160"/>
                      </a:cubicBezTo>
                      <a:cubicBezTo>
                        <a:pt x="458" y="159"/>
                        <a:pt x="458" y="159"/>
                        <a:pt x="458" y="159"/>
                      </a:cubicBezTo>
                      <a:cubicBezTo>
                        <a:pt x="457" y="160"/>
                        <a:pt x="457" y="160"/>
                        <a:pt x="457" y="160"/>
                      </a:cubicBezTo>
                      <a:cubicBezTo>
                        <a:pt x="457" y="160"/>
                        <a:pt x="457" y="160"/>
                        <a:pt x="457" y="160"/>
                      </a:cubicBezTo>
                      <a:cubicBezTo>
                        <a:pt x="456" y="160"/>
                        <a:pt x="456" y="160"/>
                        <a:pt x="456" y="160"/>
                      </a:cubicBezTo>
                      <a:cubicBezTo>
                        <a:pt x="456" y="160"/>
                        <a:pt x="456" y="160"/>
                        <a:pt x="456" y="160"/>
                      </a:cubicBezTo>
                      <a:cubicBezTo>
                        <a:pt x="456" y="161"/>
                        <a:pt x="456" y="161"/>
                        <a:pt x="456" y="161"/>
                      </a:cubicBezTo>
                      <a:cubicBezTo>
                        <a:pt x="455" y="161"/>
                        <a:pt x="455" y="161"/>
                        <a:pt x="455" y="161"/>
                      </a:cubicBezTo>
                      <a:cubicBezTo>
                        <a:pt x="455" y="162"/>
                        <a:pt x="455" y="162"/>
                        <a:pt x="455" y="162"/>
                      </a:cubicBezTo>
                      <a:cubicBezTo>
                        <a:pt x="455" y="162"/>
                        <a:pt x="455" y="162"/>
                        <a:pt x="455" y="162"/>
                      </a:cubicBezTo>
                      <a:cubicBezTo>
                        <a:pt x="454" y="163"/>
                        <a:pt x="454" y="163"/>
                        <a:pt x="454" y="163"/>
                      </a:cubicBezTo>
                      <a:cubicBezTo>
                        <a:pt x="454" y="163"/>
                        <a:pt x="454" y="163"/>
                        <a:pt x="454" y="163"/>
                      </a:cubicBezTo>
                      <a:cubicBezTo>
                        <a:pt x="454" y="163"/>
                        <a:pt x="454" y="164"/>
                        <a:pt x="454" y="164"/>
                      </a:cubicBezTo>
                      <a:cubicBezTo>
                        <a:pt x="453" y="164"/>
                        <a:pt x="453" y="164"/>
                        <a:pt x="453" y="164"/>
                      </a:cubicBezTo>
                      <a:cubicBezTo>
                        <a:pt x="453" y="165"/>
                        <a:pt x="453" y="165"/>
                        <a:pt x="453" y="165"/>
                      </a:cubicBezTo>
                      <a:cubicBezTo>
                        <a:pt x="453" y="165"/>
                        <a:pt x="453" y="165"/>
                        <a:pt x="453" y="165"/>
                      </a:cubicBezTo>
                      <a:cubicBezTo>
                        <a:pt x="453" y="166"/>
                        <a:pt x="453" y="166"/>
                        <a:pt x="453" y="166"/>
                      </a:cubicBezTo>
                      <a:cubicBezTo>
                        <a:pt x="453" y="167"/>
                        <a:pt x="453" y="167"/>
                        <a:pt x="453" y="167"/>
                      </a:cubicBezTo>
                      <a:cubicBezTo>
                        <a:pt x="453" y="167"/>
                        <a:pt x="453" y="167"/>
                        <a:pt x="453" y="167"/>
                      </a:cubicBezTo>
                      <a:cubicBezTo>
                        <a:pt x="452" y="167"/>
                        <a:pt x="452" y="167"/>
                        <a:pt x="452" y="167"/>
                      </a:cubicBezTo>
                      <a:cubicBezTo>
                        <a:pt x="451" y="166"/>
                        <a:pt x="451" y="166"/>
                        <a:pt x="451" y="166"/>
                      </a:cubicBezTo>
                      <a:cubicBezTo>
                        <a:pt x="451" y="166"/>
                        <a:pt x="451" y="166"/>
                        <a:pt x="451" y="166"/>
                      </a:cubicBezTo>
                      <a:cubicBezTo>
                        <a:pt x="450" y="166"/>
                        <a:pt x="450" y="166"/>
                        <a:pt x="450" y="166"/>
                      </a:cubicBezTo>
                      <a:cubicBezTo>
                        <a:pt x="449" y="166"/>
                        <a:pt x="449" y="166"/>
                        <a:pt x="449" y="166"/>
                      </a:cubicBezTo>
                      <a:cubicBezTo>
                        <a:pt x="449" y="166"/>
                        <a:pt x="448" y="167"/>
                        <a:pt x="448" y="167"/>
                      </a:cubicBezTo>
                      <a:cubicBezTo>
                        <a:pt x="447" y="167"/>
                        <a:pt x="448" y="166"/>
                        <a:pt x="448" y="166"/>
                      </a:cubicBezTo>
                      <a:cubicBezTo>
                        <a:pt x="447" y="166"/>
                        <a:pt x="447" y="166"/>
                        <a:pt x="447" y="166"/>
                      </a:cubicBezTo>
                      <a:cubicBezTo>
                        <a:pt x="447" y="166"/>
                        <a:pt x="447" y="166"/>
                        <a:pt x="447" y="166"/>
                      </a:cubicBezTo>
                      <a:cubicBezTo>
                        <a:pt x="446" y="166"/>
                        <a:pt x="446" y="166"/>
                        <a:pt x="446" y="166"/>
                      </a:cubicBezTo>
                      <a:cubicBezTo>
                        <a:pt x="446" y="166"/>
                        <a:pt x="446" y="166"/>
                        <a:pt x="446" y="166"/>
                      </a:cubicBezTo>
                      <a:cubicBezTo>
                        <a:pt x="445" y="166"/>
                        <a:pt x="445" y="166"/>
                        <a:pt x="445" y="166"/>
                      </a:cubicBezTo>
                      <a:cubicBezTo>
                        <a:pt x="445" y="166"/>
                        <a:pt x="444" y="166"/>
                        <a:pt x="444" y="165"/>
                      </a:cubicBezTo>
                      <a:cubicBezTo>
                        <a:pt x="444" y="165"/>
                        <a:pt x="443" y="165"/>
                        <a:pt x="443" y="165"/>
                      </a:cubicBezTo>
                      <a:cubicBezTo>
                        <a:pt x="442" y="165"/>
                        <a:pt x="442" y="165"/>
                        <a:pt x="442" y="165"/>
                      </a:cubicBezTo>
                      <a:cubicBezTo>
                        <a:pt x="442" y="164"/>
                        <a:pt x="442" y="164"/>
                        <a:pt x="442" y="164"/>
                      </a:cubicBezTo>
                      <a:cubicBezTo>
                        <a:pt x="442" y="164"/>
                        <a:pt x="442" y="164"/>
                        <a:pt x="442" y="164"/>
                      </a:cubicBezTo>
                      <a:cubicBezTo>
                        <a:pt x="442" y="164"/>
                        <a:pt x="442" y="164"/>
                        <a:pt x="442" y="164"/>
                      </a:cubicBezTo>
                      <a:cubicBezTo>
                        <a:pt x="441" y="164"/>
                        <a:pt x="441" y="164"/>
                        <a:pt x="441" y="164"/>
                      </a:cubicBezTo>
                      <a:cubicBezTo>
                        <a:pt x="440" y="164"/>
                        <a:pt x="440" y="164"/>
                        <a:pt x="440" y="164"/>
                      </a:cubicBezTo>
                      <a:cubicBezTo>
                        <a:pt x="440" y="163"/>
                        <a:pt x="440" y="163"/>
                        <a:pt x="440" y="163"/>
                      </a:cubicBezTo>
                      <a:cubicBezTo>
                        <a:pt x="439" y="162"/>
                        <a:pt x="439" y="162"/>
                        <a:pt x="439" y="162"/>
                      </a:cubicBezTo>
                      <a:cubicBezTo>
                        <a:pt x="439" y="162"/>
                        <a:pt x="439" y="162"/>
                        <a:pt x="439" y="162"/>
                      </a:cubicBezTo>
                      <a:cubicBezTo>
                        <a:pt x="439" y="161"/>
                        <a:pt x="439" y="161"/>
                        <a:pt x="439" y="161"/>
                      </a:cubicBezTo>
                      <a:cubicBezTo>
                        <a:pt x="439" y="160"/>
                        <a:pt x="439" y="160"/>
                        <a:pt x="439" y="160"/>
                      </a:cubicBezTo>
                      <a:cubicBezTo>
                        <a:pt x="439" y="159"/>
                        <a:pt x="439" y="159"/>
                        <a:pt x="439" y="159"/>
                      </a:cubicBezTo>
                      <a:cubicBezTo>
                        <a:pt x="438" y="159"/>
                        <a:pt x="438" y="159"/>
                        <a:pt x="438" y="159"/>
                      </a:cubicBezTo>
                      <a:cubicBezTo>
                        <a:pt x="437" y="159"/>
                        <a:pt x="437" y="159"/>
                        <a:pt x="437" y="159"/>
                      </a:cubicBezTo>
                      <a:cubicBezTo>
                        <a:pt x="437" y="159"/>
                        <a:pt x="437" y="159"/>
                        <a:pt x="437" y="159"/>
                      </a:cubicBezTo>
                      <a:cubicBezTo>
                        <a:pt x="437" y="159"/>
                        <a:pt x="437" y="159"/>
                        <a:pt x="438" y="158"/>
                      </a:cubicBezTo>
                      <a:cubicBezTo>
                        <a:pt x="439" y="157"/>
                        <a:pt x="438" y="157"/>
                        <a:pt x="438" y="157"/>
                      </a:cubicBezTo>
                      <a:cubicBezTo>
                        <a:pt x="438" y="157"/>
                        <a:pt x="439" y="156"/>
                        <a:pt x="439" y="156"/>
                      </a:cubicBezTo>
                      <a:cubicBezTo>
                        <a:pt x="439" y="155"/>
                        <a:pt x="439" y="155"/>
                        <a:pt x="439" y="155"/>
                      </a:cubicBezTo>
                      <a:cubicBezTo>
                        <a:pt x="438" y="155"/>
                        <a:pt x="438" y="155"/>
                        <a:pt x="438" y="155"/>
                      </a:cubicBezTo>
                      <a:cubicBezTo>
                        <a:pt x="438" y="155"/>
                        <a:pt x="437" y="155"/>
                        <a:pt x="436" y="155"/>
                      </a:cubicBezTo>
                      <a:cubicBezTo>
                        <a:pt x="436" y="156"/>
                        <a:pt x="435" y="156"/>
                        <a:pt x="435" y="156"/>
                      </a:cubicBezTo>
                      <a:cubicBezTo>
                        <a:pt x="435" y="156"/>
                        <a:pt x="435" y="156"/>
                        <a:pt x="435" y="156"/>
                      </a:cubicBezTo>
                      <a:cubicBezTo>
                        <a:pt x="435" y="155"/>
                        <a:pt x="435" y="155"/>
                        <a:pt x="435" y="155"/>
                      </a:cubicBezTo>
                      <a:cubicBezTo>
                        <a:pt x="434" y="155"/>
                        <a:pt x="434" y="155"/>
                        <a:pt x="434" y="155"/>
                      </a:cubicBezTo>
                      <a:cubicBezTo>
                        <a:pt x="434" y="155"/>
                        <a:pt x="434" y="154"/>
                        <a:pt x="433" y="154"/>
                      </a:cubicBezTo>
                      <a:cubicBezTo>
                        <a:pt x="431" y="154"/>
                        <a:pt x="431" y="155"/>
                        <a:pt x="431" y="155"/>
                      </a:cubicBezTo>
                      <a:cubicBezTo>
                        <a:pt x="431" y="155"/>
                        <a:pt x="430" y="154"/>
                        <a:pt x="431" y="154"/>
                      </a:cubicBezTo>
                      <a:cubicBezTo>
                        <a:pt x="431" y="154"/>
                        <a:pt x="432" y="154"/>
                        <a:pt x="432" y="154"/>
                      </a:cubicBezTo>
                      <a:cubicBezTo>
                        <a:pt x="432" y="154"/>
                        <a:pt x="433" y="154"/>
                        <a:pt x="433" y="154"/>
                      </a:cubicBezTo>
                      <a:cubicBezTo>
                        <a:pt x="433" y="154"/>
                        <a:pt x="434" y="153"/>
                        <a:pt x="434" y="153"/>
                      </a:cubicBezTo>
                      <a:cubicBezTo>
                        <a:pt x="435" y="153"/>
                        <a:pt x="436" y="154"/>
                        <a:pt x="436" y="154"/>
                      </a:cubicBezTo>
                      <a:cubicBezTo>
                        <a:pt x="436" y="154"/>
                        <a:pt x="437" y="154"/>
                        <a:pt x="437" y="154"/>
                      </a:cubicBezTo>
                      <a:cubicBezTo>
                        <a:pt x="438" y="154"/>
                        <a:pt x="438" y="153"/>
                        <a:pt x="438" y="153"/>
                      </a:cubicBezTo>
                      <a:cubicBezTo>
                        <a:pt x="440" y="152"/>
                        <a:pt x="440" y="152"/>
                        <a:pt x="440" y="152"/>
                      </a:cubicBezTo>
                      <a:cubicBezTo>
                        <a:pt x="440" y="152"/>
                        <a:pt x="440" y="152"/>
                        <a:pt x="441" y="152"/>
                      </a:cubicBezTo>
                      <a:cubicBezTo>
                        <a:pt x="442" y="152"/>
                        <a:pt x="441" y="151"/>
                        <a:pt x="441" y="151"/>
                      </a:cubicBezTo>
                      <a:cubicBezTo>
                        <a:pt x="441" y="150"/>
                        <a:pt x="441" y="150"/>
                        <a:pt x="441" y="150"/>
                      </a:cubicBezTo>
                      <a:cubicBezTo>
                        <a:pt x="441" y="149"/>
                        <a:pt x="441" y="149"/>
                        <a:pt x="441" y="149"/>
                      </a:cubicBezTo>
                      <a:cubicBezTo>
                        <a:pt x="441" y="149"/>
                        <a:pt x="441" y="149"/>
                        <a:pt x="441" y="149"/>
                      </a:cubicBezTo>
                      <a:cubicBezTo>
                        <a:pt x="440" y="148"/>
                        <a:pt x="440" y="148"/>
                        <a:pt x="440" y="148"/>
                      </a:cubicBezTo>
                      <a:cubicBezTo>
                        <a:pt x="440" y="148"/>
                        <a:pt x="440" y="148"/>
                        <a:pt x="440" y="148"/>
                      </a:cubicBezTo>
                      <a:cubicBezTo>
                        <a:pt x="438" y="147"/>
                        <a:pt x="438" y="147"/>
                        <a:pt x="438" y="147"/>
                      </a:cubicBezTo>
                      <a:cubicBezTo>
                        <a:pt x="437" y="147"/>
                        <a:pt x="437" y="147"/>
                        <a:pt x="437" y="147"/>
                      </a:cubicBezTo>
                      <a:cubicBezTo>
                        <a:pt x="436" y="147"/>
                        <a:pt x="436" y="147"/>
                        <a:pt x="436" y="147"/>
                      </a:cubicBezTo>
                      <a:cubicBezTo>
                        <a:pt x="434" y="147"/>
                        <a:pt x="434" y="147"/>
                        <a:pt x="434" y="147"/>
                      </a:cubicBezTo>
                      <a:cubicBezTo>
                        <a:pt x="431" y="148"/>
                        <a:pt x="431" y="148"/>
                        <a:pt x="431" y="148"/>
                      </a:cubicBezTo>
                      <a:cubicBezTo>
                        <a:pt x="430" y="149"/>
                        <a:pt x="430" y="149"/>
                        <a:pt x="430" y="149"/>
                      </a:cubicBezTo>
                      <a:cubicBezTo>
                        <a:pt x="428" y="149"/>
                        <a:pt x="428" y="149"/>
                        <a:pt x="428" y="149"/>
                      </a:cubicBezTo>
                      <a:cubicBezTo>
                        <a:pt x="426" y="150"/>
                        <a:pt x="426" y="150"/>
                        <a:pt x="426" y="150"/>
                      </a:cubicBezTo>
                      <a:cubicBezTo>
                        <a:pt x="425" y="151"/>
                        <a:pt x="425" y="151"/>
                        <a:pt x="425" y="151"/>
                      </a:cubicBezTo>
                      <a:cubicBezTo>
                        <a:pt x="424" y="151"/>
                        <a:pt x="424" y="151"/>
                        <a:pt x="424" y="151"/>
                      </a:cubicBezTo>
                      <a:cubicBezTo>
                        <a:pt x="422" y="152"/>
                        <a:pt x="422" y="152"/>
                        <a:pt x="422" y="152"/>
                      </a:cubicBezTo>
                      <a:cubicBezTo>
                        <a:pt x="421" y="153"/>
                        <a:pt x="421" y="153"/>
                        <a:pt x="421" y="153"/>
                      </a:cubicBezTo>
                      <a:cubicBezTo>
                        <a:pt x="419" y="155"/>
                        <a:pt x="419" y="155"/>
                        <a:pt x="419" y="155"/>
                      </a:cubicBezTo>
                      <a:cubicBezTo>
                        <a:pt x="418" y="155"/>
                        <a:pt x="418" y="155"/>
                        <a:pt x="418" y="155"/>
                      </a:cubicBezTo>
                      <a:cubicBezTo>
                        <a:pt x="417" y="156"/>
                        <a:pt x="417" y="156"/>
                        <a:pt x="417" y="156"/>
                      </a:cubicBezTo>
                      <a:cubicBezTo>
                        <a:pt x="417" y="157"/>
                        <a:pt x="417" y="157"/>
                        <a:pt x="417" y="157"/>
                      </a:cubicBezTo>
                      <a:cubicBezTo>
                        <a:pt x="416" y="157"/>
                        <a:pt x="416" y="157"/>
                        <a:pt x="416" y="157"/>
                      </a:cubicBezTo>
                      <a:cubicBezTo>
                        <a:pt x="415" y="159"/>
                        <a:pt x="415" y="159"/>
                        <a:pt x="415" y="159"/>
                      </a:cubicBezTo>
                      <a:cubicBezTo>
                        <a:pt x="415" y="159"/>
                        <a:pt x="414" y="159"/>
                        <a:pt x="414" y="160"/>
                      </a:cubicBezTo>
                      <a:cubicBezTo>
                        <a:pt x="414" y="160"/>
                        <a:pt x="413" y="160"/>
                        <a:pt x="413" y="160"/>
                      </a:cubicBezTo>
                      <a:cubicBezTo>
                        <a:pt x="411" y="160"/>
                        <a:pt x="411" y="160"/>
                        <a:pt x="411" y="160"/>
                      </a:cubicBezTo>
                      <a:cubicBezTo>
                        <a:pt x="412" y="160"/>
                        <a:pt x="412" y="160"/>
                        <a:pt x="412" y="160"/>
                      </a:cubicBezTo>
                      <a:cubicBezTo>
                        <a:pt x="412" y="160"/>
                        <a:pt x="412" y="160"/>
                        <a:pt x="412" y="160"/>
                      </a:cubicBezTo>
                      <a:cubicBezTo>
                        <a:pt x="413" y="160"/>
                        <a:pt x="413" y="160"/>
                        <a:pt x="413" y="160"/>
                      </a:cubicBezTo>
                      <a:cubicBezTo>
                        <a:pt x="413" y="160"/>
                        <a:pt x="413" y="159"/>
                        <a:pt x="413" y="159"/>
                      </a:cubicBezTo>
                      <a:cubicBezTo>
                        <a:pt x="414" y="159"/>
                        <a:pt x="413" y="159"/>
                        <a:pt x="414" y="158"/>
                      </a:cubicBezTo>
                      <a:cubicBezTo>
                        <a:pt x="415" y="158"/>
                        <a:pt x="414" y="158"/>
                        <a:pt x="414" y="158"/>
                      </a:cubicBezTo>
                      <a:cubicBezTo>
                        <a:pt x="414" y="158"/>
                        <a:pt x="415" y="157"/>
                        <a:pt x="415" y="157"/>
                      </a:cubicBezTo>
                      <a:cubicBezTo>
                        <a:pt x="415" y="157"/>
                        <a:pt x="416" y="156"/>
                        <a:pt x="416" y="156"/>
                      </a:cubicBezTo>
                      <a:cubicBezTo>
                        <a:pt x="416" y="156"/>
                        <a:pt x="416" y="156"/>
                        <a:pt x="416" y="156"/>
                      </a:cubicBezTo>
                      <a:cubicBezTo>
                        <a:pt x="417" y="155"/>
                        <a:pt x="417" y="155"/>
                        <a:pt x="417" y="155"/>
                      </a:cubicBezTo>
                      <a:cubicBezTo>
                        <a:pt x="417" y="155"/>
                        <a:pt x="417" y="154"/>
                        <a:pt x="417" y="154"/>
                      </a:cubicBezTo>
                      <a:cubicBezTo>
                        <a:pt x="417" y="154"/>
                        <a:pt x="417" y="154"/>
                        <a:pt x="417" y="154"/>
                      </a:cubicBezTo>
                      <a:cubicBezTo>
                        <a:pt x="417" y="153"/>
                        <a:pt x="417" y="153"/>
                        <a:pt x="417" y="153"/>
                      </a:cubicBezTo>
                      <a:cubicBezTo>
                        <a:pt x="417" y="153"/>
                        <a:pt x="417" y="153"/>
                        <a:pt x="416" y="153"/>
                      </a:cubicBezTo>
                      <a:cubicBezTo>
                        <a:pt x="416" y="153"/>
                        <a:pt x="416" y="153"/>
                        <a:pt x="416" y="153"/>
                      </a:cubicBezTo>
                      <a:cubicBezTo>
                        <a:pt x="416" y="153"/>
                        <a:pt x="416" y="153"/>
                        <a:pt x="415" y="153"/>
                      </a:cubicBezTo>
                      <a:cubicBezTo>
                        <a:pt x="415" y="153"/>
                        <a:pt x="415" y="152"/>
                        <a:pt x="415" y="152"/>
                      </a:cubicBezTo>
                      <a:cubicBezTo>
                        <a:pt x="415" y="152"/>
                        <a:pt x="414" y="152"/>
                        <a:pt x="416" y="152"/>
                      </a:cubicBezTo>
                      <a:cubicBezTo>
                        <a:pt x="417" y="153"/>
                        <a:pt x="416" y="153"/>
                        <a:pt x="416" y="153"/>
                      </a:cubicBezTo>
                      <a:cubicBezTo>
                        <a:pt x="416" y="153"/>
                        <a:pt x="417" y="153"/>
                        <a:pt x="417" y="153"/>
                      </a:cubicBezTo>
                      <a:cubicBezTo>
                        <a:pt x="418" y="153"/>
                        <a:pt x="418" y="153"/>
                        <a:pt x="418" y="153"/>
                      </a:cubicBezTo>
                      <a:cubicBezTo>
                        <a:pt x="418" y="153"/>
                        <a:pt x="418" y="153"/>
                        <a:pt x="418" y="153"/>
                      </a:cubicBezTo>
                      <a:cubicBezTo>
                        <a:pt x="419" y="152"/>
                        <a:pt x="419" y="152"/>
                        <a:pt x="419" y="152"/>
                      </a:cubicBezTo>
                      <a:cubicBezTo>
                        <a:pt x="419" y="152"/>
                        <a:pt x="420" y="151"/>
                        <a:pt x="420" y="151"/>
                      </a:cubicBezTo>
                      <a:cubicBezTo>
                        <a:pt x="420" y="151"/>
                        <a:pt x="420" y="151"/>
                        <a:pt x="420" y="151"/>
                      </a:cubicBezTo>
                      <a:cubicBezTo>
                        <a:pt x="421" y="150"/>
                        <a:pt x="421" y="150"/>
                        <a:pt x="421" y="150"/>
                      </a:cubicBezTo>
                      <a:cubicBezTo>
                        <a:pt x="421" y="150"/>
                        <a:pt x="421" y="150"/>
                        <a:pt x="421" y="150"/>
                      </a:cubicBezTo>
                      <a:cubicBezTo>
                        <a:pt x="422" y="149"/>
                        <a:pt x="422" y="149"/>
                        <a:pt x="422" y="149"/>
                      </a:cubicBezTo>
                      <a:cubicBezTo>
                        <a:pt x="422" y="149"/>
                        <a:pt x="422" y="149"/>
                        <a:pt x="422" y="149"/>
                      </a:cubicBezTo>
                      <a:cubicBezTo>
                        <a:pt x="423" y="148"/>
                        <a:pt x="423" y="148"/>
                        <a:pt x="423" y="148"/>
                      </a:cubicBezTo>
                      <a:cubicBezTo>
                        <a:pt x="424" y="147"/>
                        <a:pt x="424" y="147"/>
                        <a:pt x="424" y="147"/>
                      </a:cubicBezTo>
                      <a:cubicBezTo>
                        <a:pt x="425" y="147"/>
                        <a:pt x="425" y="147"/>
                        <a:pt x="425" y="147"/>
                      </a:cubicBezTo>
                      <a:cubicBezTo>
                        <a:pt x="425" y="147"/>
                        <a:pt x="425" y="147"/>
                        <a:pt x="425" y="147"/>
                      </a:cubicBezTo>
                      <a:cubicBezTo>
                        <a:pt x="426" y="147"/>
                        <a:pt x="426" y="147"/>
                        <a:pt x="426" y="147"/>
                      </a:cubicBezTo>
                      <a:cubicBezTo>
                        <a:pt x="427" y="147"/>
                        <a:pt x="427" y="147"/>
                        <a:pt x="427" y="147"/>
                      </a:cubicBezTo>
                      <a:cubicBezTo>
                        <a:pt x="427" y="147"/>
                        <a:pt x="427" y="147"/>
                        <a:pt x="427" y="147"/>
                      </a:cubicBezTo>
                      <a:cubicBezTo>
                        <a:pt x="428" y="147"/>
                        <a:pt x="428" y="147"/>
                        <a:pt x="428" y="147"/>
                      </a:cubicBezTo>
                      <a:cubicBezTo>
                        <a:pt x="428" y="147"/>
                        <a:pt x="428" y="147"/>
                        <a:pt x="428" y="146"/>
                      </a:cubicBezTo>
                      <a:cubicBezTo>
                        <a:pt x="429" y="146"/>
                        <a:pt x="428" y="146"/>
                        <a:pt x="428" y="146"/>
                      </a:cubicBezTo>
                      <a:cubicBezTo>
                        <a:pt x="429" y="145"/>
                        <a:pt x="429" y="145"/>
                        <a:pt x="429" y="145"/>
                      </a:cubicBezTo>
                      <a:cubicBezTo>
                        <a:pt x="429" y="145"/>
                        <a:pt x="429" y="145"/>
                        <a:pt x="429" y="145"/>
                      </a:cubicBezTo>
                      <a:cubicBezTo>
                        <a:pt x="429" y="144"/>
                        <a:pt x="429" y="144"/>
                        <a:pt x="429" y="144"/>
                      </a:cubicBezTo>
                      <a:cubicBezTo>
                        <a:pt x="430" y="143"/>
                        <a:pt x="430" y="143"/>
                        <a:pt x="430" y="143"/>
                      </a:cubicBezTo>
                      <a:cubicBezTo>
                        <a:pt x="430" y="143"/>
                        <a:pt x="430" y="143"/>
                        <a:pt x="430" y="143"/>
                      </a:cubicBezTo>
                      <a:cubicBezTo>
                        <a:pt x="431" y="142"/>
                        <a:pt x="431" y="142"/>
                        <a:pt x="431" y="142"/>
                      </a:cubicBezTo>
                      <a:cubicBezTo>
                        <a:pt x="432" y="142"/>
                        <a:pt x="432" y="142"/>
                        <a:pt x="432" y="142"/>
                      </a:cubicBezTo>
                      <a:cubicBezTo>
                        <a:pt x="432" y="142"/>
                        <a:pt x="432" y="142"/>
                        <a:pt x="432" y="142"/>
                      </a:cubicBezTo>
                      <a:cubicBezTo>
                        <a:pt x="432" y="142"/>
                        <a:pt x="433" y="142"/>
                        <a:pt x="433" y="142"/>
                      </a:cubicBezTo>
                      <a:cubicBezTo>
                        <a:pt x="434" y="142"/>
                        <a:pt x="434" y="142"/>
                        <a:pt x="434" y="142"/>
                      </a:cubicBezTo>
                      <a:cubicBezTo>
                        <a:pt x="435" y="142"/>
                        <a:pt x="435" y="142"/>
                        <a:pt x="435" y="142"/>
                      </a:cubicBezTo>
                      <a:cubicBezTo>
                        <a:pt x="435" y="141"/>
                        <a:pt x="435" y="141"/>
                        <a:pt x="435" y="141"/>
                      </a:cubicBezTo>
                      <a:cubicBezTo>
                        <a:pt x="437" y="141"/>
                        <a:pt x="437" y="141"/>
                        <a:pt x="437" y="141"/>
                      </a:cubicBezTo>
                      <a:cubicBezTo>
                        <a:pt x="438" y="142"/>
                        <a:pt x="438" y="142"/>
                        <a:pt x="438" y="142"/>
                      </a:cubicBezTo>
                      <a:cubicBezTo>
                        <a:pt x="439" y="142"/>
                        <a:pt x="439" y="142"/>
                        <a:pt x="439" y="142"/>
                      </a:cubicBezTo>
                      <a:cubicBezTo>
                        <a:pt x="439" y="142"/>
                        <a:pt x="440" y="142"/>
                        <a:pt x="440" y="142"/>
                      </a:cubicBezTo>
                      <a:cubicBezTo>
                        <a:pt x="440" y="142"/>
                        <a:pt x="441" y="142"/>
                        <a:pt x="441" y="142"/>
                      </a:cubicBezTo>
                      <a:cubicBezTo>
                        <a:pt x="443" y="141"/>
                        <a:pt x="443" y="141"/>
                        <a:pt x="443" y="141"/>
                      </a:cubicBezTo>
                      <a:cubicBezTo>
                        <a:pt x="443" y="142"/>
                        <a:pt x="443" y="142"/>
                        <a:pt x="443" y="142"/>
                      </a:cubicBezTo>
                      <a:cubicBezTo>
                        <a:pt x="444" y="142"/>
                        <a:pt x="444" y="142"/>
                        <a:pt x="444" y="142"/>
                      </a:cubicBezTo>
                      <a:cubicBezTo>
                        <a:pt x="445" y="142"/>
                        <a:pt x="445" y="142"/>
                        <a:pt x="445" y="142"/>
                      </a:cubicBezTo>
                      <a:cubicBezTo>
                        <a:pt x="446" y="142"/>
                        <a:pt x="446" y="142"/>
                        <a:pt x="446" y="142"/>
                      </a:cubicBezTo>
                      <a:cubicBezTo>
                        <a:pt x="446" y="142"/>
                        <a:pt x="446" y="142"/>
                        <a:pt x="446" y="142"/>
                      </a:cubicBezTo>
                      <a:cubicBezTo>
                        <a:pt x="447" y="142"/>
                        <a:pt x="447" y="142"/>
                        <a:pt x="447" y="142"/>
                      </a:cubicBezTo>
                      <a:cubicBezTo>
                        <a:pt x="448" y="142"/>
                        <a:pt x="448" y="142"/>
                        <a:pt x="448" y="142"/>
                      </a:cubicBezTo>
                      <a:cubicBezTo>
                        <a:pt x="449" y="142"/>
                        <a:pt x="449" y="142"/>
                        <a:pt x="449" y="142"/>
                      </a:cubicBezTo>
                      <a:cubicBezTo>
                        <a:pt x="450" y="142"/>
                        <a:pt x="450" y="142"/>
                        <a:pt x="450" y="142"/>
                      </a:cubicBezTo>
                      <a:cubicBezTo>
                        <a:pt x="451" y="142"/>
                        <a:pt x="451" y="142"/>
                        <a:pt x="451" y="142"/>
                      </a:cubicBezTo>
                      <a:cubicBezTo>
                        <a:pt x="452" y="142"/>
                        <a:pt x="452" y="142"/>
                        <a:pt x="452" y="142"/>
                      </a:cubicBezTo>
                      <a:cubicBezTo>
                        <a:pt x="452" y="142"/>
                        <a:pt x="452" y="142"/>
                        <a:pt x="452" y="142"/>
                      </a:cubicBezTo>
                      <a:cubicBezTo>
                        <a:pt x="453" y="142"/>
                        <a:pt x="453" y="142"/>
                        <a:pt x="453" y="142"/>
                      </a:cubicBezTo>
                      <a:cubicBezTo>
                        <a:pt x="454" y="142"/>
                        <a:pt x="454" y="142"/>
                        <a:pt x="454" y="142"/>
                      </a:cubicBezTo>
                      <a:cubicBezTo>
                        <a:pt x="455" y="142"/>
                        <a:pt x="455" y="142"/>
                        <a:pt x="455" y="142"/>
                      </a:cubicBezTo>
                      <a:cubicBezTo>
                        <a:pt x="456" y="142"/>
                        <a:pt x="456" y="142"/>
                        <a:pt x="456" y="142"/>
                      </a:cubicBezTo>
                      <a:cubicBezTo>
                        <a:pt x="458" y="142"/>
                        <a:pt x="458" y="142"/>
                        <a:pt x="458" y="142"/>
                      </a:cubicBezTo>
                      <a:cubicBezTo>
                        <a:pt x="459" y="142"/>
                        <a:pt x="459" y="142"/>
                        <a:pt x="459" y="142"/>
                      </a:cubicBezTo>
                      <a:cubicBezTo>
                        <a:pt x="459" y="142"/>
                        <a:pt x="460" y="141"/>
                        <a:pt x="460" y="141"/>
                      </a:cubicBezTo>
                      <a:cubicBezTo>
                        <a:pt x="460" y="141"/>
                        <a:pt x="460" y="141"/>
                        <a:pt x="460" y="141"/>
                      </a:cubicBezTo>
                      <a:cubicBezTo>
                        <a:pt x="461" y="140"/>
                        <a:pt x="461" y="140"/>
                        <a:pt x="461" y="140"/>
                      </a:cubicBezTo>
                      <a:cubicBezTo>
                        <a:pt x="461" y="140"/>
                        <a:pt x="461" y="140"/>
                        <a:pt x="462" y="139"/>
                      </a:cubicBezTo>
                      <a:cubicBezTo>
                        <a:pt x="463" y="139"/>
                        <a:pt x="463" y="139"/>
                        <a:pt x="463" y="139"/>
                      </a:cubicBezTo>
                      <a:cubicBezTo>
                        <a:pt x="463" y="139"/>
                        <a:pt x="464" y="139"/>
                        <a:pt x="464" y="139"/>
                      </a:cubicBezTo>
                      <a:cubicBezTo>
                        <a:pt x="464" y="138"/>
                        <a:pt x="464" y="138"/>
                        <a:pt x="464" y="138"/>
                      </a:cubicBezTo>
                      <a:cubicBezTo>
                        <a:pt x="464" y="137"/>
                        <a:pt x="464" y="137"/>
                        <a:pt x="464" y="137"/>
                      </a:cubicBezTo>
                      <a:cubicBezTo>
                        <a:pt x="465" y="137"/>
                        <a:pt x="465" y="137"/>
                        <a:pt x="465" y="137"/>
                      </a:cubicBezTo>
                      <a:cubicBezTo>
                        <a:pt x="465" y="137"/>
                        <a:pt x="465" y="137"/>
                        <a:pt x="465" y="137"/>
                      </a:cubicBezTo>
                      <a:cubicBezTo>
                        <a:pt x="466" y="136"/>
                        <a:pt x="466" y="136"/>
                        <a:pt x="466" y="136"/>
                      </a:cubicBezTo>
                      <a:cubicBezTo>
                        <a:pt x="466" y="136"/>
                        <a:pt x="466" y="136"/>
                        <a:pt x="466" y="136"/>
                      </a:cubicBezTo>
                      <a:cubicBezTo>
                        <a:pt x="466" y="136"/>
                        <a:pt x="466" y="136"/>
                        <a:pt x="466" y="136"/>
                      </a:cubicBezTo>
                      <a:cubicBezTo>
                        <a:pt x="468" y="136"/>
                        <a:pt x="468" y="136"/>
                        <a:pt x="468" y="136"/>
                      </a:cubicBezTo>
                      <a:cubicBezTo>
                        <a:pt x="468" y="136"/>
                        <a:pt x="468" y="136"/>
                        <a:pt x="468" y="135"/>
                      </a:cubicBezTo>
                      <a:cubicBezTo>
                        <a:pt x="469" y="135"/>
                        <a:pt x="469" y="135"/>
                        <a:pt x="469" y="135"/>
                      </a:cubicBezTo>
                      <a:cubicBezTo>
                        <a:pt x="469" y="135"/>
                        <a:pt x="469" y="135"/>
                        <a:pt x="470" y="135"/>
                      </a:cubicBezTo>
                      <a:cubicBezTo>
                        <a:pt x="470" y="135"/>
                        <a:pt x="470" y="135"/>
                        <a:pt x="470" y="135"/>
                      </a:cubicBezTo>
                      <a:cubicBezTo>
                        <a:pt x="471" y="135"/>
                        <a:pt x="471" y="135"/>
                        <a:pt x="471" y="135"/>
                      </a:cubicBezTo>
                      <a:cubicBezTo>
                        <a:pt x="472" y="135"/>
                        <a:pt x="472" y="135"/>
                        <a:pt x="472" y="135"/>
                      </a:cubicBezTo>
                      <a:cubicBezTo>
                        <a:pt x="472" y="135"/>
                        <a:pt x="472" y="135"/>
                        <a:pt x="472" y="135"/>
                      </a:cubicBezTo>
                      <a:cubicBezTo>
                        <a:pt x="473" y="134"/>
                        <a:pt x="473" y="134"/>
                        <a:pt x="473" y="134"/>
                      </a:cubicBezTo>
                      <a:cubicBezTo>
                        <a:pt x="473" y="134"/>
                        <a:pt x="474" y="134"/>
                        <a:pt x="474" y="133"/>
                      </a:cubicBezTo>
                      <a:cubicBezTo>
                        <a:pt x="474" y="133"/>
                        <a:pt x="475" y="133"/>
                        <a:pt x="475" y="133"/>
                      </a:cubicBezTo>
                      <a:cubicBezTo>
                        <a:pt x="475" y="133"/>
                        <a:pt x="476" y="132"/>
                        <a:pt x="476" y="132"/>
                      </a:cubicBezTo>
                      <a:cubicBezTo>
                        <a:pt x="477" y="131"/>
                        <a:pt x="477" y="131"/>
                        <a:pt x="477" y="131"/>
                      </a:cubicBezTo>
                      <a:cubicBezTo>
                        <a:pt x="477" y="130"/>
                        <a:pt x="477" y="130"/>
                        <a:pt x="477" y="130"/>
                      </a:cubicBezTo>
                      <a:cubicBezTo>
                        <a:pt x="477" y="130"/>
                        <a:pt x="477" y="130"/>
                        <a:pt x="477" y="130"/>
                      </a:cubicBezTo>
                      <a:cubicBezTo>
                        <a:pt x="476" y="130"/>
                        <a:pt x="476" y="130"/>
                        <a:pt x="476" y="130"/>
                      </a:cubicBezTo>
                      <a:cubicBezTo>
                        <a:pt x="477" y="129"/>
                        <a:pt x="477" y="129"/>
                        <a:pt x="477" y="129"/>
                      </a:cubicBezTo>
                      <a:cubicBezTo>
                        <a:pt x="476" y="129"/>
                        <a:pt x="476" y="129"/>
                        <a:pt x="476" y="129"/>
                      </a:cubicBezTo>
                      <a:cubicBezTo>
                        <a:pt x="475" y="129"/>
                        <a:pt x="475" y="129"/>
                        <a:pt x="475" y="129"/>
                      </a:cubicBezTo>
                      <a:cubicBezTo>
                        <a:pt x="474" y="128"/>
                        <a:pt x="474" y="128"/>
                        <a:pt x="474" y="128"/>
                      </a:cubicBezTo>
                      <a:cubicBezTo>
                        <a:pt x="475" y="128"/>
                        <a:pt x="475" y="128"/>
                        <a:pt x="475" y="128"/>
                      </a:cubicBezTo>
                      <a:cubicBezTo>
                        <a:pt x="476" y="128"/>
                        <a:pt x="476" y="128"/>
                        <a:pt x="476" y="128"/>
                      </a:cubicBezTo>
                      <a:cubicBezTo>
                        <a:pt x="476" y="128"/>
                        <a:pt x="476" y="128"/>
                        <a:pt x="476" y="128"/>
                      </a:cubicBezTo>
                      <a:cubicBezTo>
                        <a:pt x="476" y="127"/>
                        <a:pt x="476" y="127"/>
                        <a:pt x="476" y="127"/>
                      </a:cubicBezTo>
                      <a:cubicBezTo>
                        <a:pt x="477" y="127"/>
                        <a:pt x="477" y="127"/>
                        <a:pt x="477" y="127"/>
                      </a:cubicBezTo>
                      <a:cubicBezTo>
                        <a:pt x="477" y="126"/>
                        <a:pt x="477" y="126"/>
                        <a:pt x="477" y="126"/>
                      </a:cubicBezTo>
                      <a:cubicBezTo>
                        <a:pt x="476" y="126"/>
                        <a:pt x="476" y="126"/>
                        <a:pt x="476" y="126"/>
                      </a:cubicBezTo>
                      <a:cubicBezTo>
                        <a:pt x="477" y="125"/>
                        <a:pt x="477" y="125"/>
                        <a:pt x="477" y="125"/>
                      </a:cubicBezTo>
                      <a:cubicBezTo>
                        <a:pt x="477" y="124"/>
                        <a:pt x="477" y="124"/>
                        <a:pt x="477" y="124"/>
                      </a:cubicBezTo>
                      <a:cubicBezTo>
                        <a:pt x="477" y="124"/>
                        <a:pt x="477" y="124"/>
                        <a:pt x="477" y="124"/>
                      </a:cubicBezTo>
                      <a:cubicBezTo>
                        <a:pt x="476" y="123"/>
                        <a:pt x="476" y="123"/>
                        <a:pt x="476" y="123"/>
                      </a:cubicBezTo>
                      <a:cubicBezTo>
                        <a:pt x="474" y="122"/>
                        <a:pt x="474" y="122"/>
                        <a:pt x="474" y="122"/>
                      </a:cubicBezTo>
                      <a:cubicBezTo>
                        <a:pt x="473" y="122"/>
                        <a:pt x="473" y="122"/>
                        <a:pt x="473" y="122"/>
                      </a:cubicBezTo>
                      <a:cubicBezTo>
                        <a:pt x="473" y="122"/>
                        <a:pt x="472" y="122"/>
                        <a:pt x="472" y="122"/>
                      </a:cubicBezTo>
                      <a:cubicBezTo>
                        <a:pt x="472" y="122"/>
                        <a:pt x="471" y="123"/>
                        <a:pt x="471" y="123"/>
                      </a:cubicBezTo>
                      <a:cubicBezTo>
                        <a:pt x="471" y="123"/>
                        <a:pt x="470" y="123"/>
                        <a:pt x="470" y="123"/>
                      </a:cubicBezTo>
                      <a:cubicBezTo>
                        <a:pt x="470" y="123"/>
                        <a:pt x="470" y="123"/>
                        <a:pt x="470" y="122"/>
                      </a:cubicBezTo>
                      <a:cubicBezTo>
                        <a:pt x="470" y="122"/>
                        <a:pt x="470" y="122"/>
                        <a:pt x="470" y="122"/>
                      </a:cubicBezTo>
                      <a:cubicBezTo>
                        <a:pt x="471" y="122"/>
                        <a:pt x="471" y="122"/>
                        <a:pt x="471" y="122"/>
                      </a:cubicBezTo>
                      <a:cubicBezTo>
                        <a:pt x="471" y="121"/>
                        <a:pt x="471" y="121"/>
                        <a:pt x="471" y="121"/>
                      </a:cubicBezTo>
                      <a:cubicBezTo>
                        <a:pt x="471" y="120"/>
                        <a:pt x="471" y="120"/>
                        <a:pt x="471" y="120"/>
                      </a:cubicBezTo>
                      <a:cubicBezTo>
                        <a:pt x="470" y="120"/>
                        <a:pt x="470" y="120"/>
                        <a:pt x="470" y="120"/>
                      </a:cubicBezTo>
                      <a:cubicBezTo>
                        <a:pt x="468" y="119"/>
                        <a:pt x="468" y="119"/>
                        <a:pt x="468" y="119"/>
                      </a:cubicBezTo>
                      <a:cubicBezTo>
                        <a:pt x="467" y="119"/>
                        <a:pt x="467" y="119"/>
                        <a:pt x="467" y="119"/>
                      </a:cubicBezTo>
                      <a:cubicBezTo>
                        <a:pt x="466" y="120"/>
                        <a:pt x="466" y="120"/>
                        <a:pt x="466" y="120"/>
                      </a:cubicBezTo>
                      <a:cubicBezTo>
                        <a:pt x="465" y="120"/>
                        <a:pt x="465" y="120"/>
                        <a:pt x="465" y="120"/>
                      </a:cubicBezTo>
                      <a:cubicBezTo>
                        <a:pt x="464" y="121"/>
                        <a:pt x="464" y="121"/>
                        <a:pt x="464" y="121"/>
                      </a:cubicBezTo>
                      <a:cubicBezTo>
                        <a:pt x="464" y="121"/>
                        <a:pt x="464" y="121"/>
                        <a:pt x="464" y="121"/>
                      </a:cubicBezTo>
                      <a:cubicBezTo>
                        <a:pt x="462" y="122"/>
                        <a:pt x="462" y="122"/>
                        <a:pt x="462" y="122"/>
                      </a:cubicBezTo>
                      <a:cubicBezTo>
                        <a:pt x="461" y="123"/>
                        <a:pt x="461" y="123"/>
                        <a:pt x="461" y="123"/>
                      </a:cubicBezTo>
                      <a:cubicBezTo>
                        <a:pt x="461" y="123"/>
                        <a:pt x="460" y="123"/>
                        <a:pt x="460" y="123"/>
                      </a:cubicBezTo>
                      <a:cubicBezTo>
                        <a:pt x="460" y="124"/>
                        <a:pt x="459" y="124"/>
                        <a:pt x="459" y="124"/>
                      </a:cubicBezTo>
                      <a:cubicBezTo>
                        <a:pt x="458" y="125"/>
                        <a:pt x="458" y="125"/>
                        <a:pt x="458" y="125"/>
                      </a:cubicBezTo>
                      <a:cubicBezTo>
                        <a:pt x="458" y="124"/>
                        <a:pt x="458" y="124"/>
                        <a:pt x="458" y="124"/>
                      </a:cubicBezTo>
                      <a:cubicBezTo>
                        <a:pt x="458" y="124"/>
                        <a:pt x="458" y="124"/>
                        <a:pt x="458" y="124"/>
                      </a:cubicBezTo>
                      <a:cubicBezTo>
                        <a:pt x="458" y="124"/>
                        <a:pt x="458" y="124"/>
                        <a:pt x="458" y="124"/>
                      </a:cubicBezTo>
                      <a:cubicBezTo>
                        <a:pt x="458" y="123"/>
                        <a:pt x="458" y="123"/>
                        <a:pt x="458" y="123"/>
                      </a:cubicBezTo>
                      <a:cubicBezTo>
                        <a:pt x="457" y="123"/>
                        <a:pt x="457" y="123"/>
                        <a:pt x="457" y="123"/>
                      </a:cubicBezTo>
                      <a:cubicBezTo>
                        <a:pt x="457" y="123"/>
                        <a:pt x="457" y="123"/>
                        <a:pt x="457" y="123"/>
                      </a:cubicBezTo>
                      <a:cubicBezTo>
                        <a:pt x="456" y="122"/>
                        <a:pt x="456" y="122"/>
                        <a:pt x="456" y="122"/>
                      </a:cubicBezTo>
                      <a:cubicBezTo>
                        <a:pt x="456" y="122"/>
                        <a:pt x="456" y="122"/>
                        <a:pt x="456" y="122"/>
                      </a:cubicBezTo>
                      <a:cubicBezTo>
                        <a:pt x="456" y="122"/>
                        <a:pt x="456" y="122"/>
                        <a:pt x="456" y="122"/>
                      </a:cubicBezTo>
                      <a:cubicBezTo>
                        <a:pt x="456" y="122"/>
                        <a:pt x="456" y="122"/>
                        <a:pt x="456" y="122"/>
                      </a:cubicBezTo>
                      <a:cubicBezTo>
                        <a:pt x="456" y="122"/>
                        <a:pt x="457" y="122"/>
                        <a:pt x="457" y="122"/>
                      </a:cubicBezTo>
                      <a:cubicBezTo>
                        <a:pt x="457" y="122"/>
                        <a:pt x="458" y="123"/>
                        <a:pt x="458" y="123"/>
                      </a:cubicBezTo>
                      <a:cubicBezTo>
                        <a:pt x="459" y="123"/>
                        <a:pt x="459" y="123"/>
                        <a:pt x="459" y="123"/>
                      </a:cubicBezTo>
                      <a:cubicBezTo>
                        <a:pt x="459" y="122"/>
                        <a:pt x="459" y="122"/>
                        <a:pt x="459" y="122"/>
                      </a:cubicBezTo>
                      <a:cubicBezTo>
                        <a:pt x="460" y="122"/>
                        <a:pt x="460" y="122"/>
                        <a:pt x="460" y="122"/>
                      </a:cubicBezTo>
                      <a:cubicBezTo>
                        <a:pt x="460" y="122"/>
                        <a:pt x="460" y="122"/>
                        <a:pt x="460" y="122"/>
                      </a:cubicBezTo>
                      <a:cubicBezTo>
                        <a:pt x="460" y="122"/>
                        <a:pt x="461" y="122"/>
                        <a:pt x="461" y="122"/>
                      </a:cubicBezTo>
                      <a:cubicBezTo>
                        <a:pt x="461" y="122"/>
                        <a:pt x="462" y="121"/>
                        <a:pt x="462" y="121"/>
                      </a:cubicBezTo>
                      <a:cubicBezTo>
                        <a:pt x="462" y="121"/>
                        <a:pt x="463" y="121"/>
                        <a:pt x="462" y="120"/>
                      </a:cubicBezTo>
                      <a:cubicBezTo>
                        <a:pt x="461" y="120"/>
                        <a:pt x="462" y="120"/>
                        <a:pt x="462" y="120"/>
                      </a:cubicBezTo>
                      <a:cubicBezTo>
                        <a:pt x="464" y="120"/>
                        <a:pt x="464" y="120"/>
                        <a:pt x="464" y="120"/>
                      </a:cubicBezTo>
                      <a:cubicBezTo>
                        <a:pt x="464" y="120"/>
                        <a:pt x="464" y="120"/>
                        <a:pt x="464" y="120"/>
                      </a:cubicBezTo>
                      <a:cubicBezTo>
                        <a:pt x="464" y="120"/>
                        <a:pt x="465" y="120"/>
                        <a:pt x="466" y="119"/>
                      </a:cubicBezTo>
                      <a:cubicBezTo>
                        <a:pt x="467" y="118"/>
                        <a:pt x="467" y="119"/>
                        <a:pt x="468" y="119"/>
                      </a:cubicBezTo>
                      <a:cubicBezTo>
                        <a:pt x="468" y="119"/>
                        <a:pt x="469" y="118"/>
                        <a:pt x="469" y="118"/>
                      </a:cubicBezTo>
                      <a:cubicBezTo>
                        <a:pt x="469" y="118"/>
                        <a:pt x="470" y="118"/>
                        <a:pt x="470" y="118"/>
                      </a:cubicBezTo>
                      <a:cubicBezTo>
                        <a:pt x="470" y="117"/>
                        <a:pt x="470" y="117"/>
                        <a:pt x="470" y="117"/>
                      </a:cubicBezTo>
                      <a:cubicBezTo>
                        <a:pt x="469" y="116"/>
                        <a:pt x="469" y="116"/>
                        <a:pt x="469" y="116"/>
                      </a:cubicBezTo>
                      <a:cubicBezTo>
                        <a:pt x="468" y="116"/>
                        <a:pt x="468" y="116"/>
                        <a:pt x="468" y="116"/>
                      </a:cubicBezTo>
                      <a:cubicBezTo>
                        <a:pt x="466" y="116"/>
                        <a:pt x="466" y="116"/>
                        <a:pt x="466" y="116"/>
                      </a:cubicBezTo>
                      <a:cubicBezTo>
                        <a:pt x="465" y="116"/>
                        <a:pt x="465" y="116"/>
                        <a:pt x="465" y="116"/>
                      </a:cubicBezTo>
                      <a:cubicBezTo>
                        <a:pt x="464" y="115"/>
                        <a:pt x="464" y="115"/>
                        <a:pt x="464" y="115"/>
                      </a:cubicBezTo>
                      <a:cubicBezTo>
                        <a:pt x="464" y="115"/>
                        <a:pt x="464" y="115"/>
                        <a:pt x="464" y="114"/>
                      </a:cubicBezTo>
                      <a:cubicBezTo>
                        <a:pt x="464" y="114"/>
                        <a:pt x="462" y="114"/>
                        <a:pt x="462" y="114"/>
                      </a:cubicBezTo>
                      <a:cubicBezTo>
                        <a:pt x="462" y="114"/>
                        <a:pt x="462" y="114"/>
                        <a:pt x="462" y="114"/>
                      </a:cubicBezTo>
                      <a:cubicBezTo>
                        <a:pt x="461" y="115"/>
                        <a:pt x="461" y="115"/>
                        <a:pt x="461" y="115"/>
                      </a:cubicBezTo>
                      <a:cubicBezTo>
                        <a:pt x="460" y="116"/>
                        <a:pt x="460" y="116"/>
                        <a:pt x="460" y="116"/>
                      </a:cubicBezTo>
                      <a:cubicBezTo>
                        <a:pt x="460" y="116"/>
                        <a:pt x="460" y="115"/>
                        <a:pt x="461" y="115"/>
                      </a:cubicBezTo>
                      <a:cubicBezTo>
                        <a:pt x="461" y="114"/>
                        <a:pt x="461" y="114"/>
                        <a:pt x="461" y="114"/>
                      </a:cubicBezTo>
                      <a:cubicBezTo>
                        <a:pt x="460" y="113"/>
                        <a:pt x="460" y="114"/>
                        <a:pt x="460" y="113"/>
                      </a:cubicBezTo>
                      <a:cubicBezTo>
                        <a:pt x="460" y="113"/>
                        <a:pt x="460" y="113"/>
                        <a:pt x="460" y="113"/>
                      </a:cubicBezTo>
                      <a:cubicBezTo>
                        <a:pt x="459" y="114"/>
                        <a:pt x="459" y="114"/>
                        <a:pt x="459" y="114"/>
                      </a:cubicBezTo>
                      <a:cubicBezTo>
                        <a:pt x="459" y="114"/>
                        <a:pt x="458" y="114"/>
                        <a:pt x="458" y="114"/>
                      </a:cubicBezTo>
                      <a:cubicBezTo>
                        <a:pt x="459" y="114"/>
                        <a:pt x="458" y="113"/>
                        <a:pt x="458" y="113"/>
                      </a:cubicBezTo>
                      <a:cubicBezTo>
                        <a:pt x="457" y="114"/>
                        <a:pt x="457" y="114"/>
                        <a:pt x="457" y="114"/>
                      </a:cubicBezTo>
                      <a:cubicBezTo>
                        <a:pt x="456" y="114"/>
                        <a:pt x="456" y="114"/>
                        <a:pt x="456" y="114"/>
                      </a:cubicBezTo>
                      <a:cubicBezTo>
                        <a:pt x="457" y="114"/>
                        <a:pt x="457" y="114"/>
                        <a:pt x="457" y="114"/>
                      </a:cubicBezTo>
                      <a:cubicBezTo>
                        <a:pt x="457" y="114"/>
                        <a:pt x="457" y="113"/>
                        <a:pt x="458" y="112"/>
                      </a:cubicBezTo>
                      <a:cubicBezTo>
                        <a:pt x="458" y="112"/>
                        <a:pt x="458" y="112"/>
                        <a:pt x="458" y="111"/>
                      </a:cubicBezTo>
                      <a:cubicBezTo>
                        <a:pt x="458" y="110"/>
                        <a:pt x="457" y="111"/>
                        <a:pt x="457" y="111"/>
                      </a:cubicBezTo>
                      <a:cubicBezTo>
                        <a:pt x="456" y="110"/>
                        <a:pt x="456" y="110"/>
                        <a:pt x="456" y="110"/>
                      </a:cubicBezTo>
                      <a:cubicBezTo>
                        <a:pt x="456" y="110"/>
                        <a:pt x="456" y="110"/>
                        <a:pt x="456" y="110"/>
                      </a:cubicBezTo>
                      <a:cubicBezTo>
                        <a:pt x="455" y="110"/>
                        <a:pt x="455" y="110"/>
                        <a:pt x="455" y="110"/>
                      </a:cubicBezTo>
                      <a:cubicBezTo>
                        <a:pt x="455" y="109"/>
                        <a:pt x="455" y="109"/>
                        <a:pt x="455" y="109"/>
                      </a:cubicBezTo>
                      <a:cubicBezTo>
                        <a:pt x="455" y="109"/>
                        <a:pt x="454" y="109"/>
                        <a:pt x="454" y="109"/>
                      </a:cubicBezTo>
                      <a:cubicBezTo>
                        <a:pt x="454" y="108"/>
                        <a:pt x="453" y="108"/>
                        <a:pt x="453" y="108"/>
                      </a:cubicBezTo>
                      <a:cubicBezTo>
                        <a:pt x="453" y="108"/>
                        <a:pt x="453" y="108"/>
                        <a:pt x="453" y="108"/>
                      </a:cubicBezTo>
                      <a:cubicBezTo>
                        <a:pt x="453" y="107"/>
                        <a:pt x="453" y="107"/>
                        <a:pt x="453" y="107"/>
                      </a:cubicBezTo>
                      <a:cubicBezTo>
                        <a:pt x="452" y="107"/>
                        <a:pt x="452" y="107"/>
                        <a:pt x="452" y="107"/>
                      </a:cubicBezTo>
                      <a:cubicBezTo>
                        <a:pt x="452" y="107"/>
                        <a:pt x="452" y="107"/>
                        <a:pt x="452" y="107"/>
                      </a:cubicBezTo>
                      <a:cubicBezTo>
                        <a:pt x="451" y="107"/>
                        <a:pt x="451" y="107"/>
                        <a:pt x="451" y="107"/>
                      </a:cubicBezTo>
                      <a:cubicBezTo>
                        <a:pt x="451" y="107"/>
                        <a:pt x="451" y="107"/>
                        <a:pt x="451" y="107"/>
                      </a:cubicBezTo>
                      <a:cubicBezTo>
                        <a:pt x="450" y="106"/>
                        <a:pt x="451" y="107"/>
                        <a:pt x="452" y="107"/>
                      </a:cubicBezTo>
                      <a:cubicBezTo>
                        <a:pt x="452" y="107"/>
                        <a:pt x="451" y="106"/>
                        <a:pt x="451" y="106"/>
                      </a:cubicBezTo>
                      <a:cubicBezTo>
                        <a:pt x="451" y="105"/>
                        <a:pt x="451" y="105"/>
                        <a:pt x="451" y="105"/>
                      </a:cubicBezTo>
                      <a:cubicBezTo>
                        <a:pt x="450" y="105"/>
                        <a:pt x="450" y="105"/>
                        <a:pt x="450" y="105"/>
                      </a:cubicBezTo>
                      <a:cubicBezTo>
                        <a:pt x="449" y="104"/>
                        <a:pt x="449" y="104"/>
                        <a:pt x="449" y="104"/>
                      </a:cubicBezTo>
                      <a:cubicBezTo>
                        <a:pt x="449" y="104"/>
                        <a:pt x="449" y="104"/>
                        <a:pt x="449" y="104"/>
                      </a:cubicBezTo>
                      <a:cubicBezTo>
                        <a:pt x="448" y="103"/>
                        <a:pt x="449" y="104"/>
                        <a:pt x="449" y="104"/>
                      </a:cubicBezTo>
                      <a:cubicBezTo>
                        <a:pt x="450" y="104"/>
                        <a:pt x="450" y="104"/>
                        <a:pt x="450" y="104"/>
                      </a:cubicBezTo>
                      <a:cubicBezTo>
                        <a:pt x="450" y="104"/>
                        <a:pt x="450" y="104"/>
                        <a:pt x="450" y="104"/>
                      </a:cubicBezTo>
                      <a:cubicBezTo>
                        <a:pt x="451" y="104"/>
                        <a:pt x="451" y="104"/>
                        <a:pt x="451" y="104"/>
                      </a:cubicBezTo>
                      <a:cubicBezTo>
                        <a:pt x="452" y="104"/>
                        <a:pt x="452" y="104"/>
                        <a:pt x="452" y="104"/>
                      </a:cubicBezTo>
                      <a:cubicBezTo>
                        <a:pt x="452" y="104"/>
                        <a:pt x="452" y="103"/>
                        <a:pt x="453" y="103"/>
                      </a:cubicBezTo>
                      <a:cubicBezTo>
                        <a:pt x="453" y="103"/>
                        <a:pt x="453" y="102"/>
                        <a:pt x="453" y="102"/>
                      </a:cubicBezTo>
                      <a:cubicBezTo>
                        <a:pt x="453" y="102"/>
                        <a:pt x="453" y="102"/>
                        <a:pt x="453" y="102"/>
                      </a:cubicBezTo>
                      <a:cubicBezTo>
                        <a:pt x="453" y="102"/>
                        <a:pt x="452" y="101"/>
                        <a:pt x="452" y="101"/>
                      </a:cubicBezTo>
                      <a:cubicBezTo>
                        <a:pt x="452" y="101"/>
                        <a:pt x="451" y="101"/>
                        <a:pt x="451" y="101"/>
                      </a:cubicBezTo>
                      <a:cubicBezTo>
                        <a:pt x="451" y="100"/>
                        <a:pt x="451" y="100"/>
                        <a:pt x="451" y="100"/>
                      </a:cubicBezTo>
                      <a:cubicBezTo>
                        <a:pt x="450" y="100"/>
                        <a:pt x="450" y="100"/>
                        <a:pt x="450" y="100"/>
                      </a:cubicBezTo>
                      <a:cubicBezTo>
                        <a:pt x="450" y="100"/>
                        <a:pt x="450" y="100"/>
                        <a:pt x="450" y="100"/>
                      </a:cubicBezTo>
                      <a:cubicBezTo>
                        <a:pt x="451" y="99"/>
                        <a:pt x="451" y="99"/>
                        <a:pt x="451" y="99"/>
                      </a:cubicBezTo>
                      <a:cubicBezTo>
                        <a:pt x="451" y="99"/>
                        <a:pt x="451" y="99"/>
                        <a:pt x="451" y="99"/>
                      </a:cubicBezTo>
                      <a:cubicBezTo>
                        <a:pt x="451" y="98"/>
                        <a:pt x="451" y="98"/>
                        <a:pt x="451" y="98"/>
                      </a:cubicBezTo>
                      <a:cubicBezTo>
                        <a:pt x="450" y="97"/>
                        <a:pt x="450" y="97"/>
                        <a:pt x="450" y="97"/>
                      </a:cubicBezTo>
                      <a:cubicBezTo>
                        <a:pt x="450" y="97"/>
                        <a:pt x="449" y="97"/>
                        <a:pt x="449" y="97"/>
                      </a:cubicBezTo>
                      <a:cubicBezTo>
                        <a:pt x="449" y="97"/>
                        <a:pt x="449" y="97"/>
                        <a:pt x="449" y="97"/>
                      </a:cubicBezTo>
                      <a:cubicBezTo>
                        <a:pt x="450" y="96"/>
                        <a:pt x="449" y="96"/>
                        <a:pt x="449" y="96"/>
                      </a:cubicBezTo>
                      <a:cubicBezTo>
                        <a:pt x="449" y="95"/>
                        <a:pt x="448" y="96"/>
                        <a:pt x="448" y="96"/>
                      </a:cubicBezTo>
                      <a:cubicBezTo>
                        <a:pt x="446" y="96"/>
                        <a:pt x="446" y="96"/>
                        <a:pt x="446" y="96"/>
                      </a:cubicBezTo>
                      <a:cubicBezTo>
                        <a:pt x="447" y="95"/>
                        <a:pt x="447" y="95"/>
                        <a:pt x="447" y="95"/>
                      </a:cubicBezTo>
                      <a:cubicBezTo>
                        <a:pt x="448" y="95"/>
                        <a:pt x="448" y="95"/>
                        <a:pt x="448" y="95"/>
                      </a:cubicBezTo>
                      <a:cubicBezTo>
                        <a:pt x="448" y="94"/>
                        <a:pt x="448" y="94"/>
                        <a:pt x="448" y="94"/>
                      </a:cubicBezTo>
                      <a:cubicBezTo>
                        <a:pt x="448" y="94"/>
                        <a:pt x="448" y="94"/>
                        <a:pt x="448" y="94"/>
                      </a:cubicBezTo>
                      <a:cubicBezTo>
                        <a:pt x="448" y="93"/>
                        <a:pt x="446" y="93"/>
                        <a:pt x="446" y="93"/>
                      </a:cubicBezTo>
                      <a:cubicBezTo>
                        <a:pt x="446" y="93"/>
                        <a:pt x="446" y="93"/>
                        <a:pt x="446" y="93"/>
                      </a:cubicBezTo>
                      <a:cubicBezTo>
                        <a:pt x="447" y="93"/>
                        <a:pt x="447" y="93"/>
                        <a:pt x="447" y="93"/>
                      </a:cubicBezTo>
                      <a:cubicBezTo>
                        <a:pt x="447" y="93"/>
                        <a:pt x="447" y="92"/>
                        <a:pt x="447" y="91"/>
                      </a:cubicBezTo>
                      <a:cubicBezTo>
                        <a:pt x="447" y="91"/>
                        <a:pt x="445" y="91"/>
                        <a:pt x="445" y="91"/>
                      </a:cubicBezTo>
                      <a:cubicBezTo>
                        <a:pt x="445" y="90"/>
                        <a:pt x="445" y="90"/>
                        <a:pt x="445" y="90"/>
                      </a:cubicBezTo>
                      <a:cubicBezTo>
                        <a:pt x="445" y="90"/>
                        <a:pt x="445" y="90"/>
                        <a:pt x="445" y="90"/>
                      </a:cubicBezTo>
                      <a:cubicBezTo>
                        <a:pt x="445" y="89"/>
                        <a:pt x="445" y="89"/>
                        <a:pt x="445" y="89"/>
                      </a:cubicBezTo>
                      <a:cubicBezTo>
                        <a:pt x="445" y="89"/>
                        <a:pt x="445" y="89"/>
                        <a:pt x="445" y="89"/>
                      </a:cubicBezTo>
                      <a:cubicBezTo>
                        <a:pt x="444" y="89"/>
                        <a:pt x="444" y="89"/>
                        <a:pt x="444" y="89"/>
                      </a:cubicBezTo>
                      <a:cubicBezTo>
                        <a:pt x="444" y="89"/>
                        <a:pt x="444" y="88"/>
                        <a:pt x="443" y="88"/>
                      </a:cubicBezTo>
                      <a:cubicBezTo>
                        <a:pt x="443" y="88"/>
                        <a:pt x="443" y="88"/>
                        <a:pt x="443" y="88"/>
                      </a:cubicBezTo>
                      <a:cubicBezTo>
                        <a:pt x="443" y="88"/>
                        <a:pt x="443" y="88"/>
                        <a:pt x="443" y="87"/>
                      </a:cubicBezTo>
                      <a:cubicBezTo>
                        <a:pt x="442" y="87"/>
                        <a:pt x="443" y="87"/>
                        <a:pt x="443" y="87"/>
                      </a:cubicBezTo>
                      <a:cubicBezTo>
                        <a:pt x="442" y="87"/>
                        <a:pt x="442" y="86"/>
                        <a:pt x="442" y="86"/>
                      </a:cubicBezTo>
                      <a:cubicBezTo>
                        <a:pt x="442" y="86"/>
                        <a:pt x="442" y="86"/>
                        <a:pt x="442" y="86"/>
                      </a:cubicBezTo>
                      <a:cubicBezTo>
                        <a:pt x="442" y="86"/>
                        <a:pt x="442" y="86"/>
                        <a:pt x="442" y="85"/>
                      </a:cubicBezTo>
                      <a:cubicBezTo>
                        <a:pt x="442" y="85"/>
                        <a:pt x="441" y="85"/>
                        <a:pt x="441" y="85"/>
                      </a:cubicBezTo>
                      <a:cubicBezTo>
                        <a:pt x="441" y="85"/>
                        <a:pt x="441" y="85"/>
                        <a:pt x="441" y="84"/>
                      </a:cubicBezTo>
                      <a:cubicBezTo>
                        <a:pt x="441" y="84"/>
                        <a:pt x="441" y="84"/>
                        <a:pt x="441" y="84"/>
                      </a:cubicBezTo>
                      <a:cubicBezTo>
                        <a:pt x="441" y="84"/>
                        <a:pt x="440" y="84"/>
                        <a:pt x="440" y="84"/>
                      </a:cubicBezTo>
                      <a:cubicBezTo>
                        <a:pt x="440" y="84"/>
                        <a:pt x="440" y="83"/>
                        <a:pt x="440" y="83"/>
                      </a:cubicBezTo>
                      <a:cubicBezTo>
                        <a:pt x="440" y="83"/>
                        <a:pt x="440" y="82"/>
                        <a:pt x="440" y="82"/>
                      </a:cubicBezTo>
                      <a:cubicBezTo>
                        <a:pt x="440" y="81"/>
                        <a:pt x="440" y="81"/>
                        <a:pt x="440" y="81"/>
                      </a:cubicBezTo>
                      <a:cubicBezTo>
                        <a:pt x="439" y="81"/>
                        <a:pt x="439" y="81"/>
                        <a:pt x="439" y="81"/>
                      </a:cubicBezTo>
                      <a:cubicBezTo>
                        <a:pt x="439" y="81"/>
                        <a:pt x="439" y="81"/>
                        <a:pt x="439" y="81"/>
                      </a:cubicBezTo>
                      <a:cubicBezTo>
                        <a:pt x="439" y="81"/>
                        <a:pt x="439" y="81"/>
                        <a:pt x="439" y="81"/>
                      </a:cubicBezTo>
                      <a:cubicBezTo>
                        <a:pt x="439" y="82"/>
                        <a:pt x="439" y="82"/>
                        <a:pt x="439" y="82"/>
                      </a:cubicBezTo>
                      <a:cubicBezTo>
                        <a:pt x="438" y="83"/>
                        <a:pt x="438" y="83"/>
                        <a:pt x="438" y="83"/>
                      </a:cubicBezTo>
                      <a:cubicBezTo>
                        <a:pt x="438" y="83"/>
                        <a:pt x="438" y="83"/>
                        <a:pt x="438" y="83"/>
                      </a:cubicBezTo>
                      <a:cubicBezTo>
                        <a:pt x="438" y="84"/>
                        <a:pt x="438" y="84"/>
                        <a:pt x="438" y="84"/>
                      </a:cubicBezTo>
                      <a:cubicBezTo>
                        <a:pt x="437" y="85"/>
                        <a:pt x="437" y="85"/>
                        <a:pt x="437" y="85"/>
                      </a:cubicBezTo>
                      <a:cubicBezTo>
                        <a:pt x="436" y="85"/>
                        <a:pt x="436" y="85"/>
                        <a:pt x="436" y="85"/>
                      </a:cubicBezTo>
                      <a:cubicBezTo>
                        <a:pt x="436" y="86"/>
                        <a:pt x="436" y="86"/>
                        <a:pt x="436" y="86"/>
                      </a:cubicBezTo>
                      <a:cubicBezTo>
                        <a:pt x="436" y="86"/>
                        <a:pt x="436" y="86"/>
                        <a:pt x="437" y="87"/>
                      </a:cubicBezTo>
                      <a:cubicBezTo>
                        <a:pt x="437" y="87"/>
                        <a:pt x="437" y="87"/>
                        <a:pt x="437" y="87"/>
                      </a:cubicBezTo>
                      <a:cubicBezTo>
                        <a:pt x="436" y="88"/>
                        <a:pt x="436" y="88"/>
                        <a:pt x="436" y="88"/>
                      </a:cubicBezTo>
                      <a:cubicBezTo>
                        <a:pt x="436" y="88"/>
                        <a:pt x="436" y="88"/>
                        <a:pt x="435" y="89"/>
                      </a:cubicBezTo>
                      <a:cubicBezTo>
                        <a:pt x="435" y="89"/>
                        <a:pt x="435" y="89"/>
                        <a:pt x="436" y="89"/>
                      </a:cubicBezTo>
                      <a:cubicBezTo>
                        <a:pt x="436" y="90"/>
                        <a:pt x="436" y="90"/>
                        <a:pt x="436" y="90"/>
                      </a:cubicBezTo>
                      <a:cubicBezTo>
                        <a:pt x="435" y="90"/>
                        <a:pt x="435" y="90"/>
                        <a:pt x="435" y="90"/>
                      </a:cubicBezTo>
                      <a:cubicBezTo>
                        <a:pt x="434" y="90"/>
                        <a:pt x="434" y="90"/>
                        <a:pt x="434" y="90"/>
                      </a:cubicBezTo>
                      <a:cubicBezTo>
                        <a:pt x="434" y="91"/>
                        <a:pt x="434" y="91"/>
                        <a:pt x="434" y="91"/>
                      </a:cubicBezTo>
                      <a:cubicBezTo>
                        <a:pt x="434" y="91"/>
                        <a:pt x="434" y="91"/>
                        <a:pt x="434" y="91"/>
                      </a:cubicBezTo>
                      <a:cubicBezTo>
                        <a:pt x="434" y="92"/>
                        <a:pt x="434" y="92"/>
                        <a:pt x="434" y="92"/>
                      </a:cubicBezTo>
                      <a:cubicBezTo>
                        <a:pt x="434" y="92"/>
                        <a:pt x="434" y="92"/>
                        <a:pt x="435" y="93"/>
                      </a:cubicBezTo>
                      <a:cubicBezTo>
                        <a:pt x="435" y="93"/>
                        <a:pt x="434" y="93"/>
                        <a:pt x="434" y="94"/>
                      </a:cubicBezTo>
                      <a:cubicBezTo>
                        <a:pt x="434" y="94"/>
                        <a:pt x="434" y="94"/>
                        <a:pt x="434" y="94"/>
                      </a:cubicBezTo>
                      <a:cubicBezTo>
                        <a:pt x="434" y="93"/>
                        <a:pt x="434" y="93"/>
                        <a:pt x="434" y="93"/>
                      </a:cubicBezTo>
                      <a:cubicBezTo>
                        <a:pt x="433" y="92"/>
                        <a:pt x="433" y="92"/>
                        <a:pt x="433" y="92"/>
                      </a:cubicBezTo>
                      <a:cubicBezTo>
                        <a:pt x="433" y="92"/>
                        <a:pt x="433" y="92"/>
                        <a:pt x="433" y="92"/>
                      </a:cubicBezTo>
                      <a:cubicBezTo>
                        <a:pt x="432" y="91"/>
                        <a:pt x="432" y="91"/>
                        <a:pt x="432" y="91"/>
                      </a:cubicBezTo>
                      <a:cubicBezTo>
                        <a:pt x="432" y="91"/>
                        <a:pt x="432" y="91"/>
                        <a:pt x="432" y="91"/>
                      </a:cubicBezTo>
                      <a:cubicBezTo>
                        <a:pt x="432" y="91"/>
                        <a:pt x="431" y="92"/>
                        <a:pt x="431" y="93"/>
                      </a:cubicBezTo>
                      <a:cubicBezTo>
                        <a:pt x="431" y="93"/>
                        <a:pt x="431" y="93"/>
                        <a:pt x="431" y="93"/>
                      </a:cubicBezTo>
                      <a:cubicBezTo>
                        <a:pt x="431" y="93"/>
                        <a:pt x="430" y="94"/>
                        <a:pt x="430" y="94"/>
                      </a:cubicBezTo>
                      <a:cubicBezTo>
                        <a:pt x="429" y="94"/>
                        <a:pt x="429" y="94"/>
                        <a:pt x="429" y="94"/>
                      </a:cubicBezTo>
                      <a:cubicBezTo>
                        <a:pt x="429" y="94"/>
                        <a:pt x="429" y="94"/>
                        <a:pt x="429" y="94"/>
                      </a:cubicBezTo>
                      <a:cubicBezTo>
                        <a:pt x="428" y="95"/>
                        <a:pt x="428" y="95"/>
                        <a:pt x="428" y="95"/>
                      </a:cubicBezTo>
                      <a:cubicBezTo>
                        <a:pt x="427" y="95"/>
                        <a:pt x="427" y="95"/>
                        <a:pt x="427" y="95"/>
                      </a:cubicBezTo>
                      <a:cubicBezTo>
                        <a:pt x="426" y="95"/>
                        <a:pt x="426" y="95"/>
                        <a:pt x="426" y="95"/>
                      </a:cubicBezTo>
                      <a:cubicBezTo>
                        <a:pt x="426" y="95"/>
                        <a:pt x="426" y="95"/>
                        <a:pt x="426" y="95"/>
                      </a:cubicBezTo>
                      <a:cubicBezTo>
                        <a:pt x="425" y="95"/>
                        <a:pt x="425" y="95"/>
                        <a:pt x="425" y="95"/>
                      </a:cubicBezTo>
                      <a:cubicBezTo>
                        <a:pt x="426" y="94"/>
                        <a:pt x="426" y="94"/>
                        <a:pt x="426" y="94"/>
                      </a:cubicBezTo>
                      <a:cubicBezTo>
                        <a:pt x="426" y="93"/>
                        <a:pt x="426" y="93"/>
                        <a:pt x="426" y="93"/>
                      </a:cubicBezTo>
                      <a:cubicBezTo>
                        <a:pt x="425" y="93"/>
                        <a:pt x="425" y="93"/>
                        <a:pt x="425" y="93"/>
                      </a:cubicBezTo>
                      <a:cubicBezTo>
                        <a:pt x="425" y="93"/>
                        <a:pt x="425" y="93"/>
                        <a:pt x="425" y="93"/>
                      </a:cubicBezTo>
                      <a:cubicBezTo>
                        <a:pt x="425" y="94"/>
                        <a:pt x="425" y="94"/>
                        <a:pt x="425" y="94"/>
                      </a:cubicBezTo>
                      <a:cubicBezTo>
                        <a:pt x="424" y="95"/>
                        <a:pt x="424" y="95"/>
                        <a:pt x="424" y="95"/>
                      </a:cubicBezTo>
                      <a:cubicBezTo>
                        <a:pt x="424" y="96"/>
                        <a:pt x="424" y="96"/>
                        <a:pt x="424" y="96"/>
                      </a:cubicBezTo>
                      <a:cubicBezTo>
                        <a:pt x="422" y="97"/>
                        <a:pt x="422" y="97"/>
                        <a:pt x="422" y="97"/>
                      </a:cubicBezTo>
                      <a:cubicBezTo>
                        <a:pt x="420" y="98"/>
                        <a:pt x="420" y="98"/>
                        <a:pt x="420" y="98"/>
                      </a:cubicBezTo>
                      <a:cubicBezTo>
                        <a:pt x="422" y="96"/>
                        <a:pt x="422" y="96"/>
                        <a:pt x="422" y="96"/>
                      </a:cubicBezTo>
                      <a:cubicBezTo>
                        <a:pt x="423" y="96"/>
                        <a:pt x="423" y="96"/>
                        <a:pt x="423" y="96"/>
                      </a:cubicBezTo>
                      <a:cubicBezTo>
                        <a:pt x="424" y="95"/>
                        <a:pt x="424" y="95"/>
                        <a:pt x="424" y="95"/>
                      </a:cubicBezTo>
                      <a:cubicBezTo>
                        <a:pt x="424" y="95"/>
                        <a:pt x="424" y="95"/>
                        <a:pt x="424" y="95"/>
                      </a:cubicBezTo>
                      <a:cubicBezTo>
                        <a:pt x="424" y="94"/>
                        <a:pt x="424" y="94"/>
                        <a:pt x="424" y="94"/>
                      </a:cubicBezTo>
                      <a:cubicBezTo>
                        <a:pt x="424" y="94"/>
                        <a:pt x="424" y="94"/>
                        <a:pt x="424" y="94"/>
                      </a:cubicBezTo>
                      <a:cubicBezTo>
                        <a:pt x="424" y="93"/>
                        <a:pt x="424" y="93"/>
                        <a:pt x="424" y="93"/>
                      </a:cubicBezTo>
                      <a:cubicBezTo>
                        <a:pt x="423" y="92"/>
                        <a:pt x="423" y="92"/>
                        <a:pt x="423" y="92"/>
                      </a:cubicBezTo>
                      <a:cubicBezTo>
                        <a:pt x="423" y="91"/>
                        <a:pt x="423" y="91"/>
                        <a:pt x="423" y="91"/>
                      </a:cubicBezTo>
                      <a:cubicBezTo>
                        <a:pt x="423" y="91"/>
                        <a:pt x="423" y="91"/>
                        <a:pt x="423" y="91"/>
                      </a:cubicBezTo>
                      <a:cubicBezTo>
                        <a:pt x="421" y="91"/>
                        <a:pt x="421" y="91"/>
                        <a:pt x="421" y="91"/>
                      </a:cubicBezTo>
                      <a:cubicBezTo>
                        <a:pt x="420" y="91"/>
                        <a:pt x="420" y="91"/>
                        <a:pt x="420" y="91"/>
                      </a:cubicBezTo>
                      <a:cubicBezTo>
                        <a:pt x="420" y="91"/>
                        <a:pt x="419" y="92"/>
                        <a:pt x="418" y="92"/>
                      </a:cubicBezTo>
                      <a:cubicBezTo>
                        <a:pt x="418" y="92"/>
                        <a:pt x="418" y="92"/>
                        <a:pt x="418" y="92"/>
                      </a:cubicBezTo>
                      <a:cubicBezTo>
                        <a:pt x="417" y="92"/>
                        <a:pt x="417" y="92"/>
                        <a:pt x="417" y="92"/>
                      </a:cubicBezTo>
                      <a:cubicBezTo>
                        <a:pt x="416" y="91"/>
                        <a:pt x="416" y="91"/>
                        <a:pt x="416" y="91"/>
                      </a:cubicBezTo>
                      <a:cubicBezTo>
                        <a:pt x="417" y="91"/>
                        <a:pt x="417" y="91"/>
                        <a:pt x="417" y="91"/>
                      </a:cubicBezTo>
                      <a:cubicBezTo>
                        <a:pt x="417" y="90"/>
                        <a:pt x="417" y="90"/>
                        <a:pt x="417" y="90"/>
                      </a:cubicBezTo>
                      <a:cubicBezTo>
                        <a:pt x="418" y="91"/>
                        <a:pt x="418" y="91"/>
                        <a:pt x="418" y="91"/>
                      </a:cubicBezTo>
                      <a:cubicBezTo>
                        <a:pt x="419" y="91"/>
                        <a:pt x="419" y="91"/>
                        <a:pt x="419" y="91"/>
                      </a:cubicBezTo>
                      <a:cubicBezTo>
                        <a:pt x="419" y="91"/>
                        <a:pt x="419" y="91"/>
                        <a:pt x="419" y="91"/>
                      </a:cubicBezTo>
                      <a:cubicBezTo>
                        <a:pt x="419" y="90"/>
                        <a:pt x="419" y="90"/>
                        <a:pt x="419" y="90"/>
                      </a:cubicBezTo>
                      <a:cubicBezTo>
                        <a:pt x="420" y="89"/>
                        <a:pt x="420" y="89"/>
                        <a:pt x="420" y="89"/>
                      </a:cubicBezTo>
                      <a:cubicBezTo>
                        <a:pt x="420" y="89"/>
                        <a:pt x="420" y="89"/>
                        <a:pt x="420" y="89"/>
                      </a:cubicBezTo>
                      <a:cubicBezTo>
                        <a:pt x="420" y="88"/>
                        <a:pt x="420" y="88"/>
                        <a:pt x="420" y="88"/>
                      </a:cubicBezTo>
                      <a:cubicBezTo>
                        <a:pt x="419" y="88"/>
                        <a:pt x="419" y="88"/>
                        <a:pt x="419" y="88"/>
                      </a:cubicBezTo>
                      <a:cubicBezTo>
                        <a:pt x="419" y="88"/>
                        <a:pt x="418" y="88"/>
                        <a:pt x="418" y="87"/>
                      </a:cubicBezTo>
                      <a:cubicBezTo>
                        <a:pt x="418" y="86"/>
                        <a:pt x="418" y="87"/>
                        <a:pt x="418" y="87"/>
                      </a:cubicBezTo>
                      <a:cubicBezTo>
                        <a:pt x="419" y="87"/>
                        <a:pt x="419" y="86"/>
                        <a:pt x="419" y="86"/>
                      </a:cubicBezTo>
                      <a:cubicBezTo>
                        <a:pt x="418" y="85"/>
                        <a:pt x="418" y="85"/>
                        <a:pt x="418" y="85"/>
                      </a:cubicBezTo>
                      <a:cubicBezTo>
                        <a:pt x="418" y="85"/>
                        <a:pt x="418" y="85"/>
                        <a:pt x="418" y="85"/>
                      </a:cubicBezTo>
                      <a:cubicBezTo>
                        <a:pt x="413" y="84"/>
                        <a:pt x="413" y="84"/>
                        <a:pt x="413" y="84"/>
                      </a:cubicBezTo>
                      <a:cubicBezTo>
                        <a:pt x="413" y="84"/>
                        <a:pt x="416" y="84"/>
                        <a:pt x="416" y="84"/>
                      </a:cubicBezTo>
                      <a:cubicBezTo>
                        <a:pt x="417" y="84"/>
                        <a:pt x="417" y="84"/>
                        <a:pt x="417" y="84"/>
                      </a:cubicBezTo>
                      <a:cubicBezTo>
                        <a:pt x="417" y="84"/>
                        <a:pt x="418" y="84"/>
                        <a:pt x="418" y="84"/>
                      </a:cubicBezTo>
                      <a:cubicBezTo>
                        <a:pt x="418" y="84"/>
                        <a:pt x="418" y="83"/>
                        <a:pt x="418" y="82"/>
                      </a:cubicBezTo>
                      <a:cubicBezTo>
                        <a:pt x="418" y="81"/>
                        <a:pt x="418" y="81"/>
                        <a:pt x="418" y="81"/>
                      </a:cubicBezTo>
                      <a:cubicBezTo>
                        <a:pt x="418" y="81"/>
                        <a:pt x="418" y="80"/>
                        <a:pt x="418" y="80"/>
                      </a:cubicBezTo>
                      <a:cubicBezTo>
                        <a:pt x="418" y="80"/>
                        <a:pt x="419" y="80"/>
                        <a:pt x="419" y="79"/>
                      </a:cubicBezTo>
                      <a:cubicBezTo>
                        <a:pt x="419" y="79"/>
                        <a:pt x="419" y="79"/>
                        <a:pt x="419" y="79"/>
                      </a:cubicBezTo>
                      <a:cubicBezTo>
                        <a:pt x="419" y="78"/>
                        <a:pt x="419" y="78"/>
                        <a:pt x="419" y="78"/>
                      </a:cubicBezTo>
                      <a:cubicBezTo>
                        <a:pt x="419" y="78"/>
                        <a:pt x="419" y="78"/>
                        <a:pt x="419" y="78"/>
                      </a:cubicBezTo>
                      <a:cubicBezTo>
                        <a:pt x="419" y="78"/>
                        <a:pt x="419" y="77"/>
                        <a:pt x="418" y="77"/>
                      </a:cubicBezTo>
                      <a:cubicBezTo>
                        <a:pt x="418" y="77"/>
                        <a:pt x="418" y="78"/>
                        <a:pt x="418" y="78"/>
                      </a:cubicBezTo>
                      <a:cubicBezTo>
                        <a:pt x="417" y="78"/>
                        <a:pt x="417" y="78"/>
                        <a:pt x="417" y="78"/>
                      </a:cubicBezTo>
                      <a:cubicBezTo>
                        <a:pt x="416" y="78"/>
                        <a:pt x="416" y="78"/>
                        <a:pt x="416" y="78"/>
                      </a:cubicBezTo>
                      <a:cubicBezTo>
                        <a:pt x="416" y="78"/>
                        <a:pt x="416" y="78"/>
                        <a:pt x="416" y="78"/>
                      </a:cubicBezTo>
                      <a:cubicBezTo>
                        <a:pt x="416" y="77"/>
                        <a:pt x="416" y="77"/>
                        <a:pt x="416" y="77"/>
                      </a:cubicBezTo>
                      <a:cubicBezTo>
                        <a:pt x="415" y="77"/>
                        <a:pt x="415" y="77"/>
                        <a:pt x="415" y="77"/>
                      </a:cubicBezTo>
                      <a:cubicBezTo>
                        <a:pt x="414" y="77"/>
                        <a:pt x="414" y="77"/>
                        <a:pt x="414" y="77"/>
                      </a:cubicBezTo>
                      <a:cubicBezTo>
                        <a:pt x="413" y="77"/>
                        <a:pt x="413" y="77"/>
                        <a:pt x="413" y="77"/>
                      </a:cubicBezTo>
                      <a:cubicBezTo>
                        <a:pt x="412" y="77"/>
                        <a:pt x="412" y="77"/>
                        <a:pt x="412" y="77"/>
                      </a:cubicBezTo>
                      <a:cubicBezTo>
                        <a:pt x="411" y="77"/>
                        <a:pt x="411" y="77"/>
                        <a:pt x="411" y="77"/>
                      </a:cubicBezTo>
                      <a:cubicBezTo>
                        <a:pt x="410" y="76"/>
                        <a:pt x="410" y="76"/>
                        <a:pt x="410" y="76"/>
                      </a:cubicBezTo>
                      <a:cubicBezTo>
                        <a:pt x="410" y="75"/>
                        <a:pt x="410" y="75"/>
                        <a:pt x="410" y="75"/>
                      </a:cubicBezTo>
                      <a:cubicBezTo>
                        <a:pt x="409" y="75"/>
                        <a:pt x="409" y="75"/>
                        <a:pt x="409" y="75"/>
                      </a:cubicBezTo>
                      <a:cubicBezTo>
                        <a:pt x="409" y="74"/>
                        <a:pt x="409" y="74"/>
                        <a:pt x="409" y="74"/>
                      </a:cubicBezTo>
                      <a:cubicBezTo>
                        <a:pt x="409" y="74"/>
                        <a:pt x="409" y="74"/>
                        <a:pt x="409" y="74"/>
                      </a:cubicBezTo>
                      <a:cubicBezTo>
                        <a:pt x="410" y="74"/>
                        <a:pt x="409" y="73"/>
                        <a:pt x="409" y="73"/>
                      </a:cubicBezTo>
                      <a:cubicBezTo>
                        <a:pt x="409" y="73"/>
                        <a:pt x="409" y="73"/>
                        <a:pt x="409" y="73"/>
                      </a:cubicBezTo>
                      <a:cubicBezTo>
                        <a:pt x="408" y="73"/>
                        <a:pt x="408" y="73"/>
                        <a:pt x="408" y="73"/>
                      </a:cubicBezTo>
                      <a:cubicBezTo>
                        <a:pt x="408" y="73"/>
                        <a:pt x="408" y="73"/>
                        <a:pt x="408" y="73"/>
                      </a:cubicBezTo>
                      <a:cubicBezTo>
                        <a:pt x="408" y="73"/>
                        <a:pt x="408" y="73"/>
                        <a:pt x="407" y="72"/>
                      </a:cubicBezTo>
                      <a:cubicBezTo>
                        <a:pt x="407" y="72"/>
                        <a:pt x="407" y="72"/>
                        <a:pt x="407" y="72"/>
                      </a:cubicBezTo>
                      <a:cubicBezTo>
                        <a:pt x="407" y="72"/>
                        <a:pt x="407" y="71"/>
                        <a:pt x="406" y="71"/>
                      </a:cubicBezTo>
                      <a:cubicBezTo>
                        <a:pt x="406" y="71"/>
                        <a:pt x="406" y="72"/>
                        <a:pt x="406" y="72"/>
                      </a:cubicBezTo>
                      <a:cubicBezTo>
                        <a:pt x="405" y="72"/>
                        <a:pt x="405" y="72"/>
                        <a:pt x="405" y="72"/>
                      </a:cubicBezTo>
                      <a:cubicBezTo>
                        <a:pt x="405" y="72"/>
                        <a:pt x="405" y="71"/>
                        <a:pt x="405" y="71"/>
                      </a:cubicBezTo>
                      <a:cubicBezTo>
                        <a:pt x="405" y="71"/>
                        <a:pt x="405" y="71"/>
                        <a:pt x="405" y="71"/>
                      </a:cubicBezTo>
                      <a:cubicBezTo>
                        <a:pt x="405" y="70"/>
                        <a:pt x="405" y="70"/>
                        <a:pt x="405" y="70"/>
                      </a:cubicBezTo>
                      <a:cubicBezTo>
                        <a:pt x="404" y="70"/>
                        <a:pt x="404" y="70"/>
                        <a:pt x="404" y="70"/>
                      </a:cubicBezTo>
                      <a:cubicBezTo>
                        <a:pt x="403" y="69"/>
                        <a:pt x="403" y="69"/>
                        <a:pt x="403" y="69"/>
                      </a:cubicBezTo>
                      <a:cubicBezTo>
                        <a:pt x="403" y="69"/>
                        <a:pt x="403" y="69"/>
                        <a:pt x="403" y="69"/>
                      </a:cubicBezTo>
                      <a:cubicBezTo>
                        <a:pt x="402" y="69"/>
                        <a:pt x="402" y="69"/>
                        <a:pt x="402" y="69"/>
                      </a:cubicBezTo>
                      <a:cubicBezTo>
                        <a:pt x="402" y="69"/>
                        <a:pt x="402" y="68"/>
                        <a:pt x="401" y="68"/>
                      </a:cubicBezTo>
                      <a:cubicBezTo>
                        <a:pt x="401" y="68"/>
                        <a:pt x="400" y="68"/>
                        <a:pt x="400" y="68"/>
                      </a:cubicBezTo>
                      <a:cubicBezTo>
                        <a:pt x="400" y="68"/>
                        <a:pt x="400" y="68"/>
                        <a:pt x="400" y="68"/>
                      </a:cubicBezTo>
                      <a:cubicBezTo>
                        <a:pt x="399" y="69"/>
                        <a:pt x="399" y="69"/>
                        <a:pt x="399" y="69"/>
                      </a:cubicBezTo>
                      <a:cubicBezTo>
                        <a:pt x="398" y="69"/>
                        <a:pt x="398" y="69"/>
                        <a:pt x="398" y="69"/>
                      </a:cubicBezTo>
                      <a:cubicBezTo>
                        <a:pt x="397" y="70"/>
                        <a:pt x="397" y="70"/>
                        <a:pt x="397" y="70"/>
                      </a:cubicBezTo>
                      <a:cubicBezTo>
                        <a:pt x="397" y="70"/>
                        <a:pt x="397" y="70"/>
                        <a:pt x="397" y="70"/>
                      </a:cubicBezTo>
                      <a:cubicBezTo>
                        <a:pt x="396" y="69"/>
                        <a:pt x="396" y="69"/>
                        <a:pt x="396" y="69"/>
                      </a:cubicBezTo>
                      <a:cubicBezTo>
                        <a:pt x="394" y="69"/>
                        <a:pt x="394" y="69"/>
                        <a:pt x="394" y="69"/>
                      </a:cubicBezTo>
                      <a:cubicBezTo>
                        <a:pt x="393" y="69"/>
                        <a:pt x="393" y="69"/>
                        <a:pt x="393" y="69"/>
                      </a:cubicBezTo>
                      <a:cubicBezTo>
                        <a:pt x="392" y="69"/>
                        <a:pt x="392" y="69"/>
                        <a:pt x="392" y="69"/>
                      </a:cubicBezTo>
                      <a:cubicBezTo>
                        <a:pt x="392" y="69"/>
                        <a:pt x="392" y="69"/>
                        <a:pt x="392" y="69"/>
                      </a:cubicBezTo>
                      <a:cubicBezTo>
                        <a:pt x="391" y="68"/>
                        <a:pt x="391" y="68"/>
                        <a:pt x="391" y="68"/>
                      </a:cubicBezTo>
                      <a:cubicBezTo>
                        <a:pt x="390" y="68"/>
                        <a:pt x="390" y="68"/>
                        <a:pt x="390" y="68"/>
                      </a:cubicBezTo>
                      <a:cubicBezTo>
                        <a:pt x="389" y="68"/>
                        <a:pt x="389" y="68"/>
                        <a:pt x="389" y="68"/>
                      </a:cubicBezTo>
                      <a:cubicBezTo>
                        <a:pt x="388" y="67"/>
                        <a:pt x="388" y="67"/>
                        <a:pt x="388" y="67"/>
                      </a:cubicBezTo>
                      <a:cubicBezTo>
                        <a:pt x="386" y="67"/>
                        <a:pt x="386" y="67"/>
                        <a:pt x="386" y="67"/>
                      </a:cubicBezTo>
                      <a:cubicBezTo>
                        <a:pt x="385" y="67"/>
                        <a:pt x="385" y="67"/>
                        <a:pt x="385" y="67"/>
                      </a:cubicBezTo>
                      <a:cubicBezTo>
                        <a:pt x="384" y="68"/>
                        <a:pt x="384" y="68"/>
                        <a:pt x="384" y="68"/>
                      </a:cubicBezTo>
                      <a:cubicBezTo>
                        <a:pt x="383" y="68"/>
                        <a:pt x="383" y="68"/>
                        <a:pt x="383" y="68"/>
                      </a:cubicBezTo>
                      <a:cubicBezTo>
                        <a:pt x="383" y="68"/>
                        <a:pt x="382" y="69"/>
                        <a:pt x="382" y="70"/>
                      </a:cubicBezTo>
                      <a:cubicBezTo>
                        <a:pt x="382" y="70"/>
                        <a:pt x="382" y="70"/>
                        <a:pt x="382" y="70"/>
                      </a:cubicBezTo>
                      <a:cubicBezTo>
                        <a:pt x="382" y="71"/>
                        <a:pt x="382" y="71"/>
                        <a:pt x="382" y="71"/>
                      </a:cubicBezTo>
                      <a:cubicBezTo>
                        <a:pt x="383" y="72"/>
                        <a:pt x="383" y="72"/>
                        <a:pt x="383" y="72"/>
                      </a:cubicBezTo>
                      <a:cubicBezTo>
                        <a:pt x="383" y="72"/>
                        <a:pt x="383" y="73"/>
                        <a:pt x="383" y="73"/>
                      </a:cubicBezTo>
                      <a:cubicBezTo>
                        <a:pt x="383" y="73"/>
                        <a:pt x="384" y="73"/>
                        <a:pt x="384" y="73"/>
                      </a:cubicBezTo>
                      <a:cubicBezTo>
                        <a:pt x="384" y="73"/>
                        <a:pt x="384" y="74"/>
                        <a:pt x="384" y="74"/>
                      </a:cubicBezTo>
                      <a:cubicBezTo>
                        <a:pt x="384" y="74"/>
                        <a:pt x="384" y="74"/>
                        <a:pt x="384" y="74"/>
                      </a:cubicBezTo>
                      <a:cubicBezTo>
                        <a:pt x="384" y="75"/>
                        <a:pt x="384" y="75"/>
                        <a:pt x="384" y="75"/>
                      </a:cubicBezTo>
                      <a:cubicBezTo>
                        <a:pt x="384" y="75"/>
                        <a:pt x="384" y="75"/>
                        <a:pt x="384" y="75"/>
                      </a:cubicBezTo>
                      <a:cubicBezTo>
                        <a:pt x="384" y="76"/>
                        <a:pt x="384" y="76"/>
                        <a:pt x="384" y="76"/>
                      </a:cubicBezTo>
                      <a:cubicBezTo>
                        <a:pt x="384" y="77"/>
                        <a:pt x="384" y="77"/>
                        <a:pt x="384" y="77"/>
                      </a:cubicBezTo>
                      <a:cubicBezTo>
                        <a:pt x="383" y="77"/>
                        <a:pt x="383" y="77"/>
                        <a:pt x="383" y="77"/>
                      </a:cubicBezTo>
                      <a:cubicBezTo>
                        <a:pt x="382" y="78"/>
                        <a:pt x="382" y="78"/>
                        <a:pt x="382" y="78"/>
                      </a:cubicBezTo>
                      <a:cubicBezTo>
                        <a:pt x="382" y="79"/>
                        <a:pt x="382" y="79"/>
                        <a:pt x="382" y="79"/>
                      </a:cubicBezTo>
                      <a:cubicBezTo>
                        <a:pt x="383" y="79"/>
                        <a:pt x="383" y="79"/>
                        <a:pt x="383" y="79"/>
                      </a:cubicBezTo>
                      <a:cubicBezTo>
                        <a:pt x="384" y="80"/>
                        <a:pt x="384" y="80"/>
                        <a:pt x="384" y="80"/>
                      </a:cubicBezTo>
                      <a:cubicBezTo>
                        <a:pt x="384" y="81"/>
                        <a:pt x="384" y="81"/>
                        <a:pt x="384" y="81"/>
                      </a:cubicBezTo>
                      <a:cubicBezTo>
                        <a:pt x="384" y="81"/>
                        <a:pt x="384" y="81"/>
                        <a:pt x="384" y="81"/>
                      </a:cubicBezTo>
                      <a:cubicBezTo>
                        <a:pt x="384" y="82"/>
                        <a:pt x="384" y="82"/>
                        <a:pt x="384" y="82"/>
                      </a:cubicBezTo>
                      <a:cubicBezTo>
                        <a:pt x="384" y="83"/>
                        <a:pt x="384" y="83"/>
                        <a:pt x="384" y="83"/>
                      </a:cubicBezTo>
                      <a:cubicBezTo>
                        <a:pt x="384" y="83"/>
                        <a:pt x="385" y="84"/>
                        <a:pt x="385" y="84"/>
                      </a:cubicBezTo>
                      <a:cubicBezTo>
                        <a:pt x="385" y="84"/>
                        <a:pt x="385" y="84"/>
                        <a:pt x="385" y="84"/>
                      </a:cubicBezTo>
                      <a:cubicBezTo>
                        <a:pt x="386" y="85"/>
                        <a:pt x="386" y="85"/>
                        <a:pt x="386" y="85"/>
                      </a:cubicBezTo>
                      <a:cubicBezTo>
                        <a:pt x="385" y="86"/>
                        <a:pt x="385" y="86"/>
                        <a:pt x="385" y="86"/>
                      </a:cubicBezTo>
                      <a:cubicBezTo>
                        <a:pt x="385" y="86"/>
                        <a:pt x="385" y="86"/>
                        <a:pt x="385" y="86"/>
                      </a:cubicBezTo>
                      <a:cubicBezTo>
                        <a:pt x="385" y="86"/>
                        <a:pt x="385" y="86"/>
                        <a:pt x="385" y="86"/>
                      </a:cubicBezTo>
                      <a:cubicBezTo>
                        <a:pt x="384" y="86"/>
                        <a:pt x="384" y="86"/>
                        <a:pt x="384" y="86"/>
                      </a:cubicBezTo>
                      <a:cubicBezTo>
                        <a:pt x="384" y="86"/>
                        <a:pt x="384" y="86"/>
                        <a:pt x="384" y="86"/>
                      </a:cubicBezTo>
                      <a:cubicBezTo>
                        <a:pt x="384" y="86"/>
                        <a:pt x="384" y="87"/>
                        <a:pt x="383" y="87"/>
                      </a:cubicBezTo>
                      <a:cubicBezTo>
                        <a:pt x="383" y="87"/>
                        <a:pt x="383" y="88"/>
                        <a:pt x="383" y="88"/>
                      </a:cubicBezTo>
                      <a:cubicBezTo>
                        <a:pt x="383" y="88"/>
                        <a:pt x="383" y="88"/>
                        <a:pt x="383" y="88"/>
                      </a:cubicBezTo>
                      <a:cubicBezTo>
                        <a:pt x="383" y="89"/>
                        <a:pt x="383" y="89"/>
                        <a:pt x="383" y="89"/>
                      </a:cubicBezTo>
                      <a:cubicBezTo>
                        <a:pt x="383" y="89"/>
                        <a:pt x="382" y="90"/>
                        <a:pt x="382" y="90"/>
                      </a:cubicBezTo>
                      <a:cubicBezTo>
                        <a:pt x="381" y="90"/>
                        <a:pt x="381" y="90"/>
                        <a:pt x="381" y="90"/>
                      </a:cubicBezTo>
                      <a:cubicBezTo>
                        <a:pt x="381" y="91"/>
                        <a:pt x="381" y="91"/>
                        <a:pt x="381" y="91"/>
                      </a:cubicBezTo>
                      <a:cubicBezTo>
                        <a:pt x="381" y="91"/>
                        <a:pt x="381" y="91"/>
                        <a:pt x="380" y="91"/>
                      </a:cubicBezTo>
                      <a:cubicBezTo>
                        <a:pt x="380" y="91"/>
                        <a:pt x="380" y="92"/>
                        <a:pt x="380" y="92"/>
                      </a:cubicBezTo>
                      <a:cubicBezTo>
                        <a:pt x="380" y="92"/>
                        <a:pt x="380" y="92"/>
                        <a:pt x="380" y="93"/>
                      </a:cubicBezTo>
                      <a:cubicBezTo>
                        <a:pt x="380" y="93"/>
                        <a:pt x="381" y="93"/>
                        <a:pt x="381" y="93"/>
                      </a:cubicBezTo>
                      <a:cubicBezTo>
                        <a:pt x="381" y="93"/>
                        <a:pt x="381" y="93"/>
                        <a:pt x="382" y="93"/>
                      </a:cubicBezTo>
                      <a:cubicBezTo>
                        <a:pt x="382" y="93"/>
                        <a:pt x="382" y="93"/>
                        <a:pt x="382" y="93"/>
                      </a:cubicBezTo>
                      <a:cubicBezTo>
                        <a:pt x="383" y="94"/>
                        <a:pt x="383" y="94"/>
                        <a:pt x="383" y="94"/>
                      </a:cubicBezTo>
                      <a:cubicBezTo>
                        <a:pt x="384" y="95"/>
                        <a:pt x="384" y="95"/>
                        <a:pt x="384" y="95"/>
                      </a:cubicBezTo>
                      <a:cubicBezTo>
                        <a:pt x="385" y="95"/>
                        <a:pt x="385" y="95"/>
                        <a:pt x="385" y="95"/>
                      </a:cubicBezTo>
                      <a:cubicBezTo>
                        <a:pt x="386" y="96"/>
                        <a:pt x="386" y="96"/>
                        <a:pt x="386" y="96"/>
                      </a:cubicBezTo>
                      <a:cubicBezTo>
                        <a:pt x="387" y="97"/>
                        <a:pt x="387" y="97"/>
                        <a:pt x="387" y="97"/>
                      </a:cubicBezTo>
                      <a:cubicBezTo>
                        <a:pt x="388" y="99"/>
                        <a:pt x="388" y="99"/>
                        <a:pt x="388" y="99"/>
                      </a:cubicBezTo>
                      <a:cubicBezTo>
                        <a:pt x="388" y="100"/>
                        <a:pt x="388" y="100"/>
                        <a:pt x="388" y="100"/>
                      </a:cubicBezTo>
                      <a:cubicBezTo>
                        <a:pt x="388" y="101"/>
                        <a:pt x="388" y="101"/>
                        <a:pt x="388" y="101"/>
                      </a:cubicBezTo>
                      <a:cubicBezTo>
                        <a:pt x="389" y="103"/>
                        <a:pt x="389" y="103"/>
                        <a:pt x="389" y="103"/>
                      </a:cubicBezTo>
                      <a:cubicBezTo>
                        <a:pt x="389" y="104"/>
                        <a:pt x="389" y="104"/>
                        <a:pt x="389" y="104"/>
                      </a:cubicBezTo>
                      <a:cubicBezTo>
                        <a:pt x="389" y="104"/>
                        <a:pt x="389" y="105"/>
                        <a:pt x="389" y="105"/>
                      </a:cubicBezTo>
                      <a:cubicBezTo>
                        <a:pt x="389" y="106"/>
                        <a:pt x="389" y="106"/>
                        <a:pt x="389" y="106"/>
                      </a:cubicBezTo>
                      <a:cubicBezTo>
                        <a:pt x="389" y="107"/>
                        <a:pt x="389" y="107"/>
                        <a:pt x="389" y="107"/>
                      </a:cubicBezTo>
                      <a:cubicBezTo>
                        <a:pt x="388" y="108"/>
                        <a:pt x="388" y="108"/>
                        <a:pt x="388" y="108"/>
                      </a:cubicBezTo>
                      <a:cubicBezTo>
                        <a:pt x="387" y="109"/>
                        <a:pt x="387" y="109"/>
                        <a:pt x="387" y="109"/>
                      </a:cubicBezTo>
                      <a:cubicBezTo>
                        <a:pt x="387" y="110"/>
                        <a:pt x="387" y="110"/>
                        <a:pt x="387" y="110"/>
                      </a:cubicBezTo>
                      <a:cubicBezTo>
                        <a:pt x="385" y="111"/>
                        <a:pt x="385" y="111"/>
                        <a:pt x="385" y="111"/>
                      </a:cubicBezTo>
                      <a:cubicBezTo>
                        <a:pt x="385" y="111"/>
                        <a:pt x="385" y="111"/>
                        <a:pt x="385" y="111"/>
                      </a:cubicBezTo>
                      <a:cubicBezTo>
                        <a:pt x="384" y="112"/>
                        <a:pt x="384" y="112"/>
                        <a:pt x="384" y="112"/>
                      </a:cubicBezTo>
                      <a:cubicBezTo>
                        <a:pt x="383" y="113"/>
                        <a:pt x="383" y="113"/>
                        <a:pt x="383" y="113"/>
                      </a:cubicBezTo>
                      <a:cubicBezTo>
                        <a:pt x="382" y="114"/>
                        <a:pt x="382" y="114"/>
                        <a:pt x="382" y="114"/>
                      </a:cubicBezTo>
                      <a:cubicBezTo>
                        <a:pt x="381" y="114"/>
                        <a:pt x="381" y="114"/>
                        <a:pt x="381" y="114"/>
                      </a:cubicBezTo>
                      <a:cubicBezTo>
                        <a:pt x="380" y="115"/>
                        <a:pt x="380" y="115"/>
                        <a:pt x="380" y="115"/>
                      </a:cubicBezTo>
                      <a:cubicBezTo>
                        <a:pt x="379" y="115"/>
                        <a:pt x="379" y="115"/>
                        <a:pt x="379" y="115"/>
                      </a:cubicBezTo>
                      <a:cubicBezTo>
                        <a:pt x="378" y="115"/>
                        <a:pt x="378" y="115"/>
                        <a:pt x="378" y="115"/>
                      </a:cubicBezTo>
                      <a:cubicBezTo>
                        <a:pt x="376" y="116"/>
                        <a:pt x="376" y="116"/>
                        <a:pt x="376" y="116"/>
                      </a:cubicBezTo>
                      <a:cubicBezTo>
                        <a:pt x="375" y="117"/>
                        <a:pt x="375" y="117"/>
                        <a:pt x="375" y="117"/>
                      </a:cubicBezTo>
                      <a:cubicBezTo>
                        <a:pt x="376" y="117"/>
                        <a:pt x="376" y="117"/>
                        <a:pt x="376" y="117"/>
                      </a:cubicBezTo>
                      <a:cubicBezTo>
                        <a:pt x="376" y="118"/>
                        <a:pt x="376" y="118"/>
                        <a:pt x="376" y="118"/>
                      </a:cubicBezTo>
                      <a:cubicBezTo>
                        <a:pt x="377" y="118"/>
                        <a:pt x="377" y="118"/>
                        <a:pt x="377" y="118"/>
                      </a:cubicBezTo>
                      <a:cubicBezTo>
                        <a:pt x="377" y="119"/>
                        <a:pt x="377" y="119"/>
                        <a:pt x="377" y="119"/>
                      </a:cubicBezTo>
                      <a:cubicBezTo>
                        <a:pt x="377" y="120"/>
                        <a:pt x="377" y="120"/>
                        <a:pt x="377" y="120"/>
                      </a:cubicBezTo>
                      <a:cubicBezTo>
                        <a:pt x="378" y="120"/>
                        <a:pt x="378" y="120"/>
                        <a:pt x="378" y="120"/>
                      </a:cubicBezTo>
                      <a:cubicBezTo>
                        <a:pt x="378" y="121"/>
                        <a:pt x="378" y="121"/>
                        <a:pt x="378" y="121"/>
                      </a:cubicBezTo>
                      <a:cubicBezTo>
                        <a:pt x="378" y="121"/>
                        <a:pt x="379" y="121"/>
                        <a:pt x="379" y="122"/>
                      </a:cubicBezTo>
                      <a:cubicBezTo>
                        <a:pt x="379" y="122"/>
                        <a:pt x="378" y="122"/>
                        <a:pt x="378" y="122"/>
                      </a:cubicBezTo>
                      <a:cubicBezTo>
                        <a:pt x="378" y="123"/>
                        <a:pt x="378" y="123"/>
                        <a:pt x="378" y="123"/>
                      </a:cubicBezTo>
                      <a:cubicBezTo>
                        <a:pt x="379" y="124"/>
                        <a:pt x="379" y="124"/>
                        <a:pt x="379" y="124"/>
                      </a:cubicBezTo>
                      <a:cubicBezTo>
                        <a:pt x="379" y="126"/>
                        <a:pt x="379" y="126"/>
                        <a:pt x="379" y="126"/>
                      </a:cubicBezTo>
                      <a:cubicBezTo>
                        <a:pt x="379" y="126"/>
                        <a:pt x="379" y="126"/>
                        <a:pt x="379" y="127"/>
                      </a:cubicBezTo>
                      <a:cubicBezTo>
                        <a:pt x="380" y="128"/>
                        <a:pt x="379" y="128"/>
                        <a:pt x="379" y="128"/>
                      </a:cubicBezTo>
                      <a:cubicBezTo>
                        <a:pt x="379" y="128"/>
                        <a:pt x="380" y="129"/>
                        <a:pt x="380" y="129"/>
                      </a:cubicBezTo>
                      <a:cubicBezTo>
                        <a:pt x="380" y="130"/>
                        <a:pt x="380" y="130"/>
                        <a:pt x="380" y="130"/>
                      </a:cubicBezTo>
                      <a:cubicBezTo>
                        <a:pt x="381" y="130"/>
                        <a:pt x="381" y="130"/>
                        <a:pt x="381" y="130"/>
                      </a:cubicBezTo>
                      <a:cubicBezTo>
                        <a:pt x="380" y="131"/>
                        <a:pt x="380" y="131"/>
                        <a:pt x="380" y="131"/>
                      </a:cubicBezTo>
                      <a:cubicBezTo>
                        <a:pt x="380" y="131"/>
                        <a:pt x="380" y="131"/>
                        <a:pt x="380" y="131"/>
                      </a:cubicBezTo>
                      <a:cubicBezTo>
                        <a:pt x="380" y="132"/>
                        <a:pt x="380" y="132"/>
                        <a:pt x="380" y="132"/>
                      </a:cubicBezTo>
                      <a:cubicBezTo>
                        <a:pt x="379" y="133"/>
                        <a:pt x="379" y="133"/>
                        <a:pt x="379" y="133"/>
                      </a:cubicBezTo>
                      <a:cubicBezTo>
                        <a:pt x="379" y="134"/>
                        <a:pt x="379" y="134"/>
                        <a:pt x="379" y="134"/>
                      </a:cubicBezTo>
                      <a:cubicBezTo>
                        <a:pt x="379" y="134"/>
                        <a:pt x="379" y="134"/>
                        <a:pt x="380" y="134"/>
                      </a:cubicBezTo>
                      <a:cubicBezTo>
                        <a:pt x="380" y="135"/>
                        <a:pt x="380" y="135"/>
                        <a:pt x="380" y="135"/>
                      </a:cubicBezTo>
                      <a:cubicBezTo>
                        <a:pt x="380" y="135"/>
                        <a:pt x="379" y="136"/>
                        <a:pt x="379" y="136"/>
                      </a:cubicBezTo>
                      <a:cubicBezTo>
                        <a:pt x="378" y="136"/>
                        <a:pt x="378" y="135"/>
                        <a:pt x="378" y="135"/>
                      </a:cubicBezTo>
                      <a:cubicBezTo>
                        <a:pt x="378" y="135"/>
                        <a:pt x="377" y="134"/>
                        <a:pt x="377" y="134"/>
                      </a:cubicBezTo>
                      <a:cubicBezTo>
                        <a:pt x="377" y="134"/>
                        <a:pt x="377" y="134"/>
                        <a:pt x="377" y="134"/>
                      </a:cubicBezTo>
                      <a:cubicBezTo>
                        <a:pt x="376" y="135"/>
                        <a:pt x="376" y="135"/>
                        <a:pt x="376" y="135"/>
                      </a:cubicBezTo>
                      <a:cubicBezTo>
                        <a:pt x="376" y="135"/>
                        <a:pt x="376" y="135"/>
                        <a:pt x="376" y="135"/>
                      </a:cubicBezTo>
                      <a:cubicBezTo>
                        <a:pt x="376" y="136"/>
                        <a:pt x="376" y="136"/>
                        <a:pt x="376" y="136"/>
                      </a:cubicBezTo>
                      <a:cubicBezTo>
                        <a:pt x="376" y="137"/>
                        <a:pt x="376" y="137"/>
                        <a:pt x="376" y="137"/>
                      </a:cubicBezTo>
                      <a:cubicBezTo>
                        <a:pt x="376" y="137"/>
                        <a:pt x="376" y="137"/>
                        <a:pt x="376" y="137"/>
                      </a:cubicBezTo>
                      <a:cubicBezTo>
                        <a:pt x="376" y="138"/>
                        <a:pt x="376" y="138"/>
                        <a:pt x="376" y="138"/>
                      </a:cubicBezTo>
                      <a:cubicBezTo>
                        <a:pt x="376" y="138"/>
                        <a:pt x="376" y="138"/>
                        <a:pt x="376" y="138"/>
                      </a:cubicBezTo>
                      <a:cubicBezTo>
                        <a:pt x="376" y="138"/>
                        <a:pt x="375" y="137"/>
                        <a:pt x="375" y="136"/>
                      </a:cubicBezTo>
                      <a:cubicBezTo>
                        <a:pt x="375" y="136"/>
                        <a:pt x="374" y="136"/>
                        <a:pt x="374" y="136"/>
                      </a:cubicBezTo>
                      <a:cubicBezTo>
                        <a:pt x="374" y="136"/>
                        <a:pt x="372" y="136"/>
                        <a:pt x="371" y="137"/>
                      </a:cubicBezTo>
                      <a:cubicBezTo>
                        <a:pt x="371" y="137"/>
                        <a:pt x="372" y="136"/>
                        <a:pt x="372" y="136"/>
                      </a:cubicBezTo>
                      <a:cubicBezTo>
                        <a:pt x="372" y="136"/>
                        <a:pt x="372" y="136"/>
                        <a:pt x="372" y="136"/>
                      </a:cubicBezTo>
                      <a:cubicBezTo>
                        <a:pt x="372" y="136"/>
                        <a:pt x="372" y="135"/>
                        <a:pt x="372" y="135"/>
                      </a:cubicBezTo>
                      <a:cubicBezTo>
                        <a:pt x="372" y="135"/>
                        <a:pt x="372" y="135"/>
                        <a:pt x="372" y="135"/>
                      </a:cubicBezTo>
                      <a:cubicBezTo>
                        <a:pt x="372" y="134"/>
                        <a:pt x="372" y="134"/>
                        <a:pt x="372" y="134"/>
                      </a:cubicBezTo>
                      <a:cubicBezTo>
                        <a:pt x="372" y="133"/>
                        <a:pt x="372" y="133"/>
                        <a:pt x="372" y="133"/>
                      </a:cubicBezTo>
                      <a:cubicBezTo>
                        <a:pt x="371" y="133"/>
                        <a:pt x="371" y="133"/>
                        <a:pt x="371" y="133"/>
                      </a:cubicBezTo>
                      <a:cubicBezTo>
                        <a:pt x="370" y="132"/>
                        <a:pt x="370" y="132"/>
                        <a:pt x="370" y="132"/>
                      </a:cubicBezTo>
                      <a:cubicBezTo>
                        <a:pt x="369" y="132"/>
                        <a:pt x="369" y="132"/>
                        <a:pt x="369" y="132"/>
                      </a:cubicBezTo>
                      <a:cubicBezTo>
                        <a:pt x="369" y="132"/>
                        <a:pt x="368" y="131"/>
                        <a:pt x="368" y="131"/>
                      </a:cubicBezTo>
                      <a:cubicBezTo>
                        <a:pt x="368" y="131"/>
                        <a:pt x="368" y="131"/>
                        <a:pt x="368" y="131"/>
                      </a:cubicBezTo>
                      <a:cubicBezTo>
                        <a:pt x="367" y="130"/>
                        <a:pt x="367" y="130"/>
                        <a:pt x="367" y="130"/>
                      </a:cubicBezTo>
                      <a:cubicBezTo>
                        <a:pt x="367" y="130"/>
                        <a:pt x="367" y="130"/>
                        <a:pt x="367" y="130"/>
                      </a:cubicBezTo>
                      <a:cubicBezTo>
                        <a:pt x="367" y="129"/>
                        <a:pt x="367" y="129"/>
                        <a:pt x="367" y="129"/>
                      </a:cubicBezTo>
                      <a:cubicBezTo>
                        <a:pt x="367" y="129"/>
                        <a:pt x="367" y="129"/>
                        <a:pt x="367" y="129"/>
                      </a:cubicBezTo>
                      <a:cubicBezTo>
                        <a:pt x="366" y="128"/>
                        <a:pt x="366" y="128"/>
                        <a:pt x="366" y="128"/>
                      </a:cubicBezTo>
                      <a:cubicBezTo>
                        <a:pt x="366" y="128"/>
                        <a:pt x="366" y="128"/>
                        <a:pt x="366" y="127"/>
                      </a:cubicBezTo>
                      <a:cubicBezTo>
                        <a:pt x="365" y="126"/>
                        <a:pt x="365" y="126"/>
                        <a:pt x="365" y="126"/>
                      </a:cubicBezTo>
                      <a:cubicBezTo>
                        <a:pt x="365" y="125"/>
                        <a:pt x="365" y="125"/>
                        <a:pt x="365" y="125"/>
                      </a:cubicBezTo>
                      <a:cubicBezTo>
                        <a:pt x="365" y="125"/>
                        <a:pt x="365" y="125"/>
                        <a:pt x="365" y="125"/>
                      </a:cubicBezTo>
                      <a:cubicBezTo>
                        <a:pt x="365" y="123"/>
                        <a:pt x="365" y="123"/>
                        <a:pt x="365" y="123"/>
                      </a:cubicBezTo>
                      <a:cubicBezTo>
                        <a:pt x="365" y="122"/>
                        <a:pt x="365" y="122"/>
                        <a:pt x="365" y="122"/>
                      </a:cubicBezTo>
                      <a:cubicBezTo>
                        <a:pt x="365" y="121"/>
                        <a:pt x="365" y="121"/>
                        <a:pt x="365" y="121"/>
                      </a:cubicBezTo>
                      <a:cubicBezTo>
                        <a:pt x="364" y="119"/>
                        <a:pt x="364" y="119"/>
                        <a:pt x="364" y="119"/>
                      </a:cubicBezTo>
                      <a:cubicBezTo>
                        <a:pt x="364" y="119"/>
                        <a:pt x="364" y="119"/>
                        <a:pt x="364" y="119"/>
                      </a:cubicBezTo>
                      <a:cubicBezTo>
                        <a:pt x="364" y="118"/>
                        <a:pt x="364" y="118"/>
                        <a:pt x="364" y="118"/>
                      </a:cubicBezTo>
                      <a:cubicBezTo>
                        <a:pt x="365" y="117"/>
                        <a:pt x="365" y="117"/>
                        <a:pt x="365" y="117"/>
                      </a:cubicBezTo>
                      <a:cubicBezTo>
                        <a:pt x="365" y="116"/>
                        <a:pt x="365" y="116"/>
                        <a:pt x="365" y="116"/>
                      </a:cubicBezTo>
                      <a:cubicBezTo>
                        <a:pt x="365" y="116"/>
                        <a:pt x="365" y="115"/>
                        <a:pt x="365" y="115"/>
                      </a:cubicBezTo>
                      <a:cubicBezTo>
                        <a:pt x="365" y="114"/>
                        <a:pt x="364" y="114"/>
                        <a:pt x="364" y="114"/>
                      </a:cubicBezTo>
                      <a:cubicBezTo>
                        <a:pt x="364" y="113"/>
                        <a:pt x="364" y="114"/>
                        <a:pt x="364" y="114"/>
                      </a:cubicBezTo>
                      <a:cubicBezTo>
                        <a:pt x="364" y="114"/>
                        <a:pt x="362" y="114"/>
                        <a:pt x="362" y="114"/>
                      </a:cubicBezTo>
                      <a:cubicBezTo>
                        <a:pt x="362" y="114"/>
                        <a:pt x="361" y="114"/>
                        <a:pt x="361" y="114"/>
                      </a:cubicBezTo>
                      <a:cubicBezTo>
                        <a:pt x="360" y="113"/>
                        <a:pt x="360" y="113"/>
                        <a:pt x="360" y="113"/>
                      </a:cubicBezTo>
                      <a:cubicBezTo>
                        <a:pt x="359" y="113"/>
                        <a:pt x="359" y="113"/>
                        <a:pt x="359" y="113"/>
                      </a:cubicBezTo>
                      <a:cubicBezTo>
                        <a:pt x="358" y="114"/>
                        <a:pt x="358" y="114"/>
                        <a:pt x="358" y="114"/>
                      </a:cubicBezTo>
                      <a:cubicBezTo>
                        <a:pt x="358" y="113"/>
                        <a:pt x="358" y="113"/>
                        <a:pt x="358" y="113"/>
                      </a:cubicBezTo>
                      <a:cubicBezTo>
                        <a:pt x="356" y="113"/>
                        <a:pt x="356" y="113"/>
                        <a:pt x="356" y="113"/>
                      </a:cubicBezTo>
                      <a:cubicBezTo>
                        <a:pt x="355" y="113"/>
                        <a:pt x="355" y="113"/>
                        <a:pt x="355" y="113"/>
                      </a:cubicBezTo>
                      <a:cubicBezTo>
                        <a:pt x="354" y="113"/>
                        <a:pt x="354" y="113"/>
                        <a:pt x="354" y="113"/>
                      </a:cubicBezTo>
                      <a:cubicBezTo>
                        <a:pt x="353" y="113"/>
                        <a:pt x="353" y="113"/>
                        <a:pt x="353" y="113"/>
                      </a:cubicBezTo>
                      <a:cubicBezTo>
                        <a:pt x="351" y="114"/>
                        <a:pt x="351" y="114"/>
                        <a:pt x="351" y="114"/>
                      </a:cubicBezTo>
                      <a:cubicBezTo>
                        <a:pt x="352" y="113"/>
                        <a:pt x="352" y="113"/>
                        <a:pt x="352" y="113"/>
                      </a:cubicBezTo>
                      <a:cubicBezTo>
                        <a:pt x="352" y="112"/>
                        <a:pt x="352" y="112"/>
                        <a:pt x="352" y="112"/>
                      </a:cubicBezTo>
                      <a:cubicBezTo>
                        <a:pt x="350" y="111"/>
                        <a:pt x="350" y="111"/>
                        <a:pt x="350" y="111"/>
                      </a:cubicBezTo>
                      <a:cubicBezTo>
                        <a:pt x="350" y="110"/>
                        <a:pt x="350" y="110"/>
                        <a:pt x="350" y="110"/>
                      </a:cubicBezTo>
                      <a:cubicBezTo>
                        <a:pt x="350" y="110"/>
                        <a:pt x="348" y="110"/>
                        <a:pt x="348" y="110"/>
                      </a:cubicBezTo>
                      <a:cubicBezTo>
                        <a:pt x="348" y="110"/>
                        <a:pt x="347" y="110"/>
                        <a:pt x="347" y="110"/>
                      </a:cubicBezTo>
                      <a:cubicBezTo>
                        <a:pt x="346" y="110"/>
                        <a:pt x="346" y="110"/>
                        <a:pt x="346" y="110"/>
                      </a:cubicBezTo>
                      <a:cubicBezTo>
                        <a:pt x="346" y="110"/>
                        <a:pt x="346" y="109"/>
                        <a:pt x="344" y="109"/>
                      </a:cubicBezTo>
                      <a:cubicBezTo>
                        <a:pt x="342" y="108"/>
                        <a:pt x="343" y="108"/>
                        <a:pt x="343" y="108"/>
                      </a:cubicBezTo>
                      <a:cubicBezTo>
                        <a:pt x="342" y="108"/>
                        <a:pt x="342" y="108"/>
                        <a:pt x="342" y="108"/>
                      </a:cubicBezTo>
                      <a:cubicBezTo>
                        <a:pt x="341" y="108"/>
                        <a:pt x="341" y="108"/>
                        <a:pt x="341" y="108"/>
                      </a:cubicBezTo>
                      <a:cubicBezTo>
                        <a:pt x="340" y="106"/>
                        <a:pt x="340" y="106"/>
                        <a:pt x="340" y="106"/>
                      </a:cubicBezTo>
                      <a:cubicBezTo>
                        <a:pt x="338" y="105"/>
                        <a:pt x="338" y="105"/>
                        <a:pt x="338" y="105"/>
                      </a:cubicBezTo>
                      <a:cubicBezTo>
                        <a:pt x="337" y="104"/>
                        <a:pt x="337" y="104"/>
                        <a:pt x="337" y="104"/>
                      </a:cubicBezTo>
                      <a:cubicBezTo>
                        <a:pt x="336" y="104"/>
                        <a:pt x="336" y="104"/>
                        <a:pt x="336" y="104"/>
                      </a:cubicBezTo>
                      <a:cubicBezTo>
                        <a:pt x="335" y="103"/>
                        <a:pt x="335" y="103"/>
                        <a:pt x="335" y="103"/>
                      </a:cubicBezTo>
                      <a:cubicBezTo>
                        <a:pt x="335" y="103"/>
                        <a:pt x="335" y="103"/>
                        <a:pt x="333" y="103"/>
                      </a:cubicBezTo>
                      <a:cubicBezTo>
                        <a:pt x="332" y="102"/>
                        <a:pt x="333" y="103"/>
                        <a:pt x="332" y="102"/>
                      </a:cubicBezTo>
                      <a:cubicBezTo>
                        <a:pt x="332" y="102"/>
                        <a:pt x="331" y="102"/>
                        <a:pt x="331" y="102"/>
                      </a:cubicBezTo>
                      <a:cubicBezTo>
                        <a:pt x="331" y="102"/>
                        <a:pt x="331" y="102"/>
                        <a:pt x="331" y="102"/>
                      </a:cubicBezTo>
                      <a:cubicBezTo>
                        <a:pt x="331" y="102"/>
                        <a:pt x="330" y="102"/>
                        <a:pt x="329" y="101"/>
                      </a:cubicBezTo>
                      <a:cubicBezTo>
                        <a:pt x="328" y="100"/>
                        <a:pt x="328" y="101"/>
                        <a:pt x="328" y="101"/>
                      </a:cubicBezTo>
                      <a:cubicBezTo>
                        <a:pt x="327" y="101"/>
                        <a:pt x="327" y="101"/>
                        <a:pt x="326" y="101"/>
                      </a:cubicBezTo>
                      <a:cubicBezTo>
                        <a:pt x="326" y="101"/>
                        <a:pt x="325" y="101"/>
                        <a:pt x="325" y="101"/>
                      </a:cubicBezTo>
                      <a:cubicBezTo>
                        <a:pt x="324" y="102"/>
                        <a:pt x="324" y="102"/>
                        <a:pt x="324" y="102"/>
                      </a:cubicBezTo>
                      <a:cubicBezTo>
                        <a:pt x="323" y="102"/>
                        <a:pt x="323" y="102"/>
                        <a:pt x="323" y="102"/>
                      </a:cubicBezTo>
                      <a:cubicBezTo>
                        <a:pt x="322" y="102"/>
                        <a:pt x="322" y="102"/>
                        <a:pt x="322" y="102"/>
                      </a:cubicBezTo>
                      <a:cubicBezTo>
                        <a:pt x="322" y="102"/>
                        <a:pt x="321" y="103"/>
                        <a:pt x="321" y="103"/>
                      </a:cubicBezTo>
                      <a:cubicBezTo>
                        <a:pt x="321" y="103"/>
                        <a:pt x="321" y="103"/>
                        <a:pt x="320" y="103"/>
                      </a:cubicBezTo>
                      <a:cubicBezTo>
                        <a:pt x="319" y="104"/>
                        <a:pt x="320" y="103"/>
                        <a:pt x="320" y="103"/>
                      </a:cubicBezTo>
                      <a:cubicBezTo>
                        <a:pt x="321" y="102"/>
                        <a:pt x="321" y="102"/>
                        <a:pt x="321" y="102"/>
                      </a:cubicBezTo>
                      <a:cubicBezTo>
                        <a:pt x="321" y="102"/>
                        <a:pt x="321" y="101"/>
                        <a:pt x="321" y="100"/>
                      </a:cubicBezTo>
                      <a:cubicBezTo>
                        <a:pt x="321" y="100"/>
                        <a:pt x="321" y="100"/>
                        <a:pt x="321" y="99"/>
                      </a:cubicBezTo>
                      <a:cubicBezTo>
                        <a:pt x="321" y="99"/>
                        <a:pt x="320" y="98"/>
                        <a:pt x="320" y="98"/>
                      </a:cubicBezTo>
                      <a:cubicBezTo>
                        <a:pt x="320" y="97"/>
                        <a:pt x="320" y="97"/>
                        <a:pt x="320" y="97"/>
                      </a:cubicBezTo>
                      <a:cubicBezTo>
                        <a:pt x="320" y="97"/>
                        <a:pt x="319" y="96"/>
                        <a:pt x="319" y="96"/>
                      </a:cubicBezTo>
                      <a:cubicBezTo>
                        <a:pt x="319" y="95"/>
                        <a:pt x="319" y="95"/>
                        <a:pt x="319" y="95"/>
                      </a:cubicBezTo>
                      <a:cubicBezTo>
                        <a:pt x="319" y="95"/>
                        <a:pt x="319" y="95"/>
                        <a:pt x="319" y="95"/>
                      </a:cubicBezTo>
                      <a:cubicBezTo>
                        <a:pt x="318" y="94"/>
                        <a:pt x="318" y="94"/>
                        <a:pt x="318" y="94"/>
                      </a:cubicBezTo>
                      <a:cubicBezTo>
                        <a:pt x="318" y="94"/>
                        <a:pt x="318" y="93"/>
                        <a:pt x="318" y="92"/>
                      </a:cubicBezTo>
                      <a:cubicBezTo>
                        <a:pt x="318" y="92"/>
                        <a:pt x="318" y="92"/>
                        <a:pt x="318" y="92"/>
                      </a:cubicBezTo>
                      <a:cubicBezTo>
                        <a:pt x="318" y="92"/>
                        <a:pt x="317" y="92"/>
                        <a:pt x="317" y="92"/>
                      </a:cubicBezTo>
                      <a:cubicBezTo>
                        <a:pt x="317" y="92"/>
                        <a:pt x="316" y="92"/>
                        <a:pt x="315" y="92"/>
                      </a:cubicBezTo>
                      <a:cubicBezTo>
                        <a:pt x="315" y="92"/>
                        <a:pt x="315" y="92"/>
                        <a:pt x="315" y="92"/>
                      </a:cubicBezTo>
                      <a:cubicBezTo>
                        <a:pt x="314" y="92"/>
                        <a:pt x="314" y="92"/>
                        <a:pt x="314" y="92"/>
                      </a:cubicBezTo>
                      <a:cubicBezTo>
                        <a:pt x="314" y="92"/>
                        <a:pt x="314" y="92"/>
                        <a:pt x="314" y="92"/>
                      </a:cubicBezTo>
                      <a:cubicBezTo>
                        <a:pt x="313" y="93"/>
                        <a:pt x="313" y="93"/>
                        <a:pt x="313" y="93"/>
                      </a:cubicBezTo>
                      <a:cubicBezTo>
                        <a:pt x="313" y="94"/>
                        <a:pt x="313" y="94"/>
                        <a:pt x="313" y="94"/>
                      </a:cubicBezTo>
                      <a:cubicBezTo>
                        <a:pt x="313" y="95"/>
                        <a:pt x="313" y="95"/>
                        <a:pt x="313" y="95"/>
                      </a:cubicBezTo>
                      <a:cubicBezTo>
                        <a:pt x="313" y="94"/>
                        <a:pt x="313" y="94"/>
                        <a:pt x="313" y="94"/>
                      </a:cubicBezTo>
                      <a:cubicBezTo>
                        <a:pt x="313" y="93"/>
                        <a:pt x="313" y="93"/>
                        <a:pt x="313" y="93"/>
                      </a:cubicBezTo>
                      <a:cubicBezTo>
                        <a:pt x="313" y="93"/>
                        <a:pt x="313" y="92"/>
                        <a:pt x="313" y="92"/>
                      </a:cubicBezTo>
                      <a:cubicBezTo>
                        <a:pt x="313" y="92"/>
                        <a:pt x="313" y="92"/>
                        <a:pt x="313" y="92"/>
                      </a:cubicBezTo>
                      <a:cubicBezTo>
                        <a:pt x="312" y="91"/>
                        <a:pt x="312" y="91"/>
                        <a:pt x="312" y="91"/>
                      </a:cubicBezTo>
                      <a:cubicBezTo>
                        <a:pt x="312" y="90"/>
                        <a:pt x="312" y="90"/>
                        <a:pt x="312" y="90"/>
                      </a:cubicBezTo>
                      <a:cubicBezTo>
                        <a:pt x="311" y="90"/>
                        <a:pt x="311" y="90"/>
                        <a:pt x="311" y="90"/>
                      </a:cubicBezTo>
                      <a:cubicBezTo>
                        <a:pt x="311" y="90"/>
                        <a:pt x="311" y="90"/>
                        <a:pt x="311" y="90"/>
                      </a:cubicBezTo>
                      <a:cubicBezTo>
                        <a:pt x="311" y="90"/>
                        <a:pt x="311" y="89"/>
                        <a:pt x="311" y="89"/>
                      </a:cubicBezTo>
                      <a:cubicBezTo>
                        <a:pt x="311" y="89"/>
                        <a:pt x="312" y="88"/>
                        <a:pt x="312" y="88"/>
                      </a:cubicBezTo>
                      <a:cubicBezTo>
                        <a:pt x="312" y="88"/>
                        <a:pt x="312" y="88"/>
                        <a:pt x="312" y="88"/>
                      </a:cubicBezTo>
                      <a:cubicBezTo>
                        <a:pt x="311" y="87"/>
                        <a:pt x="311" y="87"/>
                        <a:pt x="311" y="87"/>
                      </a:cubicBezTo>
                      <a:cubicBezTo>
                        <a:pt x="311" y="87"/>
                        <a:pt x="311" y="87"/>
                        <a:pt x="311" y="87"/>
                      </a:cubicBezTo>
                      <a:cubicBezTo>
                        <a:pt x="311" y="87"/>
                        <a:pt x="311" y="87"/>
                        <a:pt x="311" y="86"/>
                      </a:cubicBezTo>
                      <a:cubicBezTo>
                        <a:pt x="311" y="85"/>
                        <a:pt x="311" y="85"/>
                        <a:pt x="311" y="85"/>
                      </a:cubicBezTo>
                      <a:cubicBezTo>
                        <a:pt x="311" y="85"/>
                        <a:pt x="311" y="84"/>
                        <a:pt x="311" y="84"/>
                      </a:cubicBezTo>
                      <a:cubicBezTo>
                        <a:pt x="312" y="83"/>
                        <a:pt x="312" y="83"/>
                        <a:pt x="312" y="83"/>
                      </a:cubicBezTo>
                      <a:cubicBezTo>
                        <a:pt x="311" y="82"/>
                        <a:pt x="311" y="82"/>
                        <a:pt x="311" y="82"/>
                      </a:cubicBezTo>
                      <a:cubicBezTo>
                        <a:pt x="312" y="82"/>
                        <a:pt x="312" y="82"/>
                        <a:pt x="312" y="82"/>
                      </a:cubicBezTo>
                      <a:cubicBezTo>
                        <a:pt x="312" y="81"/>
                        <a:pt x="312" y="81"/>
                        <a:pt x="312" y="81"/>
                      </a:cubicBezTo>
                      <a:cubicBezTo>
                        <a:pt x="311" y="81"/>
                        <a:pt x="311" y="81"/>
                        <a:pt x="311" y="81"/>
                      </a:cubicBezTo>
                      <a:cubicBezTo>
                        <a:pt x="311" y="80"/>
                        <a:pt x="311" y="80"/>
                        <a:pt x="311" y="80"/>
                      </a:cubicBezTo>
                      <a:cubicBezTo>
                        <a:pt x="312" y="80"/>
                        <a:pt x="312" y="80"/>
                        <a:pt x="312" y="80"/>
                      </a:cubicBezTo>
                      <a:cubicBezTo>
                        <a:pt x="312" y="80"/>
                        <a:pt x="312" y="80"/>
                        <a:pt x="312" y="80"/>
                      </a:cubicBezTo>
                      <a:cubicBezTo>
                        <a:pt x="313" y="79"/>
                        <a:pt x="313" y="79"/>
                        <a:pt x="313" y="79"/>
                      </a:cubicBezTo>
                      <a:cubicBezTo>
                        <a:pt x="313" y="78"/>
                        <a:pt x="313" y="78"/>
                        <a:pt x="313" y="78"/>
                      </a:cubicBezTo>
                      <a:cubicBezTo>
                        <a:pt x="314" y="77"/>
                        <a:pt x="314" y="77"/>
                        <a:pt x="314" y="77"/>
                      </a:cubicBezTo>
                      <a:cubicBezTo>
                        <a:pt x="314" y="77"/>
                        <a:pt x="314" y="77"/>
                        <a:pt x="314" y="77"/>
                      </a:cubicBezTo>
                      <a:cubicBezTo>
                        <a:pt x="314" y="76"/>
                        <a:pt x="314" y="76"/>
                        <a:pt x="314" y="76"/>
                      </a:cubicBezTo>
                      <a:cubicBezTo>
                        <a:pt x="314" y="75"/>
                        <a:pt x="314" y="75"/>
                        <a:pt x="314" y="75"/>
                      </a:cubicBezTo>
                      <a:cubicBezTo>
                        <a:pt x="315" y="74"/>
                        <a:pt x="315" y="74"/>
                        <a:pt x="315" y="74"/>
                      </a:cubicBezTo>
                      <a:cubicBezTo>
                        <a:pt x="316" y="74"/>
                        <a:pt x="316" y="74"/>
                        <a:pt x="316" y="74"/>
                      </a:cubicBezTo>
                      <a:cubicBezTo>
                        <a:pt x="316" y="73"/>
                        <a:pt x="316" y="73"/>
                        <a:pt x="316" y="73"/>
                      </a:cubicBezTo>
                      <a:cubicBezTo>
                        <a:pt x="317" y="73"/>
                        <a:pt x="317" y="73"/>
                        <a:pt x="317" y="73"/>
                      </a:cubicBezTo>
                      <a:cubicBezTo>
                        <a:pt x="317" y="72"/>
                        <a:pt x="317" y="72"/>
                        <a:pt x="317" y="72"/>
                      </a:cubicBezTo>
                      <a:cubicBezTo>
                        <a:pt x="317" y="72"/>
                        <a:pt x="317" y="72"/>
                        <a:pt x="317" y="72"/>
                      </a:cubicBezTo>
                      <a:cubicBezTo>
                        <a:pt x="317" y="71"/>
                        <a:pt x="317" y="71"/>
                        <a:pt x="317" y="71"/>
                      </a:cubicBezTo>
                      <a:cubicBezTo>
                        <a:pt x="318" y="70"/>
                        <a:pt x="318" y="70"/>
                        <a:pt x="318" y="70"/>
                      </a:cubicBezTo>
                      <a:cubicBezTo>
                        <a:pt x="319" y="70"/>
                        <a:pt x="319" y="70"/>
                        <a:pt x="319" y="70"/>
                      </a:cubicBezTo>
                      <a:cubicBezTo>
                        <a:pt x="319" y="70"/>
                        <a:pt x="319" y="70"/>
                        <a:pt x="319" y="70"/>
                      </a:cubicBezTo>
                      <a:cubicBezTo>
                        <a:pt x="320" y="69"/>
                        <a:pt x="320" y="69"/>
                        <a:pt x="320" y="69"/>
                      </a:cubicBezTo>
                      <a:cubicBezTo>
                        <a:pt x="320" y="69"/>
                        <a:pt x="319" y="69"/>
                        <a:pt x="319" y="69"/>
                      </a:cubicBezTo>
                      <a:cubicBezTo>
                        <a:pt x="319" y="69"/>
                        <a:pt x="320" y="69"/>
                        <a:pt x="320" y="69"/>
                      </a:cubicBezTo>
                      <a:cubicBezTo>
                        <a:pt x="320" y="69"/>
                        <a:pt x="320" y="69"/>
                        <a:pt x="320" y="69"/>
                      </a:cubicBezTo>
                      <a:cubicBezTo>
                        <a:pt x="320" y="69"/>
                        <a:pt x="320" y="68"/>
                        <a:pt x="320" y="68"/>
                      </a:cubicBezTo>
                      <a:cubicBezTo>
                        <a:pt x="321" y="68"/>
                        <a:pt x="321" y="68"/>
                        <a:pt x="321" y="68"/>
                      </a:cubicBezTo>
                      <a:cubicBezTo>
                        <a:pt x="321" y="68"/>
                        <a:pt x="321" y="67"/>
                        <a:pt x="321" y="67"/>
                      </a:cubicBezTo>
                      <a:cubicBezTo>
                        <a:pt x="321" y="67"/>
                        <a:pt x="321" y="67"/>
                        <a:pt x="321" y="67"/>
                      </a:cubicBezTo>
                      <a:cubicBezTo>
                        <a:pt x="322" y="67"/>
                        <a:pt x="322" y="67"/>
                        <a:pt x="322" y="67"/>
                      </a:cubicBezTo>
                      <a:cubicBezTo>
                        <a:pt x="323" y="67"/>
                        <a:pt x="323" y="67"/>
                        <a:pt x="323" y="67"/>
                      </a:cubicBezTo>
                      <a:cubicBezTo>
                        <a:pt x="323" y="67"/>
                        <a:pt x="323" y="66"/>
                        <a:pt x="323" y="66"/>
                      </a:cubicBezTo>
                      <a:cubicBezTo>
                        <a:pt x="322" y="66"/>
                        <a:pt x="322" y="66"/>
                        <a:pt x="322" y="66"/>
                      </a:cubicBezTo>
                      <a:cubicBezTo>
                        <a:pt x="322" y="66"/>
                        <a:pt x="322" y="66"/>
                        <a:pt x="322" y="66"/>
                      </a:cubicBezTo>
                      <a:cubicBezTo>
                        <a:pt x="322" y="66"/>
                        <a:pt x="322" y="66"/>
                        <a:pt x="322" y="66"/>
                      </a:cubicBezTo>
                      <a:cubicBezTo>
                        <a:pt x="323" y="66"/>
                        <a:pt x="323" y="66"/>
                        <a:pt x="323" y="66"/>
                      </a:cubicBezTo>
                      <a:cubicBezTo>
                        <a:pt x="324" y="66"/>
                        <a:pt x="324" y="66"/>
                        <a:pt x="324" y="66"/>
                      </a:cubicBezTo>
                      <a:cubicBezTo>
                        <a:pt x="325" y="66"/>
                        <a:pt x="325" y="66"/>
                        <a:pt x="325" y="66"/>
                      </a:cubicBezTo>
                      <a:cubicBezTo>
                        <a:pt x="325" y="66"/>
                        <a:pt x="326" y="66"/>
                        <a:pt x="326" y="66"/>
                      </a:cubicBezTo>
                      <a:cubicBezTo>
                        <a:pt x="326" y="66"/>
                        <a:pt x="327" y="65"/>
                        <a:pt x="327" y="65"/>
                      </a:cubicBezTo>
                      <a:cubicBezTo>
                        <a:pt x="327" y="65"/>
                        <a:pt x="327" y="65"/>
                        <a:pt x="327" y="65"/>
                      </a:cubicBezTo>
                      <a:cubicBezTo>
                        <a:pt x="328" y="65"/>
                        <a:pt x="328" y="65"/>
                        <a:pt x="328" y="65"/>
                      </a:cubicBezTo>
                      <a:cubicBezTo>
                        <a:pt x="329" y="64"/>
                        <a:pt x="329" y="64"/>
                        <a:pt x="329" y="64"/>
                      </a:cubicBezTo>
                      <a:cubicBezTo>
                        <a:pt x="329" y="63"/>
                        <a:pt x="329" y="63"/>
                        <a:pt x="329" y="63"/>
                      </a:cubicBezTo>
                      <a:cubicBezTo>
                        <a:pt x="329" y="62"/>
                        <a:pt x="329" y="62"/>
                        <a:pt x="329" y="62"/>
                      </a:cubicBezTo>
                      <a:cubicBezTo>
                        <a:pt x="328" y="62"/>
                        <a:pt x="328" y="62"/>
                        <a:pt x="328" y="62"/>
                      </a:cubicBezTo>
                      <a:cubicBezTo>
                        <a:pt x="327" y="61"/>
                        <a:pt x="327" y="61"/>
                        <a:pt x="327" y="61"/>
                      </a:cubicBezTo>
                      <a:cubicBezTo>
                        <a:pt x="327" y="61"/>
                        <a:pt x="326" y="61"/>
                        <a:pt x="326" y="61"/>
                      </a:cubicBezTo>
                      <a:cubicBezTo>
                        <a:pt x="326" y="61"/>
                        <a:pt x="325" y="61"/>
                        <a:pt x="325" y="60"/>
                      </a:cubicBezTo>
                      <a:cubicBezTo>
                        <a:pt x="325" y="60"/>
                        <a:pt x="325" y="60"/>
                        <a:pt x="325" y="60"/>
                      </a:cubicBezTo>
                      <a:cubicBezTo>
                        <a:pt x="324" y="60"/>
                        <a:pt x="324" y="60"/>
                        <a:pt x="324" y="60"/>
                      </a:cubicBezTo>
                      <a:cubicBezTo>
                        <a:pt x="324" y="59"/>
                        <a:pt x="324" y="59"/>
                        <a:pt x="324" y="59"/>
                      </a:cubicBezTo>
                      <a:cubicBezTo>
                        <a:pt x="323" y="60"/>
                        <a:pt x="323" y="60"/>
                        <a:pt x="323" y="60"/>
                      </a:cubicBezTo>
                      <a:cubicBezTo>
                        <a:pt x="322" y="60"/>
                        <a:pt x="322" y="60"/>
                        <a:pt x="322" y="60"/>
                      </a:cubicBezTo>
                      <a:cubicBezTo>
                        <a:pt x="321" y="61"/>
                        <a:pt x="321" y="61"/>
                        <a:pt x="321" y="61"/>
                      </a:cubicBezTo>
                      <a:cubicBezTo>
                        <a:pt x="321" y="61"/>
                        <a:pt x="322" y="60"/>
                        <a:pt x="322" y="59"/>
                      </a:cubicBezTo>
                      <a:cubicBezTo>
                        <a:pt x="322" y="59"/>
                        <a:pt x="321" y="59"/>
                        <a:pt x="321" y="59"/>
                      </a:cubicBezTo>
                      <a:cubicBezTo>
                        <a:pt x="321" y="59"/>
                        <a:pt x="321" y="59"/>
                        <a:pt x="321" y="59"/>
                      </a:cubicBezTo>
                      <a:cubicBezTo>
                        <a:pt x="320" y="59"/>
                        <a:pt x="320" y="59"/>
                        <a:pt x="320" y="59"/>
                      </a:cubicBezTo>
                      <a:cubicBezTo>
                        <a:pt x="319" y="59"/>
                        <a:pt x="319" y="59"/>
                        <a:pt x="319" y="59"/>
                      </a:cubicBezTo>
                      <a:cubicBezTo>
                        <a:pt x="319" y="59"/>
                        <a:pt x="319" y="58"/>
                        <a:pt x="319" y="58"/>
                      </a:cubicBezTo>
                      <a:cubicBezTo>
                        <a:pt x="318" y="58"/>
                        <a:pt x="318" y="58"/>
                        <a:pt x="317" y="59"/>
                      </a:cubicBezTo>
                      <a:cubicBezTo>
                        <a:pt x="317" y="59"/>
                        <a:pt x="317" y="59"/>
                        <a:pt x="316" y="59"/>
                      </a:cubicBezTo>
                      <a:cubicBezTo>
                        <a:pt x="316" y="58"/>
                        <a:pt x="316" y="58"/>
                        <a:pt x="316" y="58"/>
                      </a:cubicBezTo>
                      <a:cubicBezTo>
                        <a:pt x="315" y="58"/>
                        <a:pt x="316" y="58"/>
                        <a:pt x="316" y="58"/>
                      </a:cubicBezTo>
                      <a:cubicBezTo>
                        <a:pt x="316" y="58"/>
                        <a:pt x="316" y="57"/>
                        <a:pt x="316" y="57"/>
                      </a:cubicBezTo>
                      <a:cubicBezTo>
                        <a:pt x="316" y="57"/>
                        <a:pt x="317" y="57"/>
                        <a:pt x="317" y="57"/>
                      </a:cubicBezTo>
                      <a:cubicBezTo>
                        <a:pt x="317" y="57"/>
                        <a:pt x="318" y="57"/>
                        <a:pt x="318" y="57"/>
                      </a:cubicBezTo>
                      <a:cubicBezTo>
                        <a:pt x="318" y="58"/>
                        <a:pt x="318" y="58"/>
                        <a:pt x="318" y="58"/>
                      </a:cubicBezTo>
                      <a:cubicBezTo>
                        <a:pt x="318" y="58"/>
                        <a:pt x="318" y="58"/>
                        <a:pt x="318" y="58"/>
                      </a:cubicBezTo>
                      <a:cubicBezTo>
                        <a:pt x="319" y="58"/>
                        <a:pt x="319" y="58"/>
                        <a:pt x="319" y="58"/>
                      </a:cubicBezTo>
                      <a:cubicBezTo>
                        <a:pt x="320" y="58"/>
                        <a:pt x="320" y="58"/>
                        <a:pt x="320" y="58"/>
                      </a:cubicBezTo>
                      <a:cubicBezTo>
                        <a:pt x="321" y="59"/>
                        <a:pt x="321" y="59"/>
                        <a:pt x="321" y="59"/>
                      </a:cubicBezTo>
                      <a:cubicBezTo>
                        <a:pt x="321" y="59"/>
                        <a:pt x="322" y="59"/>
                        <a:pt x="322" y="59"/>
                      </a:cubicBezTo>
                      <a:cubicBezTo>
                        <a:pt x="323" y="59"/>
                        <a:pt x="323" y="59"/>
                        <a:pt x="323" y="59"/>
                      </a:cubicBezTo>
                      <a:cubicBezTo>
                        <a:pt x="323" y="59"/>
                        <a:pt x="323" y="59"/>
                        <a:pt x="323" y="59"/>
                      </a:cubicBezTo>
                      <a:cubicBezTo>
                        <a:pt x="324" y="59"/>
                        <a:pt x="324" y="59"/>
                        <a:pt x="324" y="59"/>
                      </a:cubicBezTo>
                      <a:cubicBezTo>
                        <a:pt x="325" y="60"/>
                        <a:pt x="325" y="60"/>
                        <a:pt x="325" y="60"/>
                      </a:cubicBezTo>
                      <a:cubicBezTo>
                        <a:pt x="325" y="60"/>
                        <a:pt x="325" y="60"/>
                        <a:pt x="325" y="60"/>
                      </a:cubicBezTo>
                      <a:cubicBezTo>
                        <a:pt x="326" y="60"/>
                        <a:pt x="326" y="60"/>
                        <a:pt x="326" y="60"/>
                      </a:cubicBezTo>
                      <a:cubicBezTo>
                        <a:pt x="327" y="60"/>
                        <a:pt x="327" y="60"/>
                        <a:pt x="327" y="60"/>
                      </a:cubicBezTo>
                      <a:cubicBezTo>
                        <a:pt x="327" y="61"/>
                        <a:pt x="327" y="61"/>
                        <a:pt x="327" y="61"/>
                      </a:cubicBezTo>
                      <a:cubicBezTo>
                        <a:pt x="328" y="61"/>
                        <a:pt x="328" y="61"/>
                        <a:pt x="328" y="61"/>
                      </a:cubicBezTo>
                      <a:cubicBezTo>
                        <a:pt x="329" y="60"/>
                        <a:pt x="329" y="60"/>
                        <a:pt x="329" y="60"/>
                      </a:cubicBezTo>
                      <a:cubicBezTo>
                        <a:pt x="329" y="60"/>
                        <a:pt x="330" y="60"/>
                        <a:pt x="330" y="60"/>
                      </a:cubicBezTo>
                      <a:cubicBezTo>
                        <a:pt x="330" y="60"/>
                        <a:pt x="331" y="60"/>
                        <a:pt x="331" y="60"/>
                      </a:cubicBezTo>
                      <a:cubicBezTo>
                        <a:pt x="331" y="59"/>
                        <a:pt x="331" y="59"/>
                        <a:pt x="331" y="59"/>
                      </a:cubicBezTo>
                      <a:cubicBezTo>
                        <a:pt x="331" y="58"/>
                        <a:pt x="331" y="58"/>
                        <a:pt x="331" y="58"/>
                      </a:cubicBezTo>
                      <a:cubicBezTo>
                        <a:pt x="331" y="58"/>
                        <a:pt x="331" y="58"/>
                        <a:pt x="331" y="58"/>
                      </a:cubicBezTo>
                      <a:cubicBezTo>
                        <a:pt x="332" y="58"/>
                        <a:pt x="332" y="58"/>
                        <a:pt x="332" y="58"/>
                      </a:cubicBezTo>
                      <a:cubicBezTo>
                        <a:pt x="331" y="57"/>
                        <a:pt x="331" y="57"/>
                        <a:pt x="331" y="57"/>
                      </a:cubicBezTo>
                      <a:cubicBezTo>
                        <a:pt x="332" y="56"/>
                        <a:pt x="332" y="56"/>
                        <a:pt x="332" y="56"/>
                      </a:cubicBezTo>
                      <a:cubicBezTo>
                        <a:pt x="332" y="56"/>
                        <a:pt x="332" y="56"/>
                        <a:pt x="332" y="56"/>
                      </a:cubicBezTo>
                      <a:cubicBezTo>
                        <a:pt x="333" y="57"/>
                        <a:pt x="333" y="57"/>
                        <a:pt x="333" y="57"/>
                      </a:cubicBezTo>
                      <a:cubicBezTo>
                        <a:pt x="333" y="57"/>
                        <a:pt x="333" y="57"/>
                        <a:pt x="333" y="57"/>
                      </a:cubicBezTo>
                      <a:cubicBezTo>
                        <a:pt x="333" y="57"/>
                        <a:pt x="335" y="58"/>
                        <a:pt x="335" y="57"/>
                      </a:cubicBezTo>
                      <a:cubicBezTo>
                        <a:pt x="335" y="57"/>
                        <a:pt x="335" y="57"/>
                        <a:pt x="337" y="58"/>
                      </a:cubicBezTo>
                      <a:cubicBezTo>
                        <a:pt x="339" y="58"/>
                        <a:pt x="338" y="57"/>
                        <a:pt x="338" y="57"/>
                      </a:cubicBezTo>
                      <a:cubicBezTo>
                        <a:pt x="339" y="57"/>
                        <a:pt x="339" y="57"/>
                        <a:pt x="339" y="57"/>
                      </a:cubicBezTo>
                      <a:cubicBezTo>
                        <a:pt x="340" y="56"/>
                        <a:pt x="340" y="56"/>
                        <a:pt x="340" y="56"/>
                      </a:cubicBezTo>
                      <a:cubicBezTo>
                        <a:pt x="340" y="55"/>
                        <a:pt x="340" y="55"/>
                        <a:pt x="340" y="55"/>
                      </a:cubicBezTo>
                      <a:cubicBezTo>
                        <a:pt x="340" y="55"/>
                        <a:pt x="341" y="54"/>
                        <a:pt x="342" y="54"/>
                      </a:cubicBezTo>
                      <a:cubicBezTo>
                        <a:pt x="342" y="53"/>
                        <a:pt x="342" y="53"/>
                        <a:pt x="342" y="53"/>
                      </a:cubicBezTo>
                      <a:cubicBezTo>
                        <a:pt x="342" y="53"/>
                        <a:pt x="342" y="53"/>
                        <a:pt x="343" y="52"/>
                      </a:cubicBezTo>
                      <a:cubicBezTo>
                        <a:pt x="343" y="52"/>
                        <a:pt x="343" y="52"/>
                        <a:pt x="343" y="52"/>
                      </a:cubicBezTo>
                      <a:cubicBezTo>
                        <a:pt x="344" y="52"/>
                        <a:pt x="344" y="52"/>
                        <a:pt x="344" y="52"/>
                      </a:cubicBezTo>
                      <a:cubicBezTo>
                        <a:pt x="344" y="51"/>
                        <a:pt x="344" y="51"/>
                        <a:pt x="344" y="51"/>
                      </a:cubicBezTo>
                      <a:cubicBezTo>
                        <a:pt x="344" y="51"/>
                        <a:pt x="344" y="50"/>
                        <a:pt x="344" y="50"/>
                      </a:cubicBezTo>
                      <a:cubicBezTo>
                        <a:pt x="344" y="50"/>
                        <a:pt x="344" y="49"/>
                        <a:pt x="343" y="49"/>
                      </a:cubicBezTo>
                      <a:cubicBezTo>
                        <a:pt x="343" y="49"/>
                        <a:pt x="342" y="49"/>
                        <a:pt x="342" y="49"/>
                      </a:cubicBezTo>
                      <a:cubicBezTo>
                        <a:pt x="341" y="49"/>
                        <a:pt x="341" y="49"/>
                        <a:pt x="341" y="49"/>
                      </a:cubicBezTo>
                      <a:cubicBezTo>
                        <a:pt x="340" y="49"/>
                        <a:pt x="340" y="49"/>
                        <a:pt x="340" y="49"/>
                      </a:cubicBezTo>
                      <a:cubicBezTo>
                        <a:pt x="339" y="49"/>
                        <a:pt x="339" y="49"/>
                        <a:pt x="339" y="49"/>
                      </a:cubicBezTo>
                      <a:cubicBezTo>
                        <a:pt x="339" y="49"/>
                        <a:pt x="337" y="49"/>
                        <a:pt x="337" y="49"/>
                      </a:cubicBezTo>
                      <a:cubicBezTo>
                        <a:pt x="337" y="49"/>
                        <a:pt x="336" y="49"/>
                        <a:pt x="336" y="49"/>
                      </a:cubicBezTo>
                      <a:cubicBezTo>
                        <a:pt x="335" y="48"/>
                        <a:pt x="335" y="48"/>
                        <a:pt x="335" y="48"/>
                      </a:cubicBezTo>
                      <a:cubicBezTo>
                        <a:pt x="334" y="47"/>
                        <a:pt x="334" y="47"/>
                        <a:pt x="334" y="47"/>
                      </a:cubicBezTo>
                      <a:cubicBezTo>
                        <a:pt x="333" y="46"/>
                        <a:pt x="333" y="46"/>
                        <a:pt x="333" y="46"/>
                      </a:cubicBezTo>
                      <a:cubicBezTo>
                        <a:pt x="332" y="46"/>
                        <a:pt x="332" y="46"/>
                        <a:pt x="332" y="46"/>
                      </a:cubicBezTo>
                      <a:cubicBezTo>
                        <a:pt x="331" y="45"/>
                        <a:pt x="331" y="45"/>
                        <a:pt x="331" y="45"/>
                      </a:cubicBezTo>
                      <a:cubicBezTo>
                        <a:pt x="330" y="45"/>
                        <a:pt x="330" y="45"/>
                        <a:pt x="330" y="45"/>
                      </a:cubicBezTo>
                      <a:cubicBezTo>
                        <a:pt x="329" y="45"/>
                        <a:pt x="329" y="45"/>
                        <a:pt x="329" y="45"/>
                      </a:cubicBezTo>
                      <a:cubicBezTo>
                        <a:pt x="328" y="45"/>
                        <a:pt x="328" y="45"/>
                        <a:pt x="328" y="45"/>
                      </a:cubicBezTo>
                      <a:cubicBezTo>
                        <a:pt x="326" y="45"/>
                        <a:pt x="326" y="45"/>
                        <a:pt x="326" y="45"/>
                      </a:cubicBezTo>
                      <a:cubicBezTo>
                        <a:pt x="327" y="44"/>
                        <a:pt x="327" y="44"/>
                        <a:pt x="327" y="44"/>
                      </a:cubicBezTo>
                      <a:cubicBezTo>
                        <a:pt x="329" y="44"/>
                        <a:pt x="329" y="44"/>
                        <a:pt x="329" y="44"/>
                      </a:cubicBezTo>
                      <a:cubicBezTo>
                        <a:pt x="332" y="44"/>
                        <a:pt x="332" y="44"/>
                        <a:pt x="332" y="44"/>
                      </a:cubicBezTo>
                      <a:cubicBezTo>
                        <a:pt x="332" y="44"/>
                        <a:pt x="332" y="44"/>
                        <a:pt x="332" y="44"/>
                      </a:cubicBezTo>
                      <a:cubicBezTo>
                        <a:pt x="333" y="44"/>
                        <a:pt x="333" y="44"/>
                        <a:pt x="333" y="44"/>
                      </a:cubicBezTo>
                      <a:cubicBezTo>
                        <a:pt x="334" y="45"/>
                        <a:pt x="334" y="45"/>
                        <a:pt x="334" y="45"/>
                      </a:cubicBezTo>
                      <a:cubicBezTo>
                        <a:pt x="335" y="45"/>
                        <a:pt x="335" y="45"/>
                        <a:pt x="335" y="45"/>
                      </a:cubicBezTo>
                      <a:cubicBezTo>
                        <a:pt x="336" y="46"/>
                        <a:pt x="336" y="46"/>
                        <a:pt x="336" y="46"/>
                      </a:cubicBezTo>
                      <a:cubicBezTo>
                        <a:pt x="338" y="47"/>
                        <a:pt x="338" y="47"/>
                        <a:pt x="338" y="47"/>
                      </a:cubicBezTo>
                      <a:cubicBezTo>
                        <a:pt x="338" y="47"/>
                        <a:pt x="338" y="47"/>
                        <a:pt x="338" y="47"/>
                      </a:cubicBezTo>
                      <a:cubicBezTo>
                        <a:pt x="338" y="47"/>
                        <a:pt x="338" y="47"/>
                        <a:pt x="338" y="47"/>
                      </a:cubicBezTo>
                      <a:cubicBezTo>
                        <a:pt x="339" y="48"/>
                        <a:pt x="339" y="48"/>
                        <a:pt x="339" y="48"/>
                      </a:cubicBezTo>
                      <a:cubicBezTo>
                        <a:pt x="340" y="48"/>
                        <a:pt x="340" y="48"/>
                        <a:pt x="340" y="48"/>
                      </a:cubicBezTo>
                      <a:cubicBezTo>
                        <a:pt x="341" y="48"/>
                        <a:pt x="341" y="48"/>
                        <a:pt x="341" y="48"/>
                      </a:cubicBezTo>
                      <a:cubicBezTo>
                        <a:pt x="342" y="48"/>
                        <a:pt x="342" y="48"/>
                        <a:pt x="342" y="48"/>
                      </a:cubicBezTo>
                      <a:cubicBezTo>
                        <a:pt x="343" y="48"/>
                        <a:pt x="343" y="48"/>
                        <a:pt x="343" y="48"/>
                      </a:cubicBezTo>
                      <a:cubicBezTo>
                        <a:pt x="344" y="48"/>
                        <a:pt x="344" y="48"/>
                        <a:pt x="344" y="48"/>
                      </a:cubicBezTo>
                      <a:cubicBezTo>
                        <a:pt x="344" y="48"/>
                        <a:pt x="345" y="47"/>
                        <a:pt x="345" y="46"/>
                      </a:cubicBezTo>
                      <a:cubicBezTo>
                        <a:pt x="346" y="45"/>
                        <a:pt x="346" y="46"/>
                        <a:pt x="346" y="46"/>
                      </a:cubicBezTo>
                      <a:cubicBezTo>
                        <a:pt x="347" y="45"/>
                        <a:pt x="347" y="45"/>
                        <a:pt x="347" y="45"/>
                      </a:cubicBezTo>
                      <a:cubicBezTo>
                        <a:pt x="347" y="45"/>
                        <a:pt x="347" y="45"/>
                        <a:pt x="347" y="45"/>
                      </a:cubicBezTo>
                      <a:cubicBezTo>
                        <a:pt x="348" y="44"/>
                        <a:pt x="348" y="44"/>
                        <a:pt x="348" y="44"/>
                      </a:cubicBezTo>
                      <a:cubicBezTo>
                        <a:pt x="348" y="44"/>
                        <a:pt x="348" y="44"/>
                        <a:pt x="348" y="43"/>
                      </a:cubicBezTo>
                      <a:cubicBezTo>
                        <a:pt x="348" y="42"/>
                        <a:pt x="348" y="42"/>
                        <a:pt x="348" y="42"/>
                      </a:cubicBezTo>
                      <a:cubicBezTo>
                        <a:pt x="348" y="42"/>
                        <a:pt x="348" y="42"/>
                        <a:pt x="347" y="42"/>
                      </a:cubicBezTo>
                      <a:cubicBezTo>
                        <a:pt x="346" y="42"/>
                        <a:pt x="346" y="41"/>
                        <a:pt x="346" y="41"/>
                      </a:cubicBezTo>
                      <a:cubicBezTo>
                        <a:pt x="346" y="40"/>
                        <a:pt x="346" y="40"/>
                        <a:pt x="346" y="40"/>
                      </a:cubicBezTo>
                      <a:cubicBezTo>
                        <a:pt x="347" y="40"/>
                        <a:pt x="347" y="40"/>
                        <a:pt x="347" y="40"/>
                      </a:cubicBezTo>
                      <a:cubicBezTo>
                        <a:pt x="348" y="40"/>
                        <a:pt x="348" y="40"/>
                        <a:pt x="348" y="40"/>
                      </a:cubicBezTo>
                      <a:cubicBezTo>
                        <a:pt x="349" y="40"/>
                        <a:pt x="349" y="40"/>
                        <a:pt x="349" y="40"/>
                      </a:cubicBezTo>
                      <a:cubicBezTo>
                        <a:pt x="350" y="40"/>
                        <a:pt x="350" y="40"/>
                        <a:pt x="350" y="40"/>
                      </a:cubicBezTo>
                      <a:cubicBezTo>
                        <a:pt x="351" y="40"/>
                        <a:pt x="351" y="40"/>
                        <a:pt x="351" y="40"/>
                      </a:cubicBezTo>
                      <a:cubicBezTo>
                        <a:pt x="351" y="40"/>
                        <a:pt x="351" y="40"/>
                        <a:pt x="351" y="40"/>
                      </a:cubicBezTo>
                      <a:cubicBezTo>
                        <a:pt x="351" y="41"/>
                        <a:pt x="351" y="41"/>
                        <a:pt x="351" y="41"/>
                      </a:cubicBezTo>
                      <a:cubicBezTo>
                        <a:pt x="352" y="41"/>
                        <a:pt x="352" y="41"/>
                        <a:pt x="352" y="41"/>
                      </a:cubicBezTo>
                      <a:cubicBezTo>
                        <a:pt x="353" y="42"/>
                        <a:pt x="353" y="42"/>
                        <a:pt x="353" y="42"/>
                      </a:cubicBezTo>
                      <a:cubicBezTo>
                        <a:pt x="353" y="42"/>
                        <a:pt x="355" y="42"/>
                        <a:pt x="355" y="42"/>
                      </a:cubicBezTo>
                      <a:cubicBezTo>
                        <a:pt x="355" y="41"/>
                        <a:pt x="355" y="41"/>
                        <a:pt x="355" y="41"/>
                      </a:cubicBezTo>
                      <a:cubicBezTo>
                        <a:pt x="356" y="41"/>
                        <a:pt x="356" y="41"/>
                        <a:pt x="356" y="41"/>
                      </a:cubicBezTo>
                      <a:cubicBezTo>
                        <a:pt x="357" y="42"/>
                        <a:pt x="357" y="42"/>
                        <a:pt x="357" y="42"/>
                      </a:cubicBezTo>
                      <a:cubicBezTo>
                        <a:pt x="357" y="42"/>
                        <a:pt x="357" y="42"/>
                        <a:pt x="357" y="42"/>
                      </a:cubicBezTo>
                      <a:cubicBezTo>
                        <a:pt x="357" y="42"/>
                        <a:pt x="358" y="42"/>
                        <a:pt x="358" y="42"/>
                      </a:cubicBezTo>
                      <a:cubicBezTo>
                        <a:pt x="358" y="41"/>
                        <a:pt x="358" y="41"/>
                        <a:pt x="358" y="41"/>
                      </a:cubicBezTo>
                      <a:cubicBezTo>
                        <a:pt x="357" y="40"/>
                        <a:pt x="357" y="40"/>
                        <a:pt x="357" y="40"/>
                      </a:cubicBezTo>
                      <a:cubicBezTo>
                        <a:pt x="357" y="40"/>
                        <a:pt x="357" y="40"/>
                        <a:pt x="357" y="40"/>
                      </a:cubicBezTo>
                      <a:cubicBezTo>
                        <a:pt x="357" y="39"/>
                        <a:pt x="356" y="39"/>
                        <a:pt x="356" y="39"/>
                      </a:cubicBezTo>
                      <a:cubicBezTo>
                        <a:pt x="356" y="39"/>
                        <a:pt x="355" y="38"/>
                        <a:pt x="355" y="38"/>
                      </a:cubicBezTo>
                      <a:cubicBezTo>
                        <a:pt x="355" y="38"/>
                        <a:pt x="355" y="38"/>
                        <a:pt x="354" y="38"/>
                      </a:cubicBezTo>
                      <a:cubicBezTo>
                        <a:pt x="354" y="37"/>
                        <a:pt x="354" y="37"/>
                        <a:pt x="354" y="37"/>
                      </a:cubicBezTo>
                      <a:cubicBezTo>
                        <a:pt x="353" y="37"/>
                        <a:pt x="353" y="37"/>
                        <a:pt x="353" y="37"/>
                      </a:cubicBezTo>
                      <a:cubicBezTo>
                        <a:pt x="353" y="37"/>
                        <a:pt x="353" y="37"/>
                        <a:pt x="353" y="37"/>
                      </a:cubicBezTo>
                      <a:cubicBezTo>
                        <a:pt x="353" y="37"/>
                        <a:pt x="354" y="37"/>
                        <a:pt x="354" y="37"/>
                      </a:cubicBezTo>
                      <a:cubicBezTo>
                        <a:pt x="354" y="37"/>
                        <a:pt x="355" y="37"/>
                        <a:pt x="355" y="37"/>
                      </a:cubicBezTo>
                      <a:cubicBezTo>
                        <a:pt x="356" y="37"/>
                        <a:pt x="356" y="37"/>
                        <a:pt x="356" y="37"/>
                      </a:cubicBezTo>
                      <a:cubicBezTo>
                        <a:pt x="356" y="38"/>
                        <a:pt x="356" y="38"/>
                        <a:pt x="356" y="38"/>
                      </a:cubicBezTo>
                      <a:cubicBezTo>
                        <a:pt x="357" y="38"/>
                        <a:pt x="357" y="38"/>
                        <a:pt x="357" y="38"/>
                      </a:cubicBezTo>
                      <a:cubicBezTo>
                        <a:pt x="357" y="38"/>
                        <a:pt x="357" y="38"/>
                        <a:pt x="357" y="38"/>
                      </a:cubicBezTo>
                      <a:cubicBezTo>
                        <a:pt x="358" y="38"/>
                        <a:pt x="357" y="39"/>
                        <a:pt x="357" y="39"/>
                      </a:cubicBezTo>
                      <a:cubicBezTo>
                        <a:pt x="358" y="39"/>
                        <a:pt x="358" y="39"/>
                        <a:pt x="358" y="39"/>
                      </a:cubicBezTo>
                      <a:cubicBezTo>
                        <a:pt x="358" y="39"/>
                        <a:pt x="358" y="40"/>
                        <a:pt x="358" y="40"/>
                      </a:cubicBezTo>
                      <a:cubicBezTo>
                        <a:pt x="358" y="40"/>
                        <a:pt x="359" y="40"/>
                        <a:pt x="359" y="40"/>
                      </a:cubicBezTo>
                      <a:cubicBezTo>
                        <a:pt x="359" y="41"/>
                        <a:pt x="359" y="41"/>
                        <a:pt x="359" y="41"/>
                      </a:cubicBezTo>
                      <a:cubicBezTo>
                        <a:pt x="360" y="41"/>
                        <a:pt x="360" y="41"/>
                        <a:pt x="360" y="41"/>
                      </a:cubicBezTo>
                      <a:cubicBezTo>
                        <a:pt x="361" y="41"/>
                        <a:pt x="361" y="41"/>
                        <a:pt x="361" y="41"/>
                      </a:cubicBezTo>
                      <a:cubicBezTo>
                        <a:pt x="361" y="40"/>
                        <a:pt x="361" y="40"/>
                        <a:pt x="361" y="40"/>
                      </a:cubicBezTo>
                      <a:cubicBezTo>
                        <a:pt x="362" y="40"/>
                        <a:pt x="362" y="40"/>
                        <a:pt x="362" y="40"/>
                      </a:cubicBezTo>
                      <a:cubicBezTo>
                        <a:pt x="363" y="39"/>
                        <a:pt x="363" y="39"/>
                        <a:pt x="363" y="39"/>
                      </a:cubicBezTo>
                      <a:cubicBezTo>
                        <a:pt x="364" y="39"/>
                        <a:pt x="364" y="39"/>
                        <a:pt x="364" y="39"/>
                      </a:cubicBezTo>
                      <a:cubicBezTo>
                        <a:pt x="365" y="39"/>
                        <a:pt x="365" y="39"/>
                        <a:pt x="365" y="39"/>
                      </a:cubicBezTo>
                      <a:cubicBezTo>
                        <a:pt x="365" y="38"/>
                        <a:pt x="365" y="38"/>
                        <a:pt x="365" y="38"/>
                      </a:cubicBezTo>
                      <a:cubicBezTo>
                        <a:pt x="366" y="37"/>
                        <a:pt x="366" y="37"/>
                        <a:pt x="366" y="37"/>
                      </a:cubicBezTo>
                      <a:cubicBezTo>
                        <a:pt x="368" y="37"/>
                        <a:pt x="368" y="37"/>
                        <a:pt x="368" y="37"/>
                      </a:cubicBezTo>
                      <a:cubicBezTo>
                        <a:pt x="368" y="37"/>
                        <a:pt x="368" y="36"/>
                        <a:pt x="368" y="36"/>
                      </a:cubicBezTo>
                      <a:cubicBezTo>
                        <a:pt x="368" y="36"/>
                        <a:pt x="368" y="36"/>
                        <a:pt x="368" y="36"/>
                      </a:cubicBezTo>
                      <a:cubicBezTo>
                        <a:pt x="368" y="35"/>
                        <a:pt x="368" y="35"/>
                        <a:pt x="368" y="35"/>
                      </a:cubicBezTo>
                      <a:cubicBezTo>
                        <a:pt x="369" y="33"/>
                        <a:pt x="369" y="33"/>
                        <a:pt x="369" y="33"/>
                      </a:cubicBezTo>
                      <a:cubicBezTo>
                        <a:pt x="368" y="32"/>
                        <a:pt x="368" y="32"/>
                        <a:pt x="368" y="32"/>
                      </a:cubicBezTo>
                      <a:cubicBezTo>
                        <a:pt x="368" y="32"/>
                        <a:pt x="367" y="31"/>
                        <a:pt x="367" y="31"/>
                      </a:cubicBezTo>
                      <a:cubicBezTo>
                        <a:pt x="366" y="31"/>
                        <a:pt x="365" y="30"/>
                        <a:pt x="365" y="30"/>
                      </a:cubicBezTo>
                      <a:cubicBezTo>
                        <a:pt x="365" y="29"/>
                        <a:pt x="365" y="29"/>
                        <a:pt x="365" y="29"/>
                      </a:cubicBezTo>
                      <a:cubicBezTo>
                        <a:pt x="365" y="28"/>
                        <a:pt x="365" y="28"/>
                        <a:pt x="365" y="28"/>
                      </a:cubicBezTo>
                      <a:cubicBezTo>
                        <a:pt x="364" y="28"/>
                        <a:pt x="364" y="28"/>
                        <a:pt x="364" y="28"/>
                      </a:cubicBezTo>
                      <a:cubicBezTo>
                        <a:pt x="364" y="27"/>
                        <a:pt x="364" y="27"/>
                        <a:pt x="364" y="27"/>
                      </a:cubicBezTo>
                      <a:cubicBezTo>
                        <a:pt x="363" y="27"/>
                        <a:pt x="363" y="27"/>
                        <a:pt x="363" y="27"/>
                      </a:cubicBezTo>
                      <a:cubicBezTo>
                        <a:pt x="363" y="26"/>
                        <a:pt x="363" y="26"/>
                        <a:pt x="363" y="26"/>
                      </a:cubicBezTo>
                      <a:cubicBezTo>
                        <a:pt x="365" y="26"/>
                        <a:pt x="365" y="26"/>
                        <a:pt x="365" y="26"/>
                      </a:cubicBezTo>
                      <a:cubicBezTo>
                        <a:pt x="365" y="26"/>
                        <a:pt x="365" y="26"/>
                        <a:pt x="365" y="26"/>
                      </a:cubicBezTo>
                      <a:cubicBezTo>
                        <a:pt x="365" y="26"/>
                        <a:pt x="366" y="26"/>
                        <a:pt x="367" y="26"/>
                      </a:cubicBezTo>
                      <a:cubicBezTo>
                        <a:pt x="367" y="26"/>
                        <a:pt x="367" y="26"/>
                        <a:pt x="367" y="26"/>
                      </a:cubicBezTo>
                      <a:cubicBezTo>
                        <a:pt x="368" y="25"/>
                        <a:pt x="368" y="25"/>
                        <a:pt x="368" y="25"/>
                      </a:cubicBezTo>
                      <a:cubicBezTo>
                        <a:pt x="368" y="25"/>
                        <a:pt x="368" y="25"/>
                        <a:pt x="368" y="25"/>
                      </a:cubicBezTo>
                      <a:cubicBezTo>
                        <a:pt x="369" y="24"/>
                        <a:pt x="369" y="24"/>
                        <a:pt x="369" y="24"/>
                      </a:cubicBezTo>
                      <a:cubicBezTo>
                        <a:pt x="368" y="23"/>
                        <a:pt x="368" y="23"/>
                        <a:pt x="368" y="23"/>
                      </a:cubicBezTo>
                      <a:cubicBezTo>
                        <a:pt x="367" y="23"/>
                        <a:pt x="367" y="23"/>
                        <a:pt x="367" y="23"/>
                      </a:cubicBezTo>
                      <a:cubicBezTo>
                        <a:pt x="366" y="23"/>
                        <a:pt x="366" y="23"/>
                        <a:pt x="366" y="23"/>
                      </a:cubicBezTo>
                      <a:cubicBezTo>
                        <a:pt x="367" y="22"/>
                        <a:pt x="367" y="22"/>
                        <a:pt x="367" y="22"/>
                      </a:cubicBezTo>
                      <a:cubicBezTo>
                        <a:pt x="368" y="22"/>
                        <a:pt x="368" y="22"/>
                        <a:pt x="368" y="22"/>
                      </a:cubicBezTo>
                      <a:cubicBezTo>
                        <a:pt x="368" y="21"/>
                        <a:pt x="368" y="21"/>
                        <a:pt x="368" y="21"/>
                      </a:cubicBezTo>
                      <a:cubicBezTo>
                        <a:pt x="368" y="21"/>
                        <a:pt x="368" y="21"/>
                        <a:pt x="368" y="21"/>
                      </a:cubicBezTo>
                      <a:cubicBezTo>
                        <a:pt x="368" y="20"/>
                        <a:pt x="368" y="20"/>
                        <a:pt x="368" y="20"/>
                      </a:cubicBezTo>
                      <a:cubicBezTo>
                        <a:pt x="366" y="20"/>
                        <a:pt x="366" y="20"/>
                        <a:pt x="366" y="20"/>
                      </a:cubicBezTo>
                      <a:cubicBezTo>
                        <a:pt x="365" y="20"/>
                        <a:pt x="365" y="20"/>
                        <a:pt x="365" y="20"/>
                      </a:cubicBezTo>
                      <a:cubicBezTo>
                        <a:pt x="365" y="20"/>
                        <a:pt x="365" y="20"/>
                        <a:pt x="365" y="20"/>
                      </a:cubicBezTo>
                      <a:cubicBezTo>
                        <a:pt x="364" y="19"/>
                        <a:pt x="364" y="19"/>
                        <a:pt x="364" y="19"/>
                      </a:cubicBezTo>
                      <a:cubicBezTo>
                        <a:pt x="362" y="18"/>
                        <a:pt x="362" y="18"/>
                        <a:pt x="362" y="18"/>
                      </a:cubicBezTo>
                      <a:cubicBezTo>
                        <a:pt x="362" y="18"/>
                        <a:pt x="362" y="18"/>
                        <a:pt x="362" y="18"/>
                      </a:cubicBezTo>
                      <a:cubicBezTo>
                        <a:pt x="362" y="18"/>
                        <a:pt x="363" y="18"/>
                        <a:pt x="363" y="18"/>
                      </a:cubicBezTo>
                      <a:cubicBezTo>
                        <a:pt x="363" y="18"/>
                        <a:pt x="363" y="17"/>
                        <a:pt x="363" y="17"/>
                      </a:cubicBezTo>
                      <a:cubicBezTo>
                        <a:pt x="361" y="17"/>
                        <a:pt x="361" y="17"/>
                        <a:pt x="361" y="17"/>
                      </a:cubicBezTo>
                      <a:cubicBezTo>
                        <a:pt x="360" y="17"/>
                        <a:pt x="360" y="17"/>
                        <a:pt x="360" y="17"/>
                      </a:cubicBezTo>
                      <a:cubicBezTo>
                        <a:pt x="359" y="17"/>
                        <a:pt x="359" y="17"/>
                        <a:pt x="359" y="17"/>
                      </a:cubicBezTo>
                      <a:cubicBezTo>
                        <a:pt x="358" y="16"/>
                        <a:pt x="358" y="16"/>
                        <a:pt x="358" y="16"/>
                      </a:cubicBezTo>
                      <a:cubicBezTo>
                        <a:pt x="356" y="16"/>
                        <a:pt x="356" y="16"/>
                        <a:pt x="356" y="16"/>
                      </a:cubicBezTo>
                      <a:cubicBezTo>
                        <a:pt x="355" y="16"/>
                        <a:pt x="355" y="16"/>
                        <a:pt x="355" y="16"/>
                      </a:cubicBezTo>
                      <a:cubicBezTo>
                        <a:pt x="355" y="16"/>
                        <a:pt x="354" y="15"/>
                        <a:pt x="353" y="15"/>
                      </a:cubicBezTo>
                      <a:cubicBezTo>
                        <a:pt x="353" y="15"/>
                        <a:pt x="353" y="16"/>
                        <a:pt x="353" y="16"/>
                      </a:cubicBezTo>
                      <a:cubicBezTo>
                        <a:pt x="351" y="16"/>
                        <a:pt x="351" y="16"/>
                        <a:pt x="351" y="16"/>
                      </a:cubicBezTo>
                      <a:cubicBezTo>
                        <a:pt x="351" y="17"/>
                        <a:pt x="351" y="17"/>
                        <a:pt x="351" y="17"/>
                      </a:cubicBezTo>
                      <a:cubicBezTo>
                        <a:pt x="351" y="17"/>
                        <a:pt x="351" y="18"/>
                        <a:pt x="351" y="18"/>
                      </a:cubicBezTo>
                      <a:cubicBezTo>
                        <a:pt x="350" y="18"/>
                        <a:pt x="351" y="19"/>
                        <a:pt x="351" y="19"/>
                      </a:cubicBezTo>
                      <a:cubicBezTo>
                        <a:pt x="351" y="19"/>
                        <a:pt x="351" y="20"/>
                        <a:pt x="351" y="20"/>
                      </a:cubicBezTo>
                      <a:cubicBezTo>
                        <a:pt x="351" y="20"/>
                        <a:pt x="353" y="21"/>
                        <a:pt x="353" y="21"/>
                      </a:cubicBezTo>
                      <a:cubicBezTo>
                        <a:pt x="354" y="21"/>
                        <a:pt x="354" y="21"/>
                        <a:pt x="354" y="21"/>
                      </a:cubicBezTo>
                      <a:cubicBezTo>
                        <a:pt x="353" y="22"/>
                        <a:pt x="353" y="22"/>
                        <a:pt x="353" y="22"/>
                      </a:cubicBezTo>
                      <a:cubicBezTo>
                        <a:pt x="352" y="23"/>
                        <a:pt x="352" y="23"/>
                        <a:pt x="352" y="23"/>
                      </a:cubicBezTo>
                      <a:cubicBezTo>
                        <a:pt x="353" y="24"/>
                        <a:pt x="353" y="24"/>
                        <a:pt x="353" y="24"/>
                      </a:cubicBezTo>
                      <a:cubicBezTo>
                        <a:pt x="353" y="24"/>
                        <a:pt x="353" y="24"/>
                        <a:pt x="353" y="24"/>
                      </a:cubicBezTo>
                      <a:cubicBezTo>
                        <a:pt x="353" y="24"/>
                        <a:pt x="352" y="24"/>
                        <a:pt x="352" y="24"/>
                      </a:cubicBezTo>
                      <a:cubicBezTo>
                        <a:pt x="352" y="24"/>
                        <a:pt x="352" y="24"/>
                        <a:pt x="350" y="25"/>
                      </a:cubicBezTo>
                      <a:cubicBezTo>
                        <a:pt x="349" y="25"/>
                        <a:pt x="350" y="26"/>
                        <a:pt x="350" y="26"/>
                      </a:cubicBezTo>
                      <a:cubicBezTo>
                        <a:pt x="350" y="26"/>
                        <a:pt x="350" y="27"/>
                        <a:pt x="349" y="27"/>
                      </a:cubicBezTo>
                      <a:cubicBezTo>
                        <a:pt x="349" y="28"/>
                        <a:pt x="349" y="28"/>
                        <a:pt x="349" y="28"/>
                      </a:cubicBezTo>
                      <a:cubicBezTo>
                        <a:pt x="349" y="29"/>
                        <a:pt x="349" y="29"/>
                        <a:pt x="349" y="29"/>
                      </a:cubicBezTo>
                      <a:cubicBezTo>
                        <a:pt x="349" y="29"/>
                        <a:pt x="348" y="30"/>
                        <a:pt x="348" y="30"/>
                      </a:cubicBezTo>
                      <a:cubicBezTo>
                        <a:pt x="348" y="30"/>
                        <a:pt x="347" y="31"/>
                        <a:pt x="347" y="31"/>
                      </a:cubicBezTo>
                      <a:cubicBezTo>
                        <a:pt x="347" y="33"/>
                        <a:pt x="347" y="33"/>
                        <a:pt x="347" y="33"/>
                      </a:cubicBezTo>
                      <a:cubicBezTo>
                        <a:pt x="346" y="34"/>
                        <a:pt x="346" y="34"/>
                        <a:pt x="346" y="34"/>
                      </a:cubicBezTo>
                      <a:cubicBezTo>
                        <a:pt x="345" y="34"/>
                        <a:pt x="345" y="34"/>
                        <a:pt x="345" y="34"/>
                      </a:cubicBezTo>
                      <a:cubicBezTo>
                        <a:pt x="345" y="34"/>
                        <a:pt x="345" y="34"/>
                        <a:pt x="345" y="34"/>
                      </a:cubicBezTo>
                      <a:cubicBezTo>
                        <a:pt x="344" y="35"/>
                        <a:pt x="344" y="35"/>
                        <a:pt x="344" y="35"/>
                      </a:cubicBezTo>
                      <a:cubicBezTo>
                        <a:pt x="344" y="35"/>
                        <a:pt x="344" y="35"/>
                        <a:pt x="344" y="35"/>
                      </a:cubicBezTo>
                      <a:cubicBezTo>
                        <a:pt x="344" y="35"/>
                        <a:pt x="343" y="36"/>
                        <a:pt x="343" y="36"/>
                      </a:cubicBezTo>
                      <a:cubicBezTo>
                        <a:pt x="342" y="36"/>
                        <a:pt x="342" y="35"/>
                        <a:pt x="342" y="35"/>
                      </a:cubicBezTo>
                      <a:cubicBezTo>
                        <a:pt x="342" y="34"/>
                        <a:pt x="342" y="34"/>
                        <a:pt x="342" y="34"/>
                      </a:cubicBezTo>
                      <a:cubicBezTo>
                        <a:pt x="342" y="33"/>
                        <a:pt x="342" y="33"/>
                        <a:pt x="342" y="33"/>
                      </a:cubicBezTo>
                      <a:cubicBezTo>
                        <a:pt x="342" y="33"/>
                        <a:pt x="341" y="32"/>
                        <a:pt x="340" y="32"/>
                      </a:cubicBezTo>
                      <a:cubicBezTo>
                        <a:pt x="340" y="32"/>
                        <a:pt x="339" y="31"/>
                        <a:pt x="339" y="31"/>
                      </a:cubicBezTo>
                      <a:cubicBezTo>
                        <a:pt x="339" y="31"/>
                        <a:pt x="339" y="31"/>
                        <a:pt x="339" y="31"/>
                      </a:cubicBezTo>
                      <a:cubicBezTo>
                        <a:pt x="339" y="29"/>
                        <a:pt x="339" y="29"/>
                        <a:pt x="339" y="29"/>
                      </a:cubicBezTo>
                      <a:cubicBezTo>
                        <a:pt x="339" y="29"/>
                        <a:pt x="339" y="28"/>
                        <a:pt x="339" y="27"/>
                      </a:cubicBezTo>
                      <a:cubicBezTo>
                        <a:pt x="339" y="27"/>
                        <a:pt x="339" y="28"/>
                        <a:pt x="339" y="28"/>
                      </a:cubicBezTo>
                      <a:cubicBezTo>
                        <a:pt x="341" y="28"/>
                        <a:pt x="341" y="28"/>
                        <a:pt x="341" y="28"/>
                      </a:cubicBezTo>
                      <a:cubicBezTo>
                        <a:pt x="341" y="26"/>
                        <a:pt x="341" y="26"/>
                        <a:pt x="341" y="26"/>
                      </a:cubicBezTo>
                      <a:cubicBezTo>
                        <a:pt x="340" y="25"/>
                        <a:pt x="340" y="25"/>
                        <a:pt x="340" y="25"/>
                      </a:cubicBezTo>
                      <a:cubicBezTo>
                        <a:pt x="340" y="24"/>
                        <a:pt x="340" y="24"/>
                        <a:pt x="340" y="24"/>
                      </a:cubicBezTo>
                      <a:cubicBezTo>
                        <a:pt x="339" y="23"/>
                        <a:pt x="339" y="23"/>
                        <a:pt x="339" y="23"/>
                      </a:cubicBezTo>
                      <a:cubicBezTo>
                        <a:pt x="339" y="22"/>
                        <a:pt x="339" y="22"/>
                        <a:pt x="339" y="22"/>
                      </a:cubicBezTo>
                      <a:cubicBezTo>
                        <a:pt x="337" y="22"/>
                        <a:pt x="337" y="22"/>
                        <a:pt x="337" y="22"/>
                      </a:cubicBezTo>
                      <a:cubicBezTo>
                        <a:pt x="337" y="21"/>
                        <a:pt x="337" y="21"/>
                        <a:pt x="337" y="21"/>
                      </a:cubicBezTo>
                      <a:cubicBezTo>
                        <a:pt x="336" y="20"/>
                        <a:pt x="336" y="20"/>
                        <a:pt x="336" y="20"/>
                      </a:cubicBezTo>
                      <a:cubicBezTo>
                        <a:pt x="335" y="20"/>
                        <a:pt x="335" y="20"/>
                        <a:pt x="335" y="20"/>
                      </a:cubicBezTo>
                      <a:cubicBezTo>
                        <a:pt x="335" y="20"/>
                        <a:pt x="334" y="21"/>
                        <a:pt x="334" y="21"/>
                      </a:cubicBezTo>
                      <a:cubicBezTo>
                        <a:pt x="334" y="21"/>
                        <a:pt x="333" y="21"/>
                        <a:pt x="333" y="21"/>
                      </a:cubicBezTo>
                      <a:cubicBezTo>
                        <a:pt x="333" y="21"/>
                        <a:pt x="333" y="22"/>
                        <a:pt x="333" y="23"/>
                      </a:cubicBezTo>
                      <a:cubicBezTo>
                        <a:pt x="333" y="23"/>
                        <a:pt x="332" y="24"/>
                        <a:pt x="332" y="24"/>
                      </a:cubicBezTo>
                      <a:cubicBezTo>
                        <a:pt x="332" y="24"/>
                        <a:pt x="332" y="25"/>
                        <a:pt x="332" y="25"/>
                      </a:cubicBezTo>
                      <a:cubicBezTo>
                        <a:pt x="332" y="26"/>
                        <a:pt x="332" y="26"/>
                        <a:pt x="332" y="26"/>
                      </a:cubicBezTo>
                      <a:cubicBezTo>
                        <a:pt x="332" y="26"/>
                        <a:pt x="332" y="26"/>
                        <a:pt x="332" y="26"/>
                      </a:cubicBezTo>
                      <a:cubicBezTo>
                        <a:pt x="332" y="26"/>
                        <a:pt x="331" y="27"/>
                        <a:pt x="331" y="27"/>
                      </a:cubicBezTo>
                      <a:cubicBezTo>
                        <a:pt x="331" y="27"/>
                        <a:pt x="330" y="27"/>
                        <a:pt x="330" y="27"/>
                      </a:cubicBezTo>
                      <a:cubicBezTo>
                        <a:pt x="330" y="26"/>
                        <a:pt x="330" y="26"/>
                        <a:pt x="330" y="26"/>
                      </a:cubicBezTo>
                      <a:cubicBezTo>
                        <a:pt x="330" y="24"/>
                        <a:pt x="330" y="24"/>
                        <a:pt x="330" y="24"/>
                      </a:cubicBezTo>
                      <a:cubicBezTo>
                        <a:pt x="329" y="22"/>
                        <a:pt x="329" y="22"/>
                        <a:pt x="329" y="22"/>
                      </a:cubicBezTo>
                      <a:cubicBezTo>
                        <a:pt x="329" y="21"/>
                        <a:pt x="329" y="21"/>
                        <a:pt x="329" y="21"/>
                      </a:cubicBezTo>
                      <a:cubicBezTo>
                        <a:pt x="327" y="20"/>
                        <a:pt x="327" y="20"/>
                        <a:pt x="327" y="20"/>
                      </a:cubicBezTo>
                      <a:cubicBezTo>
                        <a:pt x="326" y="20"/>
                        <a:pt x="326" y="20"/>
                        <a:pt x="326" y="20"/>
                      </a:cubicBezTo>
                      <a:cubicBezTo>
                        <a:pt x="327" y="20"/>
                        <a:pt x="327" y="20"/>
                        <a:pt x="327" y="20"/>
                      </a:cubicBezTo>
                      <a:cubicBezTo>
                        <a:pt x="328" y="20"/>
                        <a:pt x="328" y="20"/>
                        <a:pt x="328" y="20"/>
                      </a:cubicBezTo>
                      <a:cubicBezTo>
                        <a:pt x="328" y="20"/>
                        <a:pt x="328" y="20"/>
                        <a:pt x="328" y="20"/>
                      </a:cubicBezTo>
                      <a:cubicBezTo>
                        <a:pt x="329" y="19"/>
                        <a:pt x="329" y="19"/>
                        <a:pt x="329" y="19"/>
                      </a:cubicBezTo>
                      <a:cubicBezTo>
                        <a:pt x="330" y="19"/>
                        <a:pt x="330" y="19"/>
                        <a:pt x="330" y="19"/>
                      </a:cubicBezTo>
                      <a:cubicBezTo>
                        <a:pt x="330" y="19"/>
                        <a:pt x="329" y="18"/>
                        <a:pt x="329" y="18"/>
                      </a:cubicBezTo>
                      <a:cubicBezTo>
                        <a:pt x="329" y="18"/>
                        <a:pt x="327" y="18"/>
                        <a:pt x="327" y="18"/>
                      </a:cubicBezTo>
                      <a:cubicBezTo>
                        <a:pt x="327" y="18"/>
                        <a:pt x="327" y="18"/>
                        <a:pt x="326" y="18"/>
                      </a:cubicBezTo>
                      <a:cubicBezTo>
                        <a:pt x="326" y="18"/>
                        <a:pt x="326" y="17"/>
                        <a:pt x="326" y="17"/>
                      </a:cubicBezTo>
                      <a:cubicBezTo>
                        <a:pt x="326" y="17"/>
                        <a:pt x="325" y="18"/>
                        <a:pt x="324" y="18"/>
                      </a:cubicBezTo>
                      <a:cubicBezTo>
                        <a:pt x="324" y="18"/>
                        <a:pt x="324" y="18"/>
                        <a:pt x="324" y="18"/>
                      </a:cubicBezTo>
                      <a:cubicBezTo>
                        <a:pt x="322" y="18"/>
                        <a:pt x="322" y="18"/>
                        <a:pt x="322" y="18"/>
                      </a:cubicBezTo>
                      <a:cubicBezTo>
                        <a:pt x="322" y="18"/>
                        <a:pt x="321" y="17"/>
                        <a:pt x="320" y="17"/>
                      </a:cubicBezTo>
                      <a:cubicBezTo>
                        <a:pt x="320" y="16"/>
                        <a:pt x="320" y="16"/>
                        <a:pt x="320" y="16"/>
                      </a:cubicBezTo>
                      <a:cubicBezTo>
                        <a:pt x="320" y="16"/>
                        <a:pt x="321" y="16"/>
                        <a:pt x="321" y="16"/>
                      </a:cubicBezTo>
                      <a:cubicBezTo>
                        <a:pt x="321" y="16"/>
                        <a:pt x="321" y="15"/>
                        <a:pt x="321" y="15"/>
                      </a:cubicBezTo>
                      <a:cubicBezTo>
                        <a:pt x="323" y="15"/>
                        <a:pt x="323" y="15"/>
                        <a:pt x="323" y="15"/>
                      </a:cubicBezTo>
                      <a:cubicBezTo>
                        <a:pt x="323" y="14"/>
                        <a:pt x="323" y="14"/>
                        <a:pt x="323" y="14"/>
                      </a:cubicBezTo>
                      <a:cubicBezTo>
                        <a:pt x="323" y="14"/>
                        <a:pt x="322" y="14"/>
                        <a:pt x="322" y="14"/>
                      </a:cubicBezTo>
                      <a:cubicBezTo>
                        <a:pt x="321" y="14"/>
                        <a:pt x="322" y="14"/>
                        <a:pt x="322" y="13"/>
                      </a:cubicBezTo>
                      <a:cubicBezTo>
                        <a:pt x="322" y="13"/>
                        <a:pt x="322" y="13"/>
                        <a:pt x="322" y="13"/>
                      </a:cubicBezTo>
                      <a:cubicBezTo>
                        <a:pt x="322" y="13"/>
                        <a:pt x="323" y="13"/>
                        <a:pt x="323" y="13"/>
                      </a:cubicBezTo>
                      <a:cubicBezTo>
                        <a:pt x="323" y="13"/>
                        <a:pt x="324" y="13"/>
                        <a:pt x="324" y="13"/>
                      </a:cubicBezTo>
                      <a:cubicBezTo>
                        <a:pt x="325" y="13"/>
                        <a:pt x="325" y="13"/>
                        <a:pt x="325" y="13"/>
                      </a:cubicBezTo>
                      <a:cubicBezTo>
                        <a:pt x="325" y="13"/>
                        <a:pt x="325" y="13"/>
                        <a:pt x="325" y="13"/>
                      </a:cubicBezTo>
                      <a:cubicBezTo>
                        <a:pt x="325" y="13"/>
                        <a:pt x="325" y="13"/>
                        <a:pt x="325" y="13"/>
                      </a:cubicBezTo>
                      <a:cubicBezTo>
                        <a:pt x="325" y="13"/>
                        <a:pt x="324" y="12"/>
                        <a:pt x="323" y="12"/>
                      </a:cubicBezTo>
                      <a:cubicBezTo>
                        <a:pt x="323" y="12"/>
                        <a:pt x="323" y="12"/>
                        <a:pt x="323" y="12"/>
                      </a:cubicBezTo>
                      <a:cubicBezTo>
                        <a:pt x="323" y="11"/>
                        <a:pt x="323" y="11"/>
                        <a:pt x="323" y="11"/>
                      </a:cubicBezTo>
                      <a:cubicBezTo>
                        <a:pt x="323" y="11"/>
                        <a:pt x="323" y="11"/>
                        <a:pt x="323" y="10"/>
                      </a:cubicBezTo>
                      <a:cubicBezTo>
                        <a:pt x="323" y="10"/>
                        <a:pt x="322" y="10"/>
                        <a:pt x="322" y="10"/>
                      </a:cubicBezTo>
                      <a:cubicBezTo>
                        <a:pt x="321" y="9"/>
                        <a:pt x="321" y="9"/>
                        <a:pt x="321" y="9"/>
                      </a:cubicBezTo>
                      <a:cubicBezTo>
                        <a:pt x="321" y="9"/>
                        <a:pt x="320" y="9"/>
                        <a:pt x="320" y="8"/>
                      </a:cubicBezTo>
                      <a:cubicBezTo>
                        <a:pt x="320" y="8"/>
                        <a:pt x="319" y="8"/>
                        <a:pt x="319" y="8"/>
                      </a:cubicBezTo>
                      <a:cubicBezTo>
                        <a:pt x="319" y="7"/>
                        <a:pt x="319" y="7"/>
                        <a:pt x="319" y="7"/>
                      </a:cubicBezTo>
                      <a:cubicBezTo>
                        <a:pt x="319" y="6"/>
                        <a:pt x="319" y="6"/>
                        <a:pt x="319" y="6"/>
                      </a:cubicBezTo>
                      <a:cubicBezTo>
                        <a:pt x="320" y="5"/>
                        <a:pt x="320" y="5"/>
                        <a:pt x="320" y="5"/>
                      </a:cubicBezTo>
                      <a:cubicBezTo>
                        <a:pt x="320" y="5"/>
                        <a:pt x="319" y="4"/>
                        <a:pt x="319" y="4"/>
                      </a:cubicBezTo>
                      <a:cubicBezTo>
                        <a:pt x="318" y="4"/>
                        <a:pt x="318" y="3"/>
                        <a:pt x="318" y="3"/>
                      </a:cubicBezTo>
                      <a:cubicBezTo>
                        <a:pt x="318" y="3"/>
                        <a:pt x="317" y="3"/>
                        <a:pt x="316" y="2"/>
                      </a:cubicBezTo>
                      <a:cubicBezTo>
                        <a:pt x="316" y="2"/>
                        <a:pt x="316" y="2"/>
                        <a:pt x="316" y="2"/>
                      </a:cubicBezTo>
                      <a:cubicBezTo>
                        <a:pt x="315" y="1"/>
                        <a:pt x="315" y="1"/>
                        <a:pt x="315" y="1"/>
                      </a:cubicBezTo>
                      <a:cubicBezTo>
                        <a:pt x="313" y="1"/>
                        <a:pt x="313" y="1"/>
                        <a:pt x="313" y="1"/>
                      </a:cubicBezTo>
                      <a:cubicBezTo>
                        <a:pt x="313" y="1"/>
                        <a:pt x="313" y="1"/>
                        <a:pt x="313" y="1"/>
                      </a:cubicBezTo>
                      <a:cubicBezTo>
                        <a:pt x="312" y="0"/>
                        <a:pt x="312" y="0"/>
                        <a:pt x="312" y="0"/>
                      </a:cubicBezTo>
                      <a:cubicBezTo>
                        <a:pt x="312" y="0"/>
                        <a:pt x="311" y="0"/>
                        <a:pt x="310" y="0"/>
                      </a:cubicBezTo>
                      <a:cubicBezTo>
                        <a:pt x="310" y="0"/>
                        <a:pt x="310" y="1"/>
                        <a:pt x="310" y="1"/>
                      </a:cubicBezTo>
                      <a:cubicBezTo>
                        <a:pt x="309" y="1"/>
                        <a:pt x="309" y="1"/>
                        <a:pt x="309" y="1"/>
                      </a:cubicBezTo>
                      <a:cubicBezTo>
                        <a:pt x="308" y="2"/>
                        <a:pt x="308" y="2"/>
                        <a:pt x="308" y="2"/>
                      </a:cubicBezTo>
                      <a:cubicBezTo>
                        <a:pt x="307" y="3"/>
                        <a:pt x="307" y="3"/>
                        <a:pt x="307" y="3"/>
                      </a:cubicBezTo>
                      <a:cubicBezTo>
                        <a:pt x="307" y="3"/>
                        <a:pt x="307" y="3"/>
                        <a:pt x="307" y="3"/>
                      </a:cubicBezTo>
                      <a:cubicBezTo>
                        <a:pt x="307" y="3"/>
                        <a:pt x="308" y="3"/>
                        <a:pt x="308" y="3"/>
                      </a:cubicBezTo>
                      <a:cubicBezTo>
                        <a:pt x="309" y="3"/>
                        <a:pt x="308" y="3"/>
                        <a:pt x="308" y="4"/>
                      </a:cubicBezTo>
                      <a:cubicBezTo>
                        <a:pt x="308" y="4"/>
                        <a:pt x="308" y="5"/>
                        <a:pt x="308" y="5"/>
                      </a:cubicBezTo>
                      <a:cubicBezTo>
                        <a:pt x="307" y="5"/>
                        <a:pt x="307" y="5"/>
                        <a:pt x="307" y="5"/>
                      </a:cubicBezTo>
                      <a:cubicBezTo>
                        <a:pt x="306" y="4"/>
                        <a:pt x="306" y="4"/>
                        <a:pt x="306" y="4"/>
                      </a:cubicBezTo>
                      <a:cubicBezTo>
                        <a:pt x="305" y="4"/>
                        <a:pt x="305" y="4"/>
                        <a:pt x="305" y="4"/>
                      </a:cubicBezTo>
                      <a:cubicBezTo>
                        <a:pt x="305" y="4"/>
                        <a:pt x="305" y="4"/>
                        <a:pt x="305" y="4"/>
                      </a:cubicBezTo>
                      <a:cubicBezTo>
                        <a:pt x="304" y="6"/>
                        <a:pt x="304" y="6"/>
                        <a:pt x="304" y="6"/>
                      </a:cubicBezTo>
                      <a:cubicBezTo>
                        <a:pt x="304" y="7"/>
                        <a:pt x="304" y="7"/>
                        <a:pt x="304" y="7"/>
                      </a:cubicBezTo>
                      <a:cubicBezTo>
                        <a:pt x="304" y="8"/>
                        <a:pt x="304" y="8"/>
                        <a:pt x="304" y="8"/>
                      </a:cubicBezTo>
                      <a:cubicBezTo>
                        <a:pt x="304" y="9"/>
                        <a:pt x="304" y="9"/>
                        <a:pt x="304" y="9"/>
                      </a:cubicBezTo>
                      <a:cubicBezTo>
                        <a:pt x="304" y="9"/>
                        <a:pt x="305" y="9"/>
                        <a:pt x="306" y="9"/>
                      </a:cubicBezTo>
                      <a:cubicBezTo>
                        <a:pt x="306" y="9"/>
                        <a:pt x="306" y="9"/>
                        <a:pt x="306" y="10"/>
                      </a:cubicBezTo>
                      <a:cubicBezTo>
                        <a:pt x="306" y="10"/>
                        <a:pt x="306" y="10"/>
                        <a:pt x="306" y="10"/>
                      </a:cubicBezTo>
                      <a:cubicBezTo>
                        <a:pt x="305" y="10"/>
                        <a:pt x="305" y="10"/>
                        <a:pt x="305" y="10"/>
                      </a:cubicBezTo>
                      <a:cubicBezTo>
                        <a:pt x="305" y="11"/>
                        <a:pt x="305" y="11"/>
                        <a:pt x="305" y="11"/>
                      </a:cubicBezTo>
                      <a:cubicBezTo>
                        <a:pt x="304" y="12"/>
                        <a:pt x="304" y="12"/>
                        <a:pt x="304" y="12"/>
                      </a:cubicBezTo>
                      <a:cubicBezTo>
                        <a:pt x="304" y="13"/>
                        <a:pt x="304" y="13"/>
                        <a:pt x="304" y="13"/>
                      </a:cubicBezTo>
                      <a:cubicBezTo>
                        <a:pt x="305" y="14"/>
                        <a:pt x="305" y="14"/>
                        <a:pt x="305" y="14"/>
                      </a:cubicBezTo>
                      <a:cubicBezTo>
                        <a:pt x="306" y="15"/>
                        <a:pt x="306" y="15"/>
                        <a:pt x="306" y="15"/>
                      </a:cubicBezTo>
                      <a:cubicBezTo>
                        <a:pt x="306" y="15"/>
                        <a:pt x="306" y="15"/>
                        <a:pt x="306" y="15"/>
                      </a:cubicBezTo>
                      <a:cubicBezTo>
                        <a:pt x="306" y="15"/>
                        <a:pt x="306" y="16"/>
                        <a:pt x="307" y="16"/>
                      </a:cubicBezTo>
                      <a:cubicBezTo>
                        <a:pt x="307" y="17"/>
                        <a:pt x="307" y="16"/>
                        <a:pt x="307" y="16"/>
                      </a:cubicBezTo>
                      <a:cubicBezTo>
                        <a:pt x="308" y="16"/>
                        <a:pt x="308" y="16"/>
                        <a:pt x="308" y="16"/>
                      </a:cubicBezTo>
                      <a:cubicBezTo>
                        <a:pt x="309" y="17"/>
                        <a:pt x="309" y="17"/>
                        <a:pt x="309" y="17"/>
                      </a:cubicBezTo>
                      <a:cubicBezTo>
                        <a:pt x="309" y="17"/>
                        <a:pt x="310" y="17"/>
                        <a:pt x="310" y="17"/>
                      </a:cubicBezTo>
                      <a:cubicBezTo>
                        <a:pt x="311" y="17"/>
                        <a:pt x="312" y="17"/>
                        <a:pt x="312" y="17"/>
                      </a:cubicBezTo>
                      <a:cubicBezTo>
                        <a:pt x="312" y="18"/>
                        <a:pt x="312" y="18"/>
                        <a:pt x="312" y="18"/>
                      </a:cubicBezTo>
                      <a:cubicBezTo>
                        <a:pt x="312" y="18"/>
                        <a:pt x="313" y="18"/>
                        <a:pt x="313" y="18"/>
                      </a:cubicBezTo>
                      <a:cubicBezTo>
                        <a:pt x="313" y="18"/>
                        <a:pt x="314" y="18"/>
                        <a:pt x="314" y="18"/>
                      </a:cubicBezTo>
                      <a:cubicBezTo>
                        <a:pt x="314" y="19"/>
                        <a:pt x="314" y="19"/>
                        <a:pt x="314" y="19"/>
                      </a:cubicBezTo>
                      <a:cubicBezTo>
                        <a:pt x="316" y="18"/>
                        <a:pt x="316" y="18"/>
                        <a:pt x="316" y="18"/>
                      </a:cubicBezTo>
                      <a:cubicBezTo>
                        <a:pt x="317" y="18"/>
                        <a:pt x="317" y="18"/>
                        <a:pt x="317" y="18"/>
                      </a:cubicBezTo>
                      <a:cubicBezTo>
                        <a:pt x="317" y="19"/>
                        <a:pt x="317" y="19"/>
                        <a:pt x="317" y="19"/>
                      </a:cubicBezTo>
                      <a:cubicBezTo>
                        <a:pt x="317" y="19"/>
                        <a:pt x="316" y="20"/>
                        <a:pt x="316" y="20"/>
                      </a:cubicBezTo>
                      <a:cubicBezTo>
                        <a:pt x="316" y="20"/>
                        <a:pt x="316" y="20"/>
                        <a:pt x="316" y="20"/>
                      </a:cubicBezTo>
                      <a:cubicBezTo>
                        <a:pt x="315" y="20"/>
                        <a:pt x="315" y="20"/>
                        <a:pt x="315" y="20"/>
                      </a:cubicBezTo>
                      <a:cubicBezTo>
                        <a:pt x="315" y="20"/>
                        <a:pt x="314" y="20"/>
                        <a:pt x="314" y="20"/>
                      </a:cubicBezTo>
                      <a:cubicBezTo>
                        <a:pt x="314" y="20"/>
                        <a:pt x="314" y="20"/>
                        <a:pt x="314" y="20"/>
                      </a:cubicBezTo>
                      <a:cubicBezTo>
                        <a:pt x="314" y="21"/>
                        <a:pt x="314" y="21"/>
                        <a:pt x="314" y="21"/>
                      </a:cubicBezTo>
                      <a:cubicBezTo>
                        <a:pt x="314" y="22"/>
                        <a:pt x="314" y="22"/>
                        <a:pt x="314" y="22"/>
                      </a:cubicBezTo>
                      <a:cubicBezTo>
                        <a:pt x="314" y="22"/>
                        <a:pt x="313" y="23"/>
                        <a:pt x="313" y="23"/>
                      </a:cubicBezTo>
                      <a:cubicBezTo>
                        <a:pt x="313" y="23"/>
                        <a:pt x="313" y="23"/>
                        <a:pt x="313" y="24"/>
                      </a:cubicBezTo>
                      <a:cubicBezTo>
                        <a:pt x="313" y="24"/>
                        <a:pt x="313" y="24"/>
                        <a:pt x="313" y="24"/>
                      </a:cubicBezTo>
                      <a:cubicBezTo>
                        <a:pt x="314" y="24"/>
                        <a:pt x="314" y="24"/>
                        <a:pt x="315" y="23"/>
                      </a:cubicBezTo>
                      <a:cubicBezTo>
                        <a:pt x="315" y="23"/>
                        <a:pt x="315" y="22"/>
                        <a:pt x="315" y="22"/>
                      </a:cubicBezTo>
                      <a:cubicBezTo>
                        <a:pt x="315" y="22"/>
                        <a:pt x="315" y="22"/>
                        <a:pt x="315" y="22"/>
                      </a:cubicBezTo>
                      <a:cubicBezTo>
                        <a:pt x="316" y="22"/>
                        <a:pt x="316" y="22"/>
                        <a:pt x="316" y="22"/>
                      </a:cubicBezTo>
                      <a:cubicBezTo>
                        <a:pt x="316" y="23"/>
                        <a:pt x="316" y="23"/>
                        <a:pt x="316" y="23"/>
                      </a:cubicBezTo>
                      <a:cubicBezTo>
                        <a:pt x="316" y="23"/>
                        <a:pt x="316" y="23"/>
                        <a:pt x="316" y="23"/>
                      </a:cubicBezTo>
                      <a:cubicBezTo>
                        <a:pt x="316" y="24"/>
                        <a:pt x="316" y="24"/>
                        <a:pt x="316" y="24"/>
                      </a:cubicBezTo>
                      <a:cubicBezTo>
                        <a:pt x="316" y="24"/>
                        <a:pt x="316" y="25"/>
                        <a:pt x="316" y="25"/>
                      </a:cubicBezTo>
                      <a:cubicBezTo>
                        <a:pt x="316" y="25"/>
                        <a:pt x="316" y="25"/>
                        <a:pt x="316" y="25"/>
                      </a:cubicBezTo>
                      <a:cubicBezTo>
                        <a:pt x="315" y="26"/>
                        <a:pt x="315" y="26"/>
                        <a:pt x="315" y="26"/>
                      </a:cubicBezTo>
                      <a:cubicBezTo>
                        <a:pt x="314" y="26"/>
                        <a:pt x="314" y="26"/>
                        <a:pt x="314" y="26"/>
                      </a:cubicBezTo>
                      <a:cubicBezTo>
                        <a:pt x="314" y="27"/>
                        <a:pt x="314" y="27"/>
                        <a:pt x="314" y="27"/>
                      </a:cubicBezTo>
                      <a:cubicBezTo>
                        <a:pt x="313" y="28"/>
                        <a:pt x="313" y="28"/>
                        <a:pt x="313" y="28"/>
                      </a:cubicBezTo>
                      <a:cubicBezTo>
                        <a:pt x="311" y="29"/>
                        <a:pt x="311" y="29"/>
                        <a:pt x="311" y="29"/>
                      </a:cubicBezTo>
                      <a:cubicBezTo>
                        <a:pt x="310" y="29"/>
                        <a:pt x="310" y="29"/>
                        <a:pt x="310" y="29"/>
                      </a:cubicBezTo>
                      <a:cubicBezTo>
                        <a:pt x="309" y="29"/>
                        <a:pt x="309" y="29"/>
                        <a:pt x="309" y="29"/>
                      </a:cubicBezTo>
                      <a:cubicBezTo>
                        <a:pt x="309" y="29"/>
                        <a:pt x="309" y="29"/>
                        <a:pt x="309" y="29"/>
                      </a:cubicBezTo>
                      <a:cubicBezTo>
                        <a:pt x="309" y="29"/>
                        <a:pt x="308" y="31"/>
                        <a:pt x="308" y="32"/>
                      </a:cubicBezTo>
                      <a:cubicBezTo>
                        <a:pt x="307" y="32"/>
                        <a:pt x="308" y="32"/>
                        <a:pt x="308" y="32"/>
                      </a:cubicBezTo>
                      <a:cubicBezTo>
                        <a:pt x="309" y="32"/>
                        <a:pt x="309" y="33"/>
                        <a:pt x="309" y="33"/>
                      </a:cubicBezTo>
                      <a:cubicBezTo>
                        <a:pt x="309" y="34"/>
                        <a:pt x="309" y="34"/>
                        <a:pt x="309" y="34"/>
                      </a:cubicBezTo>
                      <a:cubicBezTo>
                        <a:pt x="309" y="34"/>
                        <a:pt x="309" y="34"/>
                        <a:pt x="310" y="35"/>
                      </a:cubicBezTo>
                      <a:cubicBezTo>
                        <a:pt x="310" y="35"/>
                        <a:pt x="309" y="35"/>
                        <a:pt x="309" y="35"/>
                      </a:cubicBezTo>
                      <a:cubicBezTo>
                        <a:pt x="309" y="36"/>
                        <a:pt x="309" y="36"/>
                        <a:pt x="309" y="36"/>
                      </a:cubicBezTo>
                      <a:cubicBezTo>
                        <a:pt x="309" y="37"/>
                        <a:pt x="309" y="37"/>
                        <a:pt x="309" y="37"/>
                      </a:cubicBezTo>
                      <a:cubicBezTo>
                        <a:pt x="309" y="37"/>
                        <a:pt x="309" y="37"/>
                        <a:pt x="309" y="37"/>
                      </a:cubicBezTo>
                      <a:cubicBezTo>
                        <a:pt x="308" y="38"/>
                        <a:pt x="308" y="38"/>
                        <a:pt x="308" y="38"/>
                      </a:cubicBezTo>
                      <a:cubicBezTo>
                        <a:pt x="307" y="38"/>
                        <a:pt x="307" y="38"/>
                        <a:pt x="307" y="38"/>
                      </a:cubicBezTo>
                      <a:cubicBezTo>
                        <a:pt x="307" y="38"/>
                        <a:pt x="307" y="38"/>
                        <a:pt x="307" y="38"/>
                      </a:cubicBezTo>
                      <a:cubicBezTo>
                        <a:pt x="307" y="39"/>
                        <a:pt x="307" y="39"/>
                        <a:pt x="307" y="39"/>
                      </a:cubicBezTo>
                      <a:cubicBezTo>
                        <a:pt x="307" y="39"/>
                        <a:pt x="307" y="39"/>
                        <a:pt x="307" y="39"/>
                      </a:cubicBezTo>
                      <a:cubicBezTo>
                        <a:pt x="306" y="38"/>
                        <a:pt x="306" y="38"/>
                        <a:pt x="306" y="38"/>
                      </a:cubicBezTo>
                      <a:cubicBezTo>
                        <a:pt x="306" y="38"/>
                        <a:pt x="306" y="38"/>
                        <a:pt x="306" y="38"/>
                      </a:cubicBezTo>
                      <a:cubicBezTo>
                        <a:pt x="305" y="37"/>
                        <a:pt x="305" y="37"/>
                        <a:pt x="305" y="37"/>
                      </a:cubicBezTo>
                      <a:cubicBezTo>
                        <a:pt x="305" y="37"/>
                        <a:pt x="305" y="37"/>
                        <a:pt x="305" y="37"/>
                      </a:cubicBezTo>
                      <a:cubicBezTo>
                        <a:pt x="305" y="37"/>
                        <a:pt x="305" y="37"/>
                        <a:pt x="305" y="37"/>
                      </a:cubicBezTo>
                      <a:cubicBezTo>
                        <a:pt x="306" y="37"/>
                        <a:pt x="306" y="37"/>
                        <a:pt x="306" y="37"/>
                      </a:cubicBezTo>
                      <a:cubicBezTo>
                        <a:pt x="306" y="36"/>
                        <a:pt x="306" y="36"/>
                        <a:pt x="306" y="36"/>
                      </a:cubicBezTo>
                      <a:cubicBezTo>
                        <a:pt x="307" y="37"/>
                        <a:pt x="307" y="37"/>
                        <a:pt x="307" y="37"/>
                      </a:cubicBezTo>
                      <a:cubicBezTo>
                        <a:pt x="307" y="37"/>
                        <a:pt x="307" y="37"/>
                        <a:pt x="307" y="37"/>
                      </a:cubicBezTo>
                      <a:cubicBezTo>
                        <a:pt x="308" y="37"/>
                        <a:pt x="308" y="37"/>
                        <a:pt x="309" y="37"/>
                      </a:cubicBezTo>
                      <a:cubicBezTo>
                        <a:pt x="309" y="37"/>
                        <a:pt x="309" y="36"/>
                        <a:pt x="309" y="36"/>
                      </a:cubicBezTo>
                      <a:cubicBezTo>
                        <a:pt x="309" y="36"/>
                        <a:pt x="309" y="36"/>
                        <a:pt x="309" y="36"/>
                      </a:cubicBezTo>
                      <a:cubicBezTo>
                        <a:pt x="309" y="35"/>
                        <a:pt x="309" y="35"/>
                        <a:pt x="309" y="35"/>
                      </a:cubicBezTo>
                      <a:cubicBezTo>
                        <a:pt x="309" y="35"/>
                        <a:pt x="308" y="35"/>
                        <a:pt x="308" y="35"/>
                      </a:cubicBezTo>
                      <a:cubicBezTo>
                        <a:pt x="307" y="35"/>
                        <a:pt x="308" y="35"/>
                        <a:pt x="308" y="35"/>
                      </a:cubicBezTo>
                      <a:cubicBezTo>
                        <a:pt x="307" y="34"/>
                        <a:pt x="307" y="34"/>
                        <a:pt x="307" y="34"/>
                      </a:cubicBezTo>
                      <a:cubicBezTo>
                        <a:pt x="307" y="34"/>
                        <a:pt x="307" y="35"/>
                        <a:pt x="306" y="35"/>
                      </a:cubicBezTo>
                      <a:cubicBezTo>
                        <a:pt x="306" y="35"/>
                        <a:pt x="306" y="35"/>
                        <a:pt x="306" y="35"/>
                      </a:cubicBezTo>
                      <a:cubicBezTo>
                        <a:pt x="306" y="34"/>
                        <a:pt x="306" y="34"/>
                        <a:pt x="306" y="34"/>
                      </a:cubicBezTo>
                      <a:cubicBezTo>
                        <a:pt x="305" y="33"/>
                        <a:pt x="305" y="33"/>
                        <a:pt x="305" y="33"/>
                      </a:cubicBezTo>
                      <a:cubicBezTo>
                        <a:pt x="305" y="33"/>
                        <a:pt x="304" y="33"/>
                        <a:pt x="304" y="32"/>
                      </a:cubicBezTo>
                      <a:cubicBezTo>
                        <a:pt x="304" y="32"/>
                        <a:pt x="304" y="32"/>
                        <a:pt x="304" y="32"/>
                      </a:cubicBezTo>
                      <a:cubicBezTo>
                        <a:pt x="305" y="31"/>
                        <a:pt x="305" y="31"/>
                        <a:pt x="305" y="31"/>
                      </a:cubicBezTo>
                      <a:cubicBezTo>
                        <a:pt x="305" y="31"/>
                        <a:pt x="305" y="31"/>
                        <a:pt x="305" y="31"/>
                      </a:cubicBezTo>
                      <a:cubicBezTo>
                        <a:pt x="306" y="30"/>
                        <a:pt x="306" y="30"/>
                        <a:pt x="306" y="30"/>
                      </a:cubicBezTo>
                      <a:cubicBezTo>
                        <a:pt x="306" y="30"/>
                        <a:pt x="306" y="29"/>
                        <a:pt x="306" y="29"/>
                      </a:cubicBezTo>
                      <a:cubicBezTo>
                        <a:pt x="306" y="29"/>
                        <a:pt x="306" y="28"/>
                        <a:pt x="306" y="28"/>
                      </a:cubicBezTo>
                      <a:cubicBezTo>
                        <a:pt x="306" y="28"/>
                        <a:pt x="306" y="28"/>
                        <a:pt x="306" y="28"/>
                      </a:cubicBezTo>
                      <a:cubicBezTo>
                        <a:pt x="305" y="28"/>
                        <a:pt x="305" y="28"/>
                        <a:pt x="305" y="28"/>
                      </a:cubicBezTo>
                      <a:cubicBezTo>
                        <a:pt x="304" y="29"/>
                        <a:pt x="304" y="29"/>
                        <a:pt x="304" y="29"/>
                      </a:cubicBezTo>
                      <a:cubicBezTo>
                        <a:pt x="304" y="29"/>
                        <a:pt x="304" y="29"/>
                        <a:pt x="304" y="29"/>
                      </a:cubicBezTo>
                      <a:cubicBezTo>
                        <a:pt x="304" y="29"/>
                        <a:pt x="304" y="29"/>
                        <a:pt x="304" y="29"/>
                      </a:cubicBezTo>
                      <a:cubicBezTo>
                        <a:pt x="303" y="28"/>
                        <a:pt x="303" y="28"/>
                        <a:pt x="303" y="28"/>
                      </a:cubicBezTo>
                      <a:cubicBezTo>
                        <a:pt x="303" y="28"/>
                        <a:pt x="303" y="28"/>
                        <a:pt x="303" y="28"/>
                      </a:cubicBezTo>
                      <a:cubicBezTo>
                        <a:pt x="302" y="27"/>
                        <a:pt x="302" y="27"/>
                        <a:pt x="302" y="27"/>
                      </a:cubicBezTo>
                      <a:cubicBezTo>
                        <a:pt x="302" y="27"/>
                        <a:pt x="302" y="27"/>
                        <a:pt x="302" y="27"/>
                      </a:cubicBezTo>
                      <a:cubicBezTo>
                        <a:pt x="301" y="26"/>
                        <a:pt x="301" y="26"/>
                        <a:pt x="301" y="26"/>
                      </a:cubicBezTo>
                      <a:cubicBezTo>
                        <a:pt x="300" y="26"/>
                        <a:pt x="300" y="26"/>
                        <a:pt x="300" y="26"/>
                      </a:cubicBezTo>
                      <a:cubicBezTo>
                        <a:pt x="298" y="26"/>
                        <a:pt x="298" y="26"/>
                        <a:pt x="298" y="26"/>
                      </a:cubicBezTo>
                      <a:cubicBezTo>
                        <a:pt x="298" y="26"/>
                        <a:pt x="298" y="26"/>
                        <a:pt x="298" y="26"/>
                      </a:cubicBezTo>
                      <a:cubicBezTo>
                        <a:pt x="297" y="27"/>
                        <a:pt x="297" y="27"/>
                        <a:pt x="297" y="27"/>
                      </a:cubicBezTo>
                      <a:cubicBezTo>
                        <a:pt x="295" y="27"/>
                        <a:pt x="295" y="27"/>
                        <a:pt x="295" y="27"/>
                      </a:cubicBezTo>
                      <a:cubicBezTo>
                        <a:pt x="296" y="27"/>
                        <a:pt x="296" y="27"/>
                        <a:pt x="296" y="27"/>
                      </a:cubicBezTo>
                      <a:cubicBezTo>
                        <a:pt x="296" y="28"/>
                        <a:pt x="296" y="28"/>
                        <a:pt x="296" y="28"/>
                      </a:cubicBezTo>
                      <a:cubicBezTo>
                        <a:pt x="296" y="28"/>
                        <a:pt x="296" y="28"/>
                        <a:pt x="296" y="28"/>
                      </a:cubicBezTo>
                      <a:cubicBezTo>
                        <a:pt x="296" y="29"/>
                        <a:pt x="296" y="29"/>
                        <a:pt x="296" y="29"/>
                      </a:cubicBezTo>
                      <a:cubicBezTo>
                        <a:pt x="297" y="29"/>
                        <a:pt x="297" y="29"/>
                        <a:pt x="297" y="29"/>
                      </a:cubicBezTo>
                      <a:cubicBezTo>
                        <a:pt x="298" y="29"/>
                        <a:pt x="298" y="29"/>
                        <a:pt x="298" y="29"/>
                      </a:cubicBezTo>
                      <a:cubicBezTo>
                        <a:pt x="299" y="29"/>
                        <a:pt x="299" y="29"/>
                        <a:pt x="299" y="29"/>
                      </a:cubicBezTo>
                      <a:cubicBezTo>
                        <a:pt x="300" y="29"/>
                        <a:pt x="300" y="29"/>
                        <a:pt x="300" y="29"/>
                      </a:cubicBezTo>
                      <a:cubicBezTo>
                        <a:pt x="300" y="29"/>
                        <a:pt x="300" y="30"/>
                        <a:pt x="300" y="30"/>
                      </a:cubicBezTo>
                      <a:cubicBezTo>
                        <a:pt x="301" y="30"/>
                        <a:pt x="301" y="30"/>
                        <a:pt x="301" y="30"/>
                      </a:cubicBezTo>
                      <a:cubicBezTo>
                        <a:pt x="301" y="31"/>
                        <a:pt x="301" y="31"/>
                        <a:pt x="301" y="31"/>
                      </a:cubicBezTo>
                      <a:cubicBezTo>
                        <a:pt x="301" y="32"/>
                        <a:pt x="301" y="32"/>
                        <a:pt x="301" y="32"/>
                      </a:cubicBezTo>
                      <a:cubicBezTo>
                        <a:pt x="299" y="32"/>
                        <a:pt x="299" y="32"/>
                        <a:pt x="299" y="32"/>
                      </a:cubicBezTo>
                      <a:cubicBezTo>
                        <a:pt x="299" y="32"/>
                        <a:pt x="299" y="32"/>
                        <a:pt x="298" y="32"/>
                      </a:cubicBezTo>
                      <a:cubicBezTo>
                        <a:pt x="298" y="32"/>
                        <a:pt x="297" y="31"/>
                        <a:pt x="297" y="31"/>
                      </a:cubicBezTo>
                      <a:cubicBezTo>
                        <a:pt x="297" y="31"/>
                        <a:pt x="297" y="30"/>
                        <a:pt x="296" y="30"/>
                      </a:cubicBezTo>
                      <a:cubicBezTo>
                        <a:pt x="296" y="30"/>
                        <a:pt x="296" y="29"/>
                        <a:pt x="296" y="29"/>
                      </a:cubicBezTo>
                      <a:cubicBezTo>
                        <a:pt x="295" y="30"/>
                        <a:pt x="295" y="30"/>
                        <a:pt x="295" y="30"/>
                      </a:cubicBezTo>
                      <a:cubicBezTo>
                        <a:pt x="295" y="30"/>
                        <a:pt x="295" y="30"/>
                        <a:pt x="295" y="30"/>
                      </a:cubicBezTo>
                      <a:cubicBezTo>
                        <a:pt x="296" y="30"/>
                        <a:pt x="295" y="31"/>
                        <a:pt x="295" y="31"/>
                      </a:cubicBezTo>
                      <a:cubicBezTo>
                        <a:pt x="294" y="32"/>
                        <a:pt x="294" y="32"/>
                        <a:pt x="294" y="32"/>
                      </a:cubicBezTo>
                      <a:cubicBezTo>
                        <a:pt x="292" y="32"/>
                        <a:pt x="292" y="32"/>
                        <a:pt x="292" y="32"/>
                      </a:cubicBezTo>
                      <a:cubicBezTo>
                        <a:pt x="292" y="32"/>
                        <a:pt x="291" y="31"/>
                        <a:pt x="291" y="31"/>
                      </a:cubicBezTo>
                      <a:cubicBezTo>
                        <a:pt x="290" y="31"/>
                        <a:pt x="289" y="31"/>
                        <a:pt x="289" y="31"/>
                      </a:cubicBezTo>
                      <a:cubicBezTo>
                        <a:pt x="287" y="31"/>
                        <a:pt x="287" y="31"/>
                        <a:pt x="287" y="31"/>
                      </a:cubicBezTo>
                      <a:cubicBezTo>
                        <a:pt x="285" y="31"/>
                        <a:pt x="285" y="31"/>
                        <a:pt x="285" y="31"/>
                      </a:cubicBezTo>
                      <a:cubicBezTo>
                        <a:pt x="283" y="31"/>
                        <a:pt x="283" y="31"/>
                        <a:pt x="283" y="31"/>
                      </a:cubicBezTo>
                      <a:cubicBezTo>
                        <a:pt x="282" y="32"/>
                        <a:pt x="282" y="32"/>
                        <a:pt x="282" y="32"/>
                      </a:cubicBezTo>
                      <a:cubicBezTo>
                        <a:pt x="281" y="32"/>
                        <a:pt x="281" y="32"/>
                        <a:pt x="281" y="32"/>
                      </a:cubicBezTo>
                      <a:cubicBezTo>
                        <a:pt x="279" y="31"/>
                        <a:pt x="279" y="31"/>
                        <a:pt x="279" y="31"/>
                      </a:cubicBezTo>
                      <a:cubicBezTo>
                        <a:pt x="277" y="31"/>
                        <a:pt x="277" y="31"/>
                        <a:pt x="277" y="31"/>
                      </a:cubicBezTo>
                      <a:cubicBezTo>
                        <a:pt x="276" y="30"/>
                        <a:pt x="276" y="30"/>
                        <a:pt x="276" y="30"/>
                      </a:cubicBezTo>
                      <a:cubicBezTo>
                        <a:pt x="275" y="29"/>
                        <a:pt x="275" y="29"/>
                        <a:pt x="275" y="29"/>
                      </a:cubicBezTo>
                      <a:cubicBezTo>
                        <a:pt x="273" y="29"/>
                        <a:pt x="273" y="29"/>
                        <a:pt x="273" y="29"/>
                      </a:cubicBezTo>
                      <a:cubicBezTo>
                        <a:pt x="273" y="29"/>
                        <a:pt x="272" y="29"/>
                        <a:pt x="271" y="29"/>
                      </a:cubicBezTo>
                      <a:cubicBezTo>
                        <a:pt x="271" y="29"/>
                        <a:pt x="270" y="29"/>
                        <a:pt x="270" y="29"/>
                      </a:cubicBezTo>
                      <a:cubicBezTo>
                        <a:pt x="269" y="29"/>
                        <a:pt x="269" y="29"/>
                        <a:pt x="269" y="29"/>
                      </a:cubicBezTo>
                      <a:cubicBezTo>
                        <a:pt x="269" y="29"/>
                        <a:pt x="269" y="28"/>
                        <a:pt x="269" y="28"/>
                      </a:cubicBezTo>
                      <a:cubicBezTo>
                        <a:pt x="268" y="28"/>
                        <a:pt x="268" y="27"/>
                        <a:pt x="268" y="27"/>
                      </a:cubicBezTo>
                      <a:cubicBezTo>
                        <a:pt x="266" y="27"/>
                        <a:pt x="266" y="27"/>
                        <a:pt x="266" y="27"/>
                      </a:cubicBezTo>
                      <a:cubicBezTo>
                        <a:pt x="266" y="27"/>
                        <a:pt x="266" y="26"/>
                        <a:pt x="266" y="26"/>
                      </a:cubicBezTo>
                      <a:cubicBezTo>
                        <a:pt x="266" y="25"/>
                        <a:pt x="266" y="25"/>
                        <a:pt x="266" y="25"/>
                      </a:cubicBezTo>
                      <a:cubicBezTo>
                        <a:pt x="265" y="24"/>
                        <a:pt x="265" y="24"/>
                        <a:pt x="265" y="24"/>
                      </a:cubicBezTo>
                      <a:cubicBezTo>
                        <a:pt x="265" y="24"/>
                        <a:pt x="264" y="23"/>
                        <a:pt x="264" y="23"/>
                      </a:cubicBezTo>
                      <a:cubicBezTo>
                        <a:pt x="264" y="23"/>
                        <a:pt x="263" y="23"/>
                        <a:pt x="263" y="23"/>
                      </a:cubicBezTo>
                      <a:cubicBezTo>
                        <a:pt x="261" y="23"/>
                        <a:pt x="261" y="23"/>
                        <a:pt x="261" y="23"/>
                      </a:cubicBezTo>
                      <a:cubicBezTo>
                        <a:pt x="260" y="24"/>
                        <a:pt x="260" y="24"/>
                        <a:pt x="260" y="24"/>
                      </a:cubicBezTo>
                      <a:cubicBezTo>
                        <a:pt x="259" y="24"/>
                        <a:pt x="259" y="24"/>
                        <a:pt x="259" y="24"/>
                      </a:cubicBezTo>
                      <a:cubicBezTo>
                        <a:pt x="256" y="25"/>
                        <a:pt x="256" y="25"/>
                        <a:pt x="256" y="25"/>
                      </a:cubicBezTo>
                      <a:cubicBezTo>
                        <a:pt x="256" y="25"/>
                        <a:pt x="254" y="25"/>
                        <a:pt x="254" y="25"/>
                      </a:cubicBezTo>
                      <a:cubicBezTo>
                        <a:pt x="253" y="25"/>
                        <a:pt x="251" y="27"/>
                        <a:pt x="251" y="27"/>
                      </a:cubicBezTo>
                      <a:cubicBezTo>
                        <a:pt x="251" y="28"/>
                        <a:pt x="253" y="28"/>
                        <a:pt x="253" y="28"/>
                      </a:cubicBezTo>
                      <a:cubicBezTo>
                        <a:pt x="254" y="28"/>
                        <a:pt x="254" y="28"/>
                        <a:pt x="254" y="28"/>
                      </a:cubicBezTo>
                      <a:cubicBezTo>
                        <a:pt x="256" y="28"/>
                        <a:pt x="256" y="28"/>
                        <a:pt x="256" y="28"/>
                      </a:cubicBezTo>
                      <a:cubicBezTo>
                        <a:pt x="256" y="27"/>
                        <a:pt x="256" y="27"/>
                        <a:pt x="256" y="27"/>
                      </a:cubicBezTo>
                      <a:cubicBezTo>
                        <a:pt x="257" y="27"/>
                        <a:pt x="257" y="27"/>
                        <a:pt x="257" y="27"/>
                      </a:cubicBezTo>
                      <a:cubicBezTo>
                        <a:pt x="257" y="27"/>
                        <a:pt x="257" y="27"/>
                        <a:pt x="257" y="27"/>
                      </a:cubicBezTo>
                      <a:cubicBezTo>
                        <a:pt x="259" y="27"/>
                        <a:pt x="259" y="27"/>
                        <a:pt x="259" y="27"/>
                      </a:cubicBezTo>
                      <a:cubicBezTo>
                        <a:pt x="259" y="27"/>
                        <a:pt x="261" y="26"/>
                        <a:pt x="261" y="26"/>
                      </a:cubicBezTo>
                      <a:cubicBezTo>
                        <a:pt x="261" y="26"/>
                        <a:pt x="261" y="26"/>
                        <a:pt x="261" y="26"/>
                      </a:cubicBezTo>
                      <a:cubicBezTo>
                        <a:pt x="262" y="25"/>
                        <a:pt x="262" y="25"/>
                        <a:pt x="262" y="25"/>
                      </a:cubicBezTo>
                      <a:cubicBezTo>
                        <a:pt x="262" y="25"/>
                        <a:pt x="263" y="25"/>
                        <a:pt x="264" y="25"/>
                      </a:cubicBezTo>
                      <a:cubicBezTo>
                        <a:pt x="264" y="25"/>
                        <a:pt x="264" y="25"/>
                        <a:pt x="264" y="25"/>
                      </a:cubicBezTo>
                      <a:cubicBezTo>
                        <a:pt x="264" y="25"/>
                        <a:pt x="265" y="26"/>
                        <a:pt x="264" y="26"/>
                      </a:cubicBezTo>
                      <a:cubicBezTo>
                        <a:pt x="264" y="27"/>
                        <a:pt x="263" y="27"/>
                        <a:pt x="262" y="27"/>
                      </a:cubicBezTo>
                      <a:cubicBezTo>
                        <a:pt x="262" y="27"/>
                        <a:pt x="261" y="28"/>
                        <a:pt x="261" y="28"/>
                      </a:cubicBezTo>
                      <a:cubicBezTo>
                        <a:pt x="260" y="28"/>
                        <a:pt x="260" y="28"/>
                        <a:pt x="260" y="28"/>
                      </a:cubicBezTo>
                      <a:cubicBezTo>
                        <a:pt x="258" y="29"/>
                        <a:pt x="258" y="29"/>
                        <a:pt x="258" y="29"/>
                      </a:cubicBezTo>
                      <a:cubicBezTo>
                        <a:pt x="258" y="29"/>
                        <a:pt x="257" y="29"/>
                        <a:pt x="257" y="29"/>
                      </a:cubicBezTo>
                      <a:cubicBezTo>
                        <a:pt x="256" y="30"/>
                        <a:pt x="256" y="30"/>
                        <a:pt x="256" y="30"/>
                      </a:cubicBezTo>
                      <a:cubicBezTo>
                        <a:pt x="255" y="30"/>
                        <a:pt x="255" y="31"/>
                        <a:pt x="255" y="31"/>
                      </a:cubicBezTo>
                      <a:cubicBezTo>
                        <a:pt x="255" y="31"/>
                        <a:pt x="256" y="32"/>
                        <a:pt x="256" y="32"/>
                      </a:cubicBezTo>
                      <a:cubicBezTo>
                        <a:pt x="256" y="33"/>
                        <a:pt x="257" y="33"/>
                        <a:pt x="257" y="33"/>
                      </a:cubicBezTo>
                      <a:cubicBezTo>
                        <a:pt x="257" y="34"/>
                        <a:pt x="257" y="34"/>
                        <a:pt x="257" y="34"/>
                      </a:cubicBezTo>
                      <a:cubicBezTo>
                        <a:pt x="257" y="34"/>
                        <a:pt x="257" y="34"/>
                        <a:pt x="257" y="35"/>
                      </a:cubicBezTo>
                      <a:cubicBezTo>
                        <a:pt x="257" y="35"/>
                        <a:pt x="258" y="36"/>
                        <a:pt x="258" y="36"/>
                      </a:cubicBezTo>
                      <a:cubicBezTo>
                        <a:pt x="258" y="36"/>
                        <a:pt x="258" y="36"/>
                        <a:pt x="258" y="36"/>
                      </a:cubicBezTo>
                      <a:cubicBezTo>
                        <a:pt x="259" y="37"/>
                        <a:pt x="259" y="37"/>
                        <a:pt x="259" y="37"/>
                      </a:cubicBezTo>
                      <a:cubicBezTo>
                        <a:pt x="258" y="37"/>
                        <a:pt x="258" y="37"/>
                        <a:pt x="258" y="37"/>
                      </a:cubicBezTo>
                      <a:cubicBezTo>
                        <a:pt x="258" y="38"/>
                        <a:pt x="258" y="38"/>
                        <a:pt x="258" y="38"/>
                      </a:cubicBezTo>
                      <a:cubicBezTo>
                        <a:pt x="257" y="38"/>
                        <a:pt x="257" y="38"/>
                        <a:pt x="257" y="38"/>
                      </a:cubicBezTo>
                      <a:cubicBezTo>
                        <a:pt x="257" y="38"/>
                        <a:pt x="257" y="38"/>
                        <a:pt x="257" y="38"/>
                      </a:cubicBezTo>
                      <a:cubicBezTo>
                        <a:pt x="257" y="39"/>
                        <a:pt x="257" y="39"/>
                        <a:pt x="257" y="39"/>
                      </a:cubicBezTo>
                      <a:cubicBezTo>
                        <a:pt x="257" y="39"/>
                        <a:pt x="257" y="40"/>
                        <a:pt x="258" y="40"/>
                      </a:cubicBezTo>
                      <a:cubicBezTo>
                        <a:pt x="258" y="40"/>
                        <a:pt x="258" y="40"/>
                        <a:pt x="258" y="40"/>
                      </a:cubicBezTo>
                      <a:cubicBezTo>
                        <a:pt x="257" y="40"/>
                        <a:pt x="257" y="40"/>
                        <a:pt x="257" y="40"/>
                      </a:cubicBezTo>
                      <a:cubicBezTo>
                        <a:pt x="257" y="40"/>
                        <a:pt x="257" y="40"/>
                        <a:pt x="257" y="39"/>
                      </a:cubicBezTo>
                      <a:cubicBezTo>
                        <a:pt x="256" y="39"/>
                        <a:pt x="255" y="38"/>
                        <a:pt x="255" y="38"/>
                      </a:cubicBezTo>
                      <a:cubicBezTo>
                        <a:pt x="255" y="38"/>
                        <a:pt x="255" y="38"/>
                        <a:pt x="255" y="38"/>
                      </a:cubicBezTo>
                      <a:cubicBezTo>
                        <a:pt x="254" y="38"/>
                        <a:pt x="254" y="38"/>
                        <a:pt x="254" y="38"/>
                      </a:cubicBezTo>
                      <a:cubicBezTo>
                        <a:pt x="254" y="37"/>
                        <a:pt x="254" y="37"/>
                        <a:pt x="254" y="37"/>
                      </a:cubicBezTo>
                      <a:cubicBezTo>
                        <a:pt x="254" y="37"/>
                        <a:pt x="253" y="36"/>
                        <a:pt x="253" y="36"/>
                      </a:cubicBezTo>
                      <a:cubicBezTo>
                        <a:pt x="253" y="36"/>
                        <a:pt x="254" y="36"/>
                        <a:pt x="254" y="36"/>
                      </a:cubicBezTo>
                      <a:cubicBezTo>
                        <a:pt x="254" y="36"/>
                        <a:pt x="254" y="36"/>
                        <a:pt x="254" y="36"/>
                      </a:cubicBezTo>
                      <a:cubicBezTo>
                        <a:pt x="255" y="36"/>
                        <a:pt x="255" y="36"/>
                        <a:pt x="255" y="36"/>
                      </a:cubicBezTo>
                      <a:cubicBezTo>
                        <a:pt x="255" y="35"/>
                        <a:pt x="255" y="35"/>
                        <a:pt x="255" y="35"/>
                      </a:cubicBezTo>
                      <a:cubicBezTo>
                        <a:pt x="255" y="35"/>
                        <a:pt x="255" y="35"/>
                        <a:pt x="255" y="35"/>
                      </a:cubicBezTo>
                      <a:cubicBezTo>
                        <a:pt x="254" y="34"/>
                        <a:pt x="254" y="34"/>
                        <a:pt x="254" y="34"/>
                      </a:cubicBezTo>
                      <a:cubicBezTo>
                        <a:pt x="253" y="33"/>
                        <a:pt x="253" y="33"/>
                        <a:pt x="253" y="33"/>
                      </a:cubicBezTo>
                      <a:cubicBezTo>
                        <a:pt x="252" y="33"/>
                        <a:pt x="252" y="33"/>
                        <a:pt x="252" y="33"/>
                      </a:cubicBezTo>
                      <a:cubicBezTo>
                        <a:pt x="251" y="34"/>
                        <a:pt x="251" y="34"/>
                        <a:pt x="251" y="34"/>
                      </a:cubicBezTo>
                      <a:cubicBezTo>
                        <a:pt x="251" y="34"/>
                        <a:pt x="251" y="33"/>
                        <a:pt x="251" y="33"/>
                      </a:cubicBezTo>
                      <a:cubicBezTo>
                        <a:pt x="251" y="32"/>
                        <a:pt x="251" y="32"/>
                        <a:pt x="251" y="32"/>
                      </a:cubicBezTo>
                      <a:cubicBezTo>
                        <a:pt x="250" y="31"/>
                        <a:pt x="250" y="31"/>
                        <a:pt x="250" y="31"/>
                      </a:cubicBezTo>
                      <a:cubicBezTo>
                        <a:pt x="248" y="31"/>
                        <a:pt x="248" y="31"/>
                        <a:pt x="248" y="31"/>
                      </a:cubicBezTo>
                      <a:cubicBezTo>
                        <a:pt x="248" y="31"/>
                        <a:pt x="248" y="31"/>
                        <a:pt x="248" y="31"/>
                      </a:cubicBezTo>
                      <a:cubicBezTo>
                        <a:pt x="247" y="30"/>
                        <a:pt x="247" y="30"/>
                        <a:pt x="247" y="30"/>
                      </a:cubicBezTo>
                      <a:cubicBezTo>
                        <a:pt x="247" y="30"/>
                        <a:pt x="247" y="30"/>
                        <a:pt x="247" y="30"/>
                      </a:cubicBezTo>
                      <a:cubicBezTo>
                        <a:pt x="246" y="30"/>
                        <a:pt x="246" y="30"/>
                        <a:pt x="246" y="30"/>
                      </a:cubicBezTo>
                      <a:cubicBezTo>
                        <a:pt x="244" y="30"/>
                        <a:pt x="244" y="30"/>
                        <a:pt x="244" y="30"/>
                      </a:cubicBezTo>
                      <a:cubicBezTo>
                        <a:pt x="243" y="31"/>
                        <a:pt x="243" y="31"/>
                        <a:pt x="243" y="31"/>
                      </a:cubicBezTo>
                      <a:cubicBezTo>
                        <a:pt x="241" y="31"/>
                        <a:pt x="241" y="31"/>
                        <a:pt x="241" y="31"/>
                      </a:cubicBezTo>
                      <a:cubicBezTo>
                        <a:pt x="240" y="31"/>
                        <a:pt x="240" y="31"/>
                        <a:pt x="240" y="31"/>
                      </a:cubicBezTo>
                      <a:cubicBezTo>
                        <a:pt x="239" y="32"/>
                        <a:pt x="239" y="32"/>
                        <a:pt x="239" y="32"/>
                      </a:cubicBezTo>
                      <a:cubicBezTo>
                        <a:pt x="237" y="31"/>
                        <a:pt x="237" y="31"/>
                        <a:pt x="237" y="31"/>
                      </a:cubicBezTo>
                      <a:cubicBezTo>
                        <a:pt x="236" y="32"/>
                        <a:pt x="236" y="32"/>
                        <a:pt x="236" y="32"/>
                      </a:cubicBezTo>
                      <a:cubicBezTo>
                        <a:pt x="233" y="32"/>
                        <a:pt x="233" y="32"/>
                        <a:pt x="233" y="32"/>
                      </a:cubicBezTo>
                      <a:cubicBezTo>
                        <a:pt x="232" y="32"/>
                        <a:pt x="232" y="32"/>
                        <a:pt x="232" y="32"/>
                      </a:cubicBezTo>
                      <a:cubicBezTo>
                        <a:pt x="230" y="31"/>
                        <a:pt x="230" y="31"/>
                        <a:pt x="230" y="31"/>
                      </a:cubicBezTo>
                      <a:cubicBezTo>
                        <a:pt x="227" y="31"/>
                        <a:pt x="227" y="31"/>
                        <a:pt x="227" y="31"/>
                      </a:cubicBezTo>
                      <a:cubicBezTo>
                        <a:pt x="225" y="31"/>
                        <a:pt x="225" y="31"/>
                        <a:pt x="225" y="31"/>
                      </a:cubicBezTo>
                      <a:cubicBezTo>
                        <a:pt x="224" y="30"/>
                        <a:pt x="224" y="30"/>
                        <a:pt x="224" y="30"/>
                      </a:cubicBezTo>
                      <a:cubicBezTo>
                        <a:pt x="224" y="30"/>
                        <a:pt x="224" y="30"/>
                        <a:pt x="224" y="30"/>
                      </a:cubicBezTo>
                      <a:cubicBezTo>
                        <a:pt x="225" y="30"/>
                        <a:pt x="225" y="28"/>
                        <a:pt x="225" y="28"/>
                      </a:cubicBezTo>
                      <a:cubicBezTo>
                        <a:pt x="225" y="28"/>
                        <a:pt x="226" y="28"/>
                        <a:pt x="226" y="28"/>
                      </a:cubicBezTo>
                      <a:cubicBezTo>
                        <a:pt x="226" y="28"/>
                        <a:pt x="226" y="28"/>
                        <a:pt x="226" y="28"/>
                      </a:cubicBezTo>
                      <a:cubicBezTo>
                        <a:pt x="227" y="28"/>
                        <a:pt x="227" y="28"/>
                        <a:pt x="227" y="28"/>
                      </a:cubicBezTo>
                      <a:cubicBezTo>
                        <a:pt x="229" y="28"/>
                        <a:pt x="229" y="28"/>
                        <a:pt x="229" y="28"/>
                      </a:cubicBezTo>
                      <a:cubicBezTo>
                        <a:pt x="230" y="27"/>
                        <a:pt x="230" y="27"/>
                        <a:pt x="230" y="27"/>
                      </a:cubicBezTo>
                      <a:cubicBezTo>
                        <a:pt x="230" y="26"/>
                        <a:pt x="230" y="26"/>
                        <a:pt x="230" y="26"/>
                      </a:cubicBezTo>
                      <a:cubicBezTo>
                        <a:pt x="228" y="25"/>
                        <a:pt x="228" y="25"/>
                        <a:pt x="228" y="25"/>
                      </a:cubicBezTo>
                      <a:cubicBezTo>
                        <a:pt x="227" y="24"/>
                        <a:pt x="227" y="24"/>
                        <a:pt x="227" y="24"/>
                      </a:cubicBezTo>
                      <a:cubicBezTo>
                        <a:pt x="224" y="23"/>
                        <a:pt x="224" y="23"/>
                        <a:pt x="224" y="23"/>
                      </a:cubicBezTo>
                      <a:cubicBezTo>
                        <a:pt x="224" y="23"/>
                        <a:pt x="222" y="22"/>
                        <a:pt x="222" y="22"/>
                      </a:cubicBezTo>
                      <a:cubicBezTo>
                        <a:pt x="222" y="22"/>
                        <a:pt x="221" y="23"/>
                        <a:pt x="221" y="23"/>
                      </a:cubicBezTo>
                      <a:cubicBezTo>
                        <a:pt x="220" y="23"/>
                        <a:pt x="220" y="23"/>
                        <a:pt x="220" y="23"/>
                      </a:cubicBezTo>
                      <a:cubicBezTo>
                        <a:pt x="220" y="24"/>
                        <a:pt x="220" y="24"/>
                        <a:pt x="220" y="24"/>
                      </a:cubicBezTo>
                      <a:cubicBezTo>
                        <a:pt x="220" y="24"/>
                        <a:pt x="219" y="23"/>
                        <a:pt x="218" y="23"/>
                      </a:cubicBezTo>
                      <a:cubicBezTo>
                        <a:pt x="217" y="22"/>
                        <a:pt x="217" y="23"/>
                        <a:pt x="217" y="23"/>
                      </a:cubicBezTo>
                      <a:cubicBezTo>
                        <a:pt x="216" y="23"/>
                        <a:pt x="215" y="23"/>
                        <a:pt x="215" y="23"/>
                      </a:cubicBezTo>
                      <a:cubicBezTo>
                        <a:pt x="215" y="23"/>
                        <a:pt x="213" y="22"/>
                        <a:pt x="213" y="22"/>
                      </a:cubicBezTo>
                      <a:cubicBezTo>
                        <a:pt x="212" y="22"/>
                        <a:pt x="211" y="21"/>
                        <a:pt x="211" y="21"/>
                      </a:cubicBezTo>
                      <a:cubicBezTo>
                        <a:pt x="209" y="20"/>
                        <a:pt x="209" y="20"/>
                        <a:pt x="209" y="20"/>
                      </a:cubicBezTo>
                      <a:cubicBezTo>
                        <a:pt x="206" y="20"/>
                        <a:pt x="206" y="20"/>
                        <a:pt x="206" y="20"/>
                      </a:cubicBezTo>
                      <a:cubicBezTo>
                        <a:pt x="204" y="20"/>
                        <a:pt x="204" y="20"/>
                        <a:pt x="204" y="20"/>
                      </a:cubicBezTo>
                      <a:cubicBezTo>
                        <a:pt x="203" y="19"/>
                        <a:pt x="203" y="19"/>
                        <a:pt x="203" y="19"/>
                      </a:cubicBezTo>
                      <a:cubicBezTo>
                        <a:pt x="201" y="18"/>
                        <a:pt x="201" y="18"/>
                        <a:pt x="201" y="18"/>
                      </a:cubicBezTo>
                      <a:cubicBezTo>
                        <a:pt x="199" y="17"/>
                        <a:pt x="199" y="17"/>
                        <a:pt x="199" y="17"/>
                      </a:cubicBezTo>
                      <a:cubicBezTo>
                        <a:pt x="197" y="16"/>
                        <a:pt x="197" y="16"/>
                        <a:pt x="197" y="16"/>
                      </a:cubicBezTo>
                      <a:cubicBezTo>
                        <a:pt x="197" y="16"/>
                        <a:pt x="196" y="16"/>
                        <a:pt x="196" y="16"/>
                      </a:cubicBezTo>
                      <a:cubicBezTo>
                        <a:pt x="195" y="16"/>
                        <a:pt x="194" y="16"/>
                        <a:pt x="194" y="16"/>
                      </a:cubicBezTo>
                      <a:cubicBezTo>
                        <a:pt x="194" y="16"/>
                        <a:pt x="193" y="16"/>
                        <a:pt x="192" y="16"/>
                      </a:cubicBezTo>
                      <a:cubicBezTo>
                        <a:pt x="192" y="16"/>
                        <a:pt x="191" y="16"/>
                        <a:pt x="191" y="16"/>
                      </a:cubicBezTo>
                      <a:cubicBezTo>
                        <a:pt x="191" y="17"/>
                        <a:pt x="191" y="17"/>
                        <a:pt x="191" y="17"/>
                      </a:cubicBezTo>
                      <a:cubicBezTo>
                        <a:pt x="190" y="18"/>
                        <a:pt x="190" y="18"/>
                        <a:pt x="190" y="18"/>
                      </a:cubicBezTo>
                      <a:cubicBezTo>
                        <a:pt x="190" y="18"/>
                        <a:pt x="190" y="18"/>
                        <a:pt x="190" y="18"/>
                      </a:cubicBezTo>
                      <a:cubicBezTo>
                        <a:pt x="190" y="18"/>
                        <a:pt x="190" y="19"/>
                        <a:pt x="189" y="19"/>
                      </a:cubicBezTo>
                      <a:cubicBezTo>
                        <a:pt x="189" y="19"/>
                        <a:pt x="189" y="20"/>
                        <a:pt x="189" y="20"/>
                      </a:cubicBezTo>
                      <a:cubicBezTo>
                        <a:pt x="189" y="20"/>
                        <a:pt x="186" y="20"/>
                        <a:pt x="186" y="20"/>
                      </a:cubicBezTo>
                      <a:cubicBezTo>
                        <a:pt x="186" y="20"/>
                        <a:pt x="185" y="19"/>
                        <a:pt x="185" y="19"/>
                      </a:cubicBezTo>
                      <a:cubicBezTo>
                        <a:pt x="185" y="18"/>
                        <a:pt x="186" y="18"/>
                        <a:pt x="186" y="18"/>
                      </a:cubicBezTo>
                      <a:cubicBezTo>
                        <a:pt x="186" y="18"/>
                        <a:pt x="186" y="18"/>
                        <a:pt x="186" y="18"/>
                      </a:cubicBezTo>
                      <a:cubicBezTo>
                        <a:pt x="186" y="17"/>
                        <a:pt x="186" y="17"/>
                        <a:pt x="186" y="17"/>
                      </a:cubicBezTo>
                      <a:cubicBezTo>
                        <a:pt x="187" y="17"/>
                        <a:pt x="187" y="17"/>
                        <a:pt x="187" y="17"/>
                      </a:cubicBezTo>
                      <a:cubicBezTo>
                        <a:pt x="185" y="16"/>
                        <a:pt x="185" y="16"/>
                        <a:pt x="185" y="16"/>
                      </a:cubicBezTo>
                      <a:cubicBezTo>
                        <a:pt x="185" y="16"/>
                        <a:pt x="185" y="16"/>
                        <a:pt x="185" y="16"/>
                      </a:cubicBezTo>
                      <a:cubicBezTo>
                        <a:pt x="185" y="15"/>
                        <a:pt x="185" y="15"/>
                        <a:pt x="185" y="15"/>
                      </a:cubicBezTo>
                      <a:cubicBezTo>
                        <a:pt x="185" y="15"/>
                        <a:pt x="185" y="14"/>
                        <a:pt x="185" y="14"/>
                      </a:cubicBezTo>
                      <a:cubicBezTo>
                        <a:pt x="185" y="14"/>
                        <a:pt x="184" y="14"/>
                        <a:pt x="184" y="14"/>
                      </a:cubicBezTo>
                      <a:cubicBezTo>
                        <a:pt x="184" y="14"/>
                        <a:pt x="184" y="14"/>
                        <a:pt x="184" y="14"/>
                      </a:cubicBezTo>
                      <a:cubicBezTo>
                        <a:pt x="184" y="15"/>
                        <a:pt x="184" y="15"/>
                        <a:pt x="184" y="15"/>
                      </a:cubicBezTo>
                      <a:cubicBezTo>
                        <a:pt x="184" y="15"/>
                        <a:pt x="184" y="15"/>
                        <a:pt x="184" y="15"/>
                      </a:cubicBezTo>
                      <a:cubicBezTo>
                        <a:pt x="183" y="16"/>
                        <a:pt x="183" y="16"/>
                        <a:pt x="183" y="16"/>
                      </a:cubicBezTo>
                      <a:cubicBezTo>
                        <a:pt x="183" y="17"/>
                        <a:pt x="183" y="17"/>
                        <a:pt x="183" y="17"/>
                      </a:cubicBezTo>
                      <a:cubicBezTo>
                        <a:pt x="183" y="17"/>
                        <a:pt x="183" y="17"/>
                        <a:pt x="183" y="17"/>
                      </a:cubicBezTo>
                      <a:cubicBezTo>
                        <a:pt x="182" y="17"/>
                        <a:pt x="182" y="17"/>
                        <a:pt x="182" y="17"/>
                      </a:cubicBezTo>
                      <a:cubicBezTo>
                        <a:pt x="181" y="17"/>
                        <a:pt x="181" y="17"/>
                        <a:pt x="181" y="17"/>
                      </a:cubicBezTo>
                      <a:cubicBezTo>
                        <a:pt x="182" y="18"/>
                        <a:pt x="182" y="18"/>
                        <a:pt x="182" y="18"/>
                      </a:cubicBezTo>
                      <a:cubicBezTo>
                        <a:pt x="181" y="19"/>
                        <a:pt x="181" y="19"/>
                        <a:pt x="181" y="19"/>
                      </a:cubicBezTo>
                      <a:cubicBezTo>
                        <a:pt x="182" y="19"/>
                        <a:pt x="182" y="19"/>
                        <a:pt x="182" y="19"/>
                      </a:cubicBezTo>
                      <a:cubicBezTo>
                        <a:pt x="181" y="20"/>
                        <a:pt x="181" y="20"/>
                        <a:pt x="181" y="20"/>
                      </a:cubicBezTo>
                      <a:cubicBezTo>
                        <a:pt x="181" y="20"/>
                        <a:pt x="181" y="20"/>
                        <a:pt x="181" y="20"/>
                      </a:cubicBezTo>
                      <a:cubicBezTo>
                        <a:pt x="179" y="19"/>
                        <a:pt x="179" y="19"/>
                        <a:pt x="179" y="19"/>
                      </a:cubicBezTo>
                      <a:cubicBezTo>
                        <a:pt x="179" y="19"/>
                        <a:pt x="179" y="19"/>
                        <a:pt x="179" y="19"/>
                      </a:cubicBezTo>
                      <a:cubicBezTo>
                        <a:pt x="178" y="18"/>
                        <a:pt x="178" y="18"/>
                        <a:pt x="178" y="18"/>
                      </a:cubicBezTo>
                      <a:cubicBezTo>
                        <a:pt x="177" y="17"/>
                        <a:pt x="177" y="17"/>
                        <a:pt x="177" y="17"/>
                      </a:cubicBezTo>
                      <a:cubicBezTo>
                        <a:pt x="176" y="17"/>
                        <a:pt x="176" y="17"/>
                        <a:pt x="176" y="17"/>
                      </a:cubicBezTo>
                      <a:cubicBezTo>
                        <a:pt x="175" y="16"/>
                        <a:pt x="175" y="16"/>
                        <a:pt x="175" y="16"/>
                      </a:cubicBezTo>
                      <a:cubicBezTo>
                        <a:pt x="175" y="15"/>
                        <a:pt x="175" y="15"/>
                        <a:pt x="175" y="15"/>
                      </a:cubicBezTo>
                      <a:cubicBezTo>
                        <a:pt x="175" y="14"/>
                        <a:pt x="175" y="14"/>
                        <a:pt x="175" y="14"/>
                      </a:cubicBezTo>
                      <a:cubicBezTo>
                        <a:pt x="174" y="13"/>
                        <a:pt x="174" y="13"/>
                        <a:pt x="174" y="13"/>
                      </a:cubicBezTo>
                      <a:cubicBezTo>
                        <a:pt x="173" y="12"/>
                        <a:pt x="173" y="12"/>
                        <a:pt x="173" y="12"/>
                      </a:cubicBezTo>
                      <a:cubicBezTo>
                        <a:pt x="173" y="12"/>
                        <a:pt x="173" y="12"/>
                        <a:pt x="173" y="12"/>
                      </a:cubicBezTo>
                      <a:cubicBezTo>
                        <a:pt x="173" y="12"/>
                        <a:pt x="172" y="11"/>
                        <a:pt x="172" y="11"/>
                      </a:cubicBezTo>
                      <a:cubicBezTo>
                        <a:pt x="171" y="10"/>
                        <a:pt x="171" y="10"/>
                        <a:pt x="171" y="10"/>
                      </a:cubicBezTo>
                      <a:cubicBezTo>
                        <a:pt x="170" y="11"/>
                        <a:pt x="170" y="11"/>
                        <a:pt x="170" y="11"/>
                      </a:cubicBezTo>
                      <a:cubicBezTo>
                        <a:pt x="170" y="11"/>
                        <a:pt x="170" y="11"/>
                        <a:pt x="170" y="11"/>
                      </a:cubicBezTo>
                      <a:cubicBezTo>
                        <a:pt x="171" y="12"/>
                        <a:pt x="171" y="12"/>
                        <a:pt x="171" y="12"/>
                      </a:cubicBezTo>
                      <a:cubicBezTo>
                        <a:pt x="171" y="12"/>
                        <a:pt x="171" y="13"/>
                        <a:pt x="171" y="13"/>
                      </a:cubicBezTo>
                      <a:cubicBezTo>
                        <a:pt x="171" y="13"/>
                        <a:pt x="172" y="13"/>
                        <a:pt x="172" y="13"/>
                      </a:cubicBezTo>
                      <a:cubicBezTo>
                        <a:pt x="171" y="13"/>
                        <a:pt x="171" y="13"/>
                        <a:pt x="171" y="13"/>
                      </a:cubicBezTo>
                      <a:cubicBezTo>
                        <a:pt x="170" y="13"/>
                        <a:pt x="170" y="13"/>
                        <a:pt x="170" y="13"/>
                      </a:cubicBezTo>
                      <a:cubicBezTo>
                        <a:pt x="169" y="14"/>
                        <a:pt x="169" y="14"/>
                        <a:pt x="169" y="14"/>
                      </a:cubicBezTo>
                      <a:cubicBezTo>
                        <a:pt x="169" y="14"/>
                        <a:pt x="169" y="14"/>
                        <a:pt x="169" y="14"/>
                      </a:cubicBezTo>
                      <a:cubicBezTo>
                        <a:pt x="169" y="15"/>
                        <a:pt x="169" y="15"/>
                        <a:pt x="169" y="15"/>
                      </a:cubicBezTo>
                      <a:cubicBezTo>
                        <a:pt x="168" y="15"/>
                        <a:pt x="168" y="15"/>
                        <a:pt x="168" y="15"/>
                      </a:cubicBezTo>
                      <a:cubicBezTo>
                        <a:pt x="167" y="16"/>
                        <a:pt x="167" y="16"/>
                        <a:pt x="167" y="16"/>
                      </a:cubicBezTo>
                      <a:cubicBezTo>
                        <a:pt x="167" y="16"/>
                        <a:pt x="167" y="17"/>
                        <a:pt x="166" y="17"/>
                      </a:cubicBezTo>
                      <a:cubicBezTo>
                        <a:pt x="166" y="17"/>
                        <a:pt x="165" y="17"/>
                        <a:pt x="165" y="17"/>
                      </a:cubicBezTo>
                      <a:cubicBezTo>
                        <a:pt x="165" y="16"/>
                        <a:pt x="165" y="16"/>
                        <a:pt x="165" y="16"/>
                      </a:cubicBezTo>
                      <a:cubicBezTo>
                        <a:pt x="164" y="16"/>
                        <a:pt x="164" y="16"/>
                        <a:pt x="164" y="16"/>
                      </a:cubicBezTo>
                      <a:cubicBezTo>
                        <a:pt x="164" y="16"/>
                        <a:pt x="163" y="16"/>
                        <a:pt x="163" y="16"/>
                      </a:cubicBezTo>
                      <a:cubicBezTo>
                        <a:pt x="163" y="16"/>
                        <a:pt x="162" y="16"/>
                        <a:pt x="162" y="16"/>
                      </a:cubicBezTo>
                      <a:cubicBezTo>
                        <a:pt x="161" y="17"/>
                        <a:pt x="161" y="17"/>
                        <a:pt x="161" y="17"/>
                      </a:cubicBezTo>
                      <a:cubicBezTo>
                        <a:pt x="160" y="17"/>
                        <a:pt x="160" y="17"/>
                        <a:pt x="160" y="17"/>
                      </a:cubicBezTo>
                      <a:cubicBezTo>
                        <a:pt x="159" y="18"/>
                        <a:pt x="159" y="18"/>
                        <a:pt x="159" y="18"/>
                      </a:cubicBezTo>
                      <a:cubicBezTo>
                        <a:pt x="158" y="19"/>
                        <a:pt x="158" y="19"/>
                        <a:pt x="158" y="19"/>
                      </a:cubicBezTo>
                      <a:cubicBezTo>
                        <a:pt x="158" y="20"/>
                        <a:pt x="158" y="20"/>
                        <a:pt x="158" y="20"/>
                      </a:cubicBezTo>
                      <a:cubicBezTo>
                        <a:pt x="157" y="19"/>
                        <a:pt x="157" y="19"/>
                        <a:pt x="157" y="19"/>
                      </a:cubicBezTo>
                      <a:cubicBezTo>
                        <a:pt x="156" y="19"/>
                        <a:pt x="156" y="19"/>
                        <a:pt x="156" y="19"/>
                      </a:cubicBezTo>
                      <a:cubicBezTo>
                        <a:pt x="155" y="19"/>
                        <a:pt x="155" y="19"/>
                        <a:pt x="155" y="19"/>
                      </a:cubicBezTo>
                      <a:cubicBezTo>
                        <a:pt x="155" y="19"/>
                        <a:pt x="155" y="19"/>
                        <a:pt x="155" y="19"/>
                      </a:cubicBezTo>
                      <a:cubicBezTo>
                        <a:pt x="154" y="19"/>
                        <a:pt x="154" y="19"/>
                        <a:pt x="154" y="19"/>
                      </a:cubicBezTo>
                      <a:cubicBezTo>
                        <a:pt x="154" y="20"/>
                        <a:pt x="154" y="20"/>
                        <a:pt x="154" y="20"/>
                      </a:cubicBezTo>
                      <a:cubicBezTo>
                        <a:pt x="154" y="20"/>
                        <a:pt x="153" y="20"/>
                        <a:pt x="153" y="20"/>
                      </a:cubicBezTo>
                      <a:cubicBezTo>
                        <a:pt x="153" y="20"/>
                        <a:pt x="153" y="20"/>
                        <a:pt x="153" y="20"/>
                      </a:cubicBezTo>
                      <a:cubicBezTo>
                        <a:pt x="152" y="21"/>
                        <a:pt x="152" y="21"/>
                        <a:pt x="152" y="21"/>
                      </a:cubicBezTo>
                      <a:cubicBezTo>
                        <a:pt x="152" y="21"/>
                        <a:pt x="152" y="21"/>
                        <a:pt x="152" y="21"/>
                      </a:cubicBezTo>
                      <a:cubicBezTo>
                        <a:pt x="151" y="21"/>
                        <a:pt x="151" y="21"/>
                        <a:pt x="151" y="21"/>
                      </a:cubicBezTo>
                      <a:cubicBezTo>
                        <a:pt x="150" y="22"/>
                        <a:pt x="150" y="22"/>
                        <a:pt x="150" y="22"/>
                      </a:cubicBezTo>
                      <a:cubicBezTo>
                        <a:pt x="150" y="23"/>
                        <a:pt x="150" y="23"/>
                        <a:pt x="150" y="23"/>
                      </a:cubicBezTo>
                      <a:cubicBezTo>
                        <a:pt x="150" y="23"/>
                        <a:pt x="150" y="23"/>
                        <a:pt x="150" y="23"/>
                      </a:cubicBezTo>
                      <a:cubicBezTo>
                        <a:pt x="150" y="23"/>
                        <a:pt x="151" y="23"/>
                        <a:pt x="151" y="23"/>
                      </a:cubicBezTo>
                      <a:cubicBezTo>
                        <a:pt x="151" y="24"/>
                        <a:pt x="151" y="23"/>
                        <a:pt x="151" y="23"/>
                      </a:cubicBezTo>
                      <a:cubicBezTo>
                        <a:pt x="151" y="23"/>
                        <a:pt x="150" y="23"/>
                        <a:pt x="150" y="23"/>
                      </a:cubicBezTo>
                      <a:cubicBezTo>
                        <a:pt x="149" y="23"/>
                        <a:pt x="149" y="23"/>
                        <a:pt x="149" y="23"/>
                      </a:cubicBezTo>
                      <a:cubicBezTo>
                        <a:pt x="148" y="23"/>
                        <a:pt x="148" y="23"/>
                        <a:pt x="148" y="23"/>
                      </a:cubicBezTo>
                      <a:cubicBezTo>
                        <a:pt x="148" y="24"/>
                        <a:pt x="148" y="24"/>
                        <a:pt x="148" y="24"/>
                      </a:cubicBezTo>
                      <a:cubicBezTo>
                        <a:pt x="148" y="24"/>
                        <a:pt x="148" y="24"/>
                        <a:pt x="148" y="24"/>
                      </a:cubicBezTo>
                      <a:cubicBezTo>
                        <a:pt x="147" y="24"/>
                        <a:pt x="147" y="24"/>
                        <a:pt x="147" y="24"/>
                      </a:cubicBezTo>
                      <a:cubicBezTo>
                        <a:pt x="147" y="23"/>
                        <a:pt x="147" y="23"/>
                        <a:pt x="147" y="23"/>
                      </a:cubicBezTo>
                      <a:cubicBezTo>
                        <a:pt x="147" y="23"/>
                        <a:pt x="147" y="23"/>
                        <a:pt x="147" y="23"/>
                      </a:cubicBezTo>
                      <a:cubicBezTo>
                        <a:pt x="147" y="23"/>
                        <a:pt x="147" y="23"/>
                        <a:pt x="148" y="22"/>
                      </a:cubicBezTo>
                      <a:cubicBezTo>
                        <a:pt x="149" y="21"/>
                        <a:pt x="149" y="22"/>
                        <a:pt x="149" y="22"/>
                      </a:cubicBezTo>
                      <a:cubicBezTo>
                        <a:pt x="149" y="22"/>
                        <a:pt x="149" y="22"/>
                        <a:pt x="149" y="22"/>
                      </a:cubicBezTo>
                      <a:cubicBezTo>
                        <a:pt x="150" y="21"/>
                        <a:pt x="150" y="21"/>
                        <a:pt x="150" y="21"/>
                      </a:cubicBezTo>
                      <a:cubicBezTo>
                        <a:pt x="150" y="21"/>
                        <a:pt x="150" y="21"/>
                        <a:pt x="150" y="21"/>
                      </a:cubicBezTo>
                      <a:cubicBezTo>
                        <a:pt x="150" y="20"/>
                        <a:pt x="150" y="20"/>
                        <a:pt x="150" y="20"/>
                      </a:cubicBezTo>
                      <a:cubicBezTo>
                        <a:pt x="151" y="20"/>
                        <a:pt x="151" y="20"/>
                        <a:pt x="151" y="20"/>
                      </a:cubicBezTo>
                      <a:cubicBezTo>
                        <a:pt x="151" y="20"/>
                        <a:pt x="151" y="20"/>
                        <a:pt x="151" y="20"/>
                      </a:cubicBezTo>
                      <a:cubicBezTo>
                        <a:pt x="152" y="19"/>
                        <a:pt x="152" y="19"/>
                        <a:pt x="152" y="19"/>
                      </a:cubicBezTo>
                      <a:cubicBezTo>
                        <a:pt x="153" y="19"/>
                        <a:pt x="153" y="19"/>
                        <a:pt x="153" y="19"/>
                      </a:cubicBezTo>
                      <a:cubicBezTo>
                        <a:pt x="153" y="18"/>
                        <a:pt x="153" y="18"/>
                        <a:pt x="153" y="18"/>
                      </a:cubicBezTo>
                      <a:cubicBezTo>
                        <a:pt x="154" y="18"/>
                        <a:pt x="154" y="18"/>
                        <a:pt x="154" y="18"/>
                      </a:cubicBezTo>
                      <a:cubicBezTo>
                        <a:pt x="154" y="18"/>
                        <a:pt x="154" y="18"/>
                        <a:pt x="154" y="18"/>
                      </a:cubicBezTo>
                      <a:cubicBezTo>
                        <a:pt x="155" y="18"/>
                        <a:pt x="155" y="18"/>
                        <a:pt x="155" y="18"/>
                      </a:cubicBezTo>
                      <a:cubicBezTo>
                        <a:pt x="156" y="18"/>
                        <a:pt x="156" y="18"/>
                        <a:pt x="156" y="18"/>
                      </a:cubicBezTo>
                      <a:cubicBezTo>
                        <a:pt x="156" y="17"/>
                        <a:pt x="156" y="17"/>
                        <a:pt x="156" y="17"/>
                      </a:cubicBezTo>
                      <a:cubicBezTo>
                        <a:pt x="157" y="17"/>
                        <a:pt x="157" y="17"/>
                        <a:pt x="157" y="17"/>
                      </a:cubicBezTo>
                      <a:cubicBezTo>
                        <a:pt x="159" y="17"/>
                        <a:pt x="159" y="17"/>
                        <a:pt x="159" y="17"/>
                      </a:cubicBezTo>
                      <a:cubicBezTo>
                        <a:pt x="159" y="17"/>
                        <a:pt x="162" y="15"/>
                        <a:pt x="162" y="15"/>
                      </a:cubicBezTo>
                      <a:cubicBezTo>
                        <a:pt x="162" y="15"/>
                        <a:pt x="163" y="15"/>
                        <a:pt x="163" y="15"/>
                      </a:cubicBezTo>
                      <a:cubicBezTo>
                        <a:pt x="164" y="14"/>
                        <a:pt x="164" y="14"/>
                        <a:pt x="164" y="14"/>
                      </a:cubicBezTo>
                      <a:cubicBezTo>
                        <a:pt x="164" y="14"/>
                        <a:pt x="164" y="14"/>
                        <a:pt x="164" y="14"/>
                      </a:cubicBezTo>
                      <a:cubicBezTo>
                        <a:pt x="164" y="14"/>
                        <a:pt x="163" y="13"/>
                        <a:pt x="163" y="13"/>
                      </a:cubicBezTo>
                      <a:cubicBezTo>
                        <a:pt x="163" y="14"/>
                        <a:pt x="161" y="14"/>
                        <a:pt x="161" y="14"/>
                      </a:cubicBezTo>
                      <a:cubicBezTo>
                        <a:pt x="161" y="14"/>
                        <a:pt x="160" y="14"/>
                        <a:pt x="159" y="14"/>
                      </a:cubicBezTo>
                      <a:cubicBezTo>
                        <a:pt x="159" y="14"/>
                        <a:pt x="158" y="14"/>
                        <a:pt x="158" y="14"/>
                      </a:cubicBezTo>
                      <a:cubicBezTo>
                        <a:pt x="157" y="15"/>
                        <a:pt x="157" y="15"/>
                        <a:pt x="157" y="15"/>
                      </a:cubicBezTo>
                      <a:cubicBezTo>
                        <a:pt x="157" y="15"/>
                        <a:pt x="157" y="15"/>
                        <a:pt x="157" y="16"/>
                      </a:cubicBezTo>
                      <a:cubicBezTo>
                        <a:pt x="156" y="16"/>
                        <a:pt x="156" y="15"/>
                        <a:pt x="156" y="15"/>
                      </a:cubicBezTo>
                      <a:cubicBezTo>
                        <a:pt x="155" y="16"/>
                        <a:pt x="155" y="16"/>
                        <a:pt x="155" y="16"/>
                      </a:cubicBezTo>
                      <a:cubicBezTo>
                        <a:pt x="154" y="16"/>
                        <a:pt x="154" y="16"/>
                        <a:pt x="154" y="16"/>
                      </a:cubicBezTo>
                      <a:cubicBezTo>
                        <a:pt x="153" y="17"/>
                        <a:pt x="153" y="17"/>
                        <a:pt x="153" y="17"/>
                      </a:cubicBezTo>
                      <a:cubicBezTo>
                        <a:pt x="153" y="17"/>
                        <a:pt x="152" y="17"/>
                        <a:pt x="151" y="17"/>
                      </a:cubicBezTo>
                      <a:cubicBezTo>
                        <a:pt x="151" y="17"/>
                        <a:pt x="151" y="17"/>
                        <a:pt x="151" y="17"/>
                      </a:cubicBezTo>
                      <a:cubicBezTo>
                        <a:pt x="151" y="17"/>
                        <a:pt x="150" y="17"/>
                        <a:pt x="150" y="17"/>
                      </a:cubicBezTo>
                      <a:cubicBezTo>
                        <a:pt x="149" y="17"/>
                        <a:pt x="149" y="18"/>
                        <a:pt x="149" y="18"/>
                      </a:cubicBezTo>
                      <a:cubicBezTo>
                        <a:pt x="149" y="19"/>
                        <a:pt x="149" y="19"/>
                        <a:pt x="149" y="19"/>
                      </a:cubicBezTo>
                      <a:cubicBezTo>
                        <a:pt x="149" y="19"/>
                        <a:pt x="148" y="19"/>
                        <a:pt x="147" y="19"/>
                      </a:cubicBezTo>
                      <a:cubicBezTo>
                        <a:pt x="147" y="19"/>
                        <a:pt x="146" y="19"/>
                        <a:pt x="146" y="19"/>
                      </a:cubicBezTo>
                      <a:cubicBezTo>
                        <a:pt x="145" y="19"/>
                        <a:pt x="146" y="20"/>
                        <a:pt x="145" y="20"/>
                      </a:cubicBezTo>
                      <a:cubicBezTo>
                        <a:pt x="145" y="20"/>
                        <a:pt x="145" y="20"/>
                        <a:pt x="145" y="20"/>
                      </a:cubicBezTo>
                      <a:cubicBezTo>
                        <a:pt x="145" y="20"/>
                        <a:pt x="144" y="21"/>
                        <a:pt x="144" y="21"/>
                      </a:cubicBezTo>
                      <a:cubicBezTo>
                        <a:pt x="143" y="21"/>
                        <a:pt x="143" y="22"/>
                        <a:pt x="143" y="22"/>
                      </a:cubicBezTo>
                      <a:cubicBezTo>
                        <a:pt x="143" y="22"/>
                        <a:pt x="143" y="22"/>
                        <a:pt x="143" y="22"/>
                      </a:cubicBezTo>
                      <a:cubicBezTo>
                        <a:pt x="143" y="23"/>
                        <a:pt x="143" y="23"/>
                        <a:pt x="143" y="23"/>
                      </a:cubicBezTo>
                      <a:cubicBezTo>
                        <a:pt x="143" y="23"/>
                        <a:pt x="144" y="24"/>
                        <a:pt x="144" y="24"/>
                      </a:cubicBezTo>
                      <a:cubicBezTo>
                        <a:pt x="144" y="25"/>
                        <a:pt x="143" y="24"/>
                        <a:pt x="142" y="24"/>
                      </a:cubicBezTo>
                      <a:cubicBezTo>
                        <a:pt x="142" y="24"/>
                        <a:pt x="141" y="23"/>
                        <a:pt x="141" y="23"/>
                      </a:cubicBezTo>
                      <a:cubicBezTo>
                        <a:pt x="141" y="23"/>
                        <a:pt x="140" y="23"/>
                        <a:pt x="140" y="23"/>
                      </a:cubicBezTo>
                      <a:cubicBezTo>
                        <a:pt x="139" y="23"/>
                        <a:pt x="139" y="24"/>
                        <a:pt x="139" y="24"/>
                      </a:cubicBezTo>
                      <a:cubicBezTo>
                        <a:pt x="140" y="25"/>
                        <a:pt x="140" y="25"/>
                        <a:pt x="140" y="25"/>
                      </a:cubicBezTo>
                      <a:cubicBezTo>
                        <a:pt x="140" y="25"/>
                        <a:pt x="139" y="24"/>
                        <a:pt x="138" y="24"/>
                      </a:cubicBezTo>
                      <a:cubicBezTo>
                        <a:pt x="138" y="24"/>
                        <a:pt x="138" y="24"/>
                        <a:pt x="138" y="24"/>
                      </a:cubicBezTo>
                      <a:cubicBezTo>
                        <a:pt x="137" y="23"/>
                        <a:pt x="137" y="23"/>
                        <a:pt x="137" y="23"/>
                      </a:cubicBezTo>
                      <a:cubicBezTo>
                        <a:pt x="135" y="23"/>
                        <a:pt x="135" y="23"/>
                        <a:pt x="135" y="23"/>
                      </a:cubicBezTo>
                      <a:cubicBezTo>
                        <a:pt x="133" y="23"/>
                        <a:pt x="133" y="23"/>
                        <a:pt x="133" y="23"/>
                      </a:cubicBezTo>
                      <a:cubicBezTo>
                        <a:pt x="131" y="22"/>
                        <a:pt x="131" y="22"/>
                        <a:pt x="131" y="22"/>
                      </a:cubicBezTo>
                      <a:cubicBezTo>
                        <a:pt x="128" y="22"/>
                        <a:pt x="128" y="22"/>
                        <a:pt x="128" y="22"/>
                      </a:cubicBezTo>
                      <a:cubicBezTo>
                        <a:pt x="128" y="22"/>
                        <a:pt x="127" y="21"/>
                        <a:pt x="127" y="21"/>
                      </a:cubicBezTo>
                      <a:cubicBezTo>
                        <a:pt x="127" y="21"/>
                        <a:pt x="125" y="20"/>
                        <a:pt x="125" y="20"/>
                      </a:cubicBezTo>
                      <a:cubicBezTo>
                        <a:pt x="125" y="20"/>
                        <a:pt x="124" y="20"/>
                        <a:pt x="124" y="20"/>
                      </a:cubicBezTo>
                      <a:cubicBezTo>
                        <a:pt x="123" y="18"/>
                        <a:pt x="123" y="18"/>
                        <a:pt x="123" y="18"/>
                      </a:cubicBezTo>
                      <a:cubicBezTo>
                        <a:pt x="122" y="18"/>
                        <a:pt x="122" y="18"/>
                        <a:pt x="122" y="18"/>
                      </a:cubicBezTo>
                      <a:cubicBezTo>
                        <a:pt x="121" y="18"/>
                        <a:pt x="121" y="18"/>
                        <a:pt x="121" y="18"/>
                      </a:cubicBezTo>
                      <a:cubicBezTo>
                        <a:pt x="120" y="18"/>
                        <a:pt x="120" y="18"/>
                        <a:pt x="120" y="18"/>
                      </a:cubicBezTo>
                      <a:cubicBezTo>
                        <a:pt x="120" y="18"/>
                        <a:pt x="118" y="18"/>
                        <a:pt x="118" y="18"/>
                      </a:cubicBezTo>
                      <a:cubicBezTo>
                        <a:pt x="117" y="18"/>
                        <a:pt x="116" y="17"/>
                        <a:pt x="116" y="17"/>
                      </a:cubicBezTo>
                      <a:cubicBezTo>
                        <a:pt x="115" y="17"/>
                        <a:pt x="115" y="17"/>
                        <a:pt x="115" y="17"/>
                      </a:cubicBezTo>
                      <a:cubicBezTo>
                        <a:pt x="115" y="17"/>
                        <a:pt x="114" y="17"/>
                        <a:pt x="114" y="17"/>
                      </a:cubicBezTo>
                      <a:cubicBezTo>
                        <a:pt x="113" y="17"/>
                        <a:pt x="113" y="17"/>
                        <a:pt x="113" y="17"/>
                      </a:cubicBezTo>
                      <a:cubicBezTo>
                        <a:pt x="112" y="16"/>
                        <a:pt x="112" y="16"/>
                        <a:pt x="112" y="16"/>
                      </a:cubicBezTo>
                      <a:cubicBezTo>
                        <a:pt x="112" y="16"/>
                        <a:pt x="111" y="16"/>
                        <a:pt x="110" y="16"/>
                      </a:cubicBezTo>
                      <a:cubicBezTo>
                        <a:pt x="109" y="15"/>
                        <a:pt x="109" y="15"/>
                        <a:pt x="109" y="15"/>
                      </a:cubicBezTo>
                      <a:cubicBezTo>
                        <a:pt x="109" y="15"/>
                        <a:pt x="109" y="15"/>
                        <a:pt x="108" y="14"/>
                      </a:cubicBezTo>
                      <a:cubicBezTo>
                        <a:pt x="108" y="14"/>
                        <a:pt x="107" y="14"/>
                        <a:pt x="107" y="14"/>
                      </a:cubicBezTo>
                      <a:cubicBezTo>
                        <a:pt x="107" y="14"/>
                        <a:pt x="106" y="14"/>
                        <a:pt x="106" y="14"/>
                      </a:cubicBezTo>
                      <a:cubicBezTo>
                        <a:pt x="104" y="14"/>
                        <a:pt x="104" y="14"/>
                        <a:pt x="104" y="14"/>
                      </a:cubicBezTo>
                      <a:cubicBezTo>
                        <a:pt x="103" y="14"/>
                        <a:pt x="103" y="14"/>
                        <a:pt x="103" y="14"/>
                      </a:cubicBezTo>
                      <a:cubicBezTo>
                        <a:pt x="102" y="14"/>
                        <a:pt x="102" y="14"/>
                        <a:pt x="102" y="14"/>
                      </a:cubicBezTo>
                      <a:cubicBezTo>
                        <a:pt x="101" y="14"/>
                        <a:pt x="101" y="14"/>
                        <a:pt x="101" y="14"/>
                      </a:cubicBezTo>
                      <a:cubicBezTo>
                        <a:pt x="100" y="15"/>
                        <a:pt x="100" y="15"/>
                        <a:pt x="100" y="15"/>
                      </a:cubicBezTo>
                      <a:cubicBezTo>
                        <a:pt x="100" y="15"/>
                        <a:pt x="98" y="15"/>
                        <a:pt x="98" y="15"/>
                      </a:cubicBezTo>
                      <a:cubicBezTo>
                        <a:pt x="98" y="15"/>
                        <a:pt x="97" y="15"/>
                        <a:pt x="97" y="15"/>
                      </a:cubicBezTo>
                      <a:cubicBezTo>
                        <a:pt x="95" y="14"/>
                        <a:pt x="95" y="14"/>
                        <a:pt x="95" y="14"/>
                      </a:cubicBezTo>
                      <a:cubicBezTo>
                        <a:pt x="93" y="13"/>
                        <a:pt x="93" y="13"/>
                        <a:pt x="93" y="13"/>
                      </a:cubicBezTo>
                      <a:cubicBezTo>
                        <a:pt x="93" y="13"/>
                        <a:pt x="92" y="13"/>
                        <a:pt x="92" y="13"/>
                      </a:cubicBezTo>
                      <a:cubicBezTo>
                        <a:pt x="91" y="13"/>
                        <a:pt x="90" y="13"/>
                        <a:pt x="90" y="13"/>
                      </a:cubicBezTo>
                      <a:cubicBezTo>
                        <a:pt x="88" y="13"/>
                        <a:pt x="88" y="13"/>
                        <a:pt x="88" y="13"/>
                      </a:cubicBezTo>
                      <a:cubicBezTo>
                        <a:pt x="87" y="13"/>
                        <a:pt x="87" y="13"/>
                        <a:pt x="87" y="13"/>
                      </a:cubicBezTo>
                      <a:cubicBezTo>
                        <a:pt x="86" y="13"/>
                        <a:pt x="86" y="13"/>
                        <a:pt x="86" y="13"/>
                      </a:cubicBezTo>
                      <a:cubicBezTo>
                        <a:pt x="85" y="12"/>
                        <a:pt x="85" y="12"/>
                        <a:pt x="85" y="12"/>
                      </a:cubicBezTo>
                      <a:cubicBezTo>
                        <a:pt x="84" y="12"/>
                        <a:pt x="84" y="12"/>
                        <a:pt x="84" y="12"/>
                      </a:cubicBezTo>
                      <a:cubicBezTo>
                        <a:pt x="83" y="12"/>
                        <a:pt x="83" y="12"/>
                        <a:pt x="83" y="12"/>
                      </a:cubicBezTo>
                      <a:cubicBezTo>
                        <a:pt x="82" y="11"/>
                        <a:pt x="82" y="11"/>
                        <a:pt x="82" y="11"/>
                      </a:cubicBezTo>
                      <a:cubicBezTo>
                        <a:pt x="81" y="11"/>
                        <a:pt x="81" y="11"/>
                        <a:pt x="81" y="11"/>
                      </a:cubicBezTo>
                      <a:cubicBezTo>
                        <a:pt x="79" y="11"/>
                        <a:pt x="79" y="11"/>
                        <a:pt x="79" y="11"/>
                      </a:cubicBezTo>
                      <a:cubicBezTo>
                        <a:pt x="78" y="11"/>
                        <a:pt x="78" y="11"/>
                        <a:pt x="78" y="11"/>
                      </a:cubicBezTo>
                      <a:cubicBezTo>
                        <a:pt x="76" y="11"/>
                        <a:pt x="76" y="11"/>
                        <a:pt x="76" y="11"/>
                      </a:cubicBezTo>
                      <a:cubicBezTo>
                        <a:pt x="75" y="11"/>
                        <a:pt x="75" y="11"/>
                        <a:pt x="75" y="11"/>
                      </a:cubicBezTo>
                      <a:cubicBezTo>
                        <a:pt x="74" y="11"/>
                        <a:pt x="74" y="11"/>
                        <a:pt x="74" y="11"/>
                      </a:cubicBezTo>
                      <a:cubicBezTo>
                        <a:pt x="74" y="11"/>
                        <a:pt x="74" y="11"/>
                        <a:pt x="74" y="11"/>
                      </a:cubicBezTo>
                      <a:cubicBezTo>
                        <a:pt x="73" y="11"/>
                        <a:pt x="73" y="11"/>
                        <a:pt x="73" y="11"/>
                      </a:cubicBezTo>
                      <a:cubicBezTo>
                        <a:pt x="71" y="12"/>
                        <a:pt x="71" y="12"/>
                        <a:pt x="71" y="12"/>
                      </a:cubicBezTo>
                      <a:cubicBezTo>
                        <a:pt x="71" y="11"/>
                        <a:pt x="71" y="11"/>
                        <a:pt x="71" y="11"/>
                      </a:cubicBezTo>
                      <a:cubicBezTo>
                        <a:pt x="71" y="11"/>
                        <a:pt x="70" y="11"/>
                        <a:pt x="69" y="11"/>
                      </a:cubicBezTo>
                      <a:cubicBezTo>
                        <a:pt x="69" y="11"/>
                        <a:pt x="69" y="11"/>
                        <a:pt x="69" y="11"/>
                      </a:cubicBezTo>
                      <a:cubicBezTo>
                        <a:pt x="68" y="10"/>
                        <a:pt x="68" y="10"/>
                        <a:pt x="68" y="10"/>
                      </a:cubicBezTo>
                      <a:cubicBezTo>
                        <a:pt x="66" y="10"/>
                        <a:pt x="66" y="10"/>
                        <a:pt x="66" y="10"/>
                      </a:cubicBezTo>
                      <a:cubicBezTo>
                        <a:pt x="66" y="9"/>
                        <a:pt x="66" y="9"/>
                        <a:pt x="66" y="9"/>
                      </a:cubicBezTo>
                      <a:cubicBezTo>
                        <a:pt x="66" y="9"/>
                        <a:pt x="66" y="9"/>
                        <a:pt x="66" y="9"/>
                      </a:cubicBezTo>
                      <a:cubicBezTo>
                        <a:pt x="66" y="8"/>
                        <a:pt x="66" y="8"/>
                        <a:pt x="66" y="8"/>
                      </a:cubicBezTo>
                      <a:cubicBezTo>
                        <a:pt x="65" y="8"/>
                        <a:pt x="65" y="8"/>
                        <a:pt x="65" y="8"/>
                      </a:cubicBezTo>
                      <a:cubicBezTo>
                        <a:pt x="63" y="8"/>
                        <a:pt x="63" y="8"/>
                        <a:pt x="63" y="8"/>
                      </a:cubicBezTo>
                      <a:cubicBezTo>
                        <a:pt x="61" y="8"/>
                        <a:pt x="61" y="8"/>
                        <a:pt x="61" y="8"/>
                      </a:cubicBezTo>
                      <a:cubicBezTo>
                        <a:pt x="60" y="8"/>
                        <a:pt x="60" y="8"/>
                        <a:pt x="60" y="8"/>
                      </a:cubicBezTo>
                      <a:cubicBezTo>
                        <a:pt x="60" y="8"/>
                        <a:pt x="59" y="8"/>
                        <a:pt x="58" y="8"/>
                      </a:cubicBezTo>
                      <a:cubicBezTo>
                        <a:pt x="58" y="8"/>
                        <a:pt x="58" y="8"/>
                        <a:pt x="58" y="8"/>
                      </a:cubicBezTo>
                      <a:cubicBezTo>
                        <a:pt x="57" y="8"/>
                        <a:pt x="57" y="8"/>
                        <a:pt x="57" y="8"/>
                      </a:cubicBezTo>
                      <a:cubicBezTo>
                        <a:pt x="57" y="7"/>
                        <a:pt x="57" y="7"/>
                        <a:pt x="57" y="7"/>
                      </a:cubicBezTo>
                      <a:cubicBezTo>
                        <a:pt x="56" y="6"/>
                        <a:pt x="56" y="6"/>
                        <a:pt x="56" y="6"/>
                      </a:cubicBezTo>
                      <a:cubicBezTo>
                        <a:pt x="56" y="6"/>
                        <a:pt x="56" y="6"/>
                        <a:pt x="56" y="6"/>
                      </a:cubicBezTo>
                      <a:cubicBezTo>
                        <a:pt x="55" y="6"/>
                        <a:pt x="54" y="6"/>
                        <a:pt x="54" y="6"/>
                      </a:cubicBezTo>
                      <a:cubicBezTo>
                        <a:pt x="53" y="7"/>
                        <a:pt x="53" y="7"/>
                        <a:pt x="53" y="7"/>
                      </a:cubicBezTo>
                      <a:cubicBezTo>
                        <a:pt x="53" y="7"/>
                        <a:pt x="53" y="7"/>
                        <a:pt x="53" y="7"/>
                      </a:cubicBezTo>
                      <a:cubicBezTo>
                        <a:pt x="53" y="7"/>
                        <a:pt x="53" y="8"/>
                        <a:pt x="53" y="8"/>
                      </a:cubicBezTo>
                      <a:cubicBezTo>
                        <a:pt x="53" y="8"/>
                        <a:pt x="52" y="8"/>
                        <a:pt x="52" y="8"/>
                      </a:cubicBezTo>
                      <a:cubicBezTo>
                        <a:pt x="52" y="8"/>
                        <a:pt x="52" y="8"/>
                        <a:pt x="52" y="8"/>
                      </a:cubicBezTo>
                      <a:cubicBezTo>
                        <a:pt x="51" y="8"/>
                        <a:pt x="51" y="8"/>
                        <a:pt x="51" y="8"/>
                      </a:cubicBezTo>
                      <a:cubicBezTo>
                        <a:pt x="51" y="8"/>
                        <a:pt x="51" y="7"/>
                        <a:pt x="51" y="7"/>
                      </a:cubicBezTo>
                      <a:cubicBezTo>
                        <a:pt x="51" y="7"/>
                        <a:pt x="51" y="7"/>
                        <a:pt x="51" y="7"/>
                      </a:cubicBezTo>
                      <a:cubicBezTo>
                        <a:pt x="52" y="7"/>
                        <a:pt x="52" y="7"/>
                        <a:pt x="52" y="7"/>
                      </a:cubicBezTo>
                      <a:cubicBezTo>
                        <a:pt x="53" y="6"/>
                        <a:pt x="53" y="6"/>
                        <a:pt x="53" y="6"/>
                      </a:cubicBezTo>
                      <a:cubicBezTo>
                        <a:pt x="53" y="6"/>
                        <a:pt x="53" y="6"/>
                        <a:pt x="53" y="6"/>
                      </a:cubicBezTo>
                      <a:cubicBezTo>
                        <a:pt x="52" y="5"/>
                        <a:pt x="52" y="5"/>
                        <a:pt x="52" y="5"/>
                      </a:cubicBezTo>
                      <a:cubicBezTo>
                        <a:pt x="51" y="5"/>
                        <a:pt x="51" y="5"/>
                        <a:pt x="51" y="5"/>
                      </a:cubicBezTo>
                      <a:cubicBezTo>
                        <a:pt x="50" y="5"/>
                        <a:pt x="50" y="5"/>
                        <a:pt x="50" y="5"/>
                      </a:cubicBezTo>
                      <a:cubicBezTo>
                        <a:pt x="49" y="5"/>
                        <a:pt x="49" y="5"/>
                        <a:pt x="49" y="5"/>
                      </a:cubicBezTo>
                      <a:cubicBezTo>
                        <a:pt x="49" y="4"/>
                        <a:pt x="49" y="4"/>
                        <a:pt x="49" y="4"/>
                      </a:cubicBezTo>
                      <a:cubicBezTo>
                        <a:pt x="48" y="4"/>
                        <a:pt x="48" y="4"/>
                        <a:pt x="48" y="4"/>
                      </a:cubicBezTo>
                      <a:cubicBezTo>
                        <a:pt x="47" y="5"/>
                        <a:pt x="47" y="5"/>
                        <a:pt x="47" y="5"/>
                      </a:cubicBezTo>
                      <a:cubicBezTo>
                        <a:pt x="46" y="6"/>
                        <a:pt x="46" y="6"/>
                        <a:pt x="46" y="6"/>
                      </a:cubicBezTo>
                      <a:cubicBezTo>
                        <a:pt x="45" y="7"/>
                        <a:pt x="45" y="7"/>
                        <a:pt x="45" y="7"/>
                      </a:cubicBezTo>
                      <a:cubicBezTo>
                        <a:pt x="45" y="7"/>
                        <a:pt x="44" y="7"/>
                        <a:pt x="44" y="8"/>
                      </a:cubicBezTo>
                      <a:cubicBezTo>
                        <a:pt x="44" y="8"/>
                        <a:pt x="42" y="8"/>
                        <a:pt x="42" y="8"/>
                      </a:cubicBezTo>
                      <a:cubicBezTo>
                        <a:pt x="41" y="8"/>
                        <a:pt x="40" y="8"/>
                        <a:pt x="40" y="8"/>
                      </a:cubicBezTo>
                      <a:cubicBezTo>
                        <a:pt x="39" y="9"/>
                        <a:pt x="39" y="9"/>
                        <a:pt x="39" y="9"/>
                      </a:cubicBezTo>
                      <a:cubicBezTo>
                        <a:pt x="39" y="9"/>
                        <a:pt x="38" y="8"/>
                        <a:pt x="37" y="8"/>
                      </a:cubicBezTo>
                      <a:cubicBezTo>
                        <a:pt x="37" y="8"/>
                        <a:pt x="36" y="8"/>
                        <a:pt x="36" y="8"/>
                      </a:cubicBezTo>
                      <a:cubicBezTo>
                        <a:pt x="36" y="8"/>
                        <a:pt x="36" y="8"/>
                        <a:pt x="36" y="9"/>
                      </a:cubicBezTo>
                      <a:cubicBezTo>
                        <a:pt x="35" y="9"/>
                        <a:pt x="34" y="9"/>
                        <a:pt x="34" y="9"/>
                      </a:cubicBezTo>
                      <a:cubicBezTo>
                        <a:pt x="34" y="9"/>
                        <a:pt x="34" y="10"/>
                        <a:pt x="35" y="10"/>
                      </a:cubicBezTo>
                      <a:cubicBezTo>
                        <a:pt x="35" y="10"/>
                        <a:pt x="35" y="10"/>
                        <a:pt x="35" y="10"/>
                      </a:cubicBezTo>
                      <a:cubicBezTo>
                        <a:pt x="36" y="11"/>
                        <a:pt x="36" y="11"/>
                        <a:pt x="36" y="11"/>
                      </a:cubicBezTo>
                      <a:cubicBezTo>
                        <a:pt x="35" y="11"/>
                        <a:pt x="35" y="11"/>
                        <a:pt x="35" y="11"/>
                      </a:cubicBezTo>
                      <a:cubicBezTo>
                        <a:pt x="35" y="11"/>
                        <a:pt x="35" y="11"/>
                        <a:pt x="35" y="11"/>
                      </a:cubicBezTo>
                      <a:cubicBezTo>
                        <a:pt x="35" y="12"/>
                        <a:pt x="35" y="12"/>
                        <a:pt x="35" y="12"/>
                      </a:cubicBezTo>
                      <a:cubicBezTo>
                        <a:pt x="34" y="12"/>
                        <a:pt x="34" y="12"/>
                        <a:pt x="34" y="12"/>
                      </a:cubicBezTo>
                      <a:cubicBezTo>
                        <a:pt x="33" y="11"/>
                        <a:pt x="33" y="11"/>
                        <a:pt x="33" y="11"/>
                      </a:cubicBezTo>
                      <a:cubicBezTo>
                        <a:pt x="33" y="11"/>
                        <a:pt x="33" y="10"/>
                        <a:pt x="34" y="10"/>
                      </a:cubicBezTo>
                      <a:cubicBezTo>
                        <a:pt x="33" y="10"/>
                        <a:pt x="33" y="10"/>
                        <a:pt x="33" y="10"/>
                      </a:cubicBezTo>
                      <a:cubicBezTo>
                        <a:pt x="33" y="10"/>
                        <a:pt x="33" y="10"/>
                        <a:pt x="33" y="10"/>
                      </a:cubicBezTo>
                      <a:cubicBezTo>
                        <a:pt x="33" y="11"/>
                        <a:pt x="32" y="11"/>
                        <a:pt x="32" y="11"/>
                      </a:cubicBezTo>
                      <a:cubicBezTo>
                        <a:pt x="31" y="11"/>
                        <a:pt x="31" y="11"/>
                        <a:pt x="31" y="11"/>
                      </a:cubicBezTo>
                      <a:cubicBezTo>
                        <a:pt x="31" y="12"/>
                        <a:pt x="31" y="12"/>
                        <a:pt x="31" y="12"/>
                      </a:cubicBezTo>
                      <a:cubicBezTo>
                        <a:pt x="31" y="12"/>
                        <a:pt x="30" y="12"/>
                        <a:pt x="30" y="12"/>
                      </a:cubicBezTo>
                      <a:cubicBezTo>
                        <a:pt x="30" y="12"/>
                        <a:pt x="30" y="12"/>
                        <a:pt x="30" y="12"/>
                      </a:cubicBezTo>
                      <a:cubicBezTo>
                        <a:pt x="28" y="13"/>
                        <a:pt x="28" y="13"/>
                        <a:pt x="28" y="13"/>
                      </a:cubicBezTo>
                      <a:cubicBezTo>
                        <a:pt x="26" y="13"/>
                        <a:pt x="26" y="13"/>
                        <a:pt x="26" y="13"/>
                      </a:cubicBezTo>
                      <a:cubicBezTo>
                        <a:pt x="26" y="12"/>
                        <a:pt x="26" y="12"/>
                        <a:pt x="26" y="12"/>
                      </a:cubicBezTo>
                      <a:cubicBezTo>
                        <a:pt x="26" y="13"/>
                        <a:pt x="26" y="13"/>
                        <a:pt x="26" y="13"/>
                      </a:cubicBezTo>
                      <a:cubicBezTo>
                        <a:pt x="25" y="13"/>
                        <a:pt x="25" y="13"/>
                        <a:pt x="25" y="13"/>
                      </a:cubicBezTo>
                      <a:cubicBezTo>
                        <a:pt x="25" y="13"/>
                        <a:pt x="24" y="14"/>
                        <a:pt x="24" y="14"/>
                      </a:cubicBezTo>
                      <a:cubicBezTo>
                        <a:pt x="24" y="14"/>
                        <a:pt x="23" y="14"/>
                        <a:pt x="23" y="14"/>
                      </a:cubicBezTo>
                      <a:cubicBezTo>
                        <a:pt x="23" y="15"/>
                        <a:pt x="23" y="15"/>
                        <a:pt x="23" y="15"/>
                      </a:cubicBezTo>
                      <a:cubicBezTo>
                        <a:pt x="22" y="15"/>
                        <a:pt x="22" y="15"/>
                        <a:pt x="22" y="15"/>
                      </a:cubicBezTo>
                      <a:cubicBezTo>
                        <a:pt x="22" y="16"/>
                        <a:pt x="22" y="16"/>
                        <a:pt x="22" y="16"/>
                      </a:cubicBezTo>
                      <a:cubicBezTo>
                        <a:pt x="21" y="17"/>
                        <a:pt x="21" y="17"/>
                        <a:pt x="21" y="17"/>
                      </a:cubicBezTo>
                      <a:cubicBezTo>
                        <a:pt x="21" y="17"/>
                        <a:pt x="21" y="17"/>
                        <a:pt x="21" y="18"/>
                      </a:cubicBezTo>
                      <a:cubicBezTo>
                        <a:pt x="21" y="18"/>
                        <a:pt x="20" y="18"/>
                        <a:pt x="20" y="18"/>
                      </a:cubicBezTo>
                      <a:cubicBezTo>
                        <a:pt x="20" y="19"/>
                        <a:pt x="20" y="19"/>
                        <a:pt x="20" y="19"/>
                      </a:cubicBezTo>
                      <a:cubicBezTo>
                        <a:pt x="20" y="20"/>
                        <a:pt x="20" y="20"/>
                        <a:pt x="20" y="20"/>
                      </a:cubicBezTo>
                      <a:cubicBezTo>
                        <a:pt x="19" y="20"/>
                        <a:pt x="19" y="20"/>
                        <a:pt x="19" y="20"/>
                      </a:cubicBezTo>
                      <a:cubicBezTo>
                        <a:pt x="19" y="21"/>
                        <a:pt x="19" y="21"/>
                        <a:pt x="19" y="21"/>
                      </a:cubicBezTo>
                      <a:cubicBezTo>
                        <a:pt x="18" y="22"/>
                        <a:pt x="18" y="22"/>
                        <a:pt x="18" y="22"/>
                      </a:cubicBezTo>
                      <a:cubicBezTo>
                        <a:pt x="16" y="22"/>
                        <a:pt x="16" y="22"/>
                        <a:pt x="16" y="22"/>
                      </a:cubicBezTo>
                      <a:cubicBezTo>
                        <a:pt x="15" y="22"/>
                        <a:pt x="15" y="22"/>
                        <a:pt x="15" y="22"/>
                      </a:cubicBezTo>
                      <a:cubicBezTo>
                        <a:pt x="14" y="23"/>
                        <a:pt x="14" y="23"/>
                        <a:pt x="14" y="23"/>
                      </a:cubicBezTo>
                      <a:cubicBezTo>
                        <a:pt x="14" y="23"/>
                        <a:pt x="12" y="23"/>
                        <a:pt x="12" y="23"/>
                      </a:cubicBezTo>
                      <a:cubicBezTo>
                        <a:pt x="11" y="23"/>
                        <a:pt x="11" y="23"/>
                        <a:pt x="11" y="23"/>
                      </a:cubicBezTo>
                      <a:cubicBezTo>
                        <a:pt x="11" y="23"/>
                        <a:pt x="9" y="23"/>
                        <a:pt x="8" y="23"/>
                      </a:cubicBezTo>
                      <a:cubicBezTo>
                        <a:pt x="8" y="23"/>
                        <a:pt x="8" y="23"/>
                        <a:pt x="8" y="23"/>
                      </a:cubicBezTo>
                      <a:cubicBezTo>
                        <a:pt x="8" y="23"/>
                        <a:pt x="8" y="23"/>
                        <a:pt x="8" y="24"/>
                      </a:cubicBezTo>
                      <a:cubicBezTo>
                        <a:pt x="8" y="24"/>
                        <a:pt x="8" y="25"/>
                        <a:pt x="8" y="25"/>
                      </a:cubicBezTo>
                      <a:cubicBezTo>
                        <a:pt x="7" y="25"/>
                        <a:pt x="7" y="25"/>
                        <a:pt x="7" y="25"/>
                      </a:cubicBezTo>
                      <a:cubicBezTo>
                        <a:pt x="7" y="26"/>
                        <a:pt x="7" y="26"/>
                        <a:pt x="7" y="26"/>
                      </a:cubicBezTo>
                      <a:cubicBezTo>
                        <a:pt x="7" y="27"/>
                        <a:pt x="7" y="27"/>
                        <a:pt x="7" y="27"/>
                      </a:cubicBezTo>
                      <a:cubicBezTo>
                        <a:pt x="7" y="27"/>
                        <a:pt x="7" y="27"/>
                        <a:pt x="7" y="27"/>
                      </a:cubicBezTo>
                      <a:cubicBezTo>
                        <a:pt x="7" y="27"/>
                        <a:pt x="7" y="27"/>
                        <a:pt x="7" y="27"/>
                      </a:cubicBezTo>
                      <a:cubicBezTo>
                        <a:pt x="9" y="28"/>
                        <a:pt x="9" y="28"/>
                        <a:pt x="9" y="28"/>
                      </a:cubicBezTo>
                      <a:cubicBezTo>
                        <a:pt x="10" y="29"/>
                        <a:pt x="10" y="29"/>
                        <a:pt x="10" y="29"/>
                      </a:cubicBezTo>
                      <a:cubicBezTo>
                        <a:pt x="11" y="29"/>
                        <a:pt x="11" y="29"/>
                        <a:pt x="11" y="29"/>
                      </a:cubicBezTo>
                      <a:cubicBezTo>
                        <a:pt x="12" y="30"/>
                        <a:pt x="12" y="30"/>
                        <a:pt x="12" y="30"/>
                      </a:cubicBezTo>
                      <a:cubicBezTo>
                        <a:pt x="13" y="30"/>
                        <a:pt x="13" y="30"/>
                        <a:pt x="13" y="30"/>
                      </a:cubicBezTo>
                      <a:cubicBezTo>
                        <a:pt x="14" y="31"/>
                        <a:pt x="14" y="31"/>
                        <a:pt x="14" y="31"/>
                      </a:cubicBezTo>
                      <a:cubicBezTo>
                        <a:pt x="15" y="32"/>
                        <a:pt x="15" y="32"/>
                        <a:pt x="15" y="32"/>
                      </a:cubicBezTo>
                      <a:cubicBezTo>
                        <a:pt x="15" y="32"/>
                        <a:pt x="16" y="32"/>
                        <a:pt x="16" y="32"/>
                      </a:cubicBezTo>
                      <a:cubicBezTo>
                        <a:pt x="16" y="32"/>
                        <a:pt x="17" y="33"/>
                        <a:pt x="17" y="33"/>
                      </a:cubicBezTo>
                      <a:cubicBezTo>
                        <a:pt x="17" y="33"/>
                        <a:pt x="17" y="34"/>
                        <a:pt x="17" y="34"/>
                      </a:cubicBezTo>
                      <a:cubicBezTo>
                        <a:pt x="18" y="36"/>
                        <a:pt x="18" y="36"/>
                        <a:pt x="18" y="36"/>
                      </a:cubicBezTo>
                      <a:cubicBezTo>
                        <a:pt x="19" y="36"/>
                        <a:pt x="19" y="36"/>
                        <a:pt x="19" y="36"/>
                      </a:cubicBezTo>
                      <a:cubicBezTo>
                        <a:pt x="20" y="36"/>
                        <a:pt x="20" y="36"/>
                        <a:pt x="20" y="36"/>
                      </a:cubicBezTo>
                      <a:cubicBezTo>
                        <a:pt x="21" y="36"/>
                        <a:pt x="21" y="36"/>
                        <a:pt x="21" y="36"/>
                      </a:cubicBezTo>
                      <a:cubicBezTo>
                        <a:pt x="21" y="36"/>
                        <a:pt x="21" y="36"/>
                        <a:pt x="21" y="36"/>
                      </a:cubicBezTo>
                      <a:cubicBezTo>
                        <a:pt x="21" y="36"/>
                        <a:pt x="22" y="36"/>
                        <a:pt x="23" y="36"/>
                      </a:cubicBezTo>
                      <a:cubicBezTo>
                        <a:pt x="23" y="36"/>
                        <a:pt x="23" y="36"/>
                        <a:pt x="23" y="36"/>
                      </a:cubicBezTo>
                      <a:cubicBezTo>
                        <a:pt x="24" y="35"/>
                        <a:pt x="24" y="35"/>
                        <a:pt x="24" y="35"/>
                      </a:cubicBezTo>
                      <a:cubicBezTo>
                        <a:pt x="24" y="36"/>
                        <a:pt x="24" y="36"/>
                        <a:pt x="24" y="36"/>
                      </a:cubicBezTo>
                      <a:cubicBezTo>
                        <a:pt x="24" y="36"/>
                        <a:pt x="25" y="36"/>
                        <a:pt x="26" y="36"/>
                      </a:cubicBezTo>
                      <a:cubicBezTo>
                        <a:pt x="26" y="36"/>
                        <a:pt x="26" y="37"/>
                        <a:pt x="27" y="37"/>
                      </a:cubicBezTo>
                      <a:cubicBezTo>
                        <a:pt x="27" y="37"/>
                        <a:pt x="27" y="37"/>
                        <a:pt x="27" y="37"/>
                      </a:cubicBezTo>
                      <a:cubicBezTo>
                        <a:pt x="27" y="37"/>
                        <a:pt x="27" y="37"/>
                        <a:pt x="27" y="37"/>
                      </a:cubicBezTo>
                      <a:cubicBezTo>
                        <a:pt x="26" y="38"/>
                        <a:pt x="26" y="38"/>
                        <a:pt x="26" y="38"/>
                      </a:cubicBezTo>
                      <a:cubicBezTo>
                        <a:pt x="26" y="38"/>
                        <a:pt x="26" y="38"/>
                        <a:pt x="26" y="38"/>
                      </a:cubicBezTo>
                      <a:cubicBezTo>
                        <a:pt x="27" y="39"/>
                        <a:pt x="27" y="39"/>
                        <a:pt x="27" y="39"/>
                      </a:cubicBezTo>
                      <a:cubicBezTo>
                        <a:pt x="27" y="40"/>
                        <a:pt x="27" y="40"/>
                        <a:pt x="27" y="40"/>
                      </a:cubicBezTo>
                      <a:cubicBezTo>
                        <a:pt x="27" y="40"/>
                        <a:pt x="27" y="40"/>
                        <a:pt x="28" y="40"/>
                      </a:cubicBezTo>
                      <a:cubicBezTo>
                        <a:pt x="28" y="40"/>
                        <a:pt x="28" y="40"/>
                        <a:pt x="28" y="40"/>
                      </a:cubicBezTo>
                      <a:cubicBezTo>
                        <a:pt x="29" y="40"/>
                        <a:pt x="29" y="40"/>
                        <a:pt x="29" y="40"/>
                      </a:cubicBezTo>
                      <a:cubicBezTo>
                        <a:pt x="29" y="39"/>
                        <a:pt x="29" y="39"/>
                        <a:pt x="29" y="39"/>
                      </a:cubicBezTo>
                      <a:cubicBezTo>
                        <a:pt x="30" y="39"/>
                        <a:pt x="30" y="39"/>
                        <a:pt x="30" y="39"/>
                      </a:cubicBezTo>
                      <a:cubicBezTo>
                        <a:pt x="30" y="39"/>
                        <a:pt x="30" y="39"/>
                        <a:pt x="30" y="39"/>
                      </a:cubicBezTo>
                      <a:cubicBezTo>
                        <a:pt x="30" y="39"/>
                        <a:pt x="31" y="39"/>
                        <a:pt x="31" y="39"/>
                      </a:cubicBezTo>
                      <a:cubicBezTo>
                        <a:pt x="31" y="39"/>
                        <a:pt x="31" y="39"/>
                        <a:pt x="31" y="39"/>
                      </a:cubicBezTo>
                      <a:cubicBezTo>
                        <a:pt x="33" y="39"/>
                        <a:pt x="33" y="39"/>
                        <a:pt x="33" y="39"/>
                      </a:cubicBezTo>
                      <a:cubicBezTo>
                        <a:pt x="33" y="39"/>
                        <a:pt x="33" y="40"/>
                        <a:pt x="33" y="40"/>
                      </a:cubicBezTo>
                      <a:cubicBezTo>
                        <a:pt x="33" y="40"/>
                        <a:pt x="33" y="40"/>
                        <a:pt x="33" y="40"/>
                      </a:cubicBezTo>
                      <a:cubicBezTo>
                        <a:pt x="33" y="41"/>
                        <a:pt x="32" y="41"/>
                        <a:pt x="32" y="41"/>
                      </a:cubicBezTo>
                      <a:cubicBezTo>
                        <a:pt x="32" y="41"/>
                        <a:pt x="31" y="41"/>
                        <a:pt x="31" y="41"/>
                      </a:cubicBezTo>
                      <a:cubicBezTo>
                        <a:pt x="30" y="41"/>
                        <a:pt x="30" y="41"/>
                        <a:pt x="30" y="41"/>
                      </a:cubicBezTo>
                      <a:cubicBezTo>
                        <a:pt x="29" y="41"/>
                        <a:pt x="29" y="41"/>
                        <a:pt x="29" y="41"/>
                      </a:cubicBezTo>
                      <a:cubicBezTo>
                        <a:pt x="29" y="40"/>
                        <a:pt x="29" y="40"/>
                        <a:pt x="29" y="40"/>
                      </a:cubicBezTo>
                      <a:cubicBezTo>
                        <a:pt x="28" y="41"/>
                        <a:pt x="28" y="41"/>
                        <a:pt x="28" y="41"/>
                      </a:cubicBezTo>
                      <a:cubicBezTo>
                        <a:pt x="28" y="41"/>
                        <a:pt x="28" y="41"/>
                        <a:pt x="28" y="41"/>
                      </a:cubicBezTo>
                      <a:cubicBezTo>
                        <a:pt x="29" y="41"/>
                        <a:pt x="29" y="41"/>
                        <a:pt x="29" y="41"/>
                      </a:cubicBezTo>
                      <a:cubicBezTo>
                        <a:pt x="29" y="42"/>
                        <a:pt x="29" y="42"/>
                        <a:pt x="29" y="42"/>
                      </a:cubicBezTo>
                      <a:cubicBezTo>
                        <a:pt x="29" y="42"/>
                        <a:pt x="29" y="42"/>
                        <a:pt x="29" y="42"/>
                      </a:cubicBezTo>
                      <a:cubicBezTo>
                        <a:pt x="29" y="42"/>
                        <a:pt x="29" y="42"/>
                        <a:pt x="29" y="42"/>
                      </a:cubicBezTo>
                      <a:cubicBezTo>
                        <a:pt x="28" y="42"/>
                        <a:pt x="28" y="42"/>
                        <a:pt x="28" y="42"/>
                      </a:cubicBezTo>
                      <a:cubicBezTo>
                        <a:pt x="27" y="42"/>
                        <a:pt x="27" y="42"/>
                        <a:pt x="27" y="42"/>
                      </a:cubicBezTo>
                      <a:cubicBezTo>
                        <a:pt x="27" y="42"/>
                        <a:pt x="27" y="42"/>
                        <a:pt x="27" y="42"/>
                      </a:cubicBezTo>
                      <a:cubicBezTo>
                        <a:pt x="27" y="42"/>
                        <a:pt x="26" y="43"/>
                        <a:pt x="26" y="43"/>
                      </a:cubicBezTo>
                      <a:cubicBezTo>
                        <a:pt x="26" y="43"/>
                        <a:pt x="26" y="43"/>
                        <a:pt x="26" y="43"/>
                      </a:cubicBezTo>
                      <a:cubicBezTo>
                        <a:pt x="25" y="43"/>
                        <a:pt x="25" y="43"/>
                        <a:pt x="25" y="43"/>
                      </a:cubicBezTo>
                      <a:cubicBezTo>
                        <a:pt x="25" y="43"/>
                        <a:pt x="25" y="43"/>
                        <a:pt x="25" y="43"/>
                      </a:cubicBezTo>
                      <a:cubicBezTo>
                        <a:pt x="23" y="44"/>
                        <a:pt x="23" y="44"/>
                        <a:pt x="23" y="44"/>
                      </a:cubicBezTo>
                      <a:cubicBezTo>
                        <a:pt x="23" y="43"/>
                        <a:pt x="23" y="43"/>
                        <a:pt x="23" y="43"/>
                      </a:cubicBezTo>
                      <a:cubicBezTo>
                        <a:pt x="22" y="43"/>
                        <a:pt x="22" y="43"/>
                        <a:pt x="22" y="43"/>
                      </a:cubicBezTo>
                      <a:cubicBezTo>
                        <a:pt x="21" y="43"/>
                        <a:pt x="21" y="43"/>
                        <a:pt x="21" y="43"/>
                      </a:cubicBezTo>
                      <a:cubicBezTo>
                        <a:pt x="20" y="43"/>
                        <a:pt x="20" y="43"/>
                        <a:pt x="20" y="43"/>
                      </a:cubicBezTo>
                      <a:cubicBezTo>
                        <a:pt x="19" y="43"/>
                        <a:pt x="19" y="43"/>
                        <a:pt x="19" y="43"/>
                      </a:cubicBezTo>
                      <a:cubicBezTo>
                        <a:pt x="18" y="43"/>
                        <a:pt x="18" y="43"/>
                        <a:pt x="18" y="43"/>
                      </a:cubicBezTo>
                      <a:cubicBezTo>
                        <a:pt x="17" y="42"/>
                        <a:pt x="17" y="42"/>
                        <a:pt x="17" y="42"/>
                      </a:cubicBezTo>
                      <a:cubicBezTo>
                        <a:pt x="17" y="42"/>
                        <a:pt x="17" y="42"/>
                        <a:pt x="17" y="42"/>
                      </a:cubicBezTo>
                      <a:cubicBezTo>
                        <a:pt x="17" y="42"/>
                        <a:pt x="17" y="42"/>
                        <a:pt x="17" y="42"/>
                      </a:cubicBezTo>
                      <a:cubicBezTo>
                        <a:pt x="17" y="41"/>
                        <a:pt x="17" y="41"/>
                        <a:pt x="17" y="41"/>
                      </a:cubicBezTo>
                      <a:cubicBezTo>
                        <a:pt x="18" y="41"/>
                        <a:pt x="18" y="41"/>
                        <a:pt x="18" y="41"/>
                      </a:cubicBezTo>
                      <a:cubicBezTo>
                        <a:pt x="18" y="40"/>
                        <a:pt x="18" y="40"/>
                        <a:pt x="18" y="40"/>
                      </a:cubicBezTo>
                      <a:cubicBezTo>
                        <a:pt x="18" y="39"/>
                        <a:pt x="18" y="39"/>
                        <a:pt x="18" y="39"/>
                      </a:cubicBezTo>
                      <a:cubicBezTo>
                        <a:pt x="17" y="39"/>
                        <a:pt x="17" y="39"/>
                        <a:pt x="17" y="39"/>
                      </a:cubicBezTo>
                      <a:cubicBezTo>
                        <a:pt x="16" y="39"/>
                        <a:pt x="16" y="39"/>
                        <a:pt x="16" y="39"/>
                      </a:cubicBezTo>
                      <a:cubicBezTo>
                        <a:pt x="16" y="39"/>
                        <a:pt x="15" y="40"/>
                        <a:pt x="15" y="40"/>
                      </a:cubicBezTo>
                      <a:cubicBezTo>
                        <a:pt x="15" y="40"/>
                        <a:pt x="14" y="40"/>
                        <a:pt x="14" y="40"/>
                      </a:cubicBezTo>
                      <a:cubicBezTo>
                        <a:pt x="13" y="40"/>
                        <a:pt x="13" y="40"/>
                        <a:pt x="13" y="40"/>
                      </a:cubicBezTo>
                      <a:cubicBezTo>
                        <a:pt x="13" y="40"/>
                        <a:pt x="12" y="41"/>
                        <a:pt x="12" y="41"/>
                      </a:cubicBezTo>
                      <a:cubicBezTo>
                        <a:pt x="12" y="41"/>
                        <a:pt x="11" y="41"/>
                        <a:pt x="11" y="41"/>
                      </a:cubicBezTo>
                      <a:cubicBezTo>
                        <a:pt x="11" y="41"/>
                        <a:pt x="11" y="41"/>
                        <a:pt x="11" y="41"/>
                      </a:cubicBezTo>
                      <a:cubicBezTo>
                        <a:pt x="9" y="42"/>
                        <a:pt x="9" y="42"/>
                        <a:pt x="9" y="42"/>
                      </a:cubicBezTo>
                      <a:cubicBezTo>
                        <a:pt x="10" y="42"/>
                        <a:pt x="10" y="42"/>
                        <a:pt x="10" y="42"/>
                      </a:cubicBezTo>
                      <a:cubicBezTo>
                        <a:pt x="10" y="43"/>
                        <a:pt x="10" y="43"/>
                        <a:pt x="10" y="43"/>
                      </a:cubicBezTo>
                      <a:cubicBezTo>
                        <a:pt x="9" y="43"/>
                        <a:pt x="9" y="43"/>
                        <a:pt x="9" y="43"/>
                      </a:cubicBezTo>
                      <a:cubicBezTo>
                        <a:pt x="8" y="43"/>
                        <a:pt x="8" y="43"/>
                        <a:pt x="8" y="43"/>
                      </a:cubicBezTo>
                      <a:cubicBezTo>
                        <a:pt x="8" y="43"/>
                        <a:pt x="8" y="43"/>
                        <a:pt x="8" y="43"/>
                      </a:cubicBezTo>
                      <a:cubicBezTo>
                        <a:pt x="7" y="43"/>
                        <a:pt x="7" y="43"/>
                        <a:pt x="7" y="43"/>
                      </a:cubicBezTo>
                      <a:cubicBezTo>
                        <a:pt x="6" y="43"/>
                        <a:pt x="6" y="43"/>
                        <a:pt x="6" y="43"/>
                      </a:cubicBezTo>
                      <a:cubicBezTo>
                        <a:pt x="6" y="43"/>
                        <a:pt x="5" y="44"/>
                        <a:pt x="5" y="44"/>
                      </a:cubicBezTo>
                      <a:cubicBezTo>
                        <a:pt x="5" y="44"/>
                        <a:pt x="4" y="44"/>
                        <a:pt x="4" y="45"/>
                      </a:cubicBezTo>
                      <a:cubicBezTo>
                        <a:pt x="4" y="45"/>
                        <a:pt x="3" y="45"/>
                        <a:pt x="3" y="45"/>
                      </a:cubicBezTo>
                      <a:cubicBezTo>
                        <a:pt x="2" y="45"/>
                        <a:pt x="2" y="45"/>
                        <a:pt x="2" y="45"/>
                      </a:cubicBezTo>
                      <a:cubicBezTo>
                        <a:pt x="1" y="46"/>
                        <a:pt x="1" y="46"/>
                        <a:pt x="1" y="46"/>
                      </a:cubicBezTo>
                      <a:cubicBezTo>
                        <a:pt x="0" y="46"/>
                        <a:pt x="0" y="46"/>
                        <a:pt x="0" y="46"/>
                      </a:cubicBezTo>
                      <a:cubicBezTo>
                        <a:pt x="0" y="46"/>
                        <a:pt x="0" y="46"/>
                        <a:pt x="0" y="46"/>
                      </a:cubicBezTo>
                      <a:cubicBezTo>
                        <a:pt x="1" y="47"/>
                        <a:pt x="1" y="47"/>
                        <a:pt x="1" y="47"/>
                      </a:cubicBezTo>
                      <a:cubicBezTo>
                        <a:pt x="2" y="47"/>
                        <a:pt x="2" y="47"/>
                        <a:pt x="2" y="47"/>
                      </a:cubicBezTo>
                      <a:cubicBezTo>
                        <a:pt x="3" y="48"/>
                        <a:pt x="3" y="48"/>
                        <a:pt x="3" y="48"/>
                      </a:cubicBezTo>
                      <a:cubicBezTo>
                        <a:pt x="4" y="48"/>
                        <a:pt x="4" y="48"/>
                        <a:pt x="4" y="48"/>
                      </a:cubicBezTo>
                      <a:cubicBezTo>
                        <a:pt x="5" y="48"/>
                        <a:pt x="5" y="48"/>
                        <a:pt x="5" y="48"/>
                      </a:cubicBezTo>
                      <a:cubicBezTo>
                        <a:pt x="6" y="48"/>
                        <a:pt x="6" y="48"/>
                        <a:pt x="6" y="48"/>
                      </a:cubicBezTo>
                      <a:cubicBezTo>
                        <a:pt x="7" y="49"/>
                        <a:pt x="7" y="49"/>
                        <a:pt x="7" y="49"/>
                      </a:cubicBezTo>
                      <a:cubicBezTo>
                        <a:pt x="8" y="49"/>
                        <a:pt x="8" y="49"/>
                        <a:pt x="8" y="49"/>
                      </a:cubicBezTo>
                      <a:cubicBezTo>
                        <a:pt x="7" y="49"/>
                        <a:pt x="7" y="49"/>
                        <a:pt x="7" y="49"/>
                      </a:cubicBezTo>
                      <a:cubicBezTo>
                        <a:pt x="6" y="50"/>
                        <a:pt x="6" y="50"/>
                        <a:pt x="6" y="50"/>
                      </a:cubicBezTo>
                      <a:cubicBezTo>
                        <a:pt x="6" y="50"/>
                        <a:pt x="6" y="50"/>
                        <a:pt x="6" y="50"/>
                      </a:cubicBezTo>
                      <a:cubicBezTo>
                        <a:pt x="5" y="50"/>
                        <a:pt x="5" y="50"/>
                        <a:pt x="5" y="50"/>
                      </a:cubicBezTo>
                      <a:cubicBezTo>
                        <a:pt x="6" y="51"/>
                        <a:pt x="6" y="51"/>
                        <a:pt x="6" y="51"/>
                      </a:cubicBezTo>
                      <a:cubicBezTo>
                        <a:pt x="6" y="51"/>
                        <a:pt x="6" y="51"/>
                        <a:pt x="7" y="51"/>
                      </a:cubicBezTo>
                      <a:cubicBezTo>
                        <a:pt x="7" y="52"/>
                        <a:pt x="7" y="52"/>
                        <a:pt x="7" y="52"/>
                      </a:cubicBezTo>
                      <a:cubicBezTo>
                        <a:pt x="6" y="52"/>
                        <a:pt x="6" y="52"/>
                        <a:pt x="6" y="52"/>
                      </a:cubicBezTo>
                      <a:cubicBezTo>
                        <a:pt x="6" y="52"/>
                        <a:pt x="7" y="53"/>
                        <a:pt x="7" y="53"/>
                      </a:cubicBezTo>
                      <a:cubicBezTo>
                        <a:pt x="7" y="53"/>
                        <a:pt x="7" y="54"/>
                        <a:pt x="7" y="54"/>
                      </a:cubicBezTo>
                      <a:cubicBezTo>
                        <a:pt x="8" y="54"/>
                        <a:pt x="8" y="54"/>
                        <a:pt x="8" y="54"/>
                      </a:cubicBezTo>
                      <a:cubicBezTo>
                        <a:pt x="9" y="54"/>
                        <a:pt x="9" y="54"/>
                        <a:pt x="9" y="54"/>
                      </a:cubicBezTo>
                      <a:cubicBezTo>
                        <a:pt x="11" y="54"/>
                        <a:pt x="11" y="54"/>
                        <a:pt x="11" y="54"/>
                      </a:cubicBezTo>
                      <a:cubicBezTo>
                        <a:pt x="11" y="54"/>
                        <a:pt x="13" y="54"/>
                        <a:pt x="13" y="54"/>
                      </a:cubicBezTo>
                      <a:cubicBezTo>
                        <a:pt x="13" y="54"/>
                        <a:pt x="14" y="54"/>
                        <a:pt x="14" y="54"/>
                      </a:cubicBezTo>
                      <a:cubicBezTo>
                        <a:pt x="15" y="54"/>
                        <a:pt x="15" y="54"/>
                        <a:pt x="15" y="54"/>
                      </a:cubicBezTo>
                      <a:cubicBezTo>
                        <a:pt x="15" y="54"/>
                        <a:pt x="15" y="54"/>
                        <a:pt x="15" y="54"/>
                      </a:cubicBezTo>
                      <a:cubicBezTo>
                        <a:pt x="16" y="54"/>
                        <a:pt x="16" y="54"/>
                        <a:pt x="16" y="54"/>
                      </a:cubicBezTo>
                      <a:cubicBezTo>
                        <a:pt x="17" y="54"/>
                        <a:pt x="17" y="54"/>
                        <a:pt x="17" y="54"/>
                      </a:cubicBezTo>
                      <a:cubicBezTo>
                        <a:pt x="17" y="54"/>
                        <a:pt x="17" y="54"/>
                        <a:pt x="17" y="54"/>
                      </a:cubicBezTo>
                      <a:cubicBezTo>
                        <a:pt x="19" y="54"/>
                        <a:pt x="19" y="54"/>
                        <a:pt x="19" y="54"/>
                      </a:cubicBezTo>
                      <a:cubicBezTo>
                        <a:pt x="19" y="54"/>
                        <a:pt x="19" y="54"/>
                        <a:pt x="19" y="54"/>
                      </a:cubicBezTo>
                      <a:cubicBezTo>
                        <a:pt x="19" y="54"/>
                        <a:pt x="20" y="54"/>
                        <a:pt x="20" y="54"/>
                      </a:cubicBezTo>
                      <a:cubicBezTo>
                        <a:pt x="20" y="55"/>
                        <a:pt x="20" y="54"/>
                        <a:pt x="20" y="54"/>
                      </a:cubicBezTo>
                      <a:cubicBezTo>
                        <a:pt x="21" y="54"/>
                        <a:pt x="20" y="54"/>
                        <a:pt x="20" y="54"/>
                      </a:cubicBezTo>
                      <a:cubicBezTo>
                        <a:pt x="20" y="53"/>
                        <a:pt x="20" y="53"/>
                        <a:pt x="20" y="53"/>
                      </a:cubicBezTo>
                      <a:cubicBezTo>
                        <a:pt x="21" y="54"/>
                        <a:pt x="21" y="54"/>
                        <a:pt x="21" y="54"/>
                      </a:cubicBezTo>
                      <a:cubicBezTo>
                        <a:pt x="21" y="54"/>
                        <a:pt x="21" y="54"/>
                        <a:pt x="21" y="54"/>
                      </a:cubicBezTo>
                      <a:cubicBezTo>
                        <a:pt x="22" y="55"/>
                        <a:pt x="22" y="55"/>
                        <a:pt x="22" y="55"/>
                      </a:cubicBezTo>
                      <a:cubicBezTo>
                        <a:pt x="22" y="55"/>
                        <a:pt x="22" y="55"/>
                        <a:pt x="22" y="55"/>
                      </a:cubicBezTo>
                      <a:cubicBezTo>
                        <a:pt x="22" y="55"/>
                        <a:pt x="22" y="55"/>
                        <a:pt x="22" y="55"/>
                      </a:cubicBezTo>
                      <a:cubicBezTo>
                        <a:pt x="23" y="54"/>
                        <a:pt x="23" y="54"/>
                        <a:pt x="23" y="54"/>
                      </a:cubicBezTo>
                      <a:cubicBezTo>
                        <a:pt x="23" y="54"/>
                        <a:pt x="23" y="54"/>
                        <a:pt x="23" y="54"/>
                      </a:cubicBezTo>
                      <a:cubicBezTo>
                        <a:pt x="23" y="54"/>
                        <a:pt x="23" y="54"/>
                        <a:pt x="23" y="54"/>
                      </a:cubicBezTo>
                      <a:cubicBezTo>
                        <a:pt x="24" y="54"/>
                        <a:pt x="24" y="54"/>
                        <a:pt x="24" y="54"/>
                      </a:cubicBezTo>
                      <a:cubicBezTo>
                        <a:pt x="24" y="53"/>
                        <a:pt x="24" y="53"/>
                        <a:pt x="24" y="53"/>
                      </a:cubicBezTo>
                      <a:cubicBezTo>
                        <a:pt x="24" y="53"/>
                        <a:pt x="24" y="53"/>
                        <a:pt x="26" y="53"/>
                      </a:cubicBezTo>
                      <a:cubicBezTo>
                        <a:pt x="26" y="52"/>
                        <a:pt x="26" y="52"/>
                        <a:pt x="26" y="52"/>
                      </a:cubicBezTo>
                      <a:cubicBezTo>
                        <a:pt x="27" y="52"/>
                        <a:pt x="27" y="52"/>
                        <a:pt x="27" y="52"/>
                      </a:cubicBezTo>
                      <a:cubicBezTo>
                        <a:pt x="27" y="52"/>
                        <a:pt x="27" y="52"/>
                        <a:pt x="28" y="52"/>
                      </a:cubicBezTo>
                      <a:cubicBezTo>
                        <a:pt x="28" y="52"/>
                        <a:pt x="28" y="52"/>
                        <a:pt x="28" y="52"/>
                      </a:cubicBezTo>
                      <a:cubicBezTo>
                        <a:pt x="29" y="51"/>
                        <a:pt x="29" y="51"/>
                        <a:pt x="29" y="51"/>
                      </a:cubicBezTo>
                      <a:cubicBezTo>
                        <a:pt x="29" y="51"/>
                        <a:pt x="29" y="51"/>
                        <a:pt x="30" y="51"/>
                      </a:cubicBezTo>
                      <a:cubicBezTo>
                        <a:pt x="30" y="51"/>
                        <a:pt x="30" y="52"/>
                        <a:pt x="30" y="52"/>
                      </a:cubicBezTo>
                      <a:cubicBezTo>
                        <a:pt x="30" y="52"/>
                        <a:pt x="30" y="52"/>
                        <a:pt x="30" y="52"/>
                      </a:cubicBezTo>
                      <a:cubicBezTo>
                        <a:pt x="30" y="53"/>
                        <a:pt x="30" y="53"/>
                        <a:pt x="30" y="53"/>
                      </a:cubicBezTo>
                      <a:cubicBezTo>
                        <a:pt x="30" y="53"/>
                        <a:pt x="30" y="53"/>
                        <a:pt x="30" y="53"/>
                      </a:cubicBezTo>
                      <a:cubicBezTo>
                        <a:pt x="30" y="54"/>
                        <a:pt x="30" y="54"/>
                        <a:pt x="30" y="54"/>
                      </a:cubicBezTo>
                      <a:cubicBezTo>
                        <a:pt x="29" y="54"/>
                        <a:pt x="29" y="54"/>
                        <a:pt x="29" y="54"/>
                      </a:cubicBezTo>
                      <a:cubicBezTo>
                        <a:pt x="29" y="54"/>
                        <a:pt x="29" y="54"/>
                        <a:pt x="29" y="54"/>
                      </a:cubicBezTo>
                      <a:cubicBezTo>
                        <a:pt x="28" y="54"/>
                        <a:pt x="28" y="54"/>
                        <a:pt x="28" y="54"/>
                      </a:cubicBezTo>
                      <a:cubicBezTo>
                        <a:pt x="28" y="54"/>
                        <a:pt x="28" y="54"/>
                        <a:pt x="28" y="54"/>
                      </a:cubicBezTo>
                      <a:cubicBezTo>
                        <a:pt x="28" y="55"/>
                        <a:pt x="28" y="55"/>
                        <a:pt x="28" y="55"/>
                      </a:cubicBezTo>
                      <a:cubicBezTo>
                        <a:pt x="29" y="55"/>
                        <a:pt x="29" y="55"/>
                        <a:pt x="29" y="55"/>
                      </a:cubicBezTo>
                      <a:cubicBezTo>
                        <a:pt x="30" y="56"/>
                        <a:pt x="30" y="56"/>
                        <a:pt x="30" y="56"/>
                      </a:cubicBezTo>
                      <a:cubicBezTo>
                        <a:pt x="30" y="56"/>
                        <a:pt x="30" y="56"/>
                        <a:pt x="30" y="56"/>
                      </a:cubicBezTo>
                      <a:cubicBezTo>
                        <a:pt x="30" y="57"/>
                        <a:pt x="30" y="57"/>
                        <a:pt x="30" y="57"/>
                      </a:cubicBezTo>
                      <a:cubicBezTo>
                        <a:pt x="31" y="58"/>
                        <a:pt x="31" y="58"/>
                        <a:pt x="31" y="58"/>
                      </a:cubicBezTo>
                      <a:cubicBezTo>
                        <a:pt x="31" y="59"/>
                        <a:pt x="31" y="59"/>
                        <a:pt x="31" y="59"/>
                      </a:cubicBezTo>
                      <a:cubicBezTo>
                        <a:pt x="30" y="59"/>
                        <a:pt x="30" y="59"/>
                        <a:pt x="30" y="59"/>
                      </a:cubicBezTo>
                      <a:cubicBezTo>
                        <a:pt x="30" y="60"/>
                        <a:pt x="30" y="60"/>
                        <a:pt x="30" y="60"/>
                      </a:cubicBezTo>
                      <a:cubicBezTo>
                        <a:pt x="29" y="61"/>
                        <a:pt x="29" y="61"/>
                        <a:pt x="29" y="61"/>
                      </a:cubicBezTo>
                      <a:cubicBezTo>
                        <a:pt x="29" y="61"/>
                        <a:pt x="29" y="61"/>
                        <a:pt x="29" y="61"/>
                      </a:cubicBezTo>
                      <a:cubicBezTo>
                        <a:pt x="28" y="61"/>
                        <a:pt x="28" y="61"/>
                        <a:pt x="28" y="61"/>
                      </a:cubicBezTo>
                      <a:cubicBezTo>
                        <a:pt x="26" y="61"/>
                        <a:pt x="26" y="61"/>
                        <a:pt x="26" y="61"/>
                      </a:cubicBezTo>
                      <a:cubicBezTo>
                        <a:pt x="25" y="61"/>
                        <a:pt x="25" y="61"/>
                        <a:pt x="25" y="61"/>
                      </a:cubicBezTo>
                      <a:cubicBezTo>
                        <a:pt x="24" y="61"/>
                        <a:pt x="24" y="61"/>
                        <a:pt x="24" y="61"/>
                      </a:cubicBezTo>
                      <a:cubicBezTo>
                        <a:pt x="23" y="62"/>
                        <a:pt x="23" y="62"/>
                        <a:pt x="23" y="62"/>
                      </a:cubicBezTo>
                      <a:cubicBezTo>
                        <a:pt x="23" y="63"/>
                        <a:pt x="23" y="63"/>
                        <a:pt x="23" y="63"/>
                      </a:cubicBezTo>
                      <a:cubicBezTo>
                        <a:pt x="23" y="63"/>
                        <a:pt x="21" y="64"/>
                        <a:pt x="21" y="64"/>
                      </a:cubicBezTo>
                      <a:cubicBezTo>
                        <a:pt x="21" y="64"/>
                        <a:pt x="20" y="64"/>
                        <a:pt x="20" y="64"/>
                      </a:cubicBezTo>
                      <a:cubicBezTo>
                        <a:pt x="20" y="64"/>
                        <a:pt x="20" y="64"/>
                        <a:pt x="20" y="64"/>
                      </a:cubicBezTo>
                      <a:cubicBezTo>
                        <a:pt x="20" y="64"/>
                        <a:pt x="18" y="64"/>
                        <a:pt x="18" y="64"/>
                      </a:cubicBezTo>
                      <a:cubicBezTo>
                        <a:pt x="18" y="64"/>
                        <a:pt x="18" y="64"/>
                        <a:pt x="18" y="64"/>
                      </a:cubicBezTo>
                      <a:cubicBezTo>
                        <a:pt x="18" y="64"/>
                        <a:pt x="18" y="63"/>
                        <a:pt x="18" y="63"/>
                      </a:cubicBezTo>
                      <a:cubicBezTo>
                        <a:pt x="18" y="63"/>
                        <a:pt x="18" y="63"/>
                        <a:pt x="17" y="63"/>
                      </a:cubicBezTo>
                      <a:cubicBezTo>
                        <a:pt x="17" y="63"/>
                        <a:pt x="16" y="63"/>
                        <a:pt x="16" y="63"/>
                      </a:cubicBezTo>
                      <a:cubicBezTo>
                        <a:pt x="16" y="63"/>
                        <a:pt x="16" y="63"/>
                        <a:pt x="16" y="63"/>
                      </a:cubicBezTo>
                      <a:cubicBezTo>
                        <a:pt x="16" y="63"/>
                        <a:pt x="15" y="63"/>
                        <a:pt x="15" y="64"/>
                      </a:cubicBezTo>
                      <a:cubicBezTo>
                        <a:pt x="15" y="64"/>
                        <a:pt x="15" y="64"/>
                        <a:pt x="15" y="64"/>
                      </a:cubicBezTo>
                      <a:cubicBezTo>
                        <a:pt x="15" y="64"/>
                        <a:pt x="14" y="64"/>
                        <a:pt x="14" y="64"/>
                      </a:cubicBezTo>
                      <a:cubicBezTo>
                        <a:pt x="13" y="64"/>
                        <a:pt x="14" y="65"/>
                        <a:pt x="14" y="65"/>
                      </a:cubicBezTo>
                      <a:cubicBezTo>
                        <a:pt x="13" y="65"/>
                        <a:pt x="13" y="66"/>
                        <a:pt x="13" y="66"/>
                      </a:cubicBezTo>
                      <a:cubicBezTo>
                        <a:pt x="13" y="66"/>
                        <a:pt x="14" y="66"/>
                        <a:pt x="14" y="66"/>
                      </a:cubicBezTo>
                      <a:cubicBezTo>
                        <a:pt x="15" y="66"/>
                        <a:pt x="15" y="66"/>
                        <a:pt x="15" y="66"/>
                      </a:cubicBezTo>
                      <a:cubicBezTo>
                        <a:pt x="14" y="67"/>
                        <a:pt x="14" y="67"/>
                        <a:pt x="14" y="67"/>
                      </a:cubicBezTo>
                      <a:cubicBezTo>
                        <a:pt x="14" y="68"/>
                        <a:pt x="14" y="68"/>
                        <a:pt x="14" y="68"/>
                      </a:cubicBezTo>
                      <a:cubicBezTo>
                        <a:pt x="14" y="68"/>
                        <a:pt x="14" y="68"/>
                        <a:pt x="14" y="68"/>
                      </a:cubicBezTo>
                      <a:cubicBezTo>
                        <a:pt x="13" y="67"/>
                        <a:pt x="13" y="67"/>
                        <a:pt x="13" y="67"/>
                      </a:cubicBezTo>
                      <a:cubicBezTo>
                        <a:pt x="13" y="67"/>
                        <a:pt x="12" y="67"/>
                        <a:pt x="12" y="68"/>
                      </a:cubicBezTo>
                      <a:cubicBezTo>
                        <a:pt x="12" y="68"/>
                        <a:pt x="11" y="69"/>
                        <a:pt x="11" y="69"/>
                      </a:cubicBezTo>
                      <a:cubicBezTo>
                        <a:pt x="11" y="69"/>
                        <a:pt x="11" y="69"/>
                        <a:pt x="10" y="69"/>
                      </a:cubicBezTo>
                      <a:cubicBezTo>
                        <a:pt x="10" y="70"/>
                        <a:pt x="10" y="70"/>
                        <a:pt x="10" y="70"/>
                      </a:cubicBezTo>
                      <a:cubicBezTo>
                        <a:pt x="10" y="71"/>
                        <a:pt x="10" y="71"/>
                        <a:pt x="10" y="71"/>
                      </a:cubicBezTo>
                      <a:cubicBezTo>
                        <a:pt x="10" y="72"/>
                        <a:pt x="10" y="72"/>
                        <a:pt x="10" y="72"/>
                      </a:cubicBezTo>
                      <a:cubicBezTo>
                        <a:pt x="9" y="72"/>
                        <a:pt x="9" y="72"/>
                        <a:pt x="9" y="72"/>
                      </a:cubicBezTo>
                      <a:cubicBezTo>
                        <a:pt x="9" y="73"/>
                        <a:pt x="9" y="73"/>
                        <a:pt x="9" y="73"/>
                      </a:cubicBezTo>
                      <a:cubicBezTo>
                        <a:pt x="8" y="73"/>
                        <a:pt x="8" y="73"/>
                        <a:pt x="8" y="73"/>
                      </a:cubicBezTo>
                      <a:cubicBezTo>
                        <a:pt x="9" y="74"/>
                        <a:pt x="9" y="74"/>
                        <a:pt x="9" y="74"/>
                      </a:cubicBezTo>
                      <a:cubicBezTo>
                        <a:pt x="9" y="74"/>
                        <a:pt x="9" y="74"/>
                        <a:pt x="9" y="75"/>
                      </a:cubicBezTo>
                      <a:cubicBezTo>
                        <a:pt x="9" y="75"/>
                        <a:pt x="9" y="75"/>
                        <a:pt x="10" y="76"/>
                      </a:cubicBezTo>
                      <a:cubicBezTo>
                        <a:pt x="10" y="76"/>
                        <a:pt x="10" y="77"/>
                        <a:pt x="10" y="77"/>
                      </a:cubicBezTo>
                      <a:cubicBezTo>
                        <a:pt x="10" y="77"/>
                        <a:pt x="11" y="76"/>
                        <a:pt x="11" y="76"/>
                      </a:cubicBezTo>
                      <a:cubicBezTo>
                        <a:pt x="12" y="75"/>
                        <a:pt x="12" y="75"/>
                        <a:pt x="12" y="75"/>
                      </a:cubicBezTo>
                      <a:cubicBezTo>
                        <a:pt x="12" y="75"/>
                        <a:pt x="13" y="74"/>
                        <a:pt x="13" y="73"/>
                      </a:cubicBezTo>
                      <a:cubicBezTo>
                        <a:pt x="14" y="73"/>
                        <a:pt x="13" y="74"/>
                        <a:pt x="13" y="74"/>
                      </a:cubicBezTo>
                      <a:cubicBezTo>
                        <a:pt x="13" y="74"/>
                        <a:pt x="13" y="75"/>
                        <a:pt x="13" y="75"/>
                      </a:cubicBezTo>
                      <a:cubicBezTo>
                        <a:pt x="12" y="75"/>
                        <a:pt x="12" y="75"/>
                        <a:pt x="12" y="75"/>
                      </a:cubicBezTo>
                      <a:cubicBezTo>
                        <a:pt x="12" y="76"/>
                        <a:pt x="12" y="76"/>
                        <a:pt x="12" y="76"/>
                      </a:cubicBezTo>
                      <a:cubicBezTo>
                        <a:pt x="12" y="77"/>
                        <a:pt x="12" y="77"/>
                        <a:pt x="12" y="77"/>
                      </a:cubicBezTo>
                      <a:cubicBezTo>
                        <a:pt x="13" y="78"/>
                        <a:pt x="13" y="78"/>
                        <a:pt x="13" y="78"/>
                      </a:cubicBezTo>
                      <a:cubicBezTo>
                        <a:pt x="13" y="78"/>
                        <a:pt x="13" y="78"/>
                        <a:pt x="13" y="78"/>
                      </a:cubicBezTo>
                      <a:cubicBezTo>
                        <a:pt x="14" y="78"/>
                        <a:pt x="14" y="78"/>
                        <a:pt x="14" y="78"/>
                      </a:cubicBezTo>
                      <a:cubicBezTo>
                        <a:pt x="15" y="78"/>
                        <a:pt x="15" y="78"/>
                        <a:pt x="15" y="78"/>
                      </a:cubicBezTo>
                      <a:cubicBezTo>
                        <a:pt x="16" y="78"/>
                        <a:pt x="16" y="78"/>
                        <a:pt x="16" y="78"/>
                      </a:cubicBezTo>
                      <a:cubicBezTo>
                        <a:pt x="16" y="78"/>
                        <a:pt x="17" y="78"/>
                        <a:pt x="17" y="78"/>
                      </a:cubicBezTo>
                      <a:cubicBezTo>
                        <a:pt x="17" y="78"/>
                        <a:pt x="18" y="78"/>
                        <a:pt x="18" y="78"/>
                      </a:cubicBezTo>
                      <a:cubicBezTo>
                        <a:pt x="18" y="78"/>
                        <a:pt x="18" y="78"/>
                        <a:pt x="18" y="78"/>
                      </a:cubicBezTo>
                      <a:cubicBezTo>
                        <a:pt x="18" y="79"/>
                        <a:pt x="19" y="79"/>
                        <a:pt x="19" y="79"/>
                      </a:cubicBezTo>
                      <a:cubicBezTo>
                        <a:pt x="19" y="79"/>
                        <a:pt x="19" y="79"/>
                        <a:pt x="19" y="80"/>
                      </a:cubicBezTo>
                      <a:cubicBezTo>
                        <a:pt x="19" y="80"/>
                        <a:pt x="18" y="80"/>
                        <a:pt x="18" y="80"/>
                      </a:cubicBezTo>
                      <a:cubicBezTo>
                        <a:pt x="18" y="80"/>
                        <a:pt x="18" y="80"/>
                        <a:pt x="18" y="79"/>
                      </a:cubicBezTo>
                      <a:cubicBezTo>
                        <a:pt x="18" y="79"/>
                        <a:pt x="17" y="79"/>
                        <a:pt x="17" y="79"/>
                      </a:cubicBezTo>
                      <a:cubicBezTo>
                        <a:pt x="16" y="80"/>
                        <a:pt x="16" y="80"/>
                        <a:pt x="16" y="80"/>
                      </a:cubicBezTo>
                      <a:cubicBezTo>
                        <a:pt x="16" y="79"/>
                        <a:pt x="16" y="79"/>
                        <a:pt x="16" y="79"/>
                      </a:cubicBezTo>
                      <a:cubicBezTo>
                        <a:pt x="15" y="79"/>
                        <a:pt x="15" y="79"/>
                        <a:pt x="15" y="79"/>
                      </a:cubicBezTo>
                      <a:cubicBezTo>
                        <a:pt x="14" y="78"/>
                        <a:pt x="14" y="78"/>
                        <a:pt x="14" y="78"/>
                      </a:cubicBezTo>
                      <a:cubicBezTo>
                        <a:pt x="13" y="79"/>
                        <a:pt x="13" y="79"/>
                        <a:pt x="13" y="79"/>
                      </a:cubicBezTo>
                      <a:cubicBezTo>
                        <a:pt x="13" y="79"/>
                        <a:pt x="13" y="79"/>
                        <a:pt x="13" y="79"/>
                      </a:cubicBezTo>
                      <a:cubicBezTo>
                        <a:pt x="12" y="80"/>
                        <a:pt x="12" y="80"/>
                        <a:pt x="12" y="80"/>
                      </a:cubicBezTo>
                      <a:cubicBezTo>
                        <a:pt x="11" y="81"/>
                        <a:pt x="11" y="81"/>
                        <a:pt x="11" y="81"/>
                      </a:cubicBezTo>
                      <a:cubicBezTo>
                        <a:pt x="12" y="81"/>
                        <a:pt x="12" y="81"/>
                        <a:pt x="12" y="81"/>
                      </a:cubicBezTo>
                      <a:cubicBezTo>
                        <a:pt x="13" y="81"/>
                        <a:pt x="13" y="81"/>
                        <a:pt x="13" y="81"/>
                      </a:cubicBezTo>
                      <a:cubicBezTo>
                        <a:pt x="13" y="81"/>
                        <a:pt x="13" y="81"/>
                        <a:pt x="13" y="81"/>
                      </a:cubicBezTo>
                      <a:cubicBezTo>
                        <a:pt x="13" y="81"/>
                        <a:pt x="14" y="82"/>
                        <a:pt x="14" y="82"/>
                      </a:cubicBezTo>
                      <a:cubicBezTo>
                        <a:pt x="14" y="82"/>
                        <a:pt x="14" y="82"/>
                        <a:pt x="14" y="82"/>
                      </a:cubicBezTo>
                      <a:cubicBezTo>
                        <a:pt x="15" y="83"/>
                        <a:pt x="15" y="83"/>
                        <a:pt x="15" y="83"/>
                      </a:cubicBezTo>
                      <a:cubicBezTo>
                        <a:pt x="16" y="84"/>
                        <a:pt x="16" y="84"/>
                        <a:pt x="16" y="84"/>
                      </a:cubicBezTo>
                      <a:cubicBezTo>
                        <a:pt x="17" y="85"/>
                        <a:pt x="17" y="85"/>
                        <a:pt x="17" y="85"/>
                      </a:cubicBezTo>
                      <a:cubicBezTo>
                        <a:pt x="18" y="85"/>
                        <a:pt x="18" y="85"/>
                        <a:pt x="18" y="85"/>
                      </a:cubicBezTo>
                      <a:cubicBezTo>
                        <a:pt x="20" y="85"/>
                        <a:pt x="20" y="85"/>
                        <a:pt x="20" y="85"/>
                      </a:cubicBezTo>
                      <a:cubicBezTo>
                        <a:pt x="21" y="85"/>
                        <a:pt x="21" y="85"/>
                        <a:pt x="21" y="85"/>
                      </a:cubicBezTo>
                      <a:cubicBezTo>
                        <a:pt x="22" y="84"/>
                        <a:pt x="22" y="84"/>
                        <a:pt x="22" y="84"/>
                      </a:cubicBezTo>
                      <a:cubicBezTo>
                        <a:pt x="23" y="84"/>
                        <a:pt x="23" y="84"/>
                        <a:pt x="23" y="84"/>
                      </a:cubicBezTo>
                      <a:cubicBezTo>
                        <a:pt x="23" y="84"/>
                        <a:pt x="23" y="84"/>
                        <a:pt x="23" y="84"/>
                      </a:cubicBezTo>
                      <a:cubicBezTo>
                        <a:pt x="23" y="84"/>
                        <a:pt x="23" y="83"/>
                        <a:pt x="23" y="82"/>
                      </a:cubicBezTo>
                      <a:cubicBezTo>
                        <a:pt x="23" y="82"/>
                        <a:pt x="23" y="81"/>
                        <a:pt x="23" y="81"/>
                      </a:cubicBezTo>
                      <a:cubicBezTo>
                        <a:pt x="24" y="81"/>
                        <a:pt x="24" y="81"/>
                        <a:pt x="24" y="81"/>
                      </a:cubicBezTo>
                      <a:cubicBezTo>
                        <a:pt x="25" y="79"/>
                        <a:pt x="25" y="79"/>
                        <a:pt x="25" y="79"/>
                      </a:cubicBezTo>
                      <a:cubicBezTo>
                        <a:pt x="25" y="79"/>
                        <a:pt x="25" y="79"/>
                        <a:pt x="25" y="79"/>
                      </a:cubicBezTo>
                      <a:cubicBezTo>
                        <a:pt x="26" y="79"/>
                        <a:pt x="26" y="79"/>
                        <a:pt x="26" y="79"/>
                      </a:cubicBezTo>
                      <a:cubicBezTo>
                        <a:pt x="26" y="79"/>
                        <a:pt x="26" y="80"/>
                        <a:pt x="26" y="80"/>
                      </a:cubicBezTo>
                      <a:cubicBezTo>
                        <a:pt x="25" y="80"/>
                        <a:pt x="25" y="81"/>
                        <a:pt x="25" y="81"/>
                      </a:cubicBezTo>
                      <a:cubicBezTo>
                        <a:pt x="25" y="81"/>
                        <a:pt x="25" y="81"/>
                        <a:pt x="24" y="82"/>
                      </a:cubicBezTo>
                      <a:cubicBezTo>
                        <a:pt x="24" y="82"/>
                        <a:pt x="24" y="83"/>
                        <a:pt x="24" y="83"/>
                      </a:cubicBezTo>
                      <a:cubicBezTo>
                        <a:pt x="25" y="83"/>
                        <a:pt x="25" y="83"/>
                        <a:pt x="25" y="83"/>
                      </a:cubicBezTo>
                      <a:cubicBezTo>
                        <a:pt x="25" y="84"/>
                        <a:pt x="25" y="84"/>
                        <a:pt x="25" y="84"/>
                      </a:cubicBezTo>
                      <a:cubicBezTo>
                        <a:pt x="25" y="85"/>
                        <a:pt x="25" y="85"/>
                        <a:pt x="25" y="85"/>
                      </a:cubicBezTo>
                      <a:cubicBezTo>
                        <a:pt x="25" y="85"/>
                        <a:pt x="25" y="85"/>
                        <a:pt x="26" y="86"/>
                      </a:cubicBezTo>
                      <a:cubicBezTo>
                        <a:pt x="26" y="86"/>
                        <a:pt x="26" y="87"/>
                        <a:pt x="26" y="87"/>
                      </a:cubicBezTo>
                      <a:cubicBezTo>
                        <a:pt x="26" y="87"/>
                        <a:pt x="26" y="87"/>
                        <a:pt x="26" y="88"/>
                      </a:cubicBezTo>
                      <a:cubicBezTo>
                        <a:pt x="26" y="88"/>
                        <a:pt x="25" y="88"/>
                        <a:pt x="25" y="89"/>
                      </a:cubicBezTo>
                      <a:cubicBezTo>
                        <a:pt x="25" y="89"/>
                        <a:pt x="26" y="89"/>
                        <a:pt x="26" y="89"/>
                      </a:cubicBezTo>
                      <a:cubicBezTo>
                        <a:pt x="26" y="89"/>
                        <a:pt x="27" y="90"/>
                        <a:pt x="27" y="90"/>
                      </a:cubicBezTo>
                      <a:cubicBezTo>
                        <a:pt x="27" y="90"/>
                        <a:pt x="27" y="90"/>
                        <a:pt x="27" y="90"/>
                      </a:cubicBezTo>
                      <a:cubicBezTo>
                        <a:pt x="27" y="90"/>
                        <a:pt x="26" y="91"/>
                        <a:pt x="26" y="92"/>
                      </a:cubicBezTo>
                      <a:cubicBezTo>
                        <a:pt x="26" y="92"/>
                        <a:pt x="25" y="92"/>
                        <a:pt x="25" y="92"/>
                      </a:cubicBezTo>
                      <a:cubicBezTo>
                        <a:pt x="27" y="92"/>
                        <a:pt x="27" y="92"/>
                        <a:pt x="27" y="92"/>
                      </a:cubicBezTo>
                      <a:cubicBezTo>
                        <a:pt x="28" y="92"/>
                        <a:pt x="28" y="92"/>
                        <a:pt x="28" y="92"/>
                      </a:cubicBezTo>
                      <a:cubicBezTo>
                        <a:pt x="28" y="92"/>
                        <a:pt x="28" y="92"/>
                        <a:pt x="28" y="92"/>
                      </a:cubicBezTo>
                      <a:cubicBezTo>
                        <a:pt x="29" y="91"/>
                        <a:pt x="29" y="91"/>
                        <a:pt x="29" y="91"/>
                      </a:cubicBezTo>
                      <a:cubicBezTo>
                        <a:pt x="30" y="90"/>
                        <a:pt x="30" y="90"/>
                        <a:pt x="30" y="90"/>
                      </a:cubicBezTo>
                      <a:cubicBezTo>
                        <a:pt x="31" y="90"/>
                        <a:pt x="31" y="90"/>
                        <a:pt x="31" y="90"/>
                      </a:cubicBezTo>
                      <a:cubicBezTo>
                        <a:pt x="32" y="90"/>
                        <a:pt x="32" y="90"/>
                        <a:pt x="32" y="90"/>
                      </a:cubicBezTo>
                      <a:cubicBezTo>
                        <a:pt x="32" y="90"/>
                        <a:pt x="32" y="90"/>
                        <a:pt x="32" y="90"/>
                      </a:cubicBezTo>
                      <a:cubicBezTo>
                        <a:pt x="32" y="90"/>
                        <a:pt x="33" y="90"/>
                        <a:pt x="33" y="91"/>
                      </a:cubicBezTo>
                      <a:cubicBezTo>
                        <a:pt x="33" y="91"/>
                        <a:pt x="34" y="91"/>
                        <a:pt x="34" y="91"/>
                      </a:cubicBezTo>
                      <a:cubicBezTo>
                        <a:pt x="34" y="91"/>
                        <a:pt x="35" y="91"/>
                        <a:pt x="35" y="91"/>
                      </a:cubicBezTo>
                      <a:cubicBezTo>
                        <a:pt x="35" y="91"/>
                        <a:pt x="35" y="91"/>
                        <a:pt x="35" y="91"/>
                      </a:cubicBezTo>
                      <a:cubicBezTo>
                        <a:pt x="36" y="91"/>
                        <a:pt x="36" y="91"/>
                        <a:pt x="36" y="91"/>
                      </a:cubicBezTo>
                      <a:cubicBezTo>
                        <a:pt x="36" y="91"/>
                        <a:pt x="36" y="91"/>
                        <a:pt x="36" y="91"/>
                      </a:cubicBezTo>
                      <a:cubicBezTo>
                        <a:pt x="37" y="92"/>
                        <a:pt x="37" y="92"/>
                        <a:pt x="37" y="92"/>
                      </a:cubicBezTo>
                      <a:cubicBezTo>
                        <a:pt x="37" y="92"/>
                        <a:pt x="37" y="93"/>
                        <a:pt x="37" y="93"/>
                      </a:cubicBezTo>
                      <a:cubicBezTo>
                        <a:pt x="37" y="93"/>
                        <a:pt x="38" y="94"/>
                        <a:pt x="38" y="94"/>
                      </a:cubicBezTo>
                      <a:cubicBezTo>
                        <a:pt x="39" y="93"/>
                        <a:pt x="39" y="93"/>
                        <a:pt x="39" y="93"/>
                      </a:cubicBezTo>
                      <a:cubicBezTo>
                        <a:pt x="39" y="93"/>
                        <a:pt x="39" y="93"/>
                        <a:pt x="39" y="93"/>
                      </a:cubicBezTo>
                      <a:cubicBezTo>
                        <a:pt x="39" y="93"/>
                        <a:pt x="39" y="93"/>
                        <a:pt x="39" y="92"/>
                      </a:cubicBezTo>
                      <a:cubicBezTo>
                        <a:pt x="39" y="92"/>
                        <a:pt x="39" y="91"/>
                        <a:pt x="39" y="91"/>
                      </a:cubicBezTo>
                      <a:cubicBezTo>
                        <a:pt x="40" y="91"/>
                        <a:pt x="40" y="91"/>
                        <a:pt x="40" y="91"/>
                      </a:cubicBezTo>
                      <a:cubicBezTo>
                        <a:pt x="40" y="90"/>
                        <a:pt x="40" y="90"/>
                        <a:pt x="40" y="90"/>
                      </a:cubicBezTo>
                      <a:cubicBezTo>
                        <a:pt x="40" y="89"/>
                        <a:pt x="40" y="89"/>
                        <a:pt x="40" y="89"/>
                      </a:cubicBezTo>
                      <a:cubicBezTo>
                        <a:pt x="40" y="89"/>
                        <a:pt x="40" y="89"/>
                        <a:pt x="40" y="89"/>
                      </a:cubicBezTo>
                      <a:cubicBezTo>
                        <a:pt x="40" y="89"/>
                        <a:pt x="41" y="90"/>
                        <a:pt x="41" y="90"/>
                      </a:cubicBezTo>
                      <a:cubicBezTo>
                        <a:pt x="42" y="90"/>
                        <a:pt x="42" y="90"/>
                        <a:pt x="42" y="90"/>
                      </a:cubicBezTo>
                      <a:cubicBezTo>
                        <a:pt x="42" y="91"/>
                        <a:pt x="42" y="91"/>
                        <a:pt x="42" y="91"/>
                      </a:cubicBezTo>
                      <a:cubicBezTo>
                        <a:pt x="42" y="91"/>
                        <a:pt x="41" y="91"/>
                        <a:pt x="41" y="91"/>
                      </a:cubicBezTo>
                      <a:cubicBezTo>
                        <a:pt x="41" y="91"/>
                        <a:pt x="40" y="91"/>
                        <a:pt x="40" y="91"/>
                      </a:cubicBezTo>
                      <a:cubicBezTo>
                        <a:pt x="41" y="92"/>
                        <a:pt x="41" y="92"/>
                        <a:pt x="41" y="92"/>
                      </a:cubicBezTo>
                      <a:cubicBezTo>
                        <a:pt x="42" y="93"/>
                        <a:pt x="42" y="93"/>
                        <a:pt x="42" y="93"/>
                      </a:cubicBezTo>
                      <a:cubicBezTo>
                        <a:pt x="43" y="92"/>
                        <a:pt x="43" y="92"/>
                        <a:pt x="43" y="92"/>
                      </a:cubicBezTo>
                      <a:cubicBezTo>
                        <a:pt x="44" y="91"/>
                        <a:pt x="44" y="91"/>
                        <a:pt x="44" y="91"/>
                      </a:cubicBezTo>
                      <a:cubicBezTo>
                        <a:pt x="46" y="91"/>
                        <a:pt x="46" y="91"/>
                        <a:pt x="46" y="91"/>
                      </a:cubicBezTo>
                      <a:cubicBezTo>
                        <a:pt x="48" y="90"/>
                        <a:pt x="48" y="90"/>
                        <a:pt x="48" y="90"/>
                      </a:cubicBezTo>
                      <a:cubicBezTo>
                        <a:pt x="47" y="91"/>
                        <a:pt x="47" y="91"/>
                        <a:pt x="47" y="91"/>
                      </a:cubicBezTo>
                      <a:cubicBezTo>
                        <a:pt x="47" y="91"/>
                        <a:pt x="47" y="91"/>
                        <a:pt x="47" y="91"/>
                      </a:cubicBezTo>
                      <a:cubicBezTo>
                        <a:pt x="47" y="92"/>
                        <a:pt x="47" y="92"/>
                        <a:pt x="47" y="92"/>
                      </a:cubicBezTo>
                      <a:cubicBezTo>
                        <a:pt x="46" y="92"/>
                        <a:pt x="46" y="92"/>
                        <a:pt x="46" y="92"/>
                      </a:cubicBezTo>
                      <a:cubicBezTo>
                        <a:pt x="46" y="92"/>
                        <a:pt x="45" y="93"/>
                        <a:pt x="45" y="94"/>
                      </a:cubicBezTo>
                      <a:cubicBezTo>
                        <a:pt x="45" y="94"/>
                        <a:pt x="45" y="94"/>
                        <a:pt x="45" y="94"/>
                      </a:cubicBezTo>
                      <a:cubicBezTo>
                        <a:pt x="46" y="95"/>
                        <a:pt x="46" y="95"/>
                        <a:pt x="46" y="95"/>
                      </a:cubicBezTo>
                      <a:cubicBezTo>
                        <a:pt x="45" y="96"/>
                        <a:pt x="45" y="96"/>
                        <a:pt x="45" y="96"/>
                      </a:cubicBezTo>
                      <a:cubicBezTo>
                        <a:pt x="45" y="96"/>
                        <a:pt x="44" y="96"/>
                        <a:pt x="44" y="96"/>
                      </a:cubicBezTo>
                      <a:cubicBezTo>
                        <a:pt x="44" y="97"/>
                        <a:pt x="44" y="97"/>
                        <a:pt x="44" y="97"/>
                      </a:cubicBezTo>
                      <a:cubicBezTo>
                        <a:pt x="44" y="98"/>
                        <a:pt x="44" y="98"/>
                        <a:pt x="44" y="98"/>
                      </a:cubicBezTo>
                      <a:cubicBezTo>
                        <a:pt x="44" y="99"/>
                        <a:pt x="44" y="99"/>
                        <a:pt x="44" y="99"/>
                      </a:cubicBezTo>
                      <a:cubicBezTo>
                        <a:pt x="43" y="99"/>
                        <a:pt x="43" y="99"/>
                        <a:pt x="43" y="99"/>
                      </a:cubicBezTo>
                      <a:cubicBezTo>
                        <a:pt x="42" y="100"/>
                        <a:pt x="42" y="100"/>
                        <a:pt x="42" y="100"/>
                      </a:cubicBezTo>
                      <a:cubicBezTo>
                        <a:pt x="41" y="101"/>
                        <a:pt x="41" y="101"/>
                        <a:pt x="41" y="101"/>
                      </a:cubicBezTo>
                      <a:cubicBezTo>
                        <a:pt x="40" y="102"/>
                        <a:pt x="40" y="102"/>
                        <a:pt x="40" y="102"/>
                      </a:cubicBezTo>
                      <a:cubicBezTo>
                        <a:pt x="40" y="102"/>
                        <a:pt x="39" y="103"/>
                        <a:pt x="39" y="104"/>
                      </a:cubicBezTo>
                      <a:cubicBezTo>
                        <a:pt x="39" y="104"/>
                        <a:pt x="38" y="104"/>
                        <a:pt x="38" y="104"/>
                      </a:cubicBezTo>
                      <a:cubicBezTo>
                        <a:pt x="37" y="104"/>
                        <a:pt x="37" y="104"/>
                        <a:pt x="37" y="104"/>
                      </a:cubicBezTo>
                      <a:cubicBezTo>
                        <a:pt x="37" y="104"/>
                        <a:pt x="37" y="104"/>
                        <a:pt x="37" y="104"/>
                      </a:cubicBezTo>
                      <a:cubicBezTo>
                        <a:pt x="35" y="105"/>
                        <a:pt x="35" y="105"/>
                        <a:pt x="35" y="105"/>
                      </a:cubicBezTo>
                      <a:cubicBezTo>
                        <a:pt x="34" y="106"/>
                        <a:pt x="34" y="106"/>
                        <a:pt x="34" y="106"/>
                      </a:cubicBezTo>
                      <a:cubicBezTo>
                        <a:pt x="32" y="107"/>
                        <a:pt x="32" y="107"/>
                        <a:pt x="32" y="107"/>
                      </a:cubicBezTo>
                      <a:cubicBezTo>
                        <a:pt x="32" y="108"/>
                        <a:pt x="32" y="108"/>
                        <a:pt x="32" y="108"/>
                      </a:cubicBezTo>
                      <a:cubicBezTo>
                        <a:pt x="32" y="109"/>
                        <a:pt x="32" y="109"/>
                        <a:pt x="32" y="109"/>
                      </a:cubicBezTo>
                      <a:cubicBezTo>
                        <a:pt x="32" y="109"/>
                        <a:pt x="32" y="109"/>
                        <a:pt x="32" y="110"/>
                      </a:cubicBezTo>
                      <a:cubicBezTo>
                        <a:pt x="32" y="110"/>
                        <a:pt x="32" y="109"/>
                        <a:pt x="32" y="109"/>
                      </a:cubicBezTo>
                      <a:cubicBezTo>
                        <a:pt x="31" y="109"/>
                        <a:pt x="31" y="109"/>
                        <a:pt x="31" y="109"/>
                      </a:cubicBezTo>
                      <a:cubicBezTo>
                        <a:pt x="30" y="110"/>
                        <a:pt x="30" y="110"/>
                        <a:pt x="30" y="110"/>
                      </a:cubicBezTo>
                      <a:cubicBezTo>
                        <a:pt x="30" y="109"/>
                        <a:pt x="30" y="109"/>
                        <a:pt x="30" y="109"/>
                      </a:cubicBezTo>
                      <a:cubicBezTo>
                        <a:pt x="29" y="109"/>
                        <a:pt x="29" y="109"/>
                        <a:pt x="29" y="109"/>
                      </a:cubicBezTo>
                      <a:cubicBezTo>
                        <a:pt x="28" y="109"/>
                        <a:pt x="28" y="109"/>
                        <a:pt x="28" y="109"/>
                      </a:cubicBezTo>
                      <a:cubicBezTo>
                        <a:pt x="27" y="109"/>
                        <a:pt x="27" y="109"/>
                        <a:pt x="27" y="109"/>
                      </a:cubicBezTo>
                      <a:cubicBezTo>
                        <a:pt x="26" y="110"/>
                        <a:pt x="26" y="110"/>
                        <a:pt x="26" y="110"/>
                      </a:cubicBezTo>
                      <a:cubicBezTo>
                        <a:pt x="25" y="110"/>
                        <a:pt x="25" y="110"/>
                        <a:pt x="25" y="110"/>
                      </a:cubicBezTo>
                      <a:cubicBezTo>
                        <a:pt x="24" y="111"/>
                        <a:pt x="24" y="111"/>
                        <a:pt x="24" y="111"/>
                      </a:cubicBezTo>
                      <a:cubicBezTo>
                        <a:pt x="24" y="111"/>
                        <a:pt x="24" y="111"/>
                        <a:pt x="24" y="111"/>
                      </a:cubicBezTo>
                      <a:cubicBezTo>
                        <a:pt x="24" y="111"/>
                        <a:pt x="23" y="112"/>
                        <a:pt x="23" y="112"/>
                      </a:cubicBezTo>
                      <a:cubicBezTo>
                        <a:pt x="23" y="113"/>
                        <a:pt x="23" y="113"/>
                        <a:pt x="23" y="113"/>
                      </a:cubicBezTo>
                      <a:cubicBezTo>
                        <a:pt x="23" y="113"/>
                        <a:pt x="24" y="114"/>
                        <a:pt x="24" y="114"/>
                      </a:cubicBezTo>
                      <a:cubicBezTo>
                        <a:pt x="24" y="114"/>
                        <a:pt x="24" y="114"/>
                        <a:pt x="24" y="114"/>
                      </a:cubicBezTo>
                      <a:cubicBezTo>
                        <a:pt x="25" y="114"/>
                        <a:pt x="25" y="114"/>
                        <a:pt x="25" y="114"/>
                      </a:cubicBezTo>
                      <a:cubicBezTo>
                        <a:pt x="26" y="114"/>
                        <a:pt x="26" y="114"/>
                        <a:pt x="26" y="114"/>
                      </a:cubicBezTo>
                      <a:cubicBezTo>
                        <a:pt x="26" y="113"/>
                        <a:pt x="26" y="113"/>
                        <a:pt x="26" y="113"/>
                      </a:cubicBezTo>
                      <a:cubicBezTo>
                        <a:pt x="27" y="113"/>
                        <a:pt x="27" y="113"/>
                        <a:pt x="27" y="113"/>
                      </a:cubicBezTo>
                      <a:cubicBezTo>
                        <a:pt x="27" y="111"/>
                        <a:pt x="27" y="111"/>
                        <a:pt x="27" y="111"/>
                      </a:cubicBezTo>
                      <a:cubicBezTo>
                        <a:pt x="27" y="111"/>
                        <a:pt x="27" y="111"/>
                        <a:pt x="27" y="111"/>
                      </a:cubicBezTo>
                      <a:cubicBezTo>
                        <a:pt x="28" y="111"/>
                        <a:pt x="28" y="111"/>
                        <a:pt x="28" y="111"/>
                      </a:cubicBezTo>
                      <a:cubicBezTo>
                        <a:pt x="28" y="111"/>
                        <a:pt x="28" y="111"/>
                        <a:pt x="28" y="111"/>
                      </a:cubicBezTo>
                      <a:cubicBezTo>
                        <a:pt x="28" y="111"/>
                        <a:pt x="28" y="111"/>
                        <a:pt x="28" y="111"/>
                      </a:cubicBezTo>
                      <a:cubicBezTo>
                        <a:pt x="28" y="112"/>
                        <a:pt x="28" y="112"/>
                        <a:pt x="28" y="112"/>
                      </a:cubicBezTo>
                      <a:cubicBezTo>
                        <a:pt x="29" y="112"/>
                        <a:pt x="29" y="112"/>
                        <a:pt x="29" y="112"/>
                      </a:cubicBezTo>
                      <a:cubicBezTo>
                        <a:pt x="29" y="112"/>
                        <a:pt x="29" y="112"/>
                        <a:pt x="29" y="112"/>
                      </a:cubicBezTo>
                      <a:cubicBezTo>
                        <a:pt x="30" y="111"/>
                        <a:pt x="30" y="111"/>
                        <a:pt x="30" y="111"/>
                      </a:cubicBezTo>
                      <a:cubicBezTo>
                        <a:pt x="31" y="111"/>
                        <a:pt x="31" y="111"/>
                        <a:pt x="31" y="111"/>
                      </a:cubicBezTo>
                      <a:cubicBezTo>
                        <a:pt x="32" y="111"/>
                        <a:pt x="32" y="111"/>
                        <a:pt x="32" y="111"/>
                      </a:cubicBezTo>
                      <a:cubicBezTo>
                        <a:pt x="32" y="111"/>
                        <a:pt x="32" y="111"/>
                        <a:pt x="32" y="111"/>
                      </a:cubicBezTo>
                      <a:cubicBezTo>
                        <a:pt x="33" y="111"/>
                        <a:pt x="33" y="111"/>
                        <a:pt x="33" y="111"/>
                      </a:cubicBezTo>
                      <a:cubicBezTo>
                        <a:pt x="34" y="110"/>
                        <a:pt x="34" y="110"/>
                        <a:pt x="34" y="110"/>
                      </a:cubicBezTo>
                      <a:cubicBezTo>
                        <a:pt x="34" y="110"/>
                        <a:pt x="34" y="110"/>
                        <a:pt x="34" y="110"/>
                      </a:cubicBezTo>
                      <a:cubicBezTo>
                        <a:pt x="35" y="110"/>
                        <a:pt x="35" y="110"/>
                        <a:pt x="35" y="110"/>
                      </a:cubicBezTo>
                      <a:cubicBezTo>
                        <a:pt x="35" y="111"/>
                        <a:pt x="35" y="111"/>
                        <a:pt x="35" y="111"/>
                      </a:cubicBezTo>
                      <a:cubicBezTo>
                        <a:pt x="36" y="110"/>
                        <a:pt x="36" y="110"/>
                        <a:pt x="36" y="110"/>
                      </a:cubicBezTo>
                      <a:cubicBezTo>
                        <a:pt x="37" y="109"/>
                        <a:pt x="37" y="109"/>
                        <a:pt x="37" y="109"/>
                      </a:cubicBezTo>
                      <a:cubicBezTo>
                        <a:pt x="38" y="109"/>
                        <a:pt x="38" y="109"/>
                        <a:pt x="38" y="109"/>
                      </a:cubicBezTo>
                      <a:cubicBezTo>
                        <a:pt x="38" y="109"/>
                        <a:pt x="38" y="109"/>
                        <a:pt x="38" y="109"/>
                      </a:cubicBezTo>
                      <a:cubicBezTo>
                        <a:pt x="39" y="108"/>
                        <a:pt x="39" y="108"/>
                        <a:pt x="39" y="108"/>
                      </a:cubicBezTo>
                      <a:cubicBezTo>
                        <a:pt x="40" y="108"/>
                        <a:pt x="40" y="108"/>
                        <a:pt x="40" y="108"/>
                      </a:cubicBezTo>
                      <a:cubicBezTo>
                        <a:pt x="41" y="108"/>
                        <a:pt x="41" y="108"/>
                        <a:pt x="41" y="108"/>
                      </a:cubicBezTo>
                      <a:cubicBezTo>
                        <a:pt x="41" y="107"/>
                        <a:pt x="41" y="107"/>
                        <a:pt x="41" y="107"/>
                      </a:cubicBezTo>
                      <a:cubicBezTo>
                        <a:pt x="41" y="107"/>
                        <a:pt x="41" y="107"/>
                        <a:pt x="41" y="107"/>
                      </a:cubicBezTo>
                      <a:cubicBezTo>
                        <a:pt x="41" y="106"/>
                        <a:pt x="41" y="106"/>
                        <a:pt x="41" y="106"/>
                      </a:cubicBezTo>
                      <a:cubicBezTo>
                        <a:pt x="41" y="106"/>
                        <a:pt x="41" y="106"/>
                        <a:pt x="41" y="106"/>
                      </a:cubicBezTo>
                      <a:cubicBezTo>
                        <a:pt x="41" y="105"/>
                        <a:pt x="41" y="105"/>
                        <a:pt x="41" y="105"/>
                      </a:cubicBezTo>
                      <a:cubicBezTo>
                        <a:pt x="42" y="105"/>
                        <a:pt x="42" y="105"/>
                        <a:pt x="42" y="105"/>
                      </a:cubicBezTo>
                      <a:cubicBezTo>
                        <a:pt x="43" y="105"/>
                        <a:pt x="43" y="105"/>
                        <a:pt x="43" y="105"/>
                      </a:cubicBezTo>
                      <a:cubicBezTo>
                        <a:pt x="44" y="104"/>
                        <a:pt x="44" y="104"/>
                        <a:pt x="44" y="104"/>
                      </a:cubicBezTo>
                      <a:cubicBezTo>
                        <a:pt x="44" y="104"/>
                        <a:pt x="45" y="104"/>
                        <a:pt x="45" y="104"/>
                      </a:cubicBezTo>
                      <a:cubicBezTo>
                        <a:pt x="45" y="104"/>
                        <a:pt x="45" y="104"/>
                        <a:pt x="45" y="104"/>
                      </a:cubicBezTo>
                      <a:cubicBezTo>
                        <a:pt x="46" y="103"/>
                        <a:pt x="46" y="103"/>
                        <a:pt x="46" y="103"/>
                      </a:cubicBezTo>
                      <a:cubicBezTo>
                        <a:pt x="47" y="103"/>
                        <a:pt x="47" y="103"/>
                        <a:pt x="47" y="103"/>
                      </a:cubicBezTo>
                      <a:cubicBezTo>
                        <a:pt x="48" y="102"/>
                        <a:pt x="48" y="102"/>
                        <a:pt x="48" y="102"/>
                      </a:cubicBezTo>
                      <a:cubicBezTo>
                        <a:pt x="49" y="102"/>
                        <a:pt x="49" y="102"/>
                        <a:pt x="49" y="102"/>
                      </a:cubicBezTo>
                      <a:cubicBezTo>
                        <a:pt x="49" y="101"/>
                        <a:pt x="49" y="101"/>
                        <a:pt x="49" y="101"/>
                      </a:cubicBezTo>
                      <a:cubicBezTo>
                        <a:pt x="49" y="101"/>
                        <a:pt x="49" y="101"/>
                        <a:pt x="49" y="101"/>
                      </a:cubicBezTo>
                      <a:cubicBezTo>
                        <a:pt x="50" y="100"/>
                        <a:pt x="50" y="100"/>
                        <a:pt x="50" y="100"/>
                      </a:cubicBezTo>
                      <a:cubicBezTo>
                        <a:pt x="50" y="100"/>
                        <a:pt x="51" y="100"/>
                        <a:pt x="51" y="100"/>
                      </a:cubicBezTo>
                      <a:cubicBezTo>
                        <a:pt x="51" y="99"/>
                        <a:pt x="51" y="99"/>
                        <a:pt x="51" y="99"/>
                      </a:cubicBezTo>
                      <a:cubicBezTo>
                        <a:pt x="52" y="99"/>
                        <a:pt x="52" y="99"/>
                        <a:pt x="52" y="99"/>
                      </a:cubicBezTo>
                      <a:cubicBezTo>
                        <a:pt x="53" y="98"/>
                        <a:pt x="53" y="98"/>
                        <a:pt x="53" y="98"/>
                      </a:cubicBezTo>
                      <a:cubicBezTo>
                        <a:pt x="54" y="98"/>
                        <a:pt x="54" y="98"/>
                        <a:pt x="54" y="98"/>
                      </a:cubicBezTo>
                      <a:cubicBezTo>
                        <a:pt x="55" y="97"/>
                        <a:pt x="55" y="97"/>
                        <a:pt x="55" y="97"/>
                      </a:cubicBezTo>
                      <a:cubicBezTo>
                        <a:pt x="56" y="96"/>
                        <a:pt x="56" y="96"/>
                        <a:pt x="56" y="96"/>
                      </a:cubicBezTo>
                      <a:cubicBezTo>
                        <a:pt x="56" y="96"/>
                        <a:pt x="56" y="96"/>
                        <a:pt x="56" y="96"/>
                      </a:cubicBezTo>
                      <a:cubicBezTo>
                        <a:pt x="57" y="96"/>
                        <a:pt x="57" y="96"/>
                        <a:pt x="57" y="96"/>
                      </a:cubicBezTo>
                      <a:cubicBezTo>
                        <a:pt x="57" y="96"/>
                        <a:pt x="57" y="96"/>
                        <a:pt x="58" y="96"/>
                      </a:cubicBezTo>
                      <a:cubicBezTo>
                        <a:pt x="58" y="96"/>
                        <a:pt x="58" y="95"/>
                        <a:pt x="58" y="95"/>
                      </a:cubicBezTo>
                      <a:cubicBezTo>
                        <a:pt x="59" y="95"/>
                        <a:pt x="59" y="95"/>
                        <a:pt x="59" y="95"/>
                      </a:cubicBezTo>
                      <a:cubicBezTo>
                        <a:pt x="59" y="94"/>
                        <a:pt x="59" y="94"/>
                        <a:pt x="59" y="94"/>
                      </a:cubicBezTo>
                      <a:cubicBezTo>
                        <a:pt x="59" y="93"/>
                        <a:pt x="59" y="93"/>
                        <a:pt x="59" y="93"/>
                      </a:cubicBezTo>
                      <a:cubicBezTo>
                        <a:pt x="60" y="93"/>
                        <a:pt x="60" y="93"/>
                        <a:pt x="60" y="93"/>
                      </a:cubicBezTo>
                      <a:cubicBezTo>
                        <a:pt x="60" y="93"/>
                        <a:pt x="60" y="93"/>
                        <a:pt x="60" y="93"/>
                      </a:cubicBezTo>
                      <a:cubicBezTo>
                        <a:pt x="61" y="93"/>
                        <a:pt x="61" y="93"/>
                        <a:pt x="61" y="93"/>
                      </a:cubicBezTo>
                      <a:cubicBezTo>
                        <a:pt x="62" y="92"/>
                        <a:pt x="62" y="92"/>
                        <a:pt x="62" y="92"/>
                      </a:cubicBezTo>
                      <a:cubicBezTo>
                        <a:pt x="62" y="91"/>
                        <a:pt x="62" y="91"/>
                        <a:pt x="62" y="91"/>
                      </a:cubicBezTo>
                      <a:cubicBezTo>
                        <a:pt x="62" y="91"/>
                        <a:pt x="62" y="91"/>
                        <a:pt x="62" y="91"/>
                      </a:cubicBezTo>
                      <a:cubicBezTo>
                        <a:pt x="62" y="90"/>
                        <a:pt x="62" y="90"/>
                        <a:pt x="62" y="90"/>
                      </a:cubicBezTo>
                      <a:cubicBezTo>
                        <a:pt x="61" y="90"/>
                        <a:pt x="61" y="90"/>
                        <a:pt x="61" y="90"/>
                      </a:cubicBezTo>
                      <a:cubicBezTo>
                        <a:pt x="60" y="90"/>
                        <a:pt x="60" y="90"/>
                        <a:pt x="60" y="90"/>
                      </a:cubicBezTo>
                      <a:cubicBezTo>
                        <a:pt x="59" y="90"/>
                        <a:pt x="59" y="90"/>
                        <a:pt x="59" y="90"/>
                      </a:cubicBezTo>
                      <a:cubicBezTo>
                        <a:pt x="59" y="88"/>
                        <a:pt x="59" y="88"/>
                        <a:pt x="59" y="88"/>
                      </a:cubicBezTo>
                      <a:cubicBezTo>
                        <a:pt x="60" y="87"/>
                        <a:pt x="60" y="87"/>
                        <a:pt x="60" y="87"/>
                      </a:cubicBezTo>
                      <a:cubicBezTo>
                        <a:pt x="60" y="87"/>
                        <a:pt x="60" y="87"/>
                        <a:pt x="60" y="87"/>
                      </a:cubicBezTo>
                      <a:cubicBezTo>
                        <a:pt x="60" y="86"/>
                        <a:pt x="61" y="86"/>
                        <a:pt x="61" y="86"/>
                      </a:cubicBezTo>
                      <a:cubicBezTo>
                        <a:pt x="62" y="86"/>
                        <a:pt x="62" y="86"/>
                        <a:pt x="62" y="86"/>
                      </a:cubicBezTo>
                      <a:cubicBezTo>
                        <a:pt x="63" y="86"/>
                        <a:pt x="63" y="86"/>
                        <a:pt x="63" y="86"/>
                      </a:cubicBezTo>
                      <a:cubicBezTo>
                        <a:pt x="63" y="86"/>
                        <a:pt x="63" y="86"/>
                        <a:pt x="63" y="86"/>
                      </a:cubicBezTo>
                      <a:cubicBezTo>
                        <a:pt x="64" y="86"/>
                        <a:pt x="63" y="85"/>
                        <a:pt x="63" y="85"/>
                      </a:cubicBezTo>
                      <a:cubicBezTo>
                        <a:pt x="63" y="85"/>
                        <a:pt x="63" y="85"/>
                        <a:pt x="63" y="85"/>
                      </a:cubicBezTo>
                      <a:cubicBezTo>
                        <a:pt x="64" y="85"/>
                        <a:pt x="64" y="85"/>
                        <a:pt x="64" y="85"/>
                      </a:cubicBezTo>
                      <a:cubicBezTo>
                        <a:pt x="64" y="85"/>
                        <a:pt x="64" y="85"/>
                        <a:pt x="65" y="84"/>
                      </a:cubicBezTo>
                      <a:cubicBezTo>
                        <a:pt x="65" y="84"/>
                        <a:pt x="65" y="84"/>
                        <a:pt x="65" y="84"/>
                      </a:cubicBezTo>
                      <a:cubicBezTo>
                        <a:pt x="65" y="84"/>
                        <a:pt x="65" y="84"/>
                        <a:pt x="65" y="84"/>
                      </a:cubicBezTo>
                      <a:cubicBezTo>
                        <a:pt x="65" y="83"/>
                        <a:pt x="65" y="83"/>
                        <a:pt x="65" y="83"/>
                      </a:cubicBezTo>
                      <a:cubicBezTo>
                        <a:pt x="64" y="82"/>
                        <a:pt x="64" y="82"/>
                        <a:pt x="64" y="82"/>
                      </a:cubicBezTo>
                      <a:cubicBezTo>
                        <a:pt x="65" y="82"/>
                        <a:pt x="65" y="82"/>
                        <a:pt x="65" y="82"/>
                      </a:cubicBezTo>
                      <a:cubicBezTo>
                        <a:pt x="66" y="82"/>
                        <a:pt x="66" y="82"/>
                        <a:pt x="66" y="82"/>
                      </a:cubicBezTo>
                      <a:cubicBezTo>
                        <a:pt x="66" y="82"/>
                        <a:pt x="66" y="82"/>
                        <a:pt x="66" y="82"/>
                      </a:cubicBezTo>
                      <a:cubicBezTo>
                        <a:pt x="66" y="81"/>
                        <a:pt x="66" y="81"/>
                        <a:pt x="66" y="81"/>
                      </a:cubicBezTo>
                      <a:cubicBezTo>
                        <a:pt x="67" y="80"/>
                        <a:pt x="67" y="80"/>
                        <a:pt x="67" y="80"/>
                      </a:cubicBezTo>
                      <a:cubicBezTo>
                        <a:pt x="68" y="80"/>
                        <a:pt x="68" y="80"/>
                        <a:pt x="68" y="80"/>
                      </a:cubicBezTo>
                      <a:cubicBezTo>
                        <a:pt x="69" y="79"/>
                        <a:pt x="69" y="79"/>
                        <a:pt x="69" y="79"/>
                      </a:cubicBezTo>
                      <a:cubicBezTo>
                        <a:pt x="69" y="79"/>
                        <a:pt x="69" y="79"/>
                        <a:pt x="69" y="79"/>
                      </a:cubicBezTo>
                      <a:cubicBezTo>
                        <a:pt x="69" y="78"/>
                        <a:pt x="69" y="78"/>
                        <a:pt x="69" y="78"/>
                      </a:cubicBezTo>
                      <a:cubicBezTo>
                        <a:pt x="69" y="77"/>
                        <a:pt x="69" y="77"/>
                        <a:pt x="69" y="77"/>
                      </a:cubicBezTo>
                      <a:cubicBezTo>
                        <a:pt x="69" y="77"/>
                        <a:pt x="70" y="77"/>
                        <a:pt x="71" y="77"/>
                      </a:cubicBezTo>
                      <a:cubicBezTo>
                        <a:pt x="71" y="77"/>
                        <a:pt x="71" y="77"/>
                        <a:pt x="71" y="77"/>
                      </a:cubicBezTo>
                      <a:cubicBezTo>
                        <a:pt x="72" y="77"/>
                        <a:pt x="72" y="77"/>
                        <a:pt x="72" y="77"/>
                      </a:cubicBezTo>
                      <a:cubicBezTo>
                        <a:pt x="72" y="76"/>
                        <a:pt x="72" y="76"/>
                        <a:pt x="72" y="76"/>
                      </a:cubicBezTo>
                      <a:cubicBezTo>
                        <a:pt x="73" y="76"/>
                        <a:pt x="73" y="76"/>
                        <a:pt x="73" y="76"/>
                      </a:cubicBezTo>
                      <a:cubicBezTo>
                        <a:pt x="74" y="75"/>
                        <a:pt x="74" y="75"/>
                        <a:pt x="74" y="75"/>
                      </a:cubicBezTo>
                      <a:cubicBezTo>
                        <a:pt x="74" y="76"/>
                        <a:pt x="74" y="76"/>
                        <a:pt x="74" y="76"/>
                      </a:cubicBezTo>
                      <a:cubicBezTo>
                        <a:pt x="75" y="76"/>
                        <a:pt x="75" y="76"/>
                        <a:pt x="75" y="76"/>
                      </a:cubicBezTo>
                      <a:cubicBezTo>
                        <a:pt x="76" y="76"/>
                        <a:pt x="76" y="76"/>
                        <a:pt x="76" y="76"/>
                      </a:cubicBezTo>
                      <a:cubicBezTo>
                        <a:pt x="77" y="75"/>
                        <a:pt x="77" y="75"/>
                        <a:pt x="77" y="75"/>
                      </a:cubicBezTo>
                      <a:cubicBezTo>
                        <a:pt x="78" y="74"/>
                        <a:pt x="78" y="74"/>
                        <a:pt x="78" y="74"/>
                      </a:cubicBezTo>
                      <a:cubicBezTo>
                        <a:pt x="79" y="74"/>
                        <a:pt x="79" y="74"/>
                        <a:pt x="79" y="74"/>
                      </a:cubicBezTo>
                      <a:cubicBezTo>
                        <a:pt x="79" y="75"/>
                        <a:pt x="79" y="75"/>
                        <a:pt x="79" y="75"/>
                      </a:cubicBezTo>
                      <a:cubicBezTo>
                        <a:pt x="78" y="76"/>
                        <a:pt x="78" y="76"/>
                        <a:pt x="78" y="76"/>
                      </a:cubicBezTo>
                      <a:cubicBezTo>
                        <a:pt x="78" y="77"/>
                        <a:pt x="78" y="77"/>
                        <a:pt x="78" y="77"/>
                      </a:cubicBezTo>
                      <a:cubicBezTo>
                        <a:pt x="79" y="77"/>
                        <a:pt x="79" y="77"/>
                        <a:pt x="79" y="77"/>
                      </a:cubicBezTo>
                      <a:cubicBezTo>
                        <a:pt x="79" y="77"/>
                        <a:pt x="80" y="78"/>
                        <a:pt x="80" y="78"/>
                      </a:cubicBezTo>
                      <a:cubicBezTo>
                        <a:pt x="80" y="78"/>
                        <a:pt x="79" y="78"/>
                        <a:pt x="79" y="78"/>
                      </a:cubicBezTo>
                      <a:cubicBezTo>
                        <a:pt x="78" y="78"/>
                        <a:pt x="78" y="78"/>
                        <a:pt x="78" y="78"/>
                      </a:cubicBezTo>
                      <a:cubicBezTo>
                        <a:pt x="77" y="78"/>
                        <a:pt x="77" y="78"/>
                        <a:pt x="77" y="78"/>
                      </a:cubicBezTo>
                      <a:cubicBezTo>
                        <a:pt x="76" y="78"/>
                        <a:pt x="76" y="78"/>
                        <a:pt x="76" y="78"/>
                      </a:cubicBezTo>
                      <a:cubicBezTo>
                        <a:pt x="75" y="78"/>
                        <a:pt x="75" y="78"/>
                        <a:pt x="75" y="78"/>
                      </a:cubicBezTo>
                      <a:cubicBezTo>
                        <a:pt x="74" y="77"/>
                        <a:pt x="74" y="77"/>
                        <a:pt x="74" y="77"/>
                      </a:cubicBezTo>
                      <a:cubicBezTo>
                        <a:pt x="73" y="78"/>
                        <a:pt x="73" y="78"/>
                        <a:pt x="73" y="78"/>
                      </a:cubicBezTo>
                      <a:cubicBezTo>
                        <a:pt x="72" y="79"/>
                        <a:pt x="72" y="79"/>
                        <a:pt x="72" y="79"/>
                      </a:cubicBezTo>
                      <a:cubicBezTo>
                        <a:pt x="71" y="79"/>
                        <a:pt x="71" y="79"/>
                        <a:pt x="71" y="79"/>
                      </a:cubicBezTo>
                      <a:cubicBezTo>
                        <a:pt x="71" y="80"/>
                        <a:pt x="71" y="80"/>
                        <a:pt x="71" y="80"/>
                      </a:cubicBezTo>
                      <a:cubicBezTo>
                        <a:pt x="71" y="81"/>
                        <a:pt x="71" y="81"/>
                        <a:pt x="71" y="81"/>
                      </a:cubicBezTo>
                      <a:cubicBezTo>
                        <a:pt x="71" y="82"/>
                        <a:pt x="71" y="82"/>
                        <a:pt x="71" y="82"/>
                      </a:cubicBezTo>
                      <a:cubicBezTo>
                        <a:pt x="71" y="82"/>
                        <a:pt x="70" y="83"/>
                        <a:pt x="70" y="83"/>
                      </a:cubicBezTo>
                      <a:cubicBezTo>
                        <a:pt x="69" y="83"/>
                        <a:pt x="69" y="84"/>
                        <a:pt x="69" y="84"/>
                      </a:cubicBezTo>
                      <a:cubicBezTo>
                        <a:pt x="69" y="84"/>
                        <a:pt x="69" y="85"/>
                        <a:pt x="69" y="85"/>
                      </a:cubicBezTo>
                      <a:cubicBezTo>
                        <a:pt x="69" y="85"/>
                        <a:pt x="69" y="85"/>
                        <a:pt x="69" y="86"/>
                      </a:cubicBezTo>
                      <a:cubicBezTo>
                        <a:pt x="69" y="86"/>
                        <a:pt x="71" y="86"/>
                        <a:pt x="71" y="86"/>
                      </a:cubicBezTo>
                      <a:cubicBezTo>
                        <a:pt x="71" y="86"/>
                        <a:pt x="71" y="86"/>
                        <a:pt x="71" y="86"/>
                      </a:cubicBezTo>
                      <a:cubicBezTo>
                        <a:pt x="72" y="86"/>
                        <a:pt x="72" y="86"/>
                        <a:pt x="72" y="86"/>
                      </a:cubicBezTo>
                      <a:cubicBezTo>
                        <a:pt x="72" y="86"/>
                        <a:pt x="71" y="86"/>
                        <a:pt x="71" y="87"/>
                      </a:cubicBezTo>
                      <a:cubicBezTo>
                        <a:pt x="71" y="87"/>
                        <a:pt x="70" y="87"/>
                        <a:pt x="70" y="87"/>
                      </a:cubicBezTo>
                      <a:cubicBezTo>
                        <a:pt x="70" y="87"/>
                        <a:pt x="70" y="87"/>
                        <a:pt x="69" y="88"/>
                      </a:cubicBezTo>
                      <a:cubicBezTo>
                        <a:pt x="68" y="88"/>
                        <a:pt x="68" y="88"/>
                        <a:pt x="68" y="88"/>
                      </a:cubicBezTo>
                      <a:cubicBezTo>
                        <a:pt x="68" y="88"/>
                        <a:pt x="69" y="89"/>
                        <a:pt x="69" y="89"/>
                      </a:cubicBezTo>
                      <a:cubicBezTo>
                        <a:pt x="70" y="89"/>
                        <a:pt x="70" y="89"/>
                        <a:pt x="70" y="89"/>
                      </a:cubicBezTo>
                      <a:cubicBezTo>
                        <a:pt x="71" y="88"/>
                        <a:pt x="71" y="88"/>
                        <a:pt x="71" y="88"/>
                      </a:cubicBezTo>
                      <a:cubicBezTo>
                        <a:pt x="72" y="89"/>
                        <a:pt x="72" y="89"/>
                        <a:pt x="72" y="89"/>
                      </a:cubicBezTo>
                      <a:cubicBezTo>
                        <a:pt x="73" y="89"/>
                        <a:pt x="73" y="89"/>
                        <a:pt x="73" y="89"/>
                      </a:cubicBezTo>
                      <a:cubicBezTo>
                        <a:pt x="73" y="88"/>
                        <a:pt x="73" y="88"/>
                        <a:pt x="73" y="88"/>
                      </a:cubicBezTo>
                      <a:cubicBezTo>
                        <a:pt x="74" y="87"/>
                        <a:pt x="74" y="87"/>
                        <a:pt x="74" y="87"/>
                      </a:cubicBezTo>
                      <a:cubicBezTo>
                        <a:pt x="74" y="87"/>
                        <a:pt x="74" y="87"/>
                        <a:pt x="74" y="87"/>
                      </a:cubicBezTo>
                      <a:cubicBezTo>
                        <a:pt x="75" y="87"/>
                        <a:pt x="75" y="87"/>
                        <a:pt x="75" y="87"/>
                      </a:cubicBezTo>
                      <a:cubicBezTo>
                        <a:pt x="75" y="86"/>
                        <a:pt x="75" y="86"/>
                        <a:pt x="75" y="86"/>
                      </a:cubicBezTo>
                      <a:cubicBezTo>
                        <a:pt x="76" y="86"/>
                        <a:pt x="76" y="86"/>
                        <a:pt x="76" y="86"/>
                      </a:cubicBezTo>
                      <a:cubicBezTo>
                        <a:pt x="76" y="86"/>
                        <a:pt x="76" y="86"/>
                        <a:pt x="76" y="86"/>
                      </a:cubicBezTo>
                      <a:cubicBezTo>
                        <a:pt x="77" y="86"/>
                        <a:pt x="77" y="86"/>
                        <a:pt x="77" y="86"/>
                      </a:cubicBezTo>
                      <a:cubicBezTo>
                        <a:pt x="77" y="85"/>
                        <a:pt x="77" y="85"/>
                        <a:pt x="77" y="85"/>
                      </a:cubicBezTo>
                      <a:cubicBezTo>
                        <a:pt x="78" y="85"/>
                        <a:pt x="78" y="85"/>
                        <a:pt x="78" y="85"/>
                      </a:cubicBezTo>
                      <a:cubicBezTo>
                        <a:pt x="78" y="85"/>
                        <a:pt x="78" y="85"/>
                        <a:pt x="78" y="85"/>
                      </a:cubicBezTo>
                      <a:cubicBezTo>
                        <a:pt x="79" y="84"/>
                        <a:pt x="79" y="84"/>
                        <a:pt x="79" y="84"/>
                      </a:cubicBezTo>
                      <a:cubicBezTo>
                        <a:pt x="80" y="84"/>
                        <a:pt x="80" y="84"/>
                        <a:pt x="80" y="84"/>
                      </a:cubicBezTo>
                      <a:cubicBezTo>
                        <a:pt x="81" y="84"/>
                        <a:pt x="81" y="84"/>
                        <a:pt x="81" y="84"/>
                      </a:cubicBezTo>
                      <a:cubicBezTo>
                        <a:pt x="82" y="84"/>
                        <a:pt x="82" y="84"/>
                        <a:pt x="82" y="84"/>
                      </a:cubicBezTo>
                      <a:cubicBezTo>
                        <a:pt x="83" y="84"/>
                        <a:pt x="83" y="84"/>
                        <a:pt x="83" y="84"/>
                      </a:cubicBezTo>
                      <a:cubicBezTo>
                        <a:pt x="84" y="83"/>
                        <a:pt x="84" y="83"/>
                        <a:pt x="84" y="83"/>
                      </a:cubicBezTo>
                      <a:cubicBezTo>
                        <a:pt x="84" y="82"/>
                        <a:pt x="84" y="82"/>
                        <a:pt x="84" y="82"/>
                      </a:cubicBezTo>
                      <a:cubicBezTo>
                        <a:pt x="84" y="82"/>
                        <a:pt x="84" y="82"/>
                        <a:pt x="84" y="82"/>
                      </a:cubicBezTo>
                      <a:cubicBezTo>
                        <a:pt x="85" y="81"/>
                        <a:pt x="85" y="81"/>
                        <a:pt x="85" y="81"/>
                      </a:cubicBezTo>
                      <a:cubicBezTo>
                        <a:pt x="85" y="80"/>
                        <a:pt x="85" y="80"/>
                        <a:pt x="85" y="80"/>
                      </a:cubicBezTo>
                      <a:cubicBezTo>
                        <a:pt x="85" y="80"/>
                        <a:pt x="84" y="80"/>
                        <a:pt x="84" y="80"/>
                      </a:cubicBezTo>
                      <a:cubicBezTo>
                        <a:pt x="83" y="80"/>
                        <a:pt x="83" y="80"/>
                        <a:pt x="83" y="80"/>
                      </a:cubicBezTo>
                      <a:cubicBezTo>
                        <a:pt x="83" y="80"/>
                        <a:pt x="83" y="80"/>
                        <a:pt x="83" y="80"/>
                      </a:cubicBezTo>
                      <a:cubicBezTo>
                        <a:pt x="84" y="80"/>
                        <a:pt x="84" y="80"/>
                        <a:pt x="84" y="80"/>
                      </a:cubicBezTo>
                      <a:cubicBezTo>
                        <a:pt x="83" y="79"/>
                        <a:pt x="83" y="79"/>
                        <a:pt x="83" y="79"/>
                      </a:cubicBezTo>
                      <a:cubicBezTo>
                        <a:pt x="82" y="79"/>
                        <a:pt x="82" y="79"/>
                        <a:pt x="82" y="79"/>
                      </a:cubicBezTo>
                      <a:cubicBezTo>
                        <a:pt x="83" y="79"/>
                        <a:pt x="83" y="79"/>
                        <a:pt x="83" y="79"/>
                      </a:cubicBezTo>
                      <a:cubicBezTo>
                        <a:pt x="84" y="78"/>
                        <a:pt x="84" y="78"/>
                        <a:pt x="84" y="78"/>
                      </a:cubicBezTo>
                      <a:cubicBezTo>
                        <a:pt x="84" y="78"/>
                        <a:pt x="84" y="77"/>
                        <a:pt x="84" y="77"/>
                      </a:cubicBezTo>
                      <a:cubicBezTo>
                        <a:pt x="84" y="77"/>
                        <a:pt x="84" y="77"/>
                        <a:pt x="85" y="77"/>
                      </a:cubicBezTo>
                      <a:cubicBezTo>
                        <a:pt x="85" y="77"/>
                        <a:pt x="85" y="76"/>
                        <a:pt x="85" y="76"/>
                      </a:cubicBezTo>
                      <a:cubicBezTo>
                        <a:pt x="86" y="76"/>
                        <a:pt x="86" y="76"/>
                        <a:pt x="86" y="76"/>
                      </a:cubicBezTo>
                      <a:cubicBezTo>
                        <a:pt x="86" y="76"/>
                        <a:pt x="86" y="76"/>
                        <a:pt x="86" y="76"/>
                      </a:cubicBezTo>
                      <a:cubicBezTo>
                        <a:pt x="85" y="77"/>
                        <a:pt x="85" y="77"/>
                        <a:pt x="85" y="77"/>
                      </a:cubicBezTo>
                      <a:cubicBezTo>
                        <a:pt x="85" y="77"/>
                        <a:pt x="85" y="77"/>
                        <a:pt x="85" y="77"/>
                      </a:cubicBezTo>
                      <a:cubicBezTo>
                        <a:pt x="85" y="78"/>
                        <a:pt x="85" y="78"/>
                        <a:pt x="85" y="78"/>
                      </a:cubicBezTo>
                      <a:cubicBezTo>
                        <a:pt x="85" y="78"/>
                        <a:pt x="85" y="78"/>
                        <a:pt x="86" y="78"/>
                      </a:cubicBezTo>
                      <a:cubicBezTo>
                        <a:pt x="86" y="78"/>
                        <a:pt x="86" y="78"/>
                        <a:pt x="86" y="78"/>
                      </a:cubicBezTo>
                      <a:cubicBezTo>
                        <a:pt x="87" y="78"/>
                        <a:pt x="87" y="78"/>
                        <a:pt x="87" y="78"/>
                      </a:cubicBezTo>
                      <a:cubicBezTo>
                        <a:pt x="87" y="78"/>
                        <a:pt x="87" y="78"/>
                        <a:pt x="87" y="78"/>
                      </a:cubicBezTo>
                      <a:cubicBezTo>
                        <a:pt x="89" y="78"/>
                        <a:pt x="89" y="78"/>
                        <a:pt x="89" y="78"/>
                      </a:cubicBezTo>
                      <a:cubicBezTo>
                        <a:pt x="89" y="77"/>
                        <a:pt x="89" y="77"/>
                        <a:pt x="89" y="77"/>
                      </a:cubicBezTo>
                      <a:cubicBezTo>
                        <a:pt x="90" y="77"/>
                        <a:pt x="90" y="77"/>
                        <a:pt x="90" y="77"/>
                      </a:cubicBezTo>
                      <a:cubicBezTo>
                        <a:pt x="91" y="77"/>
                        <a:pt x="91" y="77"/>
                        <a:pt x="91" y="77"/>
                      </a:cubicBezTo>
                      <a:cubicBezTo>
                        <a:pt x="91" y="76"/>
                        <a:pt x="91" y="76"/>
                        <a:pt x="91" y="76"/>
                      </a:cubicBezTo>
                      <a:cubicBezTo>
                        <a:pt x="92" y="77"/>
                        <a:pt x="92" y="77"/>
                        <a:pt x="92" y="77"/>
                      </a:cubicBezTo>
                      <a:cubicBezTo>
                        <a:pt x="91" y="77"/>
                        <a:pt x="91" y="77"/>
                        <a:pt x="91" y="77"/>
                      </a:cubicBezTo>
                      <a:cubicBezTo>
                        <a:pt x="91" y="78"/>
                        <a:pt x="91" y="78"/>
                        <a:pt x="91" y="78"/>
                      </a:cubicBezTo>
                      <a:cubicBezTo>
                        <a:pt x="91" y="78"/>
                        <a:pt x="91" y="78"/>
                        <a:pt x="91" y="78"/>
                      </a:cubicBezTo>
                      <a:cubicBezTo>
                        <a:pt x="91" y="78"/>
                        <a:pt x="92" y="78"/>
                        <a:pt x="92" y="78"/>
                      </a:cubicBezTo>
                      <a:cubicBezTo>
                        <a:pt x="92" y="78"/>
                        <a:pt x="92" y="79"/>
                        <a:pt x="93" y="79"/>
                      </a:cubicBezTo>
                      <a:cubicBezTo>
                        <a:pt x="93" y="79"/>
                        <a:pt x="93" y="79"/>
                        <a:pt x="93" y="79"/>
                      </a:cubicBezTo>
                      <a:cubicBezTo>
                        <a:pt x="93" y="79"/>
                        <a:pt x="93" y="79"/>
                        <a:pt x="93" y="79"/>
                      </a:cubicBezTo>
                      <a:cubicBezTo>
                        <a:pt x="94" y="80"/>
                        <a:pt x="94" y="80"/>
                        <a:pt x="94" y="80"/>
                      </a:cubicBezTo>
                      <a:cubicBezTo>
                        <a:pt x="94" y="80"/>
                        <a:pt x="94" y="80"/>
                        <a:pt x="94" y="80"/>
                      </a:cubicBezTo>
                      <a:cubicBezTo>
                        <a:pt x="94" y="80"/>
                        <a:pt x="95" y="81"/>
                        <a:pt x="95" y="81"/>
                      </a:cubicBezTo>
                      <a:cubicBezTo>
                        <a:pt x="95" y="81"/>
                        <a:pt x="96" y="81"/>
                        <a:pt x="96" y="81"/>
                      </a:cubicBezTo>
                      <a:cubicBezTo>
                        <a:pt x="97" y="81"/>
                        <a:pt x="97" y="81"/>
                        <a:pt x="97" y="81"/>
                      </a:cubicBezTo>
                      <a:cubicBezTo>
                        <a:pt x="98" y="81"/>
                        <a:pt x="98" y="81"/>
                        <a:pt x="98" y="81"/>
                      </a:cubicBezTo>
                      <a:cubicBezTo>
                        <a:pt x="98" y="80"/>
                        <a:pt x="98" y="80"/>
                        <a:pt x="98" y="80"/>
                      </a:cubicBezTo>
                      <a:cubicBezTo>
                        <a:pt x="99" y="79"/>
                        <a:pt x="99" y="79"/>
                        <a:pt x="99" y="79"/>
                      </a:cubicBezTo>
                      <a:cubicBezTo>
                        <a:pt x="99" y="80"/>
                        <a:pt x="99" y="80"/>
                        <a:pt x="99" y="80"/>
                      </a:cubicBezTo>
                      <a:cubicBezTo>
                        <a:pt x="99" y="81"/>
                        <a:pt x="99" y="81"/>
                        <a:pt x="99" y="81"/>
                      </a:cubicBezTo>
                      <a:cubicBezTo>
                        <a:pt x="99" y="81"/>
                        <a:pt x="98" y="82"/>
                        <a:pt x="98" y="82"/>
                      </a:cubicBezTo>
                      <a:cubicBezTo>
                        <a:pt x="98" y="82"/>
                        <a:pt x="99" y="83"/>
                        <a:pt x="99" y="83"/>
                      </a:cubicBezTo>
                      <a:cubicBezTo>
                        <a:pt x="100" y="83"/>
                        <a:pt x="100" y="83"/>
                        <a:pt x="100" y="83"/>
                      </a:cubicBezTo>
                      <a:cubicBezTo>
                        <a:pt x="100" y="83"/>
                        <a:pt x="100" y="83"/>
                        <a:pt x="100" y="83"/>
                      </a:cubicBezTo>
                      <a:cubicBezTo>
                        <a:pt x="101" y="83"/>
                        <a:pt x="101" y="84"/>
                        <a:pt x="101" y="84"/>
                      </a:cubicBezTo>
                      <a:cubicBezTo>
                        <a:pt x="101" y="84"/>
                        <a:pt x="102" y="84"/>
                        <a:pt x="102" y="84"/>
                      </a:cubicBezTo>
                      <a:cubicBezTo>
                        <a:pt x="102" y="84"/>
                        <a:pt x="102" y="84"/>
                        <a:pt x="102" y="84"/>
                      </a:cubicBezTo>
                      <a:cubicBezTo>
                        <a:pt x="104" y="83"/>
                        <a:pt x="104" y="83"/>
                        <a:pt x="104" y="83"/>
                      </a:cubicBezTo>
                      <a:cubicBezTo>
                        <a:pt x="104" y="83"/>
                        <a:pt x="105" y="83"/>
                        <a:pt x="106" y="83"/>
                      </a:cubicBezTo>
                      <a:cubicBezTo>
                        <a:pt x="106" y="83"/>
                        <a:pt x="107" y="83"/>
                        <a:pt x="107" y="83"/>
                      </a:cubicBezTo>
                      <a:cubicBezTo>
                        <a:pt x="110" y="84"/>
                        <a:pt x="110" y="84"/>
                        <a:pt x="110" y="84"/>
                      </a:cubicBezTo>
                      <a:cubicBezTo>
                        <a:pt x="111" y="84"/>
                        <a:pt x="111" y="84"/>
                        <a:pt x="111" y="84"/>
                      </a:cubicBezTo>
                      <a:cubicBezTo>
                        <a:pt x="111" y="84"/>
                        <a:pt x="112" y="84"/>
                        <a:pt x="112" y="84"/>
                      </a:cubicBezTo>
                      <a:cubicBezTo>
                        <a:pt x="113" y="84"/>
                        <a:pt x="113" y="84"/>
                        <a:pt x="113" y="84"/>
                      </a:cubicBezTo>
                      <a:cubicBezTo>
                        <a:pt x="113" y="83"/>
                        <a:pt x="113" y="83"/>
                        <a:pt x="113" y="83"/>
                      </a:cubicBezTo>
                      <a:cubicBezTo>
                        <a:pt x="114" y="84"/>
                        <a:pt x="114" y="84"/>
                        <a:pt x="114" y="84"/>
                      </a:cubicBezTo>
                      <a:cubicBezTo>
                        <a:pt x="113" y="85"/>
                        <a:pt x="113" y="85"/>
                        <a:pt x="113" y="85"/>
                      </a:cubicBezTo>
                      <a:cubicBezTo>
                        <a:pt x="114" y="85"/>
                        <a:pt x="114" y="85"/>
                        <a:pt x="114" y="85"/>
                      </a:cubicBezTo>
                      <a:cubicBezTo>
                        <a:pt x="114" y="85"/>
                        <a:pt x="114" y="85"/>
                        <a:pt x="114" y="85"/>
                      </a:cubicBezTo>
                      <a:cubicBezTo>
                        <a:pt x="116" y="85"/>
                        <a:pt x="116" y="85"/>
                        <a:pt x="116" y="85"/>
                      </a:cubicBezTo>
                      <a:cubicBezTo>
                        <a:pt x="116" y="85"/>
                        <a:pt x="116" y="85"/>
                        <a:pt x="116" y="85"/>
                      </a:cubicBezTo>
                      <a:cubicBezTo>
                        <a:pt x="116" y="85"/>
                        <a:pt x="117" y="85"/>
                        <a:pt x="118" y="85"/>
                      </a:cubicBezTo>
                      <a:cubicBezTo>
                        <a:pt x="118" y="85"/>
                        <a:pt x="119" y="86"/>
                        <a:pt x="119" y="86"/>
                      </a:cubicBezTo>
                      <a:cubicBezTo>
                        <a:pt x="119" y="85"/>
                        <a:pt x="119" y="85"/>
                        <a:pt x="119" y="85"/>
                      </a:cubicBezTo>
                      <a:cubicBezTo>
                        <a:pt x="120" y="85"/>
                        <a:pt x="120" y="85"/>
                        <a:pt x="120" y="85"/>
                      </a:cubicBezTo>
                      <a:cubicBezTo>
                        <a:pt x="120" y="84"/>
                        <a:pt x="120" y="84"/>
                        <a:pt x="120" y="84"/>
                      </a:cubicBezTo>
                      <a:cubicBezTo>
                        <a:pt x="122" y="84"/>
                        <a:pt x="122" y="84"/>
                        <a:pt x="122" y="84"/>
                      </a:cubicBezTo>
                      <a:cubicBezTo>
                        <a:pt x="122" y="84"/>
                        <a:pt x="122" y="84"/>
                        <a:pt x="122" y="84"/>
                      </a:cubicBezTo>
                      <a:cubicBezTo>
                        <a:pt x="122" y="84"/>
                        <a:pt x="123" y="84"/>
                        <a:pt x="123" y="84"/>
                      </a:cubicBezTo>
                      <a:cubicBezTo>
                        <a:pt x="123" y="84"/>
                        <a:pt x="123" y="85"/>
                        <a:pt x="123" y="85"/>
                      </a:cubicBezTo>
                      <a:cubicBezTo>
                        <a:pt x="123" y="85"/>
                        <a:pt x="123" y="85"/>
                        <a:pt x="123" y="85"/>
                      </a:cubicBezTo>
                      <a:cubicBezTo>
                        <a:pt x="122" y="86"/>
                        <a:pt x="122" y="86"/>
                        <a:pt x="122" y="86"/>
                      </a:cubicBezTo>
                      <a:cubicBezTo>
                        <a:pt x="122" y="85"/>
                        <a:pt x="122" y="85"/>
                        <a:pt x="122" y="85"/>
                      </a:cubicBezTo>
                      <a:cubicBezTo>
                        <a:pt x="122" y="84"/>
                        <a:pt x="122" y="84"/>
                        <a:pt x="122" y="84"/>
                      </a:cubicBezTo>
                      <a:cubicBezTo>
                        <a:pt x="121" y="85"/>
                        <a:pt x="121" y="85"/>
                        <a:pt x="121" y="85"/>
                      </a:cubicBezTo>
                      <a:cubicBezTo>
                        <a:pt x="121" y="85"/>
                        <a:pt x="121" y="85"/>
                        <a:pt x="121" y="85"/>
                      </a:cubicBezTo>
                      <a:cubicBezTo>
                        <a:pt x="121" y="86"/>
                        <a:pt x="121" y="86"/>
                        <a:pt x="121" y="86"/>
                      </a:cubicBezTo>
                      <a:cubicBezTo>
                        <a:pt x="121" y="86"/>
                        <a:pt x="121" y="86"/>
                        <a:pt x="121" y="86"/>
                      </a:cubicBezTo>
                      <a:cubicBezTo>
                        <a:pt x="120" y="87"/>
                        <a:pt x="120" y="87"/>
                        <a:pt x="120" y="87"/>
                      </a:cubicBezTo>
                      <a:cubicBezTo>
                        <a:pt x="121" y="87"/>
                        <a:pt x="121" y="87"/>
                        <a:pt x="121" y="87"/>
                      </a:cubicBezTo>
                      <a:cubicBezTo>
                        <a:pt x="121" y="88"/>
                        <a:pt x="121" y="88"/>
                        <a:pt x="121" y="88"/>
                      </a:cubicBezTo>
                      <a:cubicBezTo>
                        <a:pt x="122" y="88"/>
                        <a:pt x="122" y="88"/>
                        <a:pt x="122" y="88"/>
                      </a:cubicBezTo>
                      <a:cubicBezTo>
                        <a:pt x="123" y="88"/>
                        <a:pt x="123" y="88"/>
                        <a:pt x="123" y="88"/>
                      </a:cubicBezTo>
                      <a:cubicBezTo>
                        <a:pt x="125" y="89"/>
                        <a:pt x="125" y="89"/>
                        <a:pt x="125" y="89"/>
                      </a:cubicBezTo>
                      <a:cubicBezTo>
                        <a:pt x="125" y="89"/>
                        <a:pt x="126" y="90"/>
                        <a:pt x="127" y="90"/>
                      </a:cubicBezTo>
                      <a:cubicBezTo>
                        <a:pt x="127" y="90"/>
                        <a:pt x="127" y="91"/>
                        <a:pt x="127" y="91"/>
                      </a:cubicBezTo>
                      <a:cubicBezTo>
                        <a:pt x="129" y="92"/>
                        <a:pt x="129" y="92"/>
                        <a:pt x="129" y="92"/>
                      </a:cubicBezTo>
                      <a:cubicBezTo>
                        <a:pt x="129" y="93"/>
                        <a:pt x="129" y="93"/>
                        <a:pt x="129" y="93"/>
                      </a:cubicBezTo>
                      <a:cubicBezTo>
                        <a:pt x="129" y="93"/>
                        <a:pt x="130" y="93"/>
                        <a:pt x="130" y="93"/>
                      </a:cubicBezTo>
                      <a:cubicBezTo>
                        <a:pt x="131" y="93"/>
                        <a:pt x="131" y="94"/>
                        <a:pt x="131" y="94"/>
                      </a:cubicBezTo>
                      <a:cubicBezTo>
                        <a:pt x="132" y="94"/>
                        <a:pt x="132" y="94"/>
                        <a:pt x="132" y="94"/>
                      </a:cubicBezTo>
                      <a:cubicBezTo>
                        <a:pt x="133" y="95"/>
                        <a:pt x="133" y="95"/>
                        <a:pt x="133" y="95"/>
                      </a:cubicBezTo>
                      <a:cubicBezTo>
                        <a:pt x="133" y="95"/>
                        <a:pt x="133" y="95"/>
                        <a:pt x="134" y="94"/>
                      </a:cubicBezTo>
                      <a:cubicBezTo>
                        <a:pt x="134" y="94"/>
                        <a:pt x="134" y="94"/>
                        <a:pt x="134" y="94"/>
                      </a:cubicBezTo>
                      <a:cubicBezTo>
                        <a:pt x="134" y="94"/>
                        <a:pt x="134" y="94"/>
                        <a:pt x="134" y="94"/>
                      </a:cubicBezTo>
                      <a:cubicBezTo>
                        <a:pt x="134" y="94"/>
                        <a:pt x="135" y="94"/>
                        <a:pt x="135" y="94"/>
                      </a:cubicBezTo>
                      <a:cubicBezTo>
                        <a:pt x="135" y="94"/>
                        <a:pt x="135" y="94"/>
                        <a:pt x="135" y="94"/>
                      </a:cubicBezTo>
                      <a:cubicBezTo>
                        <a:pt x="136" y="94"/>
                        <a:pt x="136" y="93"/>
                        <a:pt x="136" y="93"/>
                      </a:cubicBezTo>
                      <a:cubicBezTo>
                        <a:pt x="135" y="93"/>
                        <a:pt x="135" y="93"/>
                        <a:pt x="135" y="93"/>
                      </a:cubicBezTo>
                      <a:cubicBezTo>
                        <a:pt x="135" y="92"/>
                        <a:pt x="135" y="92"/>
                        <a:pt x="135" y="92"/>
                      </a:cubicBezTo>
                      <a:cubicBezTo>
                        <a:pt x="134" y="92"/>
                        <a:pt x="134" y="92"/>
                        <a:pt x="134" y="92"/>
                      </a:cubicBezTo>
                      <a:cubicBezTo>
                        <a:pt x="134" y="91"/>
                        <a:pt x="134" y="91"/>
                        <a:pt x="134" y="91"/>
                      </a:cubicBezTo>
                      <a:cubicBezTo>
                        <a:pt x="133" y="91"/>
                        <a:pt x="133" y="91"/>
                        <a:pt x="133" y="91"/>
                      </a:cubicBezTo>
                      <a:cubicBezTo>
                        <a:pt x="133" y="91"/>
                        <a:pt x="133" y="91"/>
                        <a:pt x="133" y="91"/>
                      </a:cubicBezTo>
                      <a:cubicBezTo>
                        <a:pt x="133" y="91"/>
                        <a:pt x="132" y="91"/>
                        <a:pt x="132" y="91"/>
                      </a:cubicBezTo>
                      <a:cubicBezTo>
                        <a:pt x="131" y="91"/>
                        <a:pt x="132" y="91"/>
                        <a:pt x="132" y="91"/>
                      </a:cubicBezTo>
                      <a:cubicBezTo>
                        <a:pt x="132" y="90"/>
                        <a:pt x="132" y="90"/>
                        <a:pt x="132" y="90"/>
                      </a:cubicBezTo>
                      <a:cubicBezTo>
                        <a:pt x="132" y="90"/>
                        <a:pt x="132" y="90"/>
                        <a:pt x="132" y="90"/>
                      </a:cubicBezTo>
                      <a:cubicBezTo>
                        <a:pt x="133" y="90"/>
                        <a:pt x="133" y="90"/>
                        <a:pt x="133" y="90"/>
                      </a:cubicBezTo>
                      <a:cubicBezTo>
                        <a:pt x="134" y="90"/>
                        <a:pt x="134" y="90"/>
                        <a:pt x="134" y="90"/>
                      </a:cubicBezTo>
                      <a:cubicBezTo>
                        <a:pt x="134" y="90"/>
                        <a:pt x="134" y="90"/>
                        <a:pt x="134" y="91"/>
                      </a:cubicBezTo>
                      <a:cubicBezTo>
                        <a:pt x="135" y="91"/>
                        <a:pt x="134" y="91"/>
                        <a:pt x="135" y="91"/>
                      </a:cubicBezTo>
                      <a:cubicBezTo>
                        <a:pt x="135" y="91"/>
                        <a:pt x="135" y="91"/>
                        <a:pt x="135" y="91"/>
                      </a:cubicBezTo>
                      <a:cubicBezTo>
                        <a:pt x="136" y="90"/>
                        <a:pt x="136" y="90"/>
                        <a:pt x="136" y="90"/>
                      </a:cubicBezTo>
                      <a:cubicBezTo>
                        <a:pt x="136" y="90"/>
                        <a:pt x="136" y="90"/>
                        <a:pt x="136" y="90"/>
                      </a:cubicBezTo>
                      <a:cubicBezTo>
                        <a:pt x="136" y="91"/>
                        <a:pt x="136" y="91"/>
                        <a:pt x="136" y="91"/>
                      </a:cubicBezTo>
                      <a:cubicBezTo>
                        <a:pt x="136" y="91"/>
                        <a:pt x="136" y="91"/>
                        <a:pt x="136" y="91"/>
                      </a:cubicBezTo>
                      <a:cubicBezTo>
                        <a:pt x="136" y="92"/>
                        <a:pt x="136" y="92"/>
                        <a:pt x="136" y="92"/>
                      </a:cubicBezTo>
                      <a:cubicBezTo>
                        <a:pt x="137" y="93"/>
                        <a:pt x="137" y="93"/>
                        <a:pt x="137" y="93"/>
                      </a:cubicBezTo>
                      <a:cubicBezTo>
                        <a:pt x="137" y="94"/>
                        <a:pt x="137" y="94"/>
                        <a:pt x="137" y="94"/>
                      </a:cubicBezTo>
                      <a:cubicBezTo>
                        <a:pt x="137" y="94"/>
                        <a:pt x="137" y="94"/>
                        <a:pt x="138" y="94"/>
                      </a:cubicBezTo>
                      <a:cubicBezTo>
                        <a:pt x="138" y="94"/>
                        <a:pt x="138" y="94"/>
                        <a:pt x="138" y="94"/>
                      </a:cubicBezTo>
                      <a:cubicBezTo>
                        <a:pt x="139" y="94"/>
                        <a:pt x="139" y="94"/>
                        <a:pt x="139" y="94"/>
                      </a:cubicBezTo>
                      <a:cubicBezTo>
                        <a:pt x="139" y="94"/>
                        <a:pt x="139" y="95"/>
                        <a:pt x="139" y="95"/>
                      </a:cubicBezTo>
                      <a:cubicBezTo>
                        <a:pt x="139" y="95"/>
                        <a:pt x="140" y="95"/>
                        <a:pt x="140" y="95"/>
                      </a:cubicBezTo>
                      <a:cubicBezTo>
                        <a:pt x="140" y="94"/>
                        <a:pt x="140" y="94"/>
                        <a:pt x="140" y="94"/>
                      </a:cubicBezTo>
                      <a:cubicBezTo>
                        <a:pt x="140" y="93"/>
                        <a:pt x="140" y="93"/>
                        <a:pt x="140" y="93"/>
                      </a:cubicBezTo>
                      <a:cubicBezTo>
                        <a:pt x="139" y="92"/>
                        <a:pt x="139" y="92"/>
                        <a:pt x="139" y="92"/>
                      </a:cubicBezTo>
                      <a:cubicBezTo>
                        <a:pt x="139" y="92"/>
                        <a:pt x="139" y="92"/>
                        <a:pt x="139" y="92"/>
                      </a:cubicBezTo>
                      <a:cubicBezTo>
                        <a:pt x="139" y="91"/>
                        <a:pt x="139" y="91"/>
                        <a:pt x="139" y="91"/>
                      </a:cubicBezTo>
                      <a:cubicBezTo>
                        <a:pt x="139" y="90"/>
                        <a:pt x="139" y="90"/>
                        <a:pt x="139" y="90"/>
                      </a:cubicBezTo>
                      <a:cubicBezTo>
                        <a:pt x="138" y="90"/>
                        <a:pt x="138" y="90"/>
                        <a:pt x="138" y="90"/>
                      </a:cubicBezTo>
                      <a:cubicBezTo>
                        <a:pt x="138" y="89"/>
                        <a:pt x="138" y="89"/>
                        <a:pt x="138" y="89"/>
                      </a:cubicBezTo>
                      <a:cubicBezTo>
                        <a:pt x="138" y="88"/>
                        <a:pt x="138" y="88"/>
                        <a:pt x="138" y="88"/>
                      </a:cubicBezTo>
                      <a:cubicBezTo>
                        <a:pt x="139" y="88"/>
                        <a:pt x="139" y="88"/>
                        <a:pt x="139" y="88"/>
                      </a:cubicBezTo>
                      <a:cubicBezTo>
                        <a:pt x="139" y="89"/>
                        <a:pt x="139" y="89"/>
                        <a:pt x="139" y="89"/>
                      </a:cubicBezTo>
                      <a:cubicBezTo>
                        <a:pt x="139" y="89"/>
                        <a:pt x="139" y="89"/>
                        <a:pt x="139" y="90"/>
                      </a:cubicBezTo>
                      <a:cubicBezTo>
                        <a:pt x="139" y="90"/>
                        <a:pt x="139" y="90"/>
                        <a:pt x="139" y="90"/>
                      </a:cubicBezTo>
                      <a:cubicBezTo>
                        <a:pt x="140" y="90"/>
                        <a:pt x="140" y="91"/>
                        <a:pt x="140" y="91"/>
                      </a:cubicBezTo>
                      <a:cubicBezTo>
                        <a:pt x="141" y="92"/>
                        <a:pt x="141" y="92"/>
                        <a:pt x="141" y="92"/>
                      </a:cubicBezTo>
                      <a:cubicBezTo>
                        <a:pt x="141" y="92"/>
                        <a:pt x="141" y="92"/>
                        <a:pt x="141" y="92"/>
                      </a:cubicBezTo>
                      <a:cubicBezTo>
                        <a:pt x="141" y="92"/>
                        <a:pt x="141" y="93"/>
                        <a:pt x="141" y="93"/>
                      </a:cubicBezTo>
                      <a:cubicBezTo>
                        <a:pt x="141" y="93"/>
                        <a:pt x="141" y="93"/>
                        <a:pt x="141" y="93"/>
                      </a:cubicBezTo>
                      <a:cubicBezTo>
                        <a:pt x="142" y="94"/>
                        <a:pt x="142" y="94"/>
                        <a:pt x="142" y="94"/>
                      </a:cubicBezTo>
                      <a:cubicBezTo>
                        <a:pt x="143" y="95"/>
                        <a:pt x="143" y="95"/>
                        <a:pt x="143" y="95"/>
                      </a:cubicBezTo>
                      <a:cubicBezTo>
                        <a:pt x="144" y="95"/>
                        <a:pt x="144" y="95"/>
                        <a:pt x="144" y="95"/>
                      </a:cubicBezTo>
                      <a:cubicBezTo>
                        <a:pt x="144" y="94"/>
                        <a:pt x="144" y="94"/>
                        <a:pt x="144" y="94"/>
                      </a:cubicBezTo>
                      <a:cubicBezTo>
                        <a:pt x="145" y="93"/>
                        <a:pt x="145" y="93"/>
                        <a:pt x="145" y="93"/>
                      </a:cubicBezTo>
                      <a:cubicBezTo>
                        <a:pt x="145" y="93"/>
                        <a:pt x="145" y="93"/>
                        <a:pt x="145" y="93"/>
                      </a:cubicBezTo>
                      <a:cubicBezTo>
                        <a:pt x="145" y="93"/>
                        <a:pt x="145" y="93"/>
                        <a:pt x="145" y="93"/>
                      </a:cubicBezTo>
                      <a:cubicBezTo>
                        <a:pt x="145" y="94"/>
                        <a:pt x="145" y="94"/>
                        <a:pt x="145" y="94"/>
                      </a:cubicBezTo>
                      <a:cubicBezTo>
                        <a:pt x="144" y="95"/>
                        <a:pt x="144" y="95"/>
                        <a:pt x="144" y="95"/>
                      </a:cubicBezTo>
                      <a:cubicBezTo>
                        <a:pt x="144" y="95"/>
                        <a:pt x="144" y="95"/>
                        <a:pt x="144" y="95"/>
                      </a:cubicBezTo>
                      <a:cubicBezTo>
                        <a:pt x="144" y="96"/>
                        <a:pt x="144" y="96"/>
                        <a:pt x="144" y="96"/>
                      </a:cubicBezTo>
                      <a:cubicBezTo>
                        <a:pt x="145" y="96"/>
                        <a:pt x="145" y="96"/>
                        <a:pt x="145" y="96"/>
                      </a:cubicBezTo>
                      <a:cubicBezTo>
                        <a:pt x="146" y="96"/>
                        <a:pt x="146" y="96"/>
                        <a:pt x="146" y="96"/>
                      </a:cubicBezTo>
                      <a:cubicBezTo>
                        <a:pt x="146" y="96"/>
                        <a:pt x="146" y="96"/>
                        <a:pt x="146" y="97"/>
                      </a:cubicBezTo>
                      <a:cubicBezTo>
                        <a:pt x="146" y="98"/>
                        <a:pt x="146" y="97"/>
                        <a:pt x="146" y="97"/>
                      </a:cubicBezTo>
                      <a:cubicBezTo>
                        <a:pt x="147" y="97"/>
                        <a:pt x="147" y="97"/>
                        <a:pt x="147" y="97"/>
                      </a:cubicBezTo>
                      <a:cubicBezTo>
                        <a:pt x="147" y="97"/>
                        <a:pt x="147" y="97"/>
                        <a:pt x="147" y="97"/>
                      </a:cubicBezTo>
                      <a:cubicBezTo>
                        <a:pt x="147" y="97"/>
                        <a:pt x="147" y="97"/>
                        <a:pt x="147" y="97"/>
                      </a:cubicBezTo>
                      <a:cubicBezTo>
                        <a:pt x="147" y="97"/>
                        <a:pt x="147" y="97"/>
                        <a:pt x="147" y="97"/>
                      </a:cubicBezTo>
                      <a:cubicBezTo>
                        <a:pt x="147" y="97"/>
                        <a:pt x="147" y="97"/>
                        <a:pt x="147" y="97"/>
                      </a:cubicBezTo>
                      <a:cubicBezTo>
                        <a:pt x="147" y="97"/>
                        <a:pt x="147" y="98"/>
                        <a:pt x="147" y="98"/>
                      </a:cubicBezTo>
                      <a:cubicBezTo>
                        <a:pt x="148" y="98"/>
                        <a:pt x="148" y="98"/>
                        <a:pt x="148" y="98"/>
                      </a:cubicBezTo>
                      <a:cubicBezTo>
                        <a:pt x="148" y="98"/>
                        <a:pt x="149" y="99"/>
                        <a:pt x="149" y="99"/>
                      </a:cubicBezTo>
                      <a:cubicBezTo>
                        <a:pt x="149" y="100"/>
                        <a:pt x="148" y="99"/>
                        <a:pt x="148" y="99"/>
                      </a:cubicBezTo>
                      <a:cubicBezTo>
                        <a:pt x="148" y="99"/>
                        <a:pt x="148" y="99"/>
                        <a:pt x="148" y="99"/>
                      </a:cubicBezTo>
                      <a:cubicBezTo>
                        <a:pt x="147" y="100"/>
                        <a:pt x="147" y="100"/>
                        <a:pt x="147" y="100"/>
                      </a:cubicBezTo>
                      <a:cubicBezTo>
                        <a:pt x="148" y="101"/>
                        <a:pt x="148" y="101"/>
                        <a:pt x="148" y="101"/>
                      </a:cubicBezTo>
                      <a:cubicBezTo>
                        <a:pt x="148" y="101"/>
                        <a:pt x="148" y="101"/>
                        <a:pt x="148" y="101"/>
                      </a:cubicBezTo>
                      <a:cubicBezTo>
                        <a:pt x="147" y="101"/>
                        <a:pt x="147" y="101"/>
                        <a:pt x="147" y="101"/>
                      </a:cubicBezTo>
                      <a:cubicBezTo>
                        <a:pt x="147" y="101"/>
                        <a:pt x="147" y="101"/>
                        <a:pt x="147" y="101"/>
                      </a:cubicBezTo>
                      <a:cubicBezTo>
                        <a:pt x="148" y="102"/>
                        <a:pt x="148" y="102"/>
                        <a:pt x="148" y="102"/>
                      </a:cubicBezTo>
                      <a:cubicBezTo>
                        <a:pt x="148" y="102"/>
                        <a:pt x="148" y="102"/>
                        <a:pt x="148" y="102"/>
                      </a:cubicBezTo>
                      <a:cubicBezTo>
                        <a:pt x="149" y="102"/>
                        <a:pt x="149" y="102"/>
                        <a:pt x="149" y="102"/>
                      </a:cubicBezTo>
                      <a:cubicBezTo>
                        <a:pt x="150" y="102"/>
                        <a:pt x="150" y="102"/>
                        <a:pt x="150" y="102"/>
                      </a:cubicBezTo>
                      <a:cubicBezTo>
                        <a:pt x="150" y="102"/>
                        <a:pt x="150" y="103"/>
                        <a:pt x="150" y="103"/>
                      </a:cubicBezTo>
                      <a:cubicBezTo>
                        <a:pt x="150" y="103"/>
                        <a:pt x="150" y="104"/>
                        <a:pt x="151" y="104"/>
                      </a:cubicBezTo>
                      <a:cubicBezTo>
                        <a:pt x="151" y="104"/>
                        <a:pt x="152" y="105"/>
                        <a:pt x="152" y="105"/>
                      </a:cubicBezTo>
                      <a:cubicBezTo>
                        <a:pt x="152" y="105"/>
                        <a:pt x="152" y="105"/>
                        <a:pt x="152" y="105"/>
                      </a:cubicBezTo>
                      <a:cubicBezTo>
                        <a:pt x="152" y="106"/>
                        <a:pt x="152" y="106"/>
                        <a:pt x="152" y="106"/>
                      </a:cubicBezTo>
                      <a:cubicBezTo>
                        <a:pt x="153" y="106"/>
                        <a:pt x="153" y="106"/>
                        <a:pt x="153" y="106"/>
                      </a:cubicBezTo>
                      <a:cubicBezTo>
                        <a:pt x="154" y="107"/>
                        <a:pt x="154" y="107"/>
                        <a:pt x="154" y="107"/>
                      </a:cubicBezTo>
                      <a:cubicBezTo>
                        <a:pt x="154" y="107"/>
                        <a:pt x="154" y="107"/>
                        <a:pt x="154" y="107"/>
                      </a:cubicBezTo>
                      <a:cubicBezTo>
                        <a:pt x="154" y="108"/>
                        <a:pt x="154" y="108"/>
                        <a:pt x="153" y="108"/>
                      </a:cubicBezTo>
                      <a:cubicBezTo>
                        <a:pt x="153" y="108"/>
                        <a:pt x="153" y="108"/>
                        <a:pt x="153" y="108"/>
                      </a:cubicBezTo>
                      <a:cubicBezTo>
                        <a:pt x="153" y="109"/>
                        <a:pt x="153" y="109"/>
                        <a:pt x="153" y="109"/>
                      </a:cubicBezTo>
                      <a:cubicBezTo>
                        <a:pt x="153" y="109"/>
                        <a:pt x="153" y="109"/>
                        <a:pt x="153" y="109"/>
                      </a:cubicBezTo>
                      <a:cubicBezTo>
                        <a:pt x="153" y="109"/>
                        <a:pt x="152" y="110"/>
                        <a:pt x="152" y="110"/>
                      </a:cubicBezTo>
                      <a:cubicBezTo>
                        <a:pt x="152" y="110"/>
                        <a:pt x="152" y="110"/>
                        <a:pt x="152" y="111"/>
                      </a:cubicBezTo>
                      <a:cubicBezTo>
                        <a:pt x="152" y="111"/>
                        <a:pt x="153" y="111"/>
                        <a:pt x="153" y="111"/>
                      </a:cubicBezTo>
                      <a:cubicBezTo>
                        <a:pt x="153" y="110"/>
                        <a:pt x="153" y="110"/>
                        <a:pt x="153" y="110"/>
                      </a:cubicBezTo>
                      <a:cubicBezTo>
                        <a:pt x="154" y="110"/>
                        <a:pt x="154" y="110"/>
                        <a:pt x="154" y="110"/>
                      </a:cubicBezTo>
                      <a:cubicBezTo>
                        <a:pt x="154" y="109"/>
                        <a:pt x="154" y="109"/>
                        <a:pt x="154" y="109"/>
                      </a:cubicBezTo>
                      <a:cubicBezTo>
                        <a:pt x="155" y="109"/>
                        <a:pt x="155" y="109"/>
                        <a:pt x="155" y="109"/>
                      </a:cubicBezTo>
                      <a:cubicBezTo>
                        <a:pt x="155" y="109"/>
                        <a:pt x="155" y="109"/>
                        <a:pt x="155" y="109"/>
                      </a:cubicBezTo>
                      <a:cubicBezTo>
                        <a:pt x="156" y="109"/>
                        <a:pt x="156" y="109"/>
                        <a:pt x="156" y="109"/>
                      </a:cubicBezTo>
                      <a:cubicBezTo>
                        <a:pt x="156" y="108"/>
                        <a:pt x="156" y="108"/>
                        <a:pt x="156" y="108"/>
                      </a:cubicBezTo>
                      <a:cubicBezTo>
                        <a:pt x="157" y="108"/>
                        <a:pt x="157" y="108"/>
                        <a:pt x="157" y="108"/>
                      </a:cubicBezTo>
                      <a:cubicBezTo>
                        <a:pt x="157" y="109"/>
                        <a:pt x="157" y="109"/>
                        <a:pt x="157" y="109"/>
                      </a:cubicBezTo>
                      <a:cubicBezTo>
                        <a:pt x="158" y="110"/>
                        <a:pt x="158" y="110"/>
                        <a:pt x="158" y="110"/>
                      </a:cubicBezTo>
                      <a:cubicBezTo>
                        <a:pt x="158" y="111"/>
                        <a:pt x="158" y="111"/>
                        <a:pt x="158" y="111"/>
                      </a:cubicBezTo>
                      <a:cubicBezTo>
                        <a:pt x="158" y="111"/>
                        <a:pt x="158" y="111"/>
                        <a:pt x="158" y="112"/>
                      </a:cubicBezTo>
                      <a:cubicBezTo>
                        <a:pt x="158" y="112"/>
                        <a:pt x="158" y="112"/>
                        <a:pt x="158" y="112"/>
                      </a:cubicBezTo>
                      <a:cubicBezTo>
                        <a:pt x="158" y="113"/>
                        <a:pt x="158" y="113"/>
                        <a:pt x="158" y="113"/>
                      </a:cubicBezTo>
                      <a:cubicBezTo>
                        <a:pt x="158" y="113"/>
                        <a:pt x="158" y="113"/>
                        <a:pt x="158" y="113"/>
                      </a:cubicBezTo>
                      <a:cubicBezTo>
                        <a:pt x="158" y="113"/>
                        <a:pt x="158" y="113"/>
                        <a:pt x="158" y="113"/>
                      </a:cubicBezTo>
                      <a:cubicBezTo>
                        <a:pt x="158" y="113"/>
                        <a:pt x="159" y="113"/>
                        <a:pt x="159" y="112"/>
                      </a:cubicBezTo>
                      <a:cubicBezTo>
                        <a:pt x="159" y="112"/>
                        <a:pt x="159" y="113"/>
                        <a:pt x="159" y="113"/>
                      </a:cubicBezTo>
                      <a:cubicBezTo>
                        <a:pt x="159" y="113"/>
                        <a:pt x="159" y="113"/>
                        <a:pt x="159" y="113"/>
                      </a:cubicBezTo>
                      <a:cubicBezTo>
                        <a:pt x="159" y="113"/>
                        <a:pt x="158" y="114"/>
                        <a:pt x="158" y="114"/>
                      </a:cubicBezTo>
                      <a:cubicBezTo>
                        <a:pt x="158" y="114"/>
                        <a:pt x="158" y="114"/>
                        <a:pt x="158" y="114"/>
                      </a:cubicBezTo>
                      <a:cubicBezTo>
                        <a:pt x="158" y="114"/>
                        <a:pt x="158" y="115"/>
                        <a:pt x="158" y="115"/>
                      </a:cubicBezTo>
                      <a:cubicBezTo>
                        <a:pt x="158" y="115"/>
                        <a:pt x="158" y="115"/>
                        <a:pt x="158" y="115"/>
                      </a:cubicBezTo>
                      <a:cubicBezTo>
                        <a:pt x="159" y="115"/>
                        <a:pt x="159" y="115"/>
                        <a:pt x="159" y="115"/>
                      </a:cubicBezTo>
                      <a:cubicBezTo>
                        <a:pt x="159" y="115"/>
                        <a:pt x="159" y="115"/>
                        <a:pt x="159" y="115"/>
                      </a:cubicBezTo>
                      <a:cubicBezTo>
                        <a:pt x="160" y="115"/>
                        <a:pt x="160" y="115"/>
                        <a:pt x="160" y="115"/>
                      </a:cubicBezTo>
                      <a:cubicBezTo>
                        <a:pt x="160" y="114"/>
                        <a:pt x="160" y="114"/>
                        <a:pt x="160" y="114"/>
                      </a:cubicBezTo>
                      <a:cubicBezTo>
                        <a:pt x="161" y="114"/>
                        <a:pt x="161" y="114"/>
                        <a:pt x="161" y="114"/>
                      </a:cubicBezTo>
                      <a:cubicBezTo>
                        <a:pt x="161" y="113"/>
                        <a:pt x="161" y="113"/>
                        <a:pt x="161" y="113"/>
                      </a:cubicBezTo>
                      <a:cubicBezTo>
                        <a:pt x="161" y="113"/>
                        <a:pt x="161" y="113"/>
                        <a:pt x="161" y="113"/>
                      </a:cubicBezTo>
                      <a:cubicBezTo>
                        <a:pt x="161" y="112"/>
                        <a:pt x="161" y="112"/>
                        <a:pt x="161" y="112"/>
                      </a:cubicBezTo>
                      <a:cubicBezTo>
                        <a:pt x="161" y="112"/>
                        <a:pt x="161" y="112"/>
                        <a:pt x="161" y="112"/>
                      </a:cubicBezTo>
                      <a:cubicBezTo>
                        <a:pt x="161" y="111"/>
                        <a:pt x="161" y="111"/>
                        <a:pt x="161" y="111"/>
                      </a:cubicBezTo>
                      <a:cubicBezTo>
                        <a:pt x="161" y="110"/>
                        <a:pt x="161" y="110"/>
                        <a:pt x="161" y="110"/>
                      </a:cubicBezTo>
                      <a:cubicBezTo>
                        <a:pt x="161" y="110"/>
                        <a:pt x="161" y="110"/>
                        <a:pt x="161" y="110"/>
                      </a:cubicBezTo>
                      <a:cubicBezTo>
                        <a:pt x="161" y="109"/>
                        <a:pt x="161" y="109"/>
                        <a:pt x="161" y="109"/>
                      </a:cubicBezTo>
                      <a:cubicBezTo>
                        <a:pt x="161" y="109"/>
                        <a:pt x="161" y="109"/>
                        <a:pt x="161" y="109"/>
                      </a:cubicBezTo>
                      <a:cubicBezTo>
                        <a:pt x="162" y="109"/>
                        <a:pt x="162" y="109"/>
                        <a:pt x="162" y="109"/>
                      </a:cubicBezTo>
                      <a:cubicBezTo>
                        <a:pt x="162" y="109"/>
                        <a:pt x="162" y="109"/>
                        <a:pt x="162" y="110"/>
                      </a:cubicBezTo>
                      <a:cubicBezTo>
                        <a:pt x="162" y="110"/>
                        <a:pt x="162" y="110"/>
                        <a:pt x="162" y="110"/>
                      </a:cubicBezTo>
                      <a:cubicBezTo>
                        <a:pt x="162" y="110"/>
                        <a:pt x="161" y="111"/>
                        <a:pt x="161" y="111"/>
                      </a:cubicBezTo>
                      <a:cubicBezTo>
                        <a:pt x="161" y="111"/>
                        <a:pt x="162" y="112"/>
                        <a:pt x="162" y="112"/>
                      </a:cubicBezTo>
                      <a:cubicBezTo>
                        <a:pt x="162" y="112"/>
                        <a:pt x="162" y="112"/>
                        <a:pt x="162" y="111"/>
                      </a:cubicBezTo>
                      <a:cubicBezTo>
                        <a:pt x="162" y="111"/>
                        <a:pt x="163" y="111"/>
                        <a:pt x="163" y="111"/>
                      </a:cubicBezTo>
                      <a:cubicBezTo>
                        <a:pt x="163" y="111"/>
                        <a:pt x="163" y="111"/>
                        <a:pt x="163" y="111"/>
                      </a:cubicBezTo>
                      <a:cubicBezTo>
                        <a:pt x="163" y="112"/>
                        <a:pt x="163" y="112"/>
                        <a:pt x="163" y="112"/>
                      </a:cubicBezTo>
                      <a:cubicBezTo>
                        <a:pt x="163" y="113"/>
                        <a:pt x="163" y="113"/>
                        <a:pt x="163" y="113"/>
                      </a:cubicBezTo>
                      <a:cubicBezTo>
                        <a:pt x="163" y="113"/>
                        <a:pt x="163" y="113"/>
                        <a:pt x="163" y="113"/>
                      </a:cubicBezTo>
                      <a:cubicBezTo>
                        <a:pt x="163" y="113"/>
                        <a:pt x="162" y="113"/>
                        <a:pt x="162" y="114"/>
                      </a:cubicBezTo>
                      <a:cubicBezTo>
                        <a:pt x="162" y="114"/>
                        <a:pt x="162" y="114"/>
                        <a:pt x="162" y="114"/>
                      </a:cubicBezTo>
                      <a:cubicBezTo>
                        <a:pt x="163" y="114"/>
                        <a:pt x="163" y="114"/>
                        <a:pt x="163" y="114"/>
                      </a:cubicBezTo>
                      <a:cubicBezTo>
                        <a:pt x="162" y="115"/>
                        <a:pt x="162" y="115"/>
                        <a:pt x="162" y="115"/>
                      </a:cubicBezTo>
                      <a:cubicBezTo>
                        <a:pt x="162" y="115"/>
                        <a:pt x="162" y="115"/>
                        <a:pt x="161" y="115"/>
                      </a:cubicBezTo>
                      <a:cubicBezTo>
                        <a:pt x="161" y="115"/>
                        <a:pt x="161" y="116"/>
                        <a:pt x="161" y="116"/>
                      </a:cubicBezTo>
                      <a:cubicBezTo>
                        <a:pt x="161" y="116"/>
                        <a:pt x="161" y="116"/>
                        <a:pt x="161" y="116"/>
                      </a:cubicBezTo>
                      <a:cubicBezTo>
                        <a:pt x="161" y="117"/>
                        <a:pt x="161" y="117"/>
                        <a:pt x="161" y="117"/>
                      </a:cubicBezTo>
                      <a:cubicBezTo>
                        <a:pt x="161" y="117"/>
                        <a:pt x="161" y="117"/>
                        <a:pt x="161" y="117"/>
                      </a:cubicBezTo>
                      <a:cubicBezTo>
                        <a:pt x="161" y="117"/>
                        <a:pt x="161" y="117"/>
                        <a:pt x="161" y="117"/>
                      </a:cubicBezTo>
                      <a:cubicBezTo>
                        <a:pt x="162" y="117"/>
                        <a:pt x="162" y="117"/>
                        <a:pt x="162" y="117"/>
                      </a:cubicBezTo>
                      <a:cubicBezTo>
                        <a:pt x="162" y="118"/>
                        <a:pt x="162" y="118"/>
                        <a:pt x="162" y="118"/>
                      </a:cubicBezTo>
                      <a:cubicBezTo>
                        <a:pt x="162" y="119"/>
                        <a:pt x="162" y="119"/>
                        <a:pt x="162" y="119"/>
                      </a:cubicBezTo>
                      <a:cubicBezTo>
                        <a:pt x="162" y="119"/>
                        <a:pt x="162" y="119"/>
                        <a:pt x="162" y="119"/>
                      </a:cubicBezTo>
                      <a:cubicBezTo>
                        <a:pt x="162" y="119"/>
                        <a:pt x="163" y="119"/>
                        <a:pt x="163" y="119"/>
                      </a:cubicBezTo>
                      <a:cubicBezTo>
                        <a:pt x="163" y="119"/>
                        <a:pt x="164" y="119"/>
                        <a:pt x="164" y="119"/>
                      </a:cubicBezTo>
                      <a:cubicBezTo>
                        <a:pt x="164" y="119"/>
                        <a:pt x="163" y="119"/>
                        <a:pt x="163" y="119"/>
                      </a:cubicBezTo>
                      <a:cubicBezTo>
                        <a:pt x="163" y="119"/>
                        <a:pt x="163" y="119"/>
                        <a:pt x="163" y="119"/>
                      </a:cubicBezTo>
                      <a:cubicBezTo>
                        <a:pt x="163" y="120"/>
                        <a:pt x="163" y="120"/>
                        <a:pt x="163" y="120"/>
                      </a:cubicBezTo>
                      <a:cubicBezTo>
                        <a:pt x="162" y="120"/>
                        <a:pt x="162" y="120"/>
                        <a:pt x="162" y="120"/>
                      </a:cubicBezTo>
                      <a:cubicBezTo>
                        <a:pt x="162" y="121"/>
                        <a:pt x="162" y="121"/>
                        <a:pt x="162" y="121"/>
                      </a:cubicBezTo>
                      <a:cubicBezTo>
                        <a:pt x="162" y="121"/>
                        <a:pt x="162" y="121"/>
                        <a:pt x="162" y="121"/>
                      </a:cubicBezTo>
                      <a:cubicBezTo>
                        <a:pt x="163" y="122"/>
                        <a:pt x="163" y="122"/>
                        <a:pt x="163" y="122"/>
                      </a:cubicBezTo>
                      <a:cubicBezTo>
                        <a:pt x="163" y="122"/>
                        <a:pt x="163" y="122"/>
                        <a:pt x="163" y="122"/>
                      </a:cubicBezTo>
                      <a:cubicBezTo>
                        <a:pt x="163" y="123"/>
                        <a:pt x="163" y="123"/>
                        <a:pt x="163" y="123"/>
                      </a:cubicBezTo>
                      <a:cubicBezTo>
                        <a:pt x="164" y="124"/>
                        <a:pt x="164" y="124"/>
                        <a:pt x="164" y="124"/>
                      </a:cubicBezTo>
                      <a:cubicBezTo>
                        <a:pt x="165" y="123"/>
                        <a:pt x="165" y="123"/>
                        <a:pt x="165" y="123"/>
                      </a:cubicBezTo>
                      <a:cubicBezTo>
                        <a:pt x="165" y="123"/>
                        <a:pt x="165" y="123"/>
                        <a:pt x="165" y="123"/>
                      </a:cubicBezTo>
                      <a:cubicBezTo>
                        <a:pt x="165" y="122"/>
                        <a:pt x="165" y="122"/>
                        <a:pt x="165" y="122"/>
                      </a:cubicBezTo>
                      <a:cubicBezTo>
                        <a:pt x="165" y="122"/>
                        <a:pt x="165" y="122"/>
                        <a:pt x="166" y="122"/>
                      </a:cubicBezTo>
                      <a:cubicBezTo>
                        <a:pt x="166" y="121"/>
                        <a:pt x="166" y="121"/>
                        <a:pt x="166" y="121"/>
                      </a:cubicBezTo>
                      <a:cubicBezTo>
                        <a:pt x="167" y="121"/>
                        <a:pt x="167" y="121"/>
                        <a:pt x="167" y="121"/>
                      </a:cubicBezTo>
                      <a:cubicBezTo>
                        <a:pt x="167" y="121"/>
                        <a:pt x="167" y="121"/>
                        <a:pt x="167" y="121"/>
                      </a:cubicBezTo>
                      <a:cubicBezTo>
                        <a:pt x="167" y="120"/>
                        <a:pt x="167" y="120"/>
                        <a:pt x="167" y="120"/>
                      </a:cubicBezTo>
                      <a:cubicBezTo>
                        <a:pt x="168" y="120"/>
                        <a:pt x="168" y="120"/>
                        <a:pt x="168" y="120"/>
                      </a:cubicBezTo>
                      <a:cubicBezTo>
                        <a:pt x="168" y="121"/>
                        <a:pt x="168" y="121"/>
                        <a:pt x="168" y="121"/>
                      </a:cubicBezTo>
                      <a:cubicBezTo>
                        <a:pt x="167" y="121"/>
                        <a:pt x="167" y="121"/>
                        <a:pt x="167" y="121"/>
                      </a:cubicBezTo>
                      <a:cubicBezTo>
                        <a:pt x="168" y="121"/>
                        <a:pt x="168" y="121"/>
                        <a:pt x="168" y="121"/>
                      </a:cubicBezTo>
                      <a:cubicBezTo>
                        <a:pt x="168" y="121"/>
                        <a:pt x="168" y="121"/>
                        <a:pt x="168" y="121"/>
                      </a:cubicBezTo>
                      <a:cubicBezTo>
                        <a:pt x="168" y="122"/>
                        <a:pt x="168" y="122"/>
                        <a:pt x="168" y="122"/>
                      </a:cubicBezTo>
                      <a:cubicBezTo>
                        <a:pt x="167" y="122"/>
                        <a:pt x="167" y="122"/>
                        <a:pt x="167" y="122"/>
                      </a:cubicBezTo>
                      <a:cubicBezTo>
                        <a:pt x="167" y="122"/>
                        <a:pt x="167" y="122"/>
                        <a:pt x="167" y="122"/>
                      </a:cubicBezTo>
                      <a:cubicBezTo>
                        <a:pt x="167" y="123"/>
                        <a:pt x="167" y="123"/>
                        <a:pt x="167" y="123"/>
                      </a:cubicBezTo>
                      <a:cubicBezTo>
                        <a:pt x="168" y="123"/>
                        <a:pt x="168" y="123"/>
                        <a:pt x="168" y="123"/>
                      </a:cubicBezTo>
                      <a:cubicBezTo>
                        <a:pt x="168" y="123"/>
                        <a:pt x="168" y="123"/>
                        <a:pt x="169" y="123"/>
                      </a:cubicBezTo>
                      <a:cubicBezTo>
                        <a:pt x="169" y="123"/>
                        <a:pt x="169" y="123"/>
                        <a:pt x="169" y="123"/>
                      </a:cubicBezTo>
                      <a:cubicBezTo>
                        <a:pt x="169" y="123"/>
                        <a:pt x="169" y="123"/>
                        <a:pt x="169" y="123"/>
                      </a:cubicBezTo>
                      <a:cubicBezTo>
                        <a:pt x="169" y="123"/>
                        <a:pt x="170" y="123"/>
                        <a:pt x="170" y="123"/>
                      </a:cubicBezTo>
                      <a:cubicBezTo>
                        <a:pt x="170" y="123"/>
                        <a:pt x="170" y="124"/>
                        <a:pt x="170" y="124"/>
                      </a:cubicBezTo>
                      <a:cubicBezTo>
                        <a:pt x="170" y="124"/>
                        <a:pt x="170" y="124"/>
                        <a:pt x="170" y="124"/>
                      </a:cubicBezTo>
                      <a:cubicBezTo>
                        <a:pt x="170" y="124"/>
                        <a:pt x="170" y="124"/>
                        <a:pt x="170" y="124"/>
                      </a:cubicBezTo>
                      <a:cubicBezTo>
                        <a:pt x="169" y="124"/>
                        <a:pt x="169" y="124"/>
                        <a:pt x="169" y="124"/>
                      </a:cubicBezTo>
                      <a:cubicBezTo>
                        <a:pt x="169" y="124"/>
                        <a:pt x="169" y="124"/>
                        <a:pt x="169" y="124"/>
                      </a:cubicBezTo>
                      <a:cubicBezTo>
                        <a:pt x="168" y="124"/>
                        <a:pt x="168" y="124"/>
                        <a:pt x="168" y="124"/>
                      </a:cubicBezTo>
                      <a:cubicBezTo>
                        <a:pt x="167" y="124"/>
                        <a:pt x="167" y="124"/>
                        <a:pt x="167" y="124"/>
                      </a:cubicBezTo>
                      <a:cubicBezTo>
                        <a:pt x="167" y="124"/>
                        <a:pt x="167" y="124"/>
                        <a:pt x="167" y="124"/>
                      </a:cubicBezTo>
                      <a:cubicBezTo>
                        <a:pt x="167" y="124"/>
                        <a:pt x="167" y="124"/>
                        <a:pt x="167" y="124"/>
                      </a:cubicBezTo>
                      <a:cubicBezTo>
                        <a:pt x="167" y="125"/>
                        <a:pt x="167" y="125"/>
                        <a:pt x="167" y="125"/>
                      </a:cubicBezTo>
                      <a:cubicBezTo>
                        <a:pt x="167" y="125"/>
                        <a:pt x="167" y="125"/>
                        <a:pt x="167" y="125"/>
                      </a:cubicBezTo>
                      <a:cubicBezTo>
                        <a:pt x="168" y="125"/>
                        <a:pt x="168" y="125"/>
                        <a:pt x="168" y="125"/>
                      </a:cubicBezTo>
                      <a:cubicBezTo>
                        <a:pt x="168" y="126"/>
                        <a:pt x="168" y="126"/>
                        <a:pt x="168" y="126"/>
                      </a:cubicBezTo>
                      <a:cubicBezTo>
                        <a:pt x="168" y="127"/>
                        <a:pt x="168" y="127"/>
                        <a:pt x="168" y="127"/>
                      </a:cubicBezTo>
                      <a:cubicBezTo>
                        <a:pt x="169" y="127"/>
                        <a:pt x="169" y="127"/>
                        <a:pt x="169" y="127"/>
                      </a:cubicBezTo>
                      <a:cubicBezTo>
                        <a:pt x="170" y="127"/>
                        <a:pt x="170" y="127"/>
                        <a:pt x="170" y="127"/>
                      </a:cubicBezTo>
                      <a:cubicBezTo>
                        <a:pt x="170" y="128"/>
                        <a:pt x="170" y="128"/>
                        <a:pt x="170" y="128"/>
                      </a:cubicBezTo>
                      <a:cubicBezTo>
                        <a:pt x="170" y="128"/>
                        <a:pt x="170" y="129"/>
                        <a:pt x="170" y="129"/>
                      </a:cubicBezTo>
                      <a:cubicBezTo>
                        <a:pt x="169" y="129"/>
                        <a:pt x="170" y="129"/>
                        <a:pt x="170" y="129"/>
                      </a:cubicBezTo>
                      <a:cubicBezTo>
                        <a:pt x="170" y="129"/>
                        <a:pt x="170" y="129"/>
                        <a:pt x="170" y="129"/>
                      </a:cubicBezTo>
                      <a:cubicBezTo>
                        <a:pt x="171" y="129"/>
                        <a:pt x="171" y="129"/>
                        <a:pt x="171" y="129"/>
                      </a:cubicBezTo>
                      <a:cubicBezTo>
                        <a:pt x="171" y="130"/>
                        <a:pt x="171" y="130"/>
                        <a:pt x="171" y="130"/>
                      </a:cubicBezTo>
                      <a:cubicBezTo>
                        <a:pt x="171" y="130"/>
                        <a:pt x="171" y="130"/>
                        <a:pt x="171" y="130"/>
                      </a:cubicBezTo>
                      <a:cubicBezTo>
                        <a:pt x="171" y="130"/>
                        <a:pt x="171" y="130"/>
                        <a:pt x="171" y="130"/>
                      </a:cubicBezTo>
                      <a:cubicBezTo>
                        <a:pt x="172" y="130"/>
                        <a:pt x="172" y="130"/>
                        <a:pt x="172" y="130"/>
                      </a:cubicBezTo>
                      <a:cubicBezTo>
                        <a:pt x="172" y="129"/>
                        <a:pt x="172" y="129"/>
                        <a:pt x="172" y="129"/>
                      </a:cubicBezTo>
                      <a:cubicBezTo>
                        <a:pt x="172" y="129"/>
                        <a:pt x="173" y="129"/>
                        <a:pt x="173" y="129"/>
                      </a:cubicBezTo>
                      <a:cubicBezTo>
                        <a:pt x="174" y="128"/>
                        <a:pt x="174" y="128"/>
                        <a:pt x="174" y="128"/>
                      </a:cubicBezTo>
                      <a:cubicBezTo>
                        <a:pt x="174" y="127"/>
                        <a:pt x="174" y="127"/>
                        <a:pt x="174" y="127"/>
                      </a:cubicBezTo>
                      <a:cubicBezTo>
                        <a:pt x="174" y="128"/>
                        <a:pt x="174" y="128"/>
                        <a:pt x="174" y="128"/>
                      </a:cubicBezTo>
                      <a:cubicBezTo>
                        <a:pt x="174" y="129"/>
                        <a:pt x="174" y="129"/>
                        <a:pt x="174" y="129"/>
                      </a:cubicBezTo>
                      <a:cubicBezTo>
                        <a:pt x="174" y="129"/>
                        <a:pt x="174" y="129"/>
                        <a:pt x="174" y="129"/>
                      </a:cubicBezTo>
                      <a:cubicBezTo>
                        <a:pt x="174" y="129"/>
                        <a:pt x="174" y="130"/>
                        <a:pt x="174" y="130"/>
                      </a:cubicBezTo>
                      <a:cubicBezTo>
                        <a:pt x="174" y="130"/>
                        <a:pt x="174" y="130"/>
                        <a:pt x="174" y="130"/>
                      </a:cubicBezTo>
                      <a:cubicBezTo>
                        <a:pt x="174" y="130"/>
                        <a:pt x="175" y="130"/>
                        <a:pt x="175" y="130"/>
                      </a:cubicBezTo>
                      <a:cubicBezTo>
                        <a:pt x="176" y="130"/>
                        <a:pt x="176" y="130"/>
                        <a:pt x="176" y="130"/>
                      </a:cubicBezTo>
                      <a:cubicBezTo>
                        <a:pt x="175" y="130"/>
                        <a:pt x="175" y="130"/>
                        <a:pt x="175" y="130"/>
                      </a:cubicBezTo>
                      <a:cubicBezTo>
                        <a:pt x="175" y="131"/>
                        <a:pt x="175" y="131"/>
                        <a:pt x="175" y="131"/>
                      </a:cubicBezTo>
                      <a:cubicBezTo>
                        <a:pt x="175" y="131"/>
                        <a:pt x="175" y="131"/>
                        <a:pt x="175" y="131"/>
                      </a:cubicBezTo>
                      <a:cubicBezTo>
                        <a:pt x="175" y="131"/>
                        <a:pt x="175" y="131"/>
                        <a:pt x="175" y="131"/>
                      </a:cubicBezTo>
                      <a:cubicBezTo>
                        <a:pt x="175" y="131"/>
                        <a:pt x="175" y="130"/>
                        <a:pt x="174" y="130"/>
                      </a:cubicBezTo>
                      <a:cubicBezTo>
                        <a:pt x="174" y="130"/>
                        <a:pt x="174" y="130"/>
                        <a:pt x="174" y="130"/>
                      </a:cubicBezTo>
                      <a:cubicBezTo>
                        <a:pt x="173" y="130"/>
                        <a:pt x="173" y="130"/>
                        <a:pt x="173" y="130"/>
                      </a:cubicBezTo>
                      <a:cubicBezTo>
                        <a:pt x="173" y="131"/>
                        <a:pt x="173" y="131"/>
                        <a:pt x="173" y="131"/>
                      </a:cubicBezTo>
                      <a:cubicBezTo>
                        <a:pt x="173" y="132"/>
                        <a:pt x="173" y="132"/>
                        <a:pt x="173" y="132"/>
                      </a:cubicBezTo>
                      <a:cubicBezTo>
                        <a:pt x="172" y="132"/>
                        <a:pt x="172" y="132"/>
                        <a:pt x="172" y="132"/>
                      </a:cubicBezTo>
                      <a:cubicBezTo>
                        <a:pt x="171" y="132"/>
                        <a:pt x="171" y="132"/>
                        <a:pt x="171" y="132"/>
                      </a:cubicBezTo>
                      <a:cubicBezTo>
                        <a:pt x="171" y="133"/>
                        <a:pt x="171" y="133"/>
                        <a:pt x="171" y="133"/>
                      </a:cubicBezTo>
                      <a:cubicBezTo>
                        <a:pt x="171" y="134"/>
                        <a:pt x="171" y="134"/>
                        <a:pt x="171" y="134"/>
                      </a:cubicBezTo>
                      <a:cubicBezTo>
                        <a:pt x="171" y="134"/>
                        <a:pt x="171" y="134"/>
                        <a:pt x="171" y="134"/>
                      </a:cubicBezTo>
                      <a:cubicBezTo>
                        <a:pt x="172" y="135"/>
                        <a:pt x="172" y="134"/>
                        <a:pt x="172" y="134"/>
                      </a:cubicBezTo>
                      <a:cubicBezTo>
                        <a:pt x="172" y="134"/>
                        <a:pt x="172" y="134"/>
                        <a:pt x="172" y="134"/>
                      </a:cubicBezTo>
                      <a:cubicBezTo>
                        <a:pt x="172" y="133"/>
                        <a:pt x="172" y="133"/>
                        <a:pt x="172" y="133"/>
                      </a:cubicBezTo>
                      <a:cubicBezTo>
                        <a:pt x="172" y="133"/>
                        <a:pt x="172" y="133"/>
                        <a:pt x="172" y="133"/>
                      </a:cubicBezTo>
                      <a:cubicBezTo>
                        <a:pt x="173" y="133"/>
                        <a:pt x="173" y="133"/>
                        <a:pt x="173" y="133"/>
                      </a:cubicBezTo>
                      <a:cubicBezTo>
                        <a:pt x="173" y="133"/>
                        <a:pt x="173" y="133"/>
                        <a:pt x="173" y="133"/>
                      </a:cubicBezTo>
                      <a:cubicBezTo>
                        <a:pt x="174" y="133"/>
                        <a:pt x="174" y="133"/>
                        <a:pt x="174" y="133"/>
                      </a:cubicBezTo>
                      <a:cubicBezTo>
                        <a:pt x="175" y="133"/>
                        <a:pt x="175" y="133"/>
                        <a:pt x="175" y="133"/>
                      </a:cubicBezTo>
                      <a:cubicBezTo>
                        <a:pt x="176" y="133"/>
                        <a:pt x="176" y="133"/>
                        <a:pt x="176" y="133"/>
                      </a:cubicBezTo>
                      <a:cubicBezTo>
                        <a:pt x="175" y="134"/>
                        <a:pt x="175" y="134"/>
                        <a:pt x="175" y="134"/>
                      </a:cubicBezTo>
                      <a:cubicBezTo>
                        <a:pt x="174" y="134"/>
                        <a:pt x="174" y="134"/>
                        <a:pt x="174" y="134"/>
                      </a:cubicBezTo>
                      <a:cubicBezTo>
                        <a:pt x="173" y="134"/>
                        <a:pt x="173" y="134"/>
                        <a:pt x="173" y="134"/>
                      </a:cubicBezTo>
                      <a:cubicBezTo>
                        <a:pt x="173" y="134"/>
                        <a:pt x="173" y="134"/>
                        <a:pt x="173" y="134"/>
                      </a:cubicBezTo>
                      <a:cubicBezTo>
                        <a:pt x="173" y="135"/>
                        <a:pt x="173" y="135"/>
                        <a:pt x="173" y="135"/>
                      </a:cubicBezTo>
                      <a:cubicBezTo>
                        <a:pt x="173" y="135"/>
                        <a:pt x="172" y="135"/>
                        <a:pt x="172" y="135"/>
                      </a:cubicBezTo>
                      <a:cubicBezTo>
                        <a:pt x="171" y="135"/>
                        <a:pt x="172" y="136"/>
                        <a:pt x="172" y="136"/>
                      </a:cubicBezTo>
                      <a:cubicBezTo>
                        <a:pt x="173" y="136"/>
                        <a:pt x="173" y="136"/>
                        <a:pt x="173" y="136"/>
                      </a:cubicBezTo>
                      <a:cubicBezTo>
                        <a:pt x="174" y="135"/>
                        <a:pt x="174" y="135"/>
                        <a:pt x="174" y="135"/>
                      </a:cubicBezTo>
                      <a:cubicBezTo>
                        <a:pt x="173" y="136"/>
                        <a:pt x="173" y="136"/>
                        <a:pt x="173" y="136"/>
                      </a:cubicBezTo>
                      <a:cubicBezTo>
                        <a:pt x="173" y="136"/>
                        <a:pt x="173" y="136"/>
                        <a:pt x="173" y="136"/>
                      </a:cubicBezTo>
                      <a:cubicBezTo>
                        <a:pt x="172" y="136"/>
                        <a:pt x="172" y="136"/>
                        <a:pt x="172" y="136"/>
                      </a:cubicBezTo>
                      <a:cubicBezTo>
                        <a:pt x="172" y="137"/>
                        <a:pt x="172" y="137"/>
                        <a:pt x="172" y="137"/>
                      </a:cubicBezTo>
                      <a:cubicBezTo>
                        <a:pt x="173" y="137"/>
                        <a:pt x="173" y="137"/>
                        <a:pt x="173" y="137"/>
                      </a:cubicBezTo>
                      <a:cubicBezTo>
                        <a:pt x="173" y="137"/>
                        <a:pt x="173" y="137"/>
                        <a:pt x="173" y="137"/>
                      </a:cubicBezTo>
                      <a:cubicBezTo>
                        <a:pt x="175" y="137"/>
                        <a:pt x="175" y="137"/>
                        <a:pt x="175" y="137"/>
                      </a:cubicBezTo>
                      <a:cubicBezTo>
                        <a:pt x="175" y="137"/>
                        <a:pt x="175" y="137"/>
                        <a:pt x="175" y="137"/>
                      </a:cubicBezTo>
                      <a:cubicBezTo>
                        <a:pt x="175" y="137"/>
                        <a:pt x="175" y="137"/>
                        <a:pt x="175" y="137"/>
                      </a:cubicBezTo>
                      <a:cubicBezTo>
                        <a:pt x="174" y="137"/>
                        <a:pt x="174" y="137"/>
                        <a:pt x="174" y="137"/>
                      </a:cubicBezTo>
                      <a:cubicBezTo>
                        <a:pt x="173" y="137"/>
                        <a:pt x="173" y="137"/>
                        <a:pt x="173" y="137"/>
                      </a:cubicBezTo>
                      <a:cubicBezTo>
                        <a:pt x="173" y="138"/>
                        <a:pt x="173" y="138"/>
                        <a:pt x="173" y="138"/>
                      </a:cubicBezTo>
                      <a:cubicBezTo>
                        <a:pt x="174" y="138"/>
                        <a:pt x="174" y="138"/>
                        <a:pt x="174" y="138"/>
                      </a:cubicBezTo>
                      <a:cubicBezTo>
                        <a:pt x="174" y="138"/>
                        <a:pt x="175" y="138"/>
                        <a:pt x="175" y="138"/>
                      </a:cubicBezTo>
                      <a:cubicBezTo>
                        <a:pt x="175" y="138"/>
                        <a:pt x="176" y="138"/>
                        <a:pt x="176" y="138"/>
                      </a:cubicBezTo>
                      <a:cubicBezTo>
                        <a:pt x="177" y="138"/>
                        <a:pt x="177" y="138"/>
                        <a:pt x="177" y="138"/>
                      </a:cubicBezTo>
                      <a:cubicBezTo>
                        <a:pt x="177" y="138"/>
                        <a:pt x="177" y="138"/>
                        <a:pt x="177" y="138"/>
                      </a:cubicBezTo>
                      <a:cubicBezTo>
                        <a:pt x="178" y="138"/>
                        <a:pt x="178" y="138"/>
                        <a:pt x="178" y="138"/>
                      </a:cubicBezTo>
                      <a:cubicBezTo>
                        <a:pt x="178" y="138"/>
                        <a:pt x="178" y="138"/>
                        <a:pt x="178" y="139"/>
                      </a:cubicBezTo>
                      <a:cubicBezTo>
                        <a:pt x="178" y="140"/>
                        <a:pt x="178" y="139"/>
                        <a:pt x="178" y="139"/>
                      </a:cubicBezTo>
                      <a:cubicBezTo>
                        <a:pt x="179" y="139"/>
                        <a:pt x="179" y="139"/>
                        <a:pt x="179" y="139"/>
                      </a:cubicBezTo>
                      <a:cubicBezTo>
                        <a:pt x="180" y="138"/>
                        <a:pt x="180" y="138"/>
                        <a:pt x="180" y="138"/>
                      </a:cubicBezTo>
                      <a:cubicBezTo>
                        <a:pt x="180" y="138"/>
                        <a:pt x="180" y="138"/>
                        <a:pt x="180" y="138"/>
                      </a:cubicBezTo>
                      <a:cubicBezTo>
                        <a:pt x="180" y="138"/>
                        <a:pt x="180" y="138"/>
                        <a:pt x="180" y="138"/>
                      </a:cubicBezTo>
                      <a:cubicBezTo>
                        <a:pt x="180" y="137"/>
                        <a:pt x="180" y="137"/>
                        <a:pt x="180" y="137"/>
                      </a:cubicBezTo>
                      <a:cubicBezTo>
                        <a:pt x="181" y="137"/>
                        <a:pt x="181" y="137"/>
                        <a:pt x="181" y="137"/>
                      </a:cubicBezTo>
                      <a:cubicBezTo>
                        <a:pt x="181" y="138"/>
                        <a:pt x="181" y="138"/>
                        <a:pt x="181" y="138"/>
                      </a:cubicBezTo>
                      <a:cubicBezTo>
                        <a:pt x="180" y="139"/>
                        <a:pt x="180" y="139"/>
                        <a:pt x="180" y="139"/>
                      </a:cubicBezTo>
                      <a:cubicBezTo>
                        <a:pt x="180" y="139"/>
                        <a:pt x="180" y="139"/>
                        <a:pt x="180" y="139"/>
                      </a:cubicBezTo>
                      <a:cubicBezTo>
                        <a:pt x="179" y="140"/>
                        <a:pt x="179" y="140"/>
                        <a:pt x="179" y="140"/>
                      </a:cubicBezTo>
                      <a:cubicBezTo>
                        <a:pt x="179" y="140"/>
                        <a:pt x="179" y="140"/>
                        <a:pt x="179" y="140"/>
                      </a:cubicBezTo>
                      <a:cubicBezTo>
                        <a:pt x="179" y="140"/>
                        <a:pt x="179" y="140"/>
                        <a:pt x="179" y="140"/>
                      </a:cubicBezTo>
                      <a:cubicBezTo>
                        <a:pt x="180" y="140"/>
                        <a:pt x="180" y="140"/>
                        <a:pt x="180" y="140"/>
                      </a:cubicBezTo>
                      <a:cubicBezTo>
                        <a:pt x="180" y="140"/>
                        <a:pt x="180" y="140"/>
                        <a:pt x="180" y="140"/>
                      </a:cubicBezTo>
                      <a:cubicBezTo>
                        <a:pt x="180" y="140"/>
                        <a:pt x="180" y="140"/>
                        <a:pt x="180" y="140"/>
                      </a:cubicBezTo>
                      <a:cubicBezTo>
                        <a:pt x="181" y="140"/>
                        <a:pt x="181" y="140"/>
                        <a:pt x="181" y="140"/>
                      </a:cubicBezTo>
                      <a:cubicBezTo>
                        <a:pt x="181" y="140"/>
                        <a:pt x="181" y="140"/>
                        <a:pt x="181" y="140"/>
                      </a:cubicBezTo>
                      <a:cubicBezTo>
                        <a:pt x="182" y="140"/>
                        <a:pt x="182" y="140"/>
                        <a:pt x="182" y="140"/>
                      </a:cubicBezTo>
                      <a:cubicBezTo>
                        <a:pt x="182" y="140"/>
                        <a:pt x="182" y="140"/>
                        <a:pt x="182" y="140"/>
                      </a:cubicBezTo>
                      <a:cubicBezTo>
                        <a:pt x="183" y="140"/>
                        <a:pt x="183" y="140"/>
                        <a:pt x="183" y="140"/>
                      </a:cubicBezTo>
                      <a:cubicBezTo>
                        <a:pt x="183" y="139"/>
                        <a:pt x="183" y="139"/>
                        <a:pt x="183" y="139"/>
                      </a:cubicBezTo>
                      <a:cubicBezTo>
                        <a:pt x="183" y="138"/>
                        <a:pt x="183" y="138"/>
                        <a:pt x="183" y="138"/>
                      </a:cubicBezTo>
                      <a:cubicBezTo>
                        <a:pt x="183" y="138"/>
                        <a:pt x="183" y="138"/>
                        <a:pt x="183" y="138"/>
                      </a:cubicBezTo>
                      <a:cubicBezTo>
                        <a:pt x="183" y="138"/>
                        <a:pt x="183" y="138"/>
                        <a:pt x="183" y="138"/>
                      </a:cubicBezTo>
                      <a:cubicBezTo>
                        <a:pt x="184" y="138"/>
                        <a:pt x="184" y="138"/>
                        <a:pt x="184" y="138"/>
                      </a:cubicBezTo>
                      <a:cubicBezTo>
                        <a:pt x="184" y="139"/>
                        <a:pt x="184" y="139"/>
                        <a:pt x="184" y="139"/>
                      </a:cubicBezTo>
                      <a:cubicBezTo>
                        <a:pt x="184" y="140"/>
                        <a:pt x="184" y="140"/>
                        <a:pt x="184" y="140"/>
                      </a:cubicBezTo>
                      <a:cubicBezTo>
                        <a:pt x="183" y="140"/>
                        <a:pt x="183" y="140"/>
                        <a:pt x="183" y="140"/>
                      </a:cubicBezTo>
                      <a:cubicBezTo>
                        <a:pt x="183" y="141"/>
                        <a:pt x="183" y="141"/>
                        <a:pt x="183" y="141"/>
                      </a:cubicBezTo>
                      <a:cubicBezTo>
                        <a:pt x="183" y="141"/>
                        <a:pt x="183" y="141"/>
                        <a:pt x="183" y="141"/>
                      </a:cubicBezTo>
                      <a:cubicBezTo>
                        <a:pt x="184" y="141"/>
                        <a:pt x="184" y="141"/>
                        <a:pt x="184" y="141"/>
                      </a:cubicBezTo>
                      <a:cubicBezTo>
                        <a:pt x="184" y="141"/>
                        <a:pt x="184" y="141"/>
                        <a:pt x="184" y="141"/>
                      </a:cubicBezTo>
                      <a:cubicBezTo>
                        <a:pt x="185" y="141"/>
                        <a:pt x="185" y="141"/>
                        <a:pt x="185" y="141"/>
                      </a:cubicBezTo>
                      <a:cubicBezTo>
                        <a:pt x="185" y="141"/>
                        <a:pt x="185" y="141"/>
                        <a:pt x="185" y="141"/>
                      </a:cubicBezTo>
                      <a:cubicBezTo>
                        <a:pt x="185" y="141"/>
                        <a:pt x="185" y="141"/>
                        <a:pt x="185" y="142"/>
                      </a:cubicBezTo>
                      <a:cubicBezTo>
                        <a:pt x="185" y="142"/>
                        <a:pt x="185" y="142"/>
                        <a:pt x="184" y="142"/>
                      </a:cubicBezTo>
                      <a:cubicBezTo>
                        <a:pt x="184" y="142"/>
                        <a:pt x="184" y="143"/>
                        <a:pt x="184" y="143"/>
                      </a:cubicBezTo>
                      <a:cubicBezTo>
                        <a:pt x="184" y="144"/>
                        <a:pt x="184" y="144"/>
                        <a:pt x="184" y="144"/>
                      </a:cubicBezTo>
                      <a:cubicBezTo>
                        <a:pt x="185" y="144"/>
                        <a:pt x="185" y="144"/>
                        <a:pt x="185" y="144"/>
                      </a:cubicBezTo>
                      <a:cubicBezTo>
                        <a:pt x="186" y="144"/>
                        <a:pt x="186" y="144"/>
                        <a:pt x="186" y="144"/>
                      </a:cubicBezTo>
                      <a:cubicBezTo>
                        <a:pt x="186" y="144"/>
                        <a:pt x="187" y="144"/>
                        <a:pt x="187" y="144"/>
                      </a:cubicBezTo>
                      <a:cubicBezTo>
                        <a:pt x="187" y="144"/>
                        <a:pt x="187" y="143"/>
                        <a:pt x="187" y="143"/>
                      </a:cubicBezTo>
                      <a:cubicBezTo>
                        <a:pt x="187" y="143"/>
                        <a:pt x="187" y="143"/>
                        <a:pt x="187" y="143"/>
                      </a:cubicBezTo>
                      <a:cubicBezTo>
                        <a:pt x="187" y="143"/>
                        <a:pt x="188" y="142"/>
                        <a:pt x="188" y="142"/>
                      </a:cubicBezTo>
                      <a:cubicBezTo>
                        <a:pt x="188" y="143"/>
                        <a:pt x="188" y="143"/>
                        <a:pt x="188" y="143"/>
                      </a:cubicBezTo>
                      <a:cubicBezTo>
                        <a:pt x="188" y="144"/>
                        <a:pt x="188" y="144"/>
                        <a:pt x="188" y="144"/>
                      </a:cubicBezTo>
                      <a:cubicBezTo>
                        <a:pt x="187" y="144"/>
                        <a:pt x="187" y="144"/>
                        <a:pt x="187" y="144"/>
                      </a:cubicBezTo>
                      <a:cubicBezTo>
                        <a:pt x="189" y="145"/>
                        <a:pt x="189" y="145"/>
                        <a:pt x="189" y="145"/>
                      </a:cubicBezTo>
                      <a:cubicBezTo>
                        <a:pt x="187" y="145"/>
                        <a:pt x="187" y="145"/>
                        <a:pt x="187" y="145"/>
                      </a:cubicBezTo>
                      <a:cubicBezTo>
                        <a:pt x="188" y="146"/>
                        <a:pt x="188" y="146"/>
                        <a:pt x="188" y="146"/>
                      </a:cubicBezTo>
                      <a:cubicBezTo>
                        <a:pt x="189" y="146"/>
                        <a:pt x="189" y="146"/>
                        <a:pt x="189" y="146"/>
                      </a:cubicBezTo>
                      <a:cubicBezTo>
                        <a:pt x="190" y="145"/>
                        <a:pt x="190" y="145"/>
                        <a:pt x="190" y="145"/>
                      </a:cubicBezTo>
                      <a:cubicBezTo>
                        <a:pt x="191" y="145"/>
                        <a:pt x="191" y="145"/>
                        <a:pt x="191" y="145"/>
                      </a:cubicBezTo>
                      <a:cubicBezTo>
                        <a:pt x="191" y="145"/>
                        <a:pt x="190" y="146"/>
                        <a:pt x="190" y="146"/>
                      </a:cubicBezTo>
                      <a:cubicBezTo>
                        <a:pt x="190" y="146"/>
                        <a:pt x="191" y="147"/>
                        <a:pt x="191" y="147"/>
                      </a:cubicBezTo>
                      <a:cubicBezTo>
                        <a:pt x="192" y="146"/>
                        <a:pt x="192" y="146"/>
                        <a:pt x="192" y="146"/>
                      </a:cubicBezTo>
                      <a:cubicBezTo>
                        <a:pt x="191" y="147"/>
                        <a:pt x="191" y="147"/>
                        <a:pt x="191" y="147"/>
                      </a:cubicBezTo>
                      <a:cubicBezTo>
                        <a:pt x="191" y="147"/>
                        <a:pt x="191" y="147"/>
                        <a:pt x="191" y="147"/>
                      </a:cubicBezTo>
                      <a:cubicBezTo>
                        <a:pt x="191" y="148"/>
                        <a:pt x="191" y="148"/>
                        <a:pt x="191" y="148"/>
                      </a:cubicBezTo>
                      <a:cubicBezTo>
                        <a:pt x="191" y="148"/>
                        <a:pt x="191" y="148"/>
                        <a:pt x="191" y="148"/>
                      </a:cubicBezTo>
                      <a:cubicBezTo>
                        <a:pt x="192" y="149"/>
                        <a:pt x="192" y="149"/>
                        <a:pt x="192" y="149"/>
                      </a:cubicBezTo>
                      <a:cubicBezTo>
                        <a:pt x="192" y="149"/>
                        <a:pt x="192" y="149"/>
                        <a:pt x="192" y="149"/>
                      </a:cubicBezTo>
                      <a:cubicBezTo>
                        <a:pt x="193" y="150"/>
                        <a:pt x="193" y="150"/>
                        <a:pt x="193" y="150"/>
                      </a:cubicBezTo>
                      <a:cubicBezTo>
                        <a:pt x="193" y="150"/>
                        <a:pt x="194" y="150"/>
                        <a:pt x="194" y="150"/>
                      </a:cubicBezTo>
                      <a:cubicBezTo>
                        <a:pt x="194" y="151"/>
                        <a:pt x="194" y="151"/>
                        <a:pt x="194" y="151"/>
                      </a:cubicBezTo>
                      <a:cubicBezTo>
                        <a:pt x="194" y="152"/>
                        <a:pt x="194" y="152"/>
                        <a:pt x="194" y="152"/>
                      </a:cubicBezTo>
                      <a:cubicBezTo>
                        <a:pt x="194" y="153"/>
                        <a:pt x="194" y="153"/>
                        <a:pt x="194" y="153"/>
                      </a:cubicBezTo>
                      <a:cubicBezTo>
                        <a:pt x="194" y="154"/>
                        <a:pt x="194" y="154"/>
                        <a:pt x="194" y="154"/>
                      </a:cubicBezTo>
                      <a:cubicBezTo>
                        <a:pt x="194" y="154"/>
                        <a:pt x="194" y="155"/>
                        <a:pt x="194" y="155"/>
                      </a:cubicBezTo>
                      <a:cubicBezTo>
                        <a:pt x="194" y="156"/>
                        <a:pt x="194" y="156"/>
                        <a:pt x="194" y="156"/>
                      </a:cubicBezTo>
                      <a:cubicBezTo>
                        <a:pt x="194" y="157"/>
                        <a:pt x="194" y="157"/>
                        <a:pt x="194" y="157"/>
                      </a:cubicBezTo>
                      <a:cubicBezTo>
                        <a:pt x="194" y="158"/>
                        <a:pt x="194" y="158"/>
                        <a:pt x="194" y="158"/>
                      </a:cubicBezTo>
                      <a:cubicBezTo>
                        <a:pt x="193" y="158"/>
                        <a:pt x="193" y="158"/>
                        <a:pt x="193" y="158"/>
                      </a:cubicBezTo>
                      <a:cubicBezTo>
                        <a:pt x="193" y="159"/>
                        <a:pt x="193" y="159"/>
                        <a:pt x="193" y="159"/>
                      </a:cubicBezTo>
                      <a:cubicBezTo>
                        <a:pt x="192" y="159"/>
                        <a:pt x="192" y="159"/>
                        <a:pt x="192" y="159"/>
                      </a:cubicBezTo>
                      <a:cubicBezTo>
                        <a:pt x="191" y="158"/>
                        <a:pt x="191" y="158"/>
                        <a:pt x="191" y="158"/>
                      </a:cubicBezTo>
                      <a:cubicBezTo>
                        <a:pt x="192" y="158"/>
                        <a:pt x="192" y="158"/>
                        <a:pt x="192" y="158"/>
                      </a:cubicBezTo>
                      <a:cubicBezTo>
                        <a:pt x="192" y="158"/>
                        <a:pt x="192" y="158"/>
                        <a:pt x="192" y="158"/>
                      </a:cubicBezTo>
                      <a:cubicBezTo>
                        <a:pt x="193" y="158"/>
                        <a:pt x="193" y="158"/>
                        <a:pt x="193" y="158"/>
                      </a:cubicBezTo>
                      <a:cubicBezTo>
                        <a:pt x="193" y="157"/>
                        <a:pt x="193" y="157"/>
                        <a:pt x="193" y="157"/>
                      </a:cubicBezTo>
                      <a:cubicBezTo>
                        <a:pt x="193" y="156"/>
                        <a:pt x="193" y="156"/>
                        <a:pt x="193" y="156"/>
                      </a:cubicBezTo>
                      <a:cubicBezTo>
                        <a:pt x="193" y="155"/>
                        <a:pt x="193" y="155"/>
                        <a:pt x="193" y="155"/>
                      </a:cubicBezTo>
                      <a:cubicBezTo>
                        <a:pt x="193" y="155"/>
                        <a:pt x="192" y="156"/>
                        <a:pt x="192" y="156"/>
                      </a:cubicBezTo>
                      <a:cubicBezTo>
                        <a:pt x="192" y="157"/>
                        <a:pt x="192" y="157"/>
                        <a:pt x="192" y="157"/>
                      </a:cubicBezTo>
                      <a:cubicBezTo>
                        <a:pt x="191" y="158"/>
                        <a:pt x="191" y="158"/>
                        <a:pt x="191" y="158"/>
                      </a:cubicBezTo>
                      <a:cubicBezTo>
                        <a:pt x="191" y="157"/>
                        <a:pt x="191" y="157"/>
                        <a:pt x="191" y="157"/>
                      </a:cubicBezTo>
                      <a:cubicBezTo>
                        <a:pt x="191" y="156"/>
                        <a:pt x="191" y="156"/>
                        <a:pt x="191" y="156"/>
                      </a:cubicBezTo>
                      <a:cubicBezTo>
                        <a:pt x="192" y="156"/>
                        <a:pt x="192" y="156"/>
                        <a:pt x="192" y="156"/>
                      </a:cubicBezTo>
                      <a:cubicBezTo>
                        <a:pt x="192" y="155"/>
                        <a:pt x="192" y="155"/>
                        <a:pt x="192" y="155"/>
                      </a:cubicBezTo>
                      <a:cubicBezTo>
                        <a:pt x="193" y="155"/>
                        <a:pt x="193" y="155"/>
                        <a:pt x="193" y="155"/>
                      </a:cubicBezTo>
                      <a:cubicBezTo>
                        <a:pt x="193" y="154"/>
                        <a:pt x="193" y="154"/>
                        <a:pt x="193" y="154"/>
                      </a:cubicBezTo>
                      <a:cubicBezTo>
                        <a:pt x="192" y="153"/>
                        <a:pt x="192" y="153"/>
                        <a:pt x="192" y="153"/>
                      </a:cubicBezTo>
                      <a:cubicBezTo>
                        <a:pt x="191" y="153"/>
                        <a:pt x="191" y="153"/>
                        <a:pt x="191" y="153"/>
                      </a:cubicBezTo>
                      <a:cubicBezTo>
                        <a:pt x="191" y="153"/>
                        <a:pt x="190" y="153"/>
                        <a:pt x="190" y="153"/>
                      </a:cubicBezTo>
                      <a:cubicBezTo>
                        <a:pt x="190" y="153"/>
                        <a:pt x="189" y="153"/>
                        <a:pt x="189" y="153"/>
                      </a:cubicBezTo>
                      <a:cubicBezTo>
                        <a:pt x="188" y="153"/>
                        <a:pt x="188" y="153"/>
                        <a:pt x="188" y="153"/>
                      </a:cubicBezTo>
                      <a:cubicBezTo>
                        <a:pt x="187" y="153"/>
                        <a:pt x="187" y="153"/>
                        <a:pt x="187" y="153"/>
                      </a:cubicBezTo>
                      <a:cubicBezTo>
                        <a:pt x="186" y="153"/>
                        <a:pt x="186" y="153"/>
                        <a:pt x="186" y="153"/>
                      </a:cubicBezTo>
                      <a:cubicBezTo>
                        <a:pt x="185" y="153"/>
                        <a:pt x="185" y="153"/>
                        <a:pt x="185" y="153"/>
                      </a:cubicBezTo>
                      <a:cubicBezTo>
                        <a:pt x="184" y="153"/>
                        <a:pt x="184" y="153"/>
                        <a:pt x="184" y="153"/>
                      </a:cubicBezTo>
                      <a:cubicBezTo>
                        <a:pt x="184" y="153"/>
                        <a:pt x="184" y="153"/>
                        <a:pt x="184" y="153"/>
                      </a:cubicBezTo>
                      <a:cubicBezTo>
                        <a:pt x="184" y="154"/>
                        <a:pt x="184" y="154"/>
                        <a:pt x="184" y="154"/>
                      </a:cubicBezTo>
                      <a:cubicBezTo>
                        <a:pt x="185" y="155"/>
                        <a:pt x="185" y="155"/>
                        <a:pt x="185" y="155"/>
                      </a:cubicBezTo>
                      <a:cubicBezTo>
                        <a:pt x="186" y="156"/>
                        <a:pt x="186" y="156"/>
                        <a:pt x="186" y="156"/>
                      </a:cubicBezTo>
                      <a:cubicBezTo>
                        <a:pt x="186" y="158"/>
                        <a:pt x="186" y="158"/>
                        <a:pt x="186" y="158"/>
                      </a:cubicBezTo>
                      <a:cubicBezTo>
                        <a:pt x="186" y="158"/>
                        <a:pt x="187" y="159"/>
                        <a:pt x="187" y="159"/>
                      </a:cubicBezTo>
                      <a:cubicBezTo>
                        <a:pt x="187" y="159"/>
                        <a:pt x="187" y="159"/>
                        <a:pt x="187" y="159"/>
                      </a:cubicBezTo>
                      <a:cubicBezTo>
                        <a:pt x="188" y="160"/>
                        <a:pt x="188" y="160"/>
                        <a:pt x="188" y="160"/>
                      </a:cubicBezTo>
                      <a:cubicBezTo>
                        <a:pt x="187" y="160"/>
                        <a:pt x="187" y="160"/>
                        <a:pt x="187" y="160"/>
                      </a:cubicBezTo>
                      <a:cubicBezTo>
                        <a:pt x="187" y="160"/>
                        <a:pt x="187" y="160"/>
                        <a:pt x="187" y="160"/>
                      </a:cubicBezTo>
                      <a:cubicBezTo>
                        <a:pt x="187" y="161"/>
                        <a:pt x="187" y="161"/>
                        <a:pt x="187" y="161"/>
                      </a:cubicBezTo>
                      <a:cubicBezTo>
                        <a:pt x="187" y="162"/>
                        <a:pt x="187" y="162"/>
                        <a:pt x="187" y="162"/>
                      </a:cubicBezTo>
                      <a:cubicBezTo>
                        <a:pt x="187" y="162"/>
                        <a:pt x="187" y="162"/>
                        <a:pt x="187" y="162"/>
                      </a:cubicBezTo>
                      <a:cubicBezTo>
                        <a:pt x="187" y="162"/>
                        <a:pt x="187" y="162"/>
                        <a:pt x="187" y="162"/>
                      </a:cubicBezTo>
                      <a:cubicBezTo>
                        <a:pt x="187" y="162"/>
                        <a:pt x="187" y="162"/>
                        <a:pt x="187" y="162"/>
                      </a:cubicBezTo>
                      <a:cubicBezTo>
                        <a:pt x="187" y="162"/>
                        <a:pt x="187" y="162"/>
                        <a:pt x="187" y="163"/>
                      </a:cubicBezTo>
                      <a:cubicBezTo>
                        <a:pt x="187" y="163"/>
                        <a:pt x="187" y="163"/>
                        <a:pt x="187" y="163"/>
                      </a:cubicBezTo>
                      <a:cubicBezTo>
                        <a:pt x="188" y="163"/>
                        <a:pt x="188" y="163"/>
                        <a:pt x="188" y="163"/>
                      </a:cubicBezTo>
                      <a:cubicBezTo>
                        <a:pt x="189" y="163"/>
                        <a:pt x="189" y="163"/>
                        <a:pt x="189" y="163"/>
                      </a:cubicBezTo>
                      <a:cubicBezTo>
                        <a:pt x="190" y="163"/>
                        <a:pt x="190" y="163"/>
                        <a:pt x="190" y="163"/>
                      </a:cubicBezTo>
                      <a:cubicBezTo>
                        <a:pt x="190" y="164"/>
                        <a:pt x="190" y="164"/>
                        <a:pt x="190" y="164"/>
                      </a:cubicBezTo>
                      <a:cubicBezTo>
                        <a:pt x="189" y="164"/>
                        <a:pt x="189" y="164"/>
                        <a:pt x="189" y="164"/>
                      </a:cubicBezTo>
                      <a:cubicBezTo>
                        <a:pt x="188" y="164"/>
                        <a:pt x="188" y="164"/>
                        <a:pt x="188" y="164"/>
                      </a:cubicBezTo>
                      <a:cubicBezTo>
                        <a:pt x="187" y="164"/>
                        <a:pt x="187" y="164"/>
                        <a:pt x="187" y="164"/>
                      </a:cubicBezTo>
                      <a:cubicBezTo>
                        <a:pt x="187" y="165"/>
                        <a:pt x="187" y="165"/>
                        <a:pt x="187" y="165"/>
                      </a:cubicBezTo>
                      <a:cubicBezTo>
                        <a:pt x="187" y="167"/>
                        <a:pt x="187" y="167"/>
                        <a:pt x="187" y="167"/>
                      </a:cubicBezTo>
                      <a:cubicBezTo>
                        <a:pt x="187" y="169"/>
                        <a:pt x="187" y="169"/>
                        <a:pt x="187" y="169"/>
                      </a:cubicBezTo>
                      <a:cubicBezTo>
                        <a:pt x="187" y="171"/>
                        <a:pt x="187" y="171"/>
                        <a:pt x="187" y="171"/>
                      </a:cubicBezTo>
                      <a:cubicBezTo>
                        <a:pt x="187" y="172"/>
                        <a:pt x="187" y="172"/>
                        <a:pt x="187" y="172"/>
                      </a:cubicBezTo>
                      <a:cubicBezTo>
                        <a:pt x="187" y="174"/>
                        <a:pt x="187" y="174"/>
                        <a:pt x="187" y="174"/>
                      </a:cubicBezTo>
                      <a:cubicBezTo>
                        <a:pt x="187" y="175"/>
                        <a:pt x="187" y="175"/>
                        <a:pt x="187" y="175"/>
                      </a:cubicBezTo>
                      <a:cubicBezTo>
                        <a:pt x="187" y="176"/>
                        <a:pt x="187" y="176"/>
                        <a:pt x="187" y="176"/>
                      </a:cubicBezTo>
                      <a:cubicBezTo>
                        <a:pt x="187" y="177"/>
                        <a:pt x="187" y="177"/>
                        <a:pt x="187" y="177"/>
                      </a:cubicBezTo>
                      <a:cubicBezTo>
                        <a:pt x="187" y="177"/>
                        <a:pt x="187" y="178"/>
                        <a:pt x="187" y="178"/>
                      </a:cubicBezTo>
                      <a:cubicBezTo>
                        <a:pt x="186" y="178"/>
                        <a:pt x="186" y="179"/>
                        <a:pt x="186" y="179"/>
                      </a:cubicBezTo>
                      <a:cubicBezTo>
                        <a:pt x="185" y="179"/>
                        <a:pt x="185" y="180"/>
                        <a:pt x="185" y="181"/>
                      </a:cubicBezTo>
                      <a:cubicBezTo>
                        <a:pt x="185" y="182"/>
                        <a:pt x="186" y="182"/>
                        <a:pt x="186" y="183"/>
                      </a:cubicBezTo>
                      <a:cubicBezTo>
                        <a:pt x="186" y="183"/>
                        <a:pt x="185" y="184"/>
                        <a:pt x="185" y="184"/>
                      </a:cubicBezTo>
                      <a:cubicBezTo>
                        <a:pt x="185" y="184"/>
                        <a:pt x="185" y="184"/>
                        <a:pt x="186" y="185"/>
                      </a:cubicBezTo>
                      <a:cubicBezTo>
                        <a:pt x="186" y="185"/>
                        <a:pt x="186" y="185"/>
                        <a:pt x="186" y="185"/>
                      </a:cubicBezTo>
                      <a:cubicBezTo>
                        <a:pt x="186" y="185"/>
                        <a:pt x="186" y="185"/>
                        <a:pt x="186" y="185"/>
                      </a:cubicBezTo>
                      <a:cubicBezTo>
                        <a:pt x="186" y="185"/>
                        <a:pt x="186" y="185"/>
                        <a:pt x="186" y="185"/>
                      </a:cubicBezTo>
                      <a:cubicBezTo>
                        <a:pt x="186" y="185"/>
                        <a:pt x="186" y="185"/>
                        <a:pt x="186" y="185"/>
                      </a:cubicBezTo>
                      <a:cubicBezTo>
                        <a:pt x="186" y="185"/>
                        <a:pt x="186" y="185"/>
                        <a:pt x="186" y="185"/>
                      </a:cubicBezTo>
                      <a:cubicBezTo>
                        <a:pt x="186" y="185"/>
                        <a:pt x="186" y="185"/>
                        <a:pt x="186" y="185"/>
                      </a:cubicBezTo>
                      <a:cubicBezTo>
                        <a:pt x="186" y="185"/>
                        <a:pt x="186" y="185"/>
                        <a:pt x="186" y="185"/>
                      </a:cubicBezTo>
                      <a:cubicBezTo>
                        <a:pt x="186" y="185"/>
                        <a:pt x="186" y="185"/>
                        <a:pt x="186" y="185"/>
                      </a:cubicBezTo>
                      <a:cubicBezTo>
                        <a:pt x="186" y="185"/>
                        <a:pt x="186" y="185"/>
                        <a:pt x="186" y="185"/>
                      </a:cubicBezTo>
                      <a:cubicBezTo>
                        <a:pt x="186" y="185"/>
                        <a:pt x="186" y="186"/>
                        <a:pt x="186" y="186"/>
                      </a:cubicBezTo>
                      <a:cubicBezTo>
                        <a:pt x="186" y="186"/>
                        <a:pt x="186" y="186"/>
                        <a:pt x="186" y="186"/>
                      </a:cubicBezTo>
                      <a:cubicBezTo>
                        <a:pt x="186" y="186"/>
                        <a:pt x="186" y="186"/>
                        <a:pt x="186" y="186"/>
                      </a:cubicBezTo>
                      <a:cubicBezTo>
                        <a:pt x="186" y="186"/>
                        <a:pt x="186" y="186"/>
                        <a:pt x="186" y="186"/>
                      </a:cubicBezTo>
                      <a:cubicBezTo>
                        <a:pt x="186" y="186"/>
                        <a:pt x="186" y="187"/>
                        <a:pt x="186" y="187"/>
                      </a:cubicBezTo>
                      <a:cubicBezTo>
                        <a:pt x="187" y="188"/>
                        <a:pt x="187" y="188"/>
                        <a:pt x="187" y="188"/>
                      </a:cubicBezTo>
                      <a:cubicBezTo>
                        <a:pt x="187" y="188"/>
                        <a:pt x="187" y="189"/>
                        <a:pt x="187" y="189"/>
                      </a:cubicBezTo>
                      <a:cubicBezTo>
                        <a:pt x="187" y="189"/>
                        <a:pt x="187" y="190"/>
                        <a:pt x="187" y="190"/>
                      </a:cubicBezTo>
                      <a:cubicBezTo>
                        <a:pt x="187" y="190"/>
                        <a:pt x="186" y="191"/>
                        <a:pt x="186" y="192"/>
                      </a:cubicBezTo>
                      <a:cubicBezTo>
                        <a:pt x="186" y="192"/>
                        <a:pt x="186" y="192"/>
                        <a:pt x="186" y="192"/>
                      </a:cubicBezTo>
                      <a:cubicBezTo>
                        <a:pt x="186" y="193"/>
                        <a:pt x="186" y="193"/>
                        <a:pt x="186" y="193"/>
                      </a:cubicBezTo>
                      <a:cubicBezTo>
                        <a:pt x="186" y="193"/>
                        <a:pt x="186" y="194"/>
                        <a:pt x="186" y="194"/>
                      </a:cubicBezTo>
                      <a:cubicBezTo>
                        <a:pt x="186" y="195"/>
                        <a:pt x="187" y="196"/>
                        <a:pt x="187" y="196"/>
                      </a:cubicBezTo>
                      <a:cubicBezTo>
                        <a:pt x="188" y="197"/>
                        <a:pt x="188" y="197"/>
                        <a:pt x="188" y="197"/>
                      </a:cubicBezTo>
                      <a:cubicBezTo>
                        <a:pt x="188" y="197"/>
                        <a:pt x="188" y="198"/>
                        <a:pt x="188" y="198"/>
                      </a:cubicBezTo>
                      <a:cubicBezTo>
                        <a:pt x="188" y="198"/>
                        <a:pt x="188" y="199"/>
                        <a:pt x="188" y="200"/>
                      </a:cubicBezTo>
                      <a:cubicBezTo>
                        <a:pt x="189" y="200"/>
                        <a:pt x="189" y="201"/>
                        <a:pt x="189" y="201"/>
                      </a:cubicBezTo>
                      <a:cubicBezTo>
                        <a:pt x="189" y="201"/>
                        <a:pt x="190" y="202"/>
                        <a:pt x="190" y="202"/>
                      </a:cubicBezTo>
                      <a:cubicBezTo>
                        <a:pt x="191" y="203"/>
                        <a:pt x="191" y="203"/>
                        <a:pt x="191" y="203"/>
                      </a:cubicBezTo>
                      <a:cubicBezTo>
                        <a:pt x="191" y="204"/>
                        <a:pt x="191" y="204"/>
                        <a:pt x="191" y="204"/>
                      </a:cubicBezTo>
                      <a:cubicBezTo>
                        <a:pt x="191" y="204"/>
                        <a:pt x="192" y="205"/>
                        <a:pt x="192" y="205"/>
                      </a:cubicBezTo>
                      <a:cubicBezTo>
                        <a:pt x="192" y="206"/>
                        <a:pt x="193" y="206"/>
                        <a:pt x="193" y="206"/>
                      </a:cubicBezTo>
                      <a:cubicBezTo>
                        <a:pt x="193" y="206"/>
                        <a:pt x="193" y="206"/>
                        <a:pt x="193" y="206"/>
                      </a:cubicBezTo>
                      <a:cubicBezTo>
                        <a:pt x="194" y="205"/>
                        <a:pt x="194" y="205"/>
                        <a:pt x="194" y="205"/>
                      </a:cubicBezTo>
                      <a:cubicBezTo>
                        <a:pt x="195" y="205"/>
                        <a:pt x="195" y="205"/>
                        <a:pt x="195" y="205"/>
                      </a:cubicBezTo>
                      <a:cubicBezTo>
                        <a:pt x="196" y="205"/>
                        <a:pt x="196" y="205"/>
                        <a:pt x="196" y="205"/>
                      </a:cubicBezTo>
                      <a:cubicBezTo>
                        <a:pt x="197" y="205"/>
                        <a:pt x="197" y="205"/>
                        <a:pt x="197" y="205"/>
                      </a:cubicBezTo>
                      <a:cubicBezTo>
                        <a:pt x="197" y="205"/>
                        <a:pt x="197" y="205"/>
                        <a:pt x="197" y="205"/>
                      </a:cubicBezTo>
                      <a:cubicBezTo>
                        <a:pt x="197" y="206"/>
                        <a:pt x="198" y="206"/>
                        <a:pt x="198" y="206"/>
                      </a:cubicBezTo>
                      <a:cubicBezTo>
                        <a:pt x="196" y="206"/>
                        <a:pt x="196" y="206"/>
                        <a:pt x="196" y="206"/>
                      </a:cubicBezTo>
                      <a:cubicBezTo>
                        <a:pt x="195" y="206"/>
                        <a:pt x="195" y="206"/>
                        <a:pt x="195" y="206"/>
                      </a:cubicBezTo>
                      <a:cubicBezTo>
                        <a:pt x="194" y="206"/>
                        <a:pt x="194" y="206"/>
                        <a:pt x="194" y="206"/>
                      </a:cubicBezTo>
                      <a:cubicBezTo>
                        <a:pt x="194" y="206"/>
                        <a:pt x="194" y="206"/>
                        <a:pt x="194" y="206"/>
                      </a:cubicBezTo>
                      <a:cubicBezTo>
                        <a:pt x="195" y="207"/>
                        <a:pt x="195" y="207"/>
                        <a:pt x="195" y="207"/>
                      </a:cubicBezTo>
                      <a:cubicBezTo>
                        <a:pt x="195" y="208"/>
                        <a:pt x="195" y="208"/>
                        <a:pt x="195" y="208"/>
                      </a:cubicBezTo>
                      <a:cubicBezTo>
                        <a:pt x="194" y="208"/>
                        <a:pt x="194" y="208"/>
                        <a:pt x="194" y="208"/>
                      </a:cubicBezTo>
                      <a:cubicBezTo>
                        <a:pt x="194" y="207"/>
                        <a:pt x="194" y="207"/>
                        <a:pt x="194" y="207"/>
                      </a:cubicBezTo>
                      <a:cubicBezTo>
                        <a:pt x="193" y="207"/>
                        <a:pt x="193" y="207"/>
                        <a:pt x="193" y="207"/>
                      </a:cubicBezTo>
                      <a:cubicBezTo>
                        <a:pt x="193" y="207"/>
                        <a:pt x="194" y="208"/>
                        <a:pt x="194" y="209"/>
                      </a:cubicBezTo>
                      <a:cubicBezTo>
                        <a:pt x="194" y="209"/>
                        <a:pt x="194" y="210"/>
                        <a:pt x="194" y="210"/>
                      </a:cubicBezTo>
                      <a:cubicBezTo>
                        <a:pt x="196" y="211"/>
                        <a:pt x="196" y="211"/>
                        <a:pt x="196" y="211"/>
                      </a:cubicBezTo>
                      <a:cubicBezTo>
                        <a:pt x="196" y="211"/>
                        <a:pt x="196" y="211"/>
                        <a:pt x="197" y="211"/>
                      </a:cubicBezTo>
                      <a:cubicBezTo>
                        <a:pt x="197" y="212"/>
                        <a:pt x="197" y="212"/>
                        <a:pt x="197" y="212"/>
                      </a:cubicBezTo>
                      <a:cubicBezTo>
                        <a:pt x="197" y="212"/>
                        <a:pt x="196" y="213"/>
                        <a:pt x="196" y="213"/>
                      </a:cubicBezTo>
                      <a:cubicBezTo>
                        <a:pt x="196" y="213"/>
                        <a:pt x="196" y="214"/>
                        <a:pt x="196" y="214"/>
                      </a:cubicBezTo>
                      <a:cubicBezTo>
                        <a:pt x="196" y="214"/>
                        <a:pt x="197" y="215"/>
                        <a:pt x="198" y="215"/>
                      </a:cubicBezTo>
                      <a:cubicBezTo>
                        <a:pt x="198" y="215"/>
                        <a:pt x="198" y="216"/>
                        <a:pt x="198" y="216"/>
                      </a:cubicBezTo>
                      <a:cubicBezTo>
                        <a:pt x="200" y="218"/>
                        <a:pt x="200" y="218"/>
                        <a:pt x="200" y="218"/>
                      </a:cubicBezTo>
                      <a:cubicBezTo>
                        <a:pt x="200" y="218"/>
                        <a:pt x="200" y="218"/>
                        <a:pt x="200" y="218"/>
                      </a:cubicBezTo>
                      <a:cubicBezTo>
                        <a:pt x="200" y="218"/>
                        <a:pt x="201" y="219"/>
                        <a:pt x="201" y="219"/>
                      </a:cubicBezTo>
                      <a:cubicBezTo>
                        <a:pt x="201" y="220"/>
                        <a:pt x="201" y="220"/>
                        <a:pt x="201" y="220"/>
                      </a:cubicBezTo>
                      <a:cubicBezTo>
                        <a:pt x="201" y="220"/>
                        <a:pt x="201" y="220"/>
                        <a:pt x="201" y="221"/>
                      </a:cubicBezTo>
                      <a:cubicBezTo>
                        <a:pt x="201" y="221"/>
                        <a:pt x="201" y="221"/>
                        <a:pt x="201" y="222"/>
                      </a:cubicBezTo>
                      <a:cubicBezTo>
                        <a:pt x="201" y="222"/>
                        <a:pt x="202" y="222"/>
                        <a:pt x="202" y="222"/>
                      </a:cubicBezTo>
                      <a:cubicBezTo>
                        <a:pt x="202" y="223"/>
                        <a:pt x="202" y="223"/>
                        <a:pt x="202" y="223"/>
                      </a:cubicBezTo>
                      <a:cubicBezTo>
                        <a:pt x="204" y="223"/>
                        <a:pt x="204" y="223"/>
                        <a:pt x="204" y="223"/>
                      </a:cubicBezTo>
                      <a:cubicBezTo>
                        <a:pt x="204" y="223"/>
                        <a:pt x="206" y="223"/>
                        <a:pt x="206" y="223"/>
                      </a:cubicBezTo>
                      <a:cubicBezTo>
                        <a:pt x="206" y="223"/>
                        <a:pt x="207" y="223"/>
                        <a:pt x="207" y="223"/>
                      </a:cubicBezTo>
                      <a:cubicBezTo>
                        <a:pt x="208" y="225"/>
                        <a:pt x="208" y="225"/>
                        <a:pt x="208" y="225"/>
                      </a:cubicBezTo>
                      <a:cubicBezTo>
                        <a:pt x="208" y="225"/>
                        <a:pt x="208" y="225"/>
                        <a:pt x="209" y="225"/>
                      </a:cubicBezTo>
                      <a:cubicBezTo>
                        <a:pt x="209" y="225"/>
                        <a:pt x="210" y="225"/>
                        <a:pt x="210" y="225"/>
                      </a:cubicBezTo>
                      <a:cubicBezTo>
                        <a:pt x="211" y="226"/>
                        <a:pt x="211" y="226"/>
                        <a:pt x="211" y="226"/>
                      </a:cubicBezTo>
                      <a:cubicBezTo>
                        <a:pt x="212" y="226"/>
                        <a:pt x="212" y="226"/>
                        <a:pt x="212" y="226"/>
                      </a:cubicBezTo>
                      <a:cubicBezTo>
                        <a:pt x="213" y="227"/>
                        <a:pt x="213" y="227"/>
                        <a:pt x="213" y="227"/>
                      </a:cubicBezTo>
                      <a:cubicBezTo>
                        <a:pt x="213" y="227"/>
                        <a:pt x="214" y="228"/>
                        <a:pt x="214" y="228"/>
                      </a:cubicBezTo>
                      <a:cubicBezTo>
                        <a:pt x="215" y="228"/>
                        <a:pt x="215" y="229"/>
                        <a:pt x="216" y="229"/>
                      </a:cubicBezTo>
                      <a:cubicBezTo>
                        <a:pt x="216" y="229"/>
                        <a:pt x="216" y="230"/>
                        <a:pt x="216" y="230"/>
                      </a:cubicBezTo>
                      <a:cubicBezTo>
                        <a:pt x="216" y="231"/>
                        <a:pt x="216" y="231"/>
                        <a:pt x="216" y="231"/>
                      </a:cubicBezTo>
                      <a:cubicBezTo>
                        <a:pt x="217" y="232"/>
                        <a:pt x="217" y="232"/>
                        <a:pt x="217" y="232"/>
                      </a:cubicBezTo>
                      <a:cubicBezTo>
                        <a:pt x="217" y="234"/>
                        <a:pt x="217" y="234"/>
                        <a:pt x="217" y="234"/>
                      </a:cubicBezTo>
                      <a:cubicBezTo>
                        <a:pt x="218" y="234"/>
                        <a:pt x="218" y="235"/>
                        <a:pt x="218" y="235"/>
                      </a:cubicBezTo>
                      <a:cubicBezTo>
                        <a:pt x="218" y="236"/>
                        <a:pt x="218" y="236"/>
                        <a:pt x="218" y="236"/>
                      </a:cubicBezTo>
                      <a:cubicBezTo>
                        <a:pt x="218" y="237"/>
                        <a:pt x="218" y="237"/>
                        <a:pt x="218" y="237"/>
                      </a:cubicBezTo>
                      <a:cubicBezTo>
                        <a:pt x="218" y="237"/>
                        <a:pt x="220" y="238"/>
                        <a:pt x="220" y="238"/>
                      </a:cubicBezTo>
                      <a:cubicBezTo>
                        <a:pt x="220" y="238"/>
                        <a:pt x="220" y="239"/>
                        <a:pt x="220" y="239"/>
                      </a:cubicBezTo>
                      <a:cubicBezTo>
                        <a:pt x="220" y="240"/>
                        <a:pt x="221" y="240"/>
                        <a:pt x="221" y="240"/>
                      </a:cubicBezTo>
                      <a:cubicBezTo>
                        <a:pt x="221" y="241"/>
                        <a:pt x="221" y="241"/>
                        <a:pt x="221" y="241"/>
                      </a:cubicBezTo>
                      <a:cubicBezTo>
                        <a:pt x="222" y="242"/>
                        <a:pt x="222" y="242"/>
                        <a:pt x="222" y="242"/>
                      </a:cubicBezTo>
                      <a:cubicBezTo>
                        <a:pt x="222" y="242"/>
                        <a:pt x="222" y="243"/>
                        <a:pt x="222" y="243"/>
                      </a:cubicBezTo>
                      <a:cubicBezTo>
                        <a:pt x="222" y="244"/>
                        <a:pt x="222" y="245"/>
                        <a:pt x="222" y="245"/>
                      </a:cubicBezTo>
                      <a:cubicBezTo>
                        <a:pt x="223" y="245"/>
                        <a:pt x="224" y="246"/>
                        <a:pt x="224" y="246"/>
                      </a:cubicBezTo>
                      <a:cubicBezTo>
                        <a:pt x="225" y="247"/>
                        <a:pt x="225" y="247"/>
                        <a:pt x="225" y="247"/>
                      </a:cubicBezTo>
                      <a:cubicBezTo>
                        <a:pt x="227" y="249"/>
                        <a:pt x="227" y="249"/>
                        <a:pt x="227" y="249"/>
                      </a:cubicBezTo>
                      <a:cubicBezTo>
                        <a:pt x="227" y="249"/>
                        <a:pt x="229" y="251"/>
                        <a:pt x="229" y="251"/>
                      </a:cubicBezTo>
                      <a:cubicBezTo>
                        <a:pt x="229" y="252"/>
                        <a:pt x="229" y="252"/>
                        <a:pt x="229" y="252"/>
                      </a:cubicBezTo>
                      <a:cubicBezTo>
                        <a:pt x="229" y="253"/>
                        <a:pt x="229" y="253"/>
                        <a:pt x="229" y="253"/>
                      </a:cubicBezTo>
                      <a:cubicBezTo>
                        <a:pt x="229" y="254"/>
                        <a:pt x="229" y="254"/>
                        <a:pt x="229" y="254"/>
                      </a:cubicBezTo>
                      <a:cubicBezTo>
                        <a:pt x="230" y="254"/>
                        <a:pt x="230" y="254"/>
                        <a:pt x="230" y="254"/>
                      </a:cubicBezTo>
                      <a:cubicBezTo>
                        <a:pt x="230" y="255"/>
                        <a:pt x="230" y="255"/>
                        <a:pt x="230" y="255"/>
                      </a:cubicBezTo>
                      <a:cubicBezTo>
                        <a:pt x="230" y="255"/>
                        <a:pt x="230" y="255"/>
                        <a:pt x="230" y="255"/>
                      </a:cubicBezTo>
                      <a:cubicBezTo>
                        <a:pt x="229" y="255"/>
                        <a:pt x="229" y="255"/>
                        <a:pt x="229" y="255"/>
                      </a:cubicBezTo>
                      <a:cubicBezTo>
                        <a:pt x="228" y="254"/>
                        <a:pt x="228" y="254"/>
                        <a:pt x="228" y="254"/>
                      </a:cubicBezTo>
                      <a:cubicBezTo>
                        <a:pt x="226" y="254"/>
                        <a:pt x="226" y="254"/>
                        <a:pt x="226" y="254"/>
                      </a:cubicBezTo>
                      <a:cubicBezTo>
                        <a:pt x="226" y="255"/>
                        <a:pt x="226" y="255"/>
                        <a:pt x="226" y="255"/>
                      </a:cubicBezTo>
                      <a:cubicBezTo>
                        <a:pt x="227" y="256"/>
                        <a:pt x="227" y="256"/>
                        <a:pt x="227" y="256"/>
                      </a:cubicBezTo>
                      <a:cubicBezTo>
                        <a:pt x="227" y="256"/>
                        <a:pt x="228" y="257"/>
                        <a:pt x="229" y="257"/>
                      </a:cubicBezTo>
                      <a:cubicBezTo>
                        <a:pt x="229" y="258"/>
                        <a:pt x="230" y="258"/>
                        <a:pt x="230" y="258"/>
                      </a:cubicBezTo>
                      <a:cubicBezTo>
                        <a:pt x="231" y="259"/>
                        <a:pt x="231" y="259"/>
                        <a:pt x="231" y="259"/>
                      </a:cubicBezTo>
                      <a:cubicBezTo>
                        <a:pt x="232" y="259"/>
                        <a:pt x="232" y="259"/>
                        <a:pt x="232" y="259"/>
                      </a:cubicBezTo>
                      <a:cubicBezTo>
                        <a:pt x="233" y="259"/>
                        <a:pt x="233" y="259"/>
                        <a:pt x="233" y="259"/>
                      </a:cubicBezTo>
                      <a:cubicBezTo>
                        <a:pt x="233" y="258"/>
                        <a:pt x="233" y="258"/>
                        <a:pt x="233" y="258"/>
                      </a:cubicBezTo>
                      <a:cubicBezTo>
                        <a:pt x="233" y="259"/>
                        <a:pt x="233" y="259"/>
                        <a:pt x="233" y="259"/>
                      </a:cubicBezTo>
                      <a:cubicBezTo>
                        <a:pt x="233" y="259"/>
                        <a:pt x="233" y="259"/>
                        <a:pt x="234" y="260"/>
                      </a:cubicBezTo>
                      <a:cubicBezTo>
                        <a:pt x="234" y="260"/>
                        <a:pt x="235" y="261"/>
                        <a:pt x="236" y="261"/>
                      </a:cubicBezTo>
                      <a:cubicBezTo>
                        <a:pt x="236" y="261"/>
                        <a:pt x="237" y="263"/>
                        <a:pt x="237" y="263"/>
                      </a:cubicBezTo>
                      <a:cubicBezTo>
                        <a:pt x="237" y="263"/>
                        <a:pt x="238" y="263"/>
                        <a:pt x="238" y="264"/>
                      </a:cubicBezTo>
                      <a:cubicBezTo>
                        <a:pt x="238" y="264"/>
                        <a:pt x="238" y="264"/>
                        <a:pt x="238" y="264"/>
                      </a:cubicBezTo>
                      <a:cubicBezTo>
                        <a:pt x="238" y="265"/>
                        <a:pt x="238" y="266"/>
                        <a:pt x="238" y="266"/>
                      </a:cubicBezTo>
                      <a:cubicBezTo>
                        <a:pt x="238" y="266"/>
                        <a:pt x="237" y="266"/>
                        <a:pt x="237" y="267"/>
                      </a:cubicBezTo>
                      <a:cubicBezTo>
                        <a:pt x="237" y="267"/>
                        <a:pt x="237" y="267"/>
                        <a:pt x="237" y="267"/>
                      </a:cubicBezTo>
                      <a:cubicBezTo>
                        <a:pt x="237" y="268"/>
                        <a:pt x="239" y="269"/>
                        <a:pt x="239" y="269"/>
                      </a:cubicBezTo>
                      <a:cubicBezTo>
                        <a:pt x="240" y="269"/>
                        <a:pt x="240" y="269"/>
                        <a:pt x="240" y="269"/>
                      </a:cubicBezTo>
                      <a:cubicBezTo>
                        <a:pt x="241" y="270"/>
                        <a:pt x="241" y="270"/>
                        <a:pt x="241" y="270"/>
                      </a:cubicBezTo>
                      <a:cubicBezTo>
                        <a:pt x="242" y="271"/>
                        <a:pt x="242" y="271"/>
                        <a:pt x="242" y="271"/>
                      </a:cubicBezTo>
                      <a:cubicBezTo>
                        <a:pt x="242" y="271"/>
                        <a:pt x="245" y="273"/>
                        <a:pt x="245" y="273"/>
                      </a:cubicBezTo>
                      <a:cubicBezTo>
                        <a:pt x="245" y="273"/>
                        <a:pt x="246" y="274"/>
                        <a:pt x="246" y="274"/>
                      </a:cubicBezTo>
                      <a:cubicBezTo>
                        <a:pt x="246" y="276"/>
                        <a:pt x="246" y="276"/>
                        <a:pt x="246" y="276"/>
                      </a:cubicBezTo>
                      <a:cubicBezTo>
                        <a:pt x="246" y="276"/>
                        <a:pt x="247" y="276"/>
                        <a:pt x="247" y="276"/>
                      </a:cubicBezTo>
                      <a:cubicBezTo>
                        <a:pt x="248" y="276"/>
                        <a:pt x="248" y="276"/>
                        <a:pt x="248" y="276"/>
                      </a:cubicBezTo>
                      <a:cubicBezTo>
                        <a:pt x="248" y="276"/>
                        <a:pt x="249" y="275"/>
                        <a:pt x="249" y="274"/>
                      </a:cubicBezTo>
                      <a:cubicBezTo>
                        <a:pt x="249" y="274"/>
                        <a:pt x="248" y="273"/>
                        <a:pt x="248" y="273"/>
                      </a:cubicBezTo>
                      <a:cubicBezTo>
                        <a:pt x="247" y="272"/>
                        <a:pt x="247" y="271"/>
                        <a:pt x="247" y="271"/>
                      </a:cubicBezTo>
                      <a:cubicBezTo>
                        <a:pt x="247" y="271"/>
                        <a:pt x="246" y="270"/>
                        <a:pt x="245" y="270"/>
                      </a:cubicBezTo>
                      <a:cubicBezTo>
                        <a:pt x="245" y="270"/>
                        <a:pt x="245" y="271"/>
                        <a:pt x="244" y="271"/>
                      </a:cubicBezTo>
                      <a:cubicBezTo>
                        <a:pt x="244" y="271"/>
                        <a:pt x="244" y="270"/>
                        <a:pt x="244" y="270"/>
                      </a:cubicBezTo>
                      <a:cubicBezTo>
                        <a:pt x="243" y="269"/>
                        <a:pt x="244" y="268"/>
                        <a:pt x="244" y="268"/>
                      </a:cubicBezTo>
                      <a:cubicBezTo>
                        <a:pt x="244" y="268"/>
                        <a:pt x="243" y="267"/>
                        <a:pt x="243" y="267"/>
                      </a:cubicBezTo>
                      <a:cubicBezTo>
                        <a:pt x="243" y="267"/>
                        <a:pt x="242" y="265"/>
                        <a:pt x="242" y="265"/>
                      </a:cubicBezTo>
                      <a:cubicBezTo>
                        <a:pt x="242" y="264"/>
                        <a:pt x="241" y="263"/>
                        <a:pt x="241" y="262"/>
                      </a:cubicBezTo>
                      <a:cubicBezTo>
                        <a:pt x="240" y="260"/>
                        <a:pt x="239" y="259"/>
                        <a:pt x="239" y="259"/>
                      </a:cubicBezTo>
                      <a:cubicBezTo>
                        <a:pt x="239" y="259"/>
                        <a:pt x="238" y="258"/>
                        <a:pt x="238" y="258"/>
                      </a:cubicBezTo>
                      <a:cubicBezTo>
                        <a:pt x="238" y="257"/>
                        <a:pt x="237" y="257"/>
                        <a:pt x="237" y="256"/>
                      </a:cubicBezTo>
                      <a:cubicBezTo>
                        <a:pt x="237" y="256"/>
                        <a:pt x="235" y="254"/>
                        <a:pt x="235" y="254"/>
                      </a:cubicBezTo>
                      <a:cubicBezTo>
                        <a:pt x="235" y="254"/>
                        <a:pt x="234" y="252"/>
                        <a:pt x="234" y="252"/>
                      </a:cubicBezTo>
                      <a:cubicBezTo>
                        <a:pt x="234" y="252"/>
                        <a:pt x="233" y="250"/>
                        <a:pt x="232" y="249"/>
                      </a:cubicBezTo>
                      <a:cubicBezTo>
                        <a:pt x="232" y="249"/>
                        <a:pt x="231" y="248"/>
                        <a:pt x="231" y="248"/>
                      </a:cubicBezTo>
                      <a:cubicBezTo>
                        <a:pt x="231" y="247"/>
                        <a:pt x="228" y="244"/>
                        <a:pt x="227" y="244"/>
                      </a:cubicBezTo>
                      <a:cubicBezTo>
                        <a:pt x="227" y="244"/>
                        <a:pt x="227" y="243"/>
                        <a:pt x="227" y="243"/>
                      </a:cubicBezTo>
                      <a:cubicBezTo>
                        <a:pt x="227" y="243"/>
                        <a:pt x="227" y="241"/>
                        <a:pt x="227" y="241"/>
                      </a:cubicBezTo>
                      <a:cubicBezTo>
                        <a:pt x="227" y="240"/>
                        <a:pt x="226" y="239"/>
                        <a:pt x="226" y="239"/>
                      </a:cubicBezTo>
                      <a:cubicBezTo>
                        <a:pt x="226" y="239"/>
                        <a:pt x="226" y="236"/>
                        <a:pt x="226" y="236"/>
                      </a:cubicBezTo>
                      <a:cubicBezTo>
                        <a:pt x="226" y="235"/>
                        <a:pt x="226" y="235"/>
                        <a:pt x="226" y="235"/>
                      </a:cubicBezTo>
                      <a:cubicBezTo>
                        <a:pt x="226" y="235"/>
                        <a:pt x="226" y="235"/>
                        <a:pt x="226" y="235"/>
                      </a:cubicBezTo>
                      <a:cubicBezTo>
                        <a:pt x="228" y="236"/>
                        <a:pt x="228" y="236"/>
                        <a:pt x="228" y="236"/>
                      </a:cubicBezTo>
                      <a:cubicBezTo>
                        <a:pt x="228" y="236"/>
                        <a:pt x="229" y="237"/>
                        <a:pt x="229" y="237"/>
                      </a:cubicBezTo>
                      <a:cubicBezTo>
                        <a:pt x="229" y="237"/>
                        <a:pt x="230" y="237"/>
                        <a:pt x="230" y="237"/>
                      </a:cubicBezTo>
                      <a:cubicBezTo>
                        <a:pt x="230" y="237"/>
                        <a:pt x="230" y="237"/>
                        <a:pt x="231" y="237"/>
                      </a:cubicBezTo>
                      <a:cubicBezTo>
                        <a:pt x="231" y="237"/>
                        <a:pt x="231" y="238"/>
                        <a:pt x="232" y="238"/>
                      </a:cubicBezTo>
                      <a:cubicBezTo>
                        <a:pt x="232" y="238"/>
                        <a:pt x="233" y="239"/>
                        <a:pt x="234" y="239"/>
                      </a:cubicBezTo>
                      <a:cubicBezTo>
                        <a:pt x="234" y="239"/>
                        <a:pt x="234" y="241"/>
                        <a:pt x="234" y="241"/>
                      </a:cubicBezTo>
                      <a:cubicBezTo>
                        <a:pt x="234" y="241"/>
                        <a:pt x="235" y="243"/>
                        <a:pt x="235" y="243"/>
                      </a:cubicBezTo>
                      <a:cubicBezTo>
                        <a:pt x="235" y="243"/>
                        <a:pt x="235" y="245"/>
                        <a:pt x="235" y="245"/>
                      </a:cubicBezTo>
                      <a:cubicBezTo>
                        <a:pt x="237" y="248"/>
                        <a:pt x="237" y="248"/>
                        <a:pt x="237" y="248"/>
                      </a:cubicBezTo>
                      <a:cubicBezTo>
                        <a:pt x="238" y="249"/>
                        <a:pt x="238" y="249"/>
                        <a:pt x="238" y="249"/>
                      </a:cubicBezTo>
                      <a:cubicBezTo>
                        <a:pt x="239" y="251"/>
                        <a:pt x="239" y="251"/>
                        <a:pt x="239" y="251"/>
                      </a:cubicBezTo>
                      <a:cubicBezTo>
                        <a:pt x="242" y="253"/>
                        <a:pt x="242" y="253"/>
                        <a:pt x="242" y="253"/>
                      </a:cubicBezTo>
                      <a:cubicBezTo>
                        <a:pt x="243" y="254"/>
                        <a:pt x="243" y="254"/>
                        <a:pt x="243" y="254"/>
                      </a:cubicBezTo>
                      <a:cubicBezTo>
                        <a:pt x="243" y="254"/>
                        <a:pt x="243" y="254"/>
                        <a:pt x="243" y="254"/>
                      </a:cubicBezTo>
                      <a:cubicBezTo>
                        <a:pt x="243" y="254"/>
                        <a:pt x="244" y="254"/>
                        <a:pt x="244" y="254"/>
                      </a:cubicBezTo>
                      <a:cubicBezTo>
                        <a:pt x="244" y="254"/>
                        <a:pt x="244" y="255"/>
                        <a:pt x="244" y="256"/>
                      </a:cubicBezTo>
                      <a:cubicBezTo>
                        <a:pt x="244" y="256"/>
                        <a:pt x="245" y="257"/>
                        <a:pt x="245" y="257"/>
                      </a:cubicBezTo>
                      <a:cubicBezTo>
                        <a:pt x="246" y="257"/>
                        <a:pt x="247" y="257"/>
                        <a:pt x="247" y="257"/>
                      </a:cubicBezTo>
                      <a:cubicBezTo>
                        <a:pt x="247" y="258"/>
                        <a:pt x="247" y="258"/>
                        <a:pt x="247" y="259"/>
                      </a:cubicBezTo>
                      <a:cubicBezTo>
                        <a:pt x="247" y="259"/>
                        <a:pt x="248" y="259"/>
                        <a:pt x="249" y="259"/>
                      </a:cubicBezTo>
                      <a:cubicBezTo>
                        <a:pt x="249" y="259"/>
                        <a:pt x="249" y="260"/>
                        <a:pt x="250" y="260"/>
                      </a:cubicBezTo>
                      <a:cubicBezTo>
                        <a:pt x="250" y="260"/>
                        <a:pt x="250" y="261"/>
                        <a:pt x="250" y="261"/>
                      </a:cubicBezTo>
                      <a:cubicBezTo>
                        <a:pt x="250" y="262"/>
                        <a:pt x="249" y="262"/>
                        <a:pt x="249" y="262"/>
                      </a:cubicBezTo>
                      <a:cubicBezTo>
                        <a:pt x="249" y="262"/>
                        <a:pt x="249" y="263"/>
                        <a:pt x="249" y="263"/>
                      </a:cubicBezTo>
                      <a:cubicBezTo>
                        <a:pt x="249" y="264"/>
                        <a:pt x="250" y="264"/>
                        <a:pt x="250" y="264"/>
                      </a:cubicBezTo>
                      <a:cubicBezTo>
                        <a:pt x="251" y="264"/>
                        <a:pt x="252" y="264"/>
                        <a:pt x="252" y="264"/>
                      </a:cubicBezTo>
                      <a:cubicBezTo>
                        <a:pt x="252" y="264"/>
                        <a:pt x="252" y="265"/>
                        <a:pt x="253" y="265"/>
                      </a:cubicBezTo>
                      <a:cubicBezTo>
                        <a:pt x="253" y="266"/>
                        <a:pt x="254" y="266"/>
                        <a:pt x="254" y="266"/>
                      </a:cubicBezTo>
                      <a:cubicBezTo>
                        <a:pt x="255" y="267"/>
                        <a:pt x="255" y="267"/>
                        <a:pt x="255" y="267"/>
                      </a:cubicBezTo>
                      <a:cubicBezTo>
                        <a:pt x="255" y="268"/>
                        <a:pt x="255" y="269"/>
                        <a:pt x="255" y="269"/>
                      </a:cubicBezTo>
                      <a:cubicBezTo>
                        <a:pt x="255" y="269"/>
                        <a:pt x="259" y="271"/>
                        <a:pt x="259" y="271"/>
                      </a:cubicBezTo>
                      <a:cubicBezTo>
                        <a:pt x="261" y="275"/>
                        <a:pt x="261" y="275"/>
                        <a:pt x="261" y="275"/>
                      </a:cubicBezTo>
                      <a:cubicBezTo>
                        <a:pt x="261" y="275"/>
                        <a:pt x="263" y="276"/>
                        <a:pt x="263" y="276"/>
                      </a:cubicBezTo>
                      <a:cubicBezTo>
                        <a:pt x="263" y="276"/>
                        <a:pt x="265" y="278"/>
                        <a:pt x="265" y="279"/>
                      </a:cubicBezTo>
                      <a:cubicBezTo>
                        <a:pt x="265" y="279"/>
                        <a:pt x="266" y="282"/>
                        <a:pt x="266" y="282"/>
                      </a:cubicBezTo>
                      <a:cubicBezTo>
                        <a:pt x="266" y="282"/>
                        <a:pt x="266" y="282"/>
                        <a:pt x="267" y="282"/>
                      </a:cubicBezTo>
                      <a:cubicBezTo>
                        <a:pt x="267" y="282"/>
                        <a:pt x="267" y="283"/>
                        <a:pt x="267" y="283"/>
                      </a:cubicBezTo>
                      <a:cubicBezTo>
                        <a:pt x="267" y="284"/>
                        <a:pt x="267" y="284"/>
                        <a:pt x="267" y="285"/>
                      </a:cubicBezTo>
                      <a:cubicBezTo>
                        <a:pt x="266" y="285"/>
                        <a:pt x="266" y="286"/>
                        <a:pt x="266" y="286"/>
                      </a:cubicBezTo>
                      <a:cubicBezTo>
                        <a:pt x="266" y="286"/>
                        <a:pt x="267" y="286"/>
                        <a:pt x="267" y="286"/>
                      </a:cubicBezTo>
                      <a:cubicBezTo>
                        <a:pt x="267" y="287"/>
                        <a:pt x="266" y="287"/>
                        <a:pt x="266" y="287"/>
                      </a:cubicBezTo>
                      <a:cubicBezTo>
                        <a:pt x="266" y="287"/>
                        <a:pt x="265" y="288"/>
                        <a:pt x="265" y="288"/>
                      </a:cubicBezTo>
                      <a:cubicBezTo>
                        <a:pt x="265" y="288"/>
                        <a:pt x="266" y="290"/>
                        <a:pt x="266" y="290"/>
                      </a:cubicBezTo>
                      <a:cubicBezTo>
                        <a:pt x="267" y="291"/>
                        <a:pt x="269" y="293"/>
                        <a:pt x="269" y="293"/>
                      </a:cubicBezTo>
                      <a:cubicBezTo>
                        <a:pt x="269" y="293"/>
                        <a:pt x="271" y="293"/>
                        <a:pt x="272" y="294"/>
                      </a:cubicBezTo>
                      <a:cubicBezTo>
                        <a:pt x="273" y="294"/>
                        <a:pt x="275" y="297"/>
                        <a:pt x="275" y="297"/>
                      </a:cubicBezTo>
                      <a:cubicBezTo>
                        <a:pt x="275" y="297"/>
                        <a:pt x="279" y="298"/>
                        <a:pt x="279" y="298"/>
                      </a:cubicBezTo>
                      <a:cubicBezTo>
                        <a:pt x="280" y="298"/>
                        <a:pt x="280" y="298"/>
                        <a:pt x="281" y="298"/>
                      </a:cubicBezTo>
                      <a:cubicBezTo>
                        <a:pt x="282" y="298"/>
                        <a:pt x="285" y="301"/>
                        <a:pt x="285" y="302"/>
                      </a:cubicBezTo>
                      <a:cubicBezTo>
                        <a:pt x="285" y="302"/>
                        <a:pt x="287" y="302"/>
                        <a:pt x="288" y="302"/>
                      </a:cubicBezTo>
                      <a:cubicBezTo>
                        <a:pt x="288" y="302"/>
                        <a:pt x="290" y="304"/>
                        <a:pt x="290" y="304"/>
                      </a:cubicBezTo>
                      <a:cubicBezTo>
                        <a:pt x="290" y="304"/>
                        <a:pt x="294" y="304"/>
                        <a:pt x="294" y="304"/>
                      </a:cubicBezTo>
                      <a:cubicBezTo>
                        <a:pt x="295" y="304"/>
                        <a:pt x="295" y="305"/>
                        <a:pt x="295" y="305"/>
                      </a:cubicBezTo>
                      <a:cubicBezTo>
                        <a:pt x="296" y="306"/>
                        <a:pt x="296" y="306"/>
                        <a:pt x="296" y="306"/>
                      </a:cubicBezTo>
                      <a:cubicBezTo>
                        <a:pt x="297" y="306"/>
                        <a:pt x="298" y="307"/>
                        <a:pt x="298" y="307"/>
                      </a:cubicBezTo>
                      <a:cubicBezTo>
                        <a:pt x="299" y="307"/>
                        <a:pt x="300" y="307"/>
                        <a:pt x="301" y="307"/>
                      </a:cubicBezTo>
                      <a:cubicBezTo>
                        <a:pt x="301" y="307"/>
                        <a:pt x="304" y="308"/>
                        <a:pt x="304" y="308"/>
                      </a:cubicBezTo>
                      <a:cubicBezTo>
                        <a:pt x="305" y="308"/>
                        <a:pt x="305" y="308"/>
                        <a:pt x="305" y="308"/>
                      </a:cubicBezTo>
                      <a:cubicBezTo>
                        <a:pt x="307" y="308"/>
                        <a:pt x="307" y="308"/>
                        <a:pt x="307" y="308"/>
                      </a:cubicBezTo>
                      <a:cubicBezTo>
                        <a:pt x="310" y="306"/>
                        <a:pt x="310" y="306"/>
                        <a:pt x="310" y="306"/>
                      </a:cubicBezTo>
                      <a:cubicBezTo>
                        <a:pt x="310" y="306"/>
                        <a:pt x="310" y="306"/>
                        <a:pt x="310" y="306"/>
                      </a:cubicBezTo>
                      <a:cubicBezTo>
                        <a:pt x="311" y="305"/>
                        <a:pt x="311" y="305"/>
                        <a:pt x="311" y="305"/>
                      </a:cubicBezTo>
                      <a:cubicBezTo>
                        <a:pt x="311" y="305"/>
                        <a:pt x="311" y="305"/>
                        <a:pt x="311" y="305"/>
                      </a:cubicBezTo>
                      <a:cubicBezTo>
                        <a:pt x="311" y="305"/>
                        <a:pt x="312" y="306"/>
                        <a:pt x="312" y="306"/>
                      </a:cubicBezTo>
                      <a:cubicBezTo>
                        <a:pt x="312" y="306"/>
                        <a:pt x="314" y="306"/>
                        <a:pt x="314" y="306"/>
                      </a:cubicBezTo>
                      <a:cubicBezTo>
                        <a:pt x="315" y="307"/>
                        <a:pt x="315" y="307"/>
                        <a:pt x="315" y="307"/>
                      </a:cubicBezTo>
                      <a:cubicBezTo>
                        <a:pt x="316" y="308"/>
                        <a:pt x="316" y="308"/>
                        <a:pt x="316" y="308"/>
                      </a:cubicBezTo>
                      <a:cubicBezTo>
                        <a:pt x="316" y="308"/>
                        <a:pt x="318" y="309"/>
                        <a:pt x="318" y="309"/>
                      </a:cubicBezTo>
                      <a:cubicBezTo>
                        <a:pt x="319" y="309"/>
                        <a:pt x="321" y="312"/>
                        <a:pt x="321" y="312"/>
                      </a:cubicBezTo>
                      <a:cubicBezTo>
                        <a:pt x="321" y="312"/>
                        <a:pt x="321" y="312"/>
                        <a:pt x="321" y="312"/>
                      </a:cubicBezTo>
                      <a:cubicBezTo>
                        <a:pt x="322" y="313"/>
                        <a:pt x="322" y="313"/>
                        <a:pt x="322" y="313"/>
                      </a:cubicBezTo>
                      <a:cubicBezTo>
                        <a:pt x="323" y="314"/>
                        <a:pt x="323" y="314"/>
                        <a:pt x="323" y="314"/>
                      </a:cubicBezTo>
                      <a:cubicBezTo>
                        <a:pt x="324" y="315"/>
                        <a:pt x="324" y="315"/>
                        <a:pt x="324" y="315"/>
                      </a:cubicBezTo>
                      <a:cubicBezTo>
                        <a:pt x="325" y="315"/>
                        <a:pt x="325" y="315"/>
                        <a:pt x="325" y="315"/>
                      </a:cubicBezTo>
                      <a:cubicBezTo>
                        <a:pt x="326" y="316"/>
                        <a:pt x="326" y="316"/>
                        <a:pt x="326" y="316"/>
                      </a:cubicBezTo>
                      <a:cubicBezTo>
                        <a:pt x="327" y="316"/>
                        <a:pt x="327" y="316"/>
                        <a:pt x="327" y="316"/>
                      </a:cubicBezTo>
                      <a:cubicBezTo>
                        <a:pt x="328" y="316"/>
                        <a:pt x="328" y="316"/>
                        <a:pt x="328" y="316"/>
                      </a:cubicBezTo>
                      <a:cubicBezTo>
                        <a:pt x="329" y="316"/>
                        <a:pt x="329" y="316"/>
                        <a:pt x="329" y="316"/>
                      </a:cubicBezTo>
                      <a:cubicBezTo>
                        <a:pt x="330" y="316"/>
                        <a:pt x="330" y="316"/>
                        <a:pt x="330" y="316"/>
                      </a:cubicBezTo>
                      <a:cubicBezTo>
                        <a:pt x="330" y="316"/>
                        <a:pt x="330" y="316"/>
                        <a:pt x="330" y="316"/>
                      </a:cubicBezTo>
                      <a:cubicBezTo>
                        <a:pt x="331" y="317"/>
                        <a:pt x="331" y="317"/>
                        <a:pt x="331" y="317"/>
                      </a:cubicBezTo>
                      <a:cubicBezTo>
                        <a:pt x="332" y="317"/>
                        <a:pt x="332" y="317"/>
                        <a:pt x="332" y="317"/>
                      </a:cubicBezTo>
                      <a:cubicBezTo>
                        <a:pt x="333" y="317"/>
                        <a:pt x="333" y="317"/>
                        <a:pt x="333" y="317"/>
                      </a:cubicBezTo>
                      <a:cubicBezTo>
                        <a:pt x="334" y="318"/>
                        <a:pt x="334" y="318"/>
                        <a:pt x="334" y="318"/>
                      </a:cubicBezTo>
                      <a:cubicBezTo>
                        <a:pt x="334" y="318"/>
                        <a:pt x="334" y="318"/>
                        <a:pt x="334" y="318"/>
                      </a:cubicBezTo>
                      <a:cubicBezTo>
                        <a:pt x="335" y="318"/>
                        <a:pt x="335" y="318"/>
                        <a:pt x="335" y="318"/>
                      </a:cubicBezTo>
                      <a:cubicBezTo>
                        <a:pt x="336" y="318"/>
                        <a:pt x="336" y="318"/>
                        <a:pt x="336" y="318"/>
                      </a:cubicBezTo>
                      <a:cubicBezTo>
                        <a:pt x="337" y="319"/>
                        <a:pt x="337" y="319"/>
                        <a:pt x="337" y="319"/>
                      </a:cubicBezTo>
                      <a:cubicBezTo>
                        <a:pt x="338" y="319"/>
                        <a:pt x="338" y="319"/>
                        <a:pt x="338" y="319"/>
                      </a:cubicBezTo>
                      <a:cubicBezTo>
                        <a:pt x="339" y="319"/>
                        <a:pt x="339" y="319"/>
                        <a:pt x="339" y="319"/>
                      </a:cubicBezTo>
                      <a:cubicBezTo>
                        <a:pt x="339" y="319"/>
                        <a:pt x="339" y="319"/>
                        <a:pt x="339" y="319"/>
                      </a:cubicBezTo>
                      <a:cubicBezTo>
                        <a:pt x="340" y="319"/>
                        <a:pt x="340" y="319"/>
                        <a:pt x="341" y="319"/>
                      </a:cubicBezTo>
                      <a:cubicBezTo>
                        <a:pt x="341" y="319"/>
                        <a:pt x="341" y="319"/>
                        <a:pt x="341" y="319"/>
                      </a:cubicBezTo>
                      <a:cubicBezTo>
                        <a:pt x="341" y="318"/>
                        <a:pt x="341" y="318"/>
                        <a:pt x="341" y="318"/>
                      </a:cubicBezTo>
                      <a:cubicBezTo>
                        <a:pt x="342" y="318"/>
                        <a:pt x="342" y="318"/>
                        <a:pt x="342" y="318"/>
                      </a:cubicBezTo>
                      <a:cubicBezTo>
                        <a:pt x="343" y="318"/>
                        <a:pt x="343" y="318"/>
                        <a:pt x="343" y="318"/>
                      </a:cubicBezTo>
                      <a:cubicBezTo>
                        <a:pt x="343" y="318"/>
                        <a:pt x="343" y="319"/>
                        <a:pt x="343" y="319"/>
                      </a:cubicBezTo>
                      <a:cubicBezTo>
                        <a:pt x="343" y="320"/>
                        <a:pt x="343" y="319"/>
                        <a:pt x="343" y="319"/>
                      </a:cubicBezTo>
                      <a:cubicBezTo>
                        <a:pt x="343" y="320"/>
                        <a:pt x="343" y="320"/>
                        <a:pt x="343" y="320"/>
                      </a:cubicBezTo>
                      <a:cubicBezTo>
                        <a:pt x="343" y="320"/>
                        <a:pt x="343" y="320"/>
                        <a:pt x="343" y="320"/>
                      </a:cubicBezTo>
                      <a:cubicBezTo>
                        <a:pt x="342" y="320"/>
                        <a:pt x="342" y="320"/>
                        <a:pt x="342" y="320"/>
                      </a:cubicBezTo>
                      <a:cubicBezTo>
                        <a:pt x="342" y="320"/>
                        <a:pt x="342" y="320"/>
                        <a:pt x="342" y="320"/>
                      </a:cubicBezTo>
                      <a:cubicBezTo>
                        <a:pt x="342" y="320"/>
                        <a:pt x="342" y="320"/>
                        <a:pt x="342" y="320"/>
                      </a:cubicBezTo>
                      <a:cubicBezTo>
                        <a:pt x="342" y="321"/>
                        <a:pt x="342" y="321"/>
                        <a:pt x="342" y="321"/>
                      </a:cubicBezTo>
                      <a:cubicBezTo>
                        <a:pt x="343" y="321"/>
                        <a:pt x="343" y="321"/>
                        <a:pt x="343" y="321"/>
                      </a:cubicBezTo>
                      <a:cubicBezTo>
                        <a:pt x="343" y="322"/>
                        <a:pt x="343" y="322"/>
                        <a:pt x="343" y="322"/>
                      </a:cubicBezTo>
                      <a:cubicBezTo>
                        <a:pt x="344" y="322"/>
                        <a:pt x="344" y="322"/>
                        <a:pt x="344" y="322"/>
                      </a:cubicBezTo>
                      <a:cubicBezTo>
                        <a:pt x="345" y="323"/>
                        <a:pt x="345" y="323"/>
                        <a:pt x="345" y="323"/>
                      </a:cubicBezTo>
                      <a:cubicBezTo>
                        <a:pt x="345" y="324"/>
                        <a:pt x="345" y="324"/>
                        <a:pt x="345" y="324"/>
                      </a:cubicBezTo>
                      <a:cubicBezTo>
                        <a:pt x="346" y="324"/>
                        <a:pt x="346" y="324"/>
                        <a:pt x="346" y="324"/>
                      </a:cubicBezTo>
                      <a:cubicBezTo>
                        <a:pt x="346" y="325"/>
                        <a:pt x="346" y="325"/>
                        <a:pt x="346" y="325"/>
                      </a:cubicBezTo>
                      <a:cubicBezTo>
                        <a:pt x="347" y="325"/>
                        <a:pt x="347" y="325"/>
                        <a:pt x="347" y="325"/>
                      </a:cubicBezTo>
                      <a:cubicBezTo>
                        <a:pt x="348" y="326"/>
                        <a:pt x="348" y="326"/>
                        <a:pt x="348" y="326"/>
                      </a:cubicBezTo>
                      <a:cubicBezTo>
                        <a:pt x="348" y="326"/>
                        <a:pt x="348" y="326"/>
                        <a:pt x="348" y="326"/>
                      </a:cubicBezTo>
                      <a:cubicBezTo>
                        <a:pt x="349" y="327"/>
                        <a:pt x="349" y="327"/>
                        <a:pt x="349" y="327"/>
                      </a:cubicBezTo>
                      <a:cubicBezTo>
                        <a:pt x="349" y="328"/>
                        <a:pt x="349" y="328"/>
                        <a:pt x="349" y="328"/>
                      </a:cubicBezTo>
                      <a:cubicBezTo>
                        <a:pt x="350" y="328"/>
                        <a:pt x="350" y="328"/>
                        <a:pt x="350" y="328"/>
                      </a:cubicBezTo>
                      <a:cubicBezTo>
                        <a:pt x="350" y="329"/>
                        <a:pt x="350" y="329"/>
                        <a:pt x="350" y="329"/>
                      </a:cubicBezTo>
                      <a:cubicBezTo>
                        <a:pt x="350" y="329"/>
                        <a:pt x="350" y="329"/>
                        <a:pt x="350" y="329"/>
                      </a:cubicBezTo>
                      <a:cubicBezTo>
                        <a:pt x="350" y="329"/>
                        <a:pt x="350" y="329"/>
                        <a:pt x="350" y="329"/>
                      </a:cubicBezTo>
                      <a:cubicBezTo>
                        <a:pt x="350" y="330"/>
                        <a:pt x="350" y="330"/>
                        <a:pt x="350" y="330"/>
                      </a:cubicBezTo>
                      <a:cubicBezTo>
                        <a:pt x="350" y="330"/>
                        <a:pt x="350" y="330"/>
                        <a:pt x="350" y="330"/>
                      </a:cubicBezTo>
                      <a:cubicBezTo>
                        <a:pt x="350" y="330"/>
                        <a:pt x="350" y="331"/>
                        <a:pt x="350" y="331"/>
                      </a:cubicBezTo>
                      <a:cubicBezTo>
                        <a:pt x="350" y="331"/>
                        <a:pt x="350" y="331"/>
                        <a:pt x="350" y="331"/>
                      </a:cubicBezTo>
                      <a:cubicBezTo>
                        <a:pt x="349" y="331"/>
                        <a:pt x="349" y="331"/>
                        <a:pt x="349" y="331"/>
                      </a:cubicBezTo>
                      <a:cubicBezTo>
                        <a:pt x="349" y="331"/>
                        <a:pt x="349" y="331"/>
                        <a:pt x="349" y="331"/>
                      </a:cubicBezTo>
                      <a:cubicBezTo>
                        <a:pt x="349" y="332"/>
                        <a:pt x="349" y="332"/>
                        <a:pt x="349" y="332"/>
                      </a:cubicBezTo>
                      <a:cubicBezTo>
                        <a:pt x="349" y="332"/>
                        <a:pt x="349" y="332"/>
                        <a:pt x="349" y="332"/>
                      </a:cubicBezTo>
                      <a:cubicBezTo>
                        <a:pt x="350" y="333"/>
                        <a:pt x="350" y="333"/>
                        <a:pt x="350" y="333"/>
                      </a:cubicBezTo>
                      <a:cubicBezTo>
                        <a:pt x="350" y="333"/>
                        <a:pt x="350" y="333"/>
                        <a:pt x="350" y="333"/>
                      </a:cubicBezTo>
                      <a:cubicBezTo>
                        <a:pt x="350" y="333"/>
                        <a:pt x="350" y="333"/>
                        <a:pt x="351" y="333"/>
                      </a:cubicBezTo>
                      <a:cubicBezTo>
                        <a:pt x="351" y="334"/>
                        <a:pt x="351" y="333"/>
                        <a:pt x="351" y="333"/>
                      </a:cubicBezTo>
                      <a:cubicBezTo>
                        <a:pt x="351" y="333"/>
                        <a:pt x="352" y="334"/>
                        <a:pt x="352" y="334"/>
                      </a:cubicBezTo>
                      <a:cubicBezTo>
                        <a:pt x="352" y="334"/>
                        <a:pt x="352" y="334"/>
                        <a:pt x="352" y="334"/>
                      </a:cubicBezTo>
                      <a:cubicBezTo>
                        <a:pt x="353" y="334"/>
                        <a:pt x="353" y="334"/>
                        <a:pt x="353" y="334"/>
                      </a:cubicBezTo>
                      <a:cubicBezTo>
                        <a:pt x="353" y="334"/>
                        <a:pt x="353" y="334"/>
                        <a:pt x="353" y="334"/>
                      </a:cubicBezTo>
                      <a:cubicBezTo>
                        <a:pt x="353" y="333"/>
                        <a:pt x="353" y="333"/>
                        <a:pt x="353" y="333"/>
                      </a:cubicBezTo>
                      <a:cubicBezTo>
                        <a:pt x="353" y="333"/>
                        <a:pt x="353" y="333"/>
                        <a:pt x="353" y="333"/>
                      </a:cubicBezTo>
                      <a:cubicBezTo>
                        <a:pt x="352" y="333"/>
                        <a:pt x="352" y="333"/>
                        <a:pt x="352" y="333"/>
                      </a:cubicBezTo>
                      <a:cubicBezTo>
                        <a:pt x="352" y="332"/>
                        <a:pt x="352" y="332"/>
                        <a:pt x="352" y="332"/>
                      </a:cubicBezTo>
                      <a:cubicBezTo>
                        <a:pt x="352" y="332"/>
                        <a:pt x="352" y="332"/>
                        <a:pt x="352" y="332"/>
                      </a:cubicBezTo>
                      <a:cubicBezTo>
                        <a:pt x="352" y="332"/>
                        <a:pt x="352" y="332"/>
                        <a:pt x="352" y="332"/>
                      </a:cubicBezTo>
                      <a:cubicBezTo>
                        <a:pt x="353" y="332"/>
                        <a:pt x="353" y="332"/>
                        <a:pt x="353" y="332"/>
                      </a:cubicBezTo>
                      <a:cubicBezTo>
                        <a:pt x="353" y="333"/>
                        <a:pt x="353" y="333"/>
                        <a:pt x="353" y="333"/>
                      </a:cubicBezTo>
                      <a:cubicBezTo>
                        <a:pt x="354" y="333"/>
                        <a:pt x="354" y="333"/>
                        <a:pt x="354" y="333"/>
                      </a:cubicBezTo>
                      <a:cubicBezTo>
                        <a:pt x="354" y="334"/>
                        <a:pt x="354" y="334"/>
                        <a:pt x="354" y="334"/>
                      </a:cubicBezTo>
                      <a:cubicBezTo>
                        <a:pt x="355" y="335"/>
                        <a:pt x="355" y="335"/>
                        <a:pt x="355" y="335"/>
                      </a:cubicBezTo>
                      <a:cubicBezTo>
                        <a:pt x="355" y="335"/>
                        <a:pt x="355" y="335"/>
                        <a:pt x="355" y="335"/>
                      </a:cubicBezTo>
                      <a:cubicBezTo>
                        <a:pt x="356" y="335"/>
                        <a:pt x="356" y="335"/>
                        <a:pt x="356" y="335"/>
                      </a:cubicBezTo>
                      <a:cubicBezTo>
                        <a:pt x="356" y="335"/>
                        <a:pt x="356" y="335"/>
                        <a:pt x="356" y="335"/>
                      </a:cubicBezTo>
                      <a:cubicBezTo>
                        <a:pt x="357" y="335"/>
                        <a:pt x="357" y="335"/>
                        <a:pt x="357" y="335"/>
                      </a:cubicBezTo>
                      <a:cubicBezTo>
                        <a:pt x="357" y="336"/>
                        <a:pt x="357" y="336"/>
                        <a:pt x="357" y="336"/>
                      </a:cubicBezTo>
                      <a:cubicBezTo>
                        <a:pt x="358" y="336"/>
                        <a:pt x="358" y="336"/>
                        <a:pt x="358" y="336"/>
                      </a:cubicBezTo>
                      <a:cubicBezTo>
                        <a:pt x="359" y="337"/>
                        <a:pt x="359" y="337"/>
                        <a:pt x="359" y="337"/>
                      </a:cubicBezTo>
                      <a:cubicBezTo>
                        <a:pt x="359" y="337"/>
                        <a:pt x="359" y="337"/>
                        <a:pt x="359" y="338"/>
                      </a:cubicBezTo>
                      <a:cubicBezTo>
                        <a:pt x="359" y="338"/>
                        <a:pt x="359" y="338"/>
                        <a:pt x="359" y="338"/>
                      </a:cubicBezTo>
                      <a:cubicBezTo>
                        <a:pt x="358" y="338"/>
                        <a:pt x="358" y="338"/>
                        <a:pt x="358" y="338"/>
                      </a:cubicBezTo>
                      <a:cubicBezTo>
                        <a:pt x="358" y="338"/>
                        <a:pt x="358" y="339"/>
                        <a:pt x="358" y="339"/>
                      </a:cubicBezTo>
                      <a:cubicBezTo>
                        <a:pt x="358" y="339"/>
                        <a:pt x="359" y="339"/>
                        <a:pt x="359" y="339"/>
                      </a:cubicBezTo>
                      <a:cubicBezTo>
                        <a:pt x="360" y="339"/>
                        <a:pt x="360" y="339"/>
                        <a:pt x="360" y="339"/>
                      </a:cubicBezTo>
                      <a:cubicBezTo>
                        <a:pt x="360" y="339"/>
                        <a:pt x="360" y="339"/>
                        <a:pt x="360" y="339"/>
                      </a:cubicBezTo>
                      <a:cubicBezTo>
                        <a:pt x="360" y="339"/>
                        <a:pt x="360" y="339"/>
                        <a:pt x="360" y="338"/>
                      </a:cubicBezTo>
                      <a:cubicBezTo>
                        <a:pt x="360" y="338"/>
                        <a:pt x="360" y="338"/>
                        <a:pt x="360" y="338"/>
                      </a:cubicBezTo>
                      <a:cubicBezTo>
                        <a:pt x="361" y="339"/>
                        <a:pt x="361" y="339"/>
                        <a:pt x="361" y="339"/>
                      </a:cubicBezTo>
                      <a:cubicBezTo>
                        <a:pt x="361" y="339"/>
                        <a:pt x="361" y="339"/>
                        <a:pt x="361" y="339"/>
                      </a:cubicBezTo>
                      <a:cubicBezTo>
                        <a:pt x="361" y="339"/>
                        <a:pt x="361" y="339"/>
                        <a:pt x="361" y="340"/>
                      </a:cubicBezTo>
                      <a:cubicBezTo>
                        <a:pt x="361" y="340"/>
                        <a:pt x="361" y="340"/>
                        <a:pt x="361" y="340"/>
                      </a:cubicBezTo>
                      <a:cubicBezTo>
                        <a:pt x="362" y="340"/>
                        <a:pt x="362" y="340"/>
                        <a:pt x="362" y="340"/>
                      </a:cubicBezTo>
                      <a:cubicBezTo>
                        <a:pt x="363" y="340"/>
                        <a:pt x="363" y="340"/>
                        <a:pt x="363" y="340"/>
                      </a:cubicBezTo>
                      <a:cubicBezTo>
                        <a:pt x="363" y="340"/>
                        <a:pt x="363" y="340"/>
                        <a:pt x="363" y="340"/>
                      </a:cubicBezTo>
                      <a:cubicBezTo>
                        <a:pt x="364" y="340"/>
                        <a:pt x="364" y="340"/>
                        <a:pt x="364" y="340"/>
                      </a:cubicBezTo>
                      <a:cubicBezTo>
                        <a:pt x="365" y="341"/>
                        <a:pt x="365" y="341"/>
                        <a:pt x="365" y="341"/>
                      </a:cubicBezTo>
                      <a:cubicBezTo>
                        <a:pt x="366" y="341"/>
                        <a:pt x="366" y="341"/>
                        <a:pt x="366" y="341"/>
                      </a:cubicBezTo>
                      <a:cubicBezTo>
                        <a:pt x="367" y="341"/>
                        <a:pt x="367" y="341"/>
                        <a:pt x="367" y="341"/>
                      </a:cubicBezTo>
                      <a:cubicBezTo>
                        <a:pt x="368" y="343"/>
                        <a:pt x="368" y="343"/>
                        <a:pt x="368" y="343"/>
                      </a:cubicBezTo>
                      <a:cubicBezTo>
                        <a:pt x="368" y="343"/>
                        <a:pt x="369" y="343"/>
                        <a:pt x="369" y="343"/>
                      </a:cubicBezTo>
                      <a:cubicBezTo>
                        <a:pt x="369" y="343"/>
                        <a:pt x="369" y="343"/>
                        <a:pt x="369" y="343"/>
                      </a:cubicBezTo>
                      <a:cubicBezTo>
                        <a:pt x="369" y="342"/>
                        <a:pt x="369" y="342"/>
                        <a:pt x="369" y="342"/>
                      </a:cubicBezTo>
                      <a:cubicBezTo>
                        <a:pt x="369" y="342"/>
                        <a:pt x="369" y="342"/>
                        <a:pt x="369" y="342"/>
                      </a:cubicBezTo>
                      <a:cubicBezTo>
                        <a:pt x="370" y="342"/>
                        <a:pt x="370" y="342"/>
                        <a:pt x="370" y="342"/>
                      </a:cubicBezTo>
                      <a:cubicBezTo>
                        <a:pt x="370" y="343"/>
                        <a:pt x="370" y="343"/>
                        <a:pt x="370" y="343"/>
                      </a:cubicBezTo>
                      <a:cubicBezTo>
                        <a:pt x="370" y="344"/>
                        <a:pt x="370" y="344"/>
                        <a:pt x="370" y="344"/>
                      </a:cubicBezTo>
                      <a:cubicBezTo>
                        <a:pt x="371" y="344"/>
                        <a:pt x="371" y="344"/>
                        <a:pt x="371" y="344"/>
                      </a:cubicBezTo>
                      <a:cubicBezTo>
                        <a:pt x="371" y="345"/>
                        <a:pt x="371" y="345"/>
                        <a:pt x="371" y="345"/>
                      </a:cubicBezTo>
                      <a:cubicBezTo>
                        <a:pt x="371" y="345"/>
                        <a:pt x="372" y="345"/>
                        <a:pt x="372" y="345"/>
                      </a:cubicBezTo>
                      <a:cubicBezTo>
                        <a:pt x="372" y="345"/>
                        <a:pt x="373" y="344"/>
                        <a:pt x="373" y="344"/>
                      </a:cubicBezTo>
                      <a:cubicBezTo>
                        <a:pt x="373" y="344"/>
                        <a:pt x="373" y="344"/>
                        <a:pt x="373" y="344"/>
                      </a:cubicBezTo>
                      <a:cubicBezTo>
                        <a:pt x="374" y="344"/>
                        <a:pt x="374" y="344"/>
                        <a:pt x="374" y="344"/>
                      </a:cubicBezTo>
                      <a:cubicBezTo>
                        <a:pt x="374" y="343"/>
                        <a:pt x="374" y="343"/>
                        <a:pt x="374" y="343"/>
                      </a:cubicBezTo>
                      <a:cubicBezTo>
                        <a:pt x="374" y="343"/>
                        <a:pt x="374" y="343"/>
                        <a:pt x="374" y="343"/>
                      </a:cubicBezTo>
                      <a:cubicBezTo>
                        <a:pt x="373" y="342"/>
                        <a:pt x="373" y="342"/>
                        <a:pt x="373" y="342"/>
                      </a:cubicBezTo>
                      <a:cubicBezTo>
                        <a:pt x="373" y="342"/>
                        <a:pt x="373" y="342"/>
                        <a:pt x="373" y="342"/>
                      </a:cubicBezTo>
                      <a:cubicBezTo>
                        <a:pt x="373" y="342"/>
                        <a:pt x="372" y="341"/>
                        <a:pt x="372" y="341"/>
                      </a:cubicBezTo>
                      <a:cubicBezTo>
                        <a:pt x="372" y="340"/>
                        <a:pt x="372" y="340"/>
                        <a:pt x="372" y="340"/>
                      </a:cubicBezTo>
                      <a:cubicBezTo>
                        <a:pt x="373" y="340"/>
                        <a:pt x="373" y="340"/>
                        <a:pt x="373" y="340"/>
                      </a:cubicBezTo>
                      <a:cubicBezTo>
                        <a:pt x="374" y="340"/>
                        <a:pt x="374" y="340"/>
                        <a:pt x="374" y="340"/>
                      </a:cubicBezTo>
                      <a:cubicBezTo>
                        <a:pt x="375" y="340"/>
                        <a:pt x="375" y="340"/>
                        <a:pt x="375" y="340"/>
                      </a:cubicBezTo>
                      <a:cubicBezTo>
                        <a:pt x="375" y="339"/>
                        <a:pt x="375" y="339"/>
                        <a:pt x="375" y="339"/>
                      </a:cubicBezTo>
                      <a:cubicBezTo>
                        <a:pt x="375" y="338"/>
                        <a:pt x="375" y="338"/>
                        <a:pt x="375" y="338"/>
                      </a:cubicBezTo>
                      <a:cubicBezTo>
                        <a:pt x="376" y="338"/>
                        <a:pt x="376" y="338"/>
                        <a:pt x="376" y="338"/>
                      </a:cubicBezTo>
                      <a:cubicBezTo>
                        <a:pt x="376" y="337"/>
                        <a:pt x="376" y="337"/>
                        <a:pt x="376" y="337"/>
                      </a:cubicBezTo>
                      <a:cubicBezTo>
                        <a:pt x="377" y="337"/>
                        <a:pt x="377" y="337"/>
                        <a:pt x="377" y="337"/>
                      </a:cubicBezTo>
                      <a:cubicBezTo>
                        <a:pt x="378" y="337"/>
                        <a:pt x="378" y="337"/>
                        <a:pt x="378" y="337"/>
                      </a:cubicBezTo>
                      <a:cubicBezTo>
                        <a:pt x="378" y="337"/>
                        <a:pt x="378" y="337"/>
                        <a:pt x="378" y="337"/>
                      </a:cubicBezTo>
                      <a:cubicBezTo>
                        <a:pt x="379" y="337"/>
                        <a:pt x="379" y="337"/>
                        <a:pt x="379" y="337"/>
                      </a:cubicBezTo>
                      <a:cubicBezTo>
                        <a:pt x="380" y="338"/>
                        <a:pt x="380" y="338"/>
                        <a:pt x="380" y="338"/>
                      </a:cubicBezTo>
                      <a:cubicBezTo>
                        <a:pt x="380" y="338"/>
                        <a:pt x="380" y="338"/>
                        <a:pt x="380" y="338"/>
                      </a:cubicBezTo>
                      <a:cubicBezTo>
                        <a:pt x="380" y="338"/>
                        <a:pt x="380" y="339"/>
                        <a:pt x="380" y="339"/>
                      </a:cubicBezTo>
                      <a:cubicBezTo>
                        <a:pt x="380" y="339"/>
                        <a:pt x="381" y="340"/>
                        <a:pt x="381" y="340"/>
                      </a:cubicBezTo>
                      <a:cubicBezTo>
                        <a:pt x="381" y="340"/>
                        <a:pt x="381" y="340"/>
                        <a:pt x="381" y="340"/>
                      </a:cubicBezTo>
                      <a:cubicBezTo>
                        <a:pt x="382" y="339"/>
                        <a:pt x="382" y="339"/>
                        <a:pt x="382" y="339"/>
                      </a:cubicBezTo>
                      <a:cubicBezTo>
                        <a:pt x="382" y="339"/>
                        <a:pt x="382" y="339"/>
                        <a:pt x="382" y="339"/>
                      </a:cubicBezTo>
                      <a:cubicBezTo>
                        <a:pt x="383" y="340"/>
                        <a:pt x="383" y="340"/>
                        <a:pt x="383" y="340"/>
                      </a:cubicBezTo>
                      <a:cubicBezTo>
                        <a:pt x="383" y="340"/>
                        <a:pt x="383" y="340"/>
                        <a:pt x="383" y="340"/>
                      </a:cubicBezTo>
                      <a:cubicBezTo>
                        <a:pt x="383" y="341"/>
                        <a:pt x="383" y="341"/>
                        <a:pt x="383" y="341"/>
                      </a:cubicBezTo>
                      <a:cubicBezTo>
                        <a:pt x="383" y="340"/>
                        <a:pt x="383" y="340"/>
                        <a:pt x="383" y="340"/>
                      </a:cubicBezTo>
                      <a:cubicBezTo>
                        <a:pt x="382" y="340"/>
                        <a:pt x="382" y="340"/>
                        <a:pt x="382" y="340"/>
                      </a:cubicBezTo>
                      <a:cubicBezTo>
                        <a:pt x="382" y="340"/>
                        <a:pt x="382" y="340"/>
                        <a:pt x="382" y="340"/>
                      </a:cubicBezTo>
                      <a:cubicBezTo>
                        <a:pt x="382" y="340"/>
                        <a:pt x="382" y="340"/>
                        <a:pt x="382" y="340"/>
                      </a:cubicBezTo>
                      <a:cubicBezTo>
                        <a:pt x="382" y="341"/>
                        <a:pt x="382" y="341"/>
                        <a:pt x="382" y="341"/>
                      </a:cubicBezTo>
                      <a:cubicBezTo>
                        <a:pt x="381" y="341"/>
                        <a:pt x="381" y="341"/>
                        <a:pt x="381" y="341"/>
                      </a:cubicBezTo>
                      <a:cubicBezTo>
                        <a:pt x="381" y="342"/>
                        <a:pt x="381" y="342"/>
                        <a:pt x="381" y="342"/>
                      </a:cubicBezTo>
                      <a:cubicBezTo>
                        <a:pt x="381" y="342"/>
                        <a:pt x="381" y="342"/>
                        <a:pt x="381" y="342"/>
                      </a:cubicBezTo>
                      <a:cubicBezTo>
                        <a:pt x="382" y="343"/>
                        <a:pt x="382" y="343"/>
                        <a:pt x="382" y="343"/>
                      </a:cubicBezTo>
                      <a:cubicBezTo>
                        <a:pt x="382" y="344"/>
                        <a:pt x="382" y="344"/>
                        <a:pt x="382" y="344"/>
                      </a:cubicBezTo>
                      <a:cubicBezTo>
                        <a:pt x="383" y="344"/>
                        <a:pt x="383" y="344"/>
                        <a:pt x="383" y="344"/>
                      </a:cubicBezTo>
                      <a:cubicBezTo>
                        <a:pt x="383" y="344"/>
                        <a:pt x="383" y="344"/>
                        <a:pt x="383" y="344"/>
                      </a:cubicBezTo>
                      <a:cubicBezTo>
                        <a:pt x="383" y="345"/>
                        <a:pt x="383" y="345"/>
                        <a:pt x="383" y="345"/>
                      </a:cubicBezTo>
                      <a:cubicBezTo>
                        <a:pt x="384" y="345"/>
                        <a:pt x="384" y="345"/>
                        <a:pt x="384" y="345"/>
                      </a:cubicBezTo>
                      <a:cubicBezTo>
                        <a:pt x="384" y="346"/>
                        <a:pt x="384" y="346"/>
                        <a:pt x="384" y="346"/>
                      </a:cubicBezTo>
                      <a:cubicBezTo>
                        <a:pt x="385" y="347"/>
                        <a:pt x="385" y="347"/>
                        <a:pt x="385" y="347"/>
                      </a:cubicBezTo>
                      <a:cubicBezTo>
                        <a:pt x="385" y="347"/>
                        <a:pt x="385" y="347"/>
                        <a:pt x="385" y="347"/>
                      </a:cubicBezTo>
                      <a:cubicBezTo>
                        <a:pt x="385" y="348"/>
                        <a:pt x="385" y="348"/>
                        <a:pt x="385" y="348"/>
                      </a:cubicBezTo>
                      <a:cubicBezTo>
                        <a:pt x="385" y="349"/>
                        <a:pt x="385" y="349"/>
                        <a:pt x="385" y="349"/>
                      </a:cubicBezTo>
                      <a:cubicBezTo>
                        <a:pt x="386" y="350"/>
                        <a:pt x="386" y="350"/>
                        <a:pt x="386" y="350"/>
                      </a:cubicBezTo>
                      <a:cubicBezTo>
                        <a:pt x="386" y="351"/>
                        <a:pt x="386" y="351"/>
                        <a:pt x="386" y="351"/>
                      </a:cubicBezTo>
                      <a:cubicBezTo>
                        <a:pt x="386" y="351"/>
                        <a:pt x="386" y="351"/>
                        <a:pt x="386" y="351"/>
                      </a:cubicBezTo>
                      <a:cubicBezTo>
                        <a:pt x="385" y="352"/>
                        <a:pt x="385" y="352"/>
                        <a:pt x="385" y="352"/>
                      </a:cubicBezTo>
                      <a:cubicBezTo>
                        <a:pt x="385" y="352"/>
                        <a:pt x="385" y="352"/>
                        <a:pt x="385" y="352"/>
                      </a:cubicBezTo>
                      <a:cubicBezTo>
                        <a:pt x="385" y="353"/>
                        <a:pt x="385" y="353"/>
                        <a:pt x="385" y="353"/>
                      </a:cubicBezTo>
                      <a:cubicBezTo>
                        <a:pt x="386" y="354"/>
                        <a:pt x="386" y="354"/>
                        <a:pt x="386" y="354"/>
                      </a:cubicBezTo>
                      <a:cubicBezTo>
                        <a:pt x="386" y="354"/>
                        <a:pt x="386" y="355"/>
                        <a:pt x="385" y="355"/>
                      </a:cubicBezTo>
                      <a:cubicBezTo>
                        <a:pt x="385" y="355"/>
                        <a:pt x="385" y="356"/>
                        <a:pt x="385" y="356"/>
                      </a:cubicBezTo>
                      <a:cubicBezTo>
                        <a:pt x="385" y="357"/>
                        <a:pt x="385" y="357"/>
                        <a:pt x="385" y="357"/>
                      </a:cubicBezTo>
                      <a:cubicBezTo>
                        <a:pt x="386" y="357"/>
                        <a:pt x="386" y="357"/>
                        <a:pt x="386" y="357"/>
                      </a:cubicBezTo>
                      <a:cubicBezTo>
                        <a:pt x="385" y="358"/>
                        <a:pt x="385" y="358"/>
                        <a:pt x="385" y="358"/>
                      </a:cubicBezTo>
                      <a:cubicBezTo>
                        <a:pt x="386" y="358"/>
                        <a:pt x="386" y="358"/>
                        <a:pt x="386" y="358"/>
                      </a:cubicBezTo>
                      <a:cubicBezTo>
                        <a:pt x="386" y="359"/>
                        <a:pt x="386" y="359"/>
                        <a:pt x="386" y="359"/>
                      </a:cubicBezTo>
                      <a:cubicBezTo>
                        <a:pt x="387" y="359"/>
                        <a:pt x="387" y="359"/>
                        <a:pt x="387" y="359"/>
                      </a:cubicBezTo>
                      <a:cubicBezTo>
                        <a:pt x="386" y="360"/>
                        <a:pt x="386" y="360"/>
                        <a:pt x="386" y="360"/>
                      </a:cubicBezTo>
                      <a:cubicBezTo>
                        <a:pt x="385" y="360"/>
                        <a:pt x="385" y="360"/>
                        <a:pt x="385" y="360"/>
                      </a:cubicBezTo>
                      <a:cubicBezTo>
                        <a:pt x="385" y="361"/>
                        <a:pt x="385" y="361"/>
                        <a:pt x="385" y="361"/>
                      </a:cubicBezTo>
                      <a:cubicBezTo>
                        <a:pt x="385" y="362"/>
                        <a:pt x="385" y="362"/>
                        <a:pt x="385" y="362"/>
                      </a:cubicBezTo>
                      <a:cubicBezTo>
                        <a:pt x="385" y="362"/>
                        <a:pt x="385" y="362"/>
                        <a:pt x="385" y="362"/>
                      </a:cubicBezTo>
                      <a:cubicBezTo>
                        <a:pt x="384" y="363"/>
                        <a:pt x="384" y="363"/>
                        <a:pt x="384" y="363"/>
                      </a:cubicBezTo>
                      <a:cubicBezTo>
                        <a:pt x="384" y="364"/>
                        <a:pt x="384" y="364"/>
                        <a:pt x="384" y="364"/>
                      </a:cubicBezTo>
                      <a:cubicBezTo>
                        <a:pt x="384" y="364"/>
                        <a:pt x="384" y="364"/>
                        <a:pt x="384" y="364"/>
                      </a:cubicBezTo>
                      <a:cubicBezTo>
                        <a:pt x="383" y="365"/>
                        <a:pt x="383" y="365"/>
                        <a:pt x="383" y="365"/>
                      </a:cubicBezTo>
                      <a:cubicBezTo>
                        <a:pt x="382" y="365"/>
                        <a:pt x="382" y="365"/>
                        <a:pt x="382" y="365"/>
                      </a:cubicBezTo>
                      <a:cubicBezTo>
                        <a:pt x="381" y="365"/>
                        <a:pt x="381" y="365"/>
                        <a:pt x="381" y="365"/>
                      </a:cubicBezTo>
                      <a:cubicBezTo>
                        <a:pt x="380" y="366"/>
                        <a:pt x="380" y="366"/>
                        <a:pt x="380" y="366"/>
                      </a:cubicBezTo>
                      <a:cubicBezTo>
                        <a:pt x="380" y="366"/>
                        <a:pt x="380" y="366"/>
                        <a:pt x="380" y="366"/>
                      </a:cubicBezTo>
                      <a:cubicBezTo>
                        <a:pt x="380" y="367"/>
                        <a:pt x="380" y="367"/>
                        <a:pt x="380" y="367"/>
                      </a:cubicBezTo>
                      <a:cubicBezTo>
                        <a:pt x="379" y="368"/>
                        <a:pt x="379" y="368"/>
                        <a:pt x="379" y="368"/>
                      </a:cubicBezTo>
                      <a:cubicBezTo>
                        <a:pt x="379" y="368"/>
                        <a:pt x="379" y="368"/>
                        <a:pt x="379" y="368"/>
                      </a:cubicBezTo>
                      <a:cubicBezTo>
                        <a:pt x="379" y="369"/>
                        <a:pt x="379" y="369"/>
                        <a:pt x="379" y="369"/>
                      </a:cubicBezTo>
                      <a:cubicBezTo>
                        <a:pt x="379" y="369"/>
                        <a:pt x="379" y="369"/>
                        <a:pt x="379" y="369"/>
                      </a:cubicBezTo>
                      <a:cubicBezTo>
                        <a:pt x="379" y="369"/>
                        <a:pt x="379" y="369"/>
                        <a:pt x="379" y="369"/>
                      </a:cubicBezTo>
                      <a:cubicBezTo>
                        <a:pt x="379" y="370"/>
                        <a:pt x="379" y="370"/>
                        <a:pt x="379" y="370"/>
                      </a:cubicBezTo>
                      <a:cubicBezTo>
                        <a:pt x="379" y="370"/>
                        <a:pt x="379" y="370"/>
                        <a:pt x="379" y="370"/>
                      </a:cubicBezTo>
                      <a:cubicBezTo>
                        <a:pt x="379" y="370"/>
                        <a:pt x="379" y="370"/>
                        <a:pt x="378" y="370"/>
                      </a:cubicBezTo>
                      <a:cubicBezTo>
                        <a:pt x="378" y="370"/>
                        <a:pt x="378" y="371"/>
                        <a:pt x="378" y="371"/>
                      </a:cubicBezTo>
                      <a:cubicBezTo>
                        <a:pt x="377" y="371"/>
                        <a:pt x="377" y="371"/>
                        <a:pt x="377" y="371"/>
                      </a:cubicBezTo>
                      <a:cubicBezTo>
                        <a:pt x="376" y="371"/>
                        <a:pt x="376" y="371"/>
                        <a:pt x="376" y="371"/>
                      </a:cubicBezTo>
                      <a:cubicBezTo>
                        <a:pt x="376" y="372"/>
                        <a:pt x="376" y="372"/>
                        <a:pt x="376" y="372"/>
                      </a:cubicBezTo>
                      <a:cubicBezTo>
                        <a:pt x="375" y="372"/>
                        <a:pt x="375" y="372"/>
                        <a:pt x="375" y="372"/>
                      </a:cubicBezTo>
                      <a:cubicBezTo>
                        <a:pt x="374" y="372"/>
                        <a:pt x="374" y="372"/>
                        <a:pt x="374" y="372"/>
                      </a:cubicBezTo>
                      <a:cubicBezTo>
                        <a:pt x="374" y="373"/>
                        <a:pt x="374" y="373"/>
                        <a:pt x="374" y="373"/>
                      </a:cubicBezTo>
                      <a:cubicBezTo>
                        <a:pt x="374" y="374"/>
                        <a:pt x="374" y="374"/>
                        <a:pt x="374" y="374"/>
                      </a:cubicBezTo>
                      <a:cubicBezTo>
                        <a:pt x="374" y="374"/>
                        <a:pt x="374" y="374"/>
                        <a:pt x="374" y="375"/>
                      </a:cubicBezTo>
                      <a:cubicBezTo>
                        <a:pt x="374" y="375"/>
                        <a:pt x="374" y="375"/>
                        <a:pt x="374" y="375"/>
                      </a:cubicBezTo>
                      <a:cubicBezTo>
                        <a:pt x="373" y="376"/>
                        <a:pt x="373" y="376"/>
                        <a:pt x="373" y="376"/>
                      </a:cubicBezTo>
                      <a:cubicBezTo>
                        <a:pt x="373" y="376"/>
                        <a:pt x="373" y="376"/>
                        <a:pt x="373" y="376"/>
                      </a:cubicBezTo>
                      <a:cubicBezTo>
                        <a:pt x="372" y="377"/>
                        <a:pt x="372" y="377"/>
                        <a:pt x="372" y="377"/>
                      </a:cubicBezTo>
                      <a:cubicBezTo>
                        <a:pt x="372" y="378"/>
                        <a:pt x="372" y="378"/>
                        <a:pt x="372" y="378"/>
                      </a:cubicBezTo>
                      <a:cubicBezTo>
                        <a:pt x="373" y="378"/>
                        <a:pt x="373" y="378"/>
                        <a:pt x="373" y="378"/>
                      </a:cubicBezTo>
                      <a:cubicBezTo>
                        <a:pt x="372" y="379"/>
                        <a:pt x="372" y="379"/>
                        <a:pt x="372" y="379"/>
                      </a:cubicBezTo>
                      <a:cubicBezTo>
                        <a:pt x="372" y="379"/>
                        <a:pt x="372" y="379"/>
                        <a:pt x="372" y="379"/>
                      </a:cubicBezTo>
                      <a:cubicBezTo>
                        <a:pt x="371" y="380"/>
                        <a:pt x="371" y="380"/>
                        <a:pt x="371" y="380"/>
                      </a:cubicBezTo>
                      <a:cubicBezTo>
                        <a:pt x="371" y="380"/>
                        <a:pt x="371" y="380"/>
                        <a:pt x="371" y="380"/>
                      </a:cubicBezTo>
                      <a:cubicBezTo>
                        <a:pt x="371" y="381"/>
                        <a:pt x="371" y="381"/>
                        <a:pt x="371" y="381"/>
                      </a:cubicBezTo>
                      <a:cubicBezTo>
                        <a:pt x="371" y="381"/>
                        <a:pt x="371" y="381"/>
                        <a:pt x="371" y="381"/>
                      </a:cubicBezTo>
                      <a:cubicBezTo>
                        <a:pt x="371" y="382"/>
                        <a:pt x="371" y="382"/>
                        <a:pt x="371" y="382"/>
                      </a:cubicBezTo>
                      <a:cubicBezTo>
                        <a:pt x="370" y="383"/>
                        <a:pt x="370" y="383"/>
                        <a:pt x="370" y="383"/>
                      </a:cubicBezTo>
                      <a:cubicBezTo>
                        <a:pt x="371" y="383"/>
                        <a:pt x="371" y="383"/>
                        <a:pt x="371" y="383"/>
                      </a:cubicBezTo>
                      <a:cubicBezTo>
                        <a:pt x="371" y="384"/>
                        <a:pt x="371" y="384"/>
                        <a:pt x="371" y="384"/>
                      </a:cubicBezTo>
                      <a:cubicBezTo>
                        <a:pt x="371" y="384"/>
                        <a:pt x="371" y="384"/>
                        <a:pt x="371" y="384"/>
                      </a:cubicBezTo>
                      <a:cubicBezTo>
                        <a:pt x="370" y="385"/>
                        <a:pt x="370" y="385"/>
                        <a:pt x="370" y="385"/>
                      </a:cubicBezTo>
                      <a:cubicBezTo>
                        <a:pt x="371" y="386"/>
                        <a:pt x="371" y="386"/>
                        <a:pt x="371" y="386"/>
                      </a:cubicBezTo>
                      <a:cubicBezTo>
                        <a:pt x="371" y="386"/>
                        <a:pt x="371" y="386"/>
                        <a:pt x="371" y="386"/>
                      </a:cubicBezTo>
                      <a:cubicBezTo>
                        <a:pt x="372" y="387"/>
                        <a:pt x="372" y="387"/>
                        <a:pt x="372" y="387"/>
                      </a:cubicBezTo>
                      <a:cubicBezTo>
                        <a:pt x="373" y="387"/>
                        <a:pt x="373" y="387"/>
                        <a:pt x="373" y="387"/>
                      </a:cubicBezTo>
                      <a:cubicBezTo>
                        <a:pt x="373" y="387"/>
                        <a:pt x="373" y="387"/>
                        <a:pt x="373" y="387"/>
                      </a:cubicBezTo>
                      <a:cubicBezTo>
                        <a:pt x="374" y="386"/>
                        <a:pt x="374" y="386"/>
                        <a:pt x="374" y="386"/>
                      </a:cubicBezTo>
                      <a:cubicBezTo>
                        <a:pt x="374" y="386"/>
                        <a:pt x="374" y="386"/>
                        <a:pt x="374" y="386"/>
                      </a:cubicBezTo>
                      <a:cubicBezTo>
                        <a:pt x="375" y="386"/>
                        <a:pt x="375" y="386"/>
                        <a:pt x="375" y="386"/>
                      </a:cubicBezTo>
                      <a:cubicBezTo>
                        <a:pt x="375" y="385"/>
                        <a:pt x="375" y="385"/>
                        <a:pt x="375" y="385"/>
                      </a:cubicBezTo>
                      <a:cubicBezTo>
                        <a:pt x="375" y="385"/>
                        <a:pt x="375" y="385"/>
                        <a:pt x="375" y="385"/>
                      </a:cubicBezTo>
                      <a:cubicBezTo>
                        <a:pt x="375" y="384"/>
                        <a:pt x="375" y="384"/>
                        <a:pt x="375" y="384"/>
                      </a:cubicBezTo>
                      <a:cubicBezTo>
                        <a:pt x="375" y="385"/>
                        <a:pt x="375" y="385"/>
                        <a:pt x="375" y="385"/>
                      </a:cubicBezTo>
                      <a:cubicBezTo>
                        <a:pt x="375" y="386"/>
                        <a:pt x="375" y="386"/>
                        <a:pt x="375" y="386"/>
                      </a:cubicBezTo>
                      <a:cubicBezTo>
                        <a:pt x="375" y="386"/>
                        <a:pt x="375" y="386"/>
                        <a:pt x="375" y="386"/>
                      </a:cubicBezTo>
                      <a:cubicBezTo>
                        <a:pt x="375" y="386"/>
                        <a:pt x="375" y="386"/>
                        <a:pt x="375" y="386"/>
                      </a:cubicBezTo>
                      <a:cubicBezTo>
                        <a:pt x="375" y="387"/>
                        <a:pt x="375" y="387"/>
                        <a:pt x="375" y="387"/>
                      </a:cubicBezTo>
                      <a:cubicBezTo>
                        <a:pt x="375" y="387"/>
                        <a:pt x="375" y="387"/>
                        <a:pt x="375" y="387"/>
                      </a:cubicBezTo>
                      <a:cubicBezTo>
                        <a:pt x="375" y="388"/>
                        <a:pt x="375" y="388"/>
                        <a:pt x="375" y="388"/>
                      </a:cubicBezTo>
                      <a:cubicBezTo>
                        <a:pt x="375" y="388"/>
                        <a:pt x="375" y="388"/>
                        <a:pt x="375" y="388"/>
                      </a:cubicBezTo>
                      <a:cubicBezTo>
                        <a:pt x="374" y="389"/>
                        <a:pt x="374" y="389"/>
                        <a:pt x="374" y="389"/>
                      </a:cubicBezTo>
                      <a:cubicBezTo>
                        <a:pt x="374" y="389"/>
                        <a:pt x="374" y="389"/>
                        <a:pt x="374" y="389"/>
                      </a:cubicBezTo>
                      <a:cubicBezTo>
                        <a:pt x="373" y="390"/>
                        <a:pt x="373" y="390"/>
                        <a:pt x="373" y="390"/>
                      </a:cubicBezTo>
                      <a:cubicBezTo>
                        <a:pt x="373" y="390"/>
                        <a:pt x="373" y="390"/>
                        <a:pt x="373" y="390"/>
                      </a:cubicBezTo>
                      <a:cubicBezTo>
                        <a:pt x="372" y="390"/>
                        <a:pt x="372" y="390"/>
                        <a:pt x="372" y="390"/>
                      </a:cubicBezTo>
                      <a:cubicBezTo>
                        <a:pt x="371" y="391"/>
                        <a:pt x="371" y="391"/>
                        <a:pt x="371" y="391"/>
                      </a:cubicBezTo>
                      <a:cubicBezTo>
                        <a:pt x="370" y="392"/>
                        <a:pt x="370" y="392"/>
                        <a:pt x="370" y="392"/>
                      </a:cubicBezTo>
                      <a:cubicBezTo>
                        <a:pt x="369" y="394"/>
                        <a:pt x="369" y="394"/>
                        <a:pt x="369" y="394"/>
                      </a:cubicBezTo>
                      <a:cubicBezTo>
                        <a:pt x="368" y="395"/>
                        <a:pt x="368" y="395"/>
                        <a:pt x="368" y="395"/>
                      </a:cubicBezTo>
                      <a:cubicBezTo>
                        <a:pt x="369" y="396"/>
                        <a:pt x="369" y="396"/>
                        <a:pt x="369" y="396"/>
                      </a:cubicBezTo>
                      <a:cubicBezTo>
                        <a:pt x="369" y="396"/>
                        <a:pt x="369" y="396"/>
                        <a:pt x="369" y="397"/>
                      </a:cubicBezTo>
                      <a:cubicBezTo>
                        <a:pt x="369" y="397"/>
                        <a:pt x="369" y="398"/>
                        <a:pt x="369" y="398"/>
                      </a:cubicBezTo>
                      <a:cubicBezTo>
                        <a:pt x="369" y="398"/>
                        <a:pt x="370" y="398"/>
                        <a:pt x="370" y="399"/>
                      </a:cubicBezTo>
                      <a:cubicBezTo>
                        <a:pt x="370" y="399"/>
                        <a:pt x="371" y="399"/>
                        <a:pt x="371" y="399"/>
                      </a:cubicBezTo>
                      <a:cubicBezTo>
                        <a:pt x="370" y="400"/>
                        <a:pt x="370" y="400"/>
                        <a:pt x="370" y="400"/>
                      </a:cubicBezTo>
                      <a:cubicBezTo>
                        <a:pt x="369" y="401"/>
                        <a:pt x="369" y="401"/>
                        <a:pt x="369" y="401"/>
                      </a:cubicBezTo>
                      <a:cubicBezTo>
                        <a:pt x="369" y="401"/>
                        <a:pt x="369" y="401"/>
                        <a:pt x="370" y="402"/>
                      </a:cubicBezTo>
                      <a:cubicBezTo>
                        <a:pt x="371" y="402"/>
                        <a:pt x="375" y="405"/>
                        <a:pt x="375" y="405"/>
                      </a:cubicBezTo>
                      <a:cubicBezTo>
                        <a:pt x="375" y="406"/>
                        <a:pt x="377" y="409"/>
                        <a:pt x="377" y="409"/>
                      </a:cubicBezTo>
                      <a:cubicBezTo>
                        <a:pt x="378" y="409"/>
                        <a:pt x="380" y="412"/>
                        <a:pt x="380" y="413"/>
                      </a:cubicBezTo>
                      <a:cubicBezTo>
                        <a:pt x="380" y="413"/>
                        <a:pt x="380" y="415"/>
                        <a:pt x="381" y="416"/>
                      </a:cubicBezTo>
                      <a:cubicBezTo>
                        <a:pt x="381" y="416"/>
                        <a:pt x="384" y="422"/>
                        <a:pt x="384" y="422"/>
                      </a:cubicBezTo>
                      <a:cubicBezTo>
                        <a:pt x="384" y="422"/>
                        <a:pt x="384" y="424"/>
                        <a:pt x="384" y="424"/>
                      </a:cubicBezTo>
                      <a:cubicBezTo>
                        <a:pt x="385" y="424"/>
                        <a:pt x="386" y="427"/>
                        <a:pt x="386" y="427"/>
                      </a:cubicBezTo>
                      <a:cubicBezTo>
                        <a:pt x="388" y="429"/>
                        <a:pt x="388" y="429"/>
                        <a:pt x="388" y="429"/>
                      </a:cubicBezTo>
                      <a:cubicBezTo>
                        <a:pt x="389" y="431"/>
                        <a:pt x="389" y="431"/>
                        <a:pt x="389" y="431"/>
                      </a:cubicBezTo>
                      <a:cubicBezTo>
                        <a:pt x="389" y="431"/>
                        <a:pt x="390" y="432"/>
                        <a:pt x="390" y="432"/>
                      </a:cubicBezTo>
                      <a:cubicBezTo>
                        <a:pt x="390" y="433"/>
                        <a:pt x="390" y="434"/>
                        <a:pt x="390" y="434"/>
                      </a:cubicBezTo>
                      <a:cubicBezTo>
                        <a:pt x="390" y="435"/>
                        <a:pt x="390" y="435"/>
                        <a:pt x="390" y="435"/>
                      </a:cubicBezTo>
                      <a:cubicBezTo>
                        <a:pt x="390" y="435"/>
                        <a:pt x="391" y="438"/>
                        <a:pt x="391" y="438"/>
                      </a:cubicBezTo>
                      <a:cubicBezTo>
                        <a:pt x="392" y="439"/>
                        <a:pt x="393" y="439"/>
                        <a:pt x="393" y="440"/>
                      </a:cubicBezTo>
                      <a:cubicBezTo>
                        <a:pt x="394" y="440"/>
                        <a:pt x="395" y="442"/>
                        <a:pt x="395" y="442"/>
                      </a:cubicBezTo>
                      <a:cubicBezTo>
                        <a:pt x="396" y="442"/>
                        <a:pt x="396" y="442"/>
                        <a:pt x="396" y="442"/>
                      </a:cubicBezTo>
                      <a:cubicBezTo>
                        <a:pt x="399" y="444"/>
                        <a:pt x="399" y="444"/>
                        <a:pt x="399" y="444"/>
                      </a:cubicBezTo>
                      <a:cubicBezTo>
                        <a:pt x="401" y="445"/>
                        <a:pt x="401" y="445"/>
                        <a:pt x="401" y="445"/>
                      </a:cubicBezTo>
                      <a:cubicBezTo>
                        <a:pt x="404" y="446"/>
                        <a:pt x="404" y="446"/>
                        <a:pt x="404" y="446"/>
                      </a:cubicBezTo>
                      <a:cubicBezTo>
                        <a:pt x="405" y="447"/>
                        <a:pt x="405" y="447"/>
                        <a:pt x="405" y="447"/>
                      </a:cubicBezTo>
                      <a:cubicBezTo>
                        <a:pt x="406" y="447"/>
                        <a:pt x="406" y="447"/>
                        <a:pt x="406" y="447"/>
                      </a:cubicBezTo>
                      <a:cubicBezTo>
                        <a:pt x="407" y="448"/>
                        <a:pt x="407" y="448"/>
                        <a:pt x="407" y="448"/>
                      </a:cubicBezTo>
                      <a:cubicBezTo>
                        <a:pt x="410" y="450"/>
                        <a:pt x="410" y="450"/>
                        <a:pt x="410" y="450"/>
                      </a:cubicBezTo>
                      <a:cubicBezTo>
                        <a:pt x="411" y="451"/>
                        <a:pt x="411" y="451"/>
                        <a:pt x="411" y="451"/>
                      </a:cubicBezTo>
                      <a:cubicBezTo>
                        <a:pt x="411" y="451"/>
                        <a:pt x="411" y="451"/>
                        <a:pt x="411" y="451"/>
                      </a:cubicBezTo>
                      <a:cubicBezTo>
                        <a:pt x="411" y="451"/>
                        <a:pt x="411" y="452"/>
                        <a:pt x="411" y="452"/>
                      </a:cubicBezTo>
                      <a:cubicBezTo>
                        <a:pt x="412" y="452"/>
                        <a:pt x="414" y="453"/>
                        <a:pt x="414" y="453"/>
                      </a:cubicBezTo>
                      <a:cubicBezTo>
                        <a:pt x="414" y="454"/>
                        <a:pt x="414" y="454"/>
                        <a:pt x="414" y="454"/>
                      </a:cubicBezTo>
                      <a:cubicBezTo>
                        <a:pt x="415" y="454"/>
                        <a:pt x="415" y="454"/>
                        <a:pt x="415" y="454"/>
                      </a:cubicBezTo>
                      <a:cubicBezTo>
                        <a:pt x="415" y="455"/>
                        <a:pt x="415" y="455"/>
                        <a:pt x="415" y="455"/>
                      </a:cubicBezTo>
                      <a:cubicBezTo>
                        <a:pt x="416" y="457"/>
                        <a:pt x="416" y="457"/>
                        <a:pt x="416" y="457"/>
                      </a:cubicBezTo>
                      <a:cubicBezTo>
                        <a:pt x="416" y="459"/>
                        <a:pt x="416" y="459"/>
                        <a:pt x="416" y="459"/>
                      </a:cubicBezTo>
                      <a:cubicBezTo>
                        <a:pt x="416" y="462"/>
                        <a:pt x="416" y="462"/>
                        <a:pt x="416" y="462"/>
                      </a:cubicBezTo>
                      <a:cubicBezTo>
                        <a:pt x="416" y="464"/>
                        <a:pt x="416" y="464"/>
                        <a:pt x="416" y="464"/>
                      </a:cubicBezTo>
                      <a:cubicBezTo>
                        <a:pt x="416" y="465"/>
                        <a:pt x="416" y="465"/>
                        <a:pt x="416" y="465"/>
                      </a:cubicBezTo>
                      <a:cubicBezTo>
                        <a:pt x="417" y="468"/>
                        <a:pt x="417" y="468"/>
                        <a:pt x="417" y="468"/>
                      </a:cubicBezTo>
                      <a:cubicBezTo>
                        <a:pt x="416" y="470"/>
                        <a:pt x="416" y="470"/>
                        <a:pt x="416" y="470"/>
                      </a:cubicBezTo>
                      <a:cubicBezTo>
                        <a:pt x="416" y="470"/>
                        <a:pt x="416" y="471"/>
                        <a:pt x="416" y="472"/>
                      </a:cubicBezTo>
                      <a:cubicBezTo>
                        <a:pt x="416" y="472"/>
                        <a:pt x="415" y="475"/>
                        <a:pt x="415" y="475"/>
                      </a:cubicBezTo>
                      <a:cubicBezTo>
                        <a:pt x="414" y="476"/>
                        <a:pt x="414" y="476"/>
                        <a:pt x="414" y="476"/>
                      </a:cubicBezTo>
                      <a:cubicBezTo>
                        <a:pt x="414" y="477"/>
                        <a:pt x="414" y="477"/>
                        <a:pt x="414" y="477"/>
                      </a:cubicBezTo>
                      <a:cubicBezTo>
                        <a:pt x="415" y="477"/>
                        <a:pt x="415" y="477"/>
                        <a:pt x="415" y="477"/>
                      </a:cubicBezTo>
                      <a:cubicBezTo>
                        <a:pt x="414" y="478"/>
                        <a:pt x="414" y="478"/>
                        <a:pt x="414" y="478"/>
                      </a:cubicBezTo>
                      <a:cubicBezTo>
                        <a:pt x="414" y="480"/>
                        <a:pt x="414" y="480"/>
                        <a:pt x="414" y="480"/>
                      </a:cubicBezTo>
                      <a:cubicBezTo>
                        <a:pt x="414" y="482"/>
                        <a:pt x="414" y="482"/>
                        <a:pt x="414" y="482"/>
                      </a:cubicBezTo>
                      <a:cubicBezTo>
                        <a:pt x="414" y="483"/>
                        <a:pt x="414" y="483"/>
                        <a:pt x="414" y="483"/>
                      </a:cubicBezTo>
                      <a:cubicBezTo>
                        <a:pt x="415" y="485"/>
                        <a:pt x="415" y="485"/>
                        <a:pt x="415" y="485"/>
                      </a:cubicBezTo>
                      <a:cubicBezTo>
                        <a:pt x="415" y="486"/>
                        <a:pt x="415" y="486"/>
                        <a:pt x="415" y="486"/>
                      </a:cubicBezTo>
                      <a:cubicBezTo>
                        <a:pt x="414" y="487"/>
                        <a:pt x="414" y="487"/>
                        <a:pt x="414" y="487"/>
                      </a:cubicBezTo>
                      <a:cubicBezTo>
                        <a:pt x="414" y="487"/>
                        <a:pt x="414" y="488"/>
                        <a:pt x="414" y="488"/>
                      </a:cubicBezTo>
                      <a:cubicBezTo>
                        <a:pt x="414" y="488"/>
                        <a:pt x="414" y="489"/>
                        <a:pt x="414" y="489"/>
                      </a:cubicBezTo>
                      <a:cubicBezTo>
                        <a:pt x="414" y="490"/>
                        <a:pt x="414" y="490"/>
                        <a:pt x="414" y="490"/>
                      </a:cubicBezTo>
                      <a:cubicBezTo>
                        <a:pt x="413" y="493"/>
                        <a:pt x="413" y="493"/>
                        <a:pt x="413" y="493"/>
                      </a:cubicBezTo>
                      <a:cubicBezTo>
                        <a:pt x="413" y="494"/>
                        <a:pt x="413" y="494"/>
                        <a:pt x="413" y="494"/>
                      </a:cubicBezTo>
                      <a:cubicBezTo>
                        <a:pt x="412" y="496"/>
                        <a:pt x="412" y="496"/>
                        <a:pt x="412" y="496"/>
                      </a:cubicBezTo>
                      <a:cubicBezTo>
                        <a:pt x="412" y="496"/>
                        <a:pt x="412" y="496"/>
                        <a:pt x="412" y="496"/>
                      </a:cubicBezTo>
                      <a:cubicBezTo>
                        <a:pt x="412" y="498"/>
                        <a:pt x="412" y="498"/>
                        <a:pt x="412" y="498"/>
                      </a:cubicBezTo>
                      <a:cubicBezTo>
                        <a:pt x="412" y="499"/>
                        <a:pt x="412" y="499"/>
                        <a:pt x="412" y="499"/>
                      </a:cubicBezTo>
                      <a:cubicBezTo>
                        <a:pt x="412" y="499"/>
                        <a:pt x="411" y="501"/>
                        <a:pt x="411" y="501"/>
                      </a:cubicBezTo>
                      <a:cubicBezTo>
                        <a:pt x="411" y="501"/>
                        <a:pt x="410" y="502"/>
                        <a:pt x="410" y="502"/>
                      </a:cubicBezTo>
                      <a:cubicBezTo>
                        <a:pt x="410" y="502"/>
                        <a:pt x="410" y="503"/>
                        <a:pt x="410" y="503"/>
                      </a:cubicBezTo>
                      <a:cubicBezTo>
                        <a:pt x="410" y="504"/>
                        <a:pt x="411" y="504"/>
                        <a:pt x="411" y="504"/>
                      </a:cubicBezTo>
                      <a:cubicBezTo>
                        <a:pt x="411" y="505"/>
                        <a:pt x="411" y="505"/>
                        <a:pt x="411" y="505"/>
                      </a:cubicBezTo>
                      <a:cubicBezTo>
                        <a:pt x="411" y="506"/>
                        <a:pt x="411" y="506"/>
                        <a:pt x="411" y="506"/>
                      </a:cubicBezTo>
                      <a:cubicBezTo>
                        <a:pt x="411" y="507"/>
                        <a:pt x="411" y="507"/>
                        <a:pt x="411" y="507"/>
                      </a:cubicBezTo>
                      <a:cubicBezTo>
                        <a:pt x="411" y="508"/>
                        <a:pt x="411" y="508"/>
                        <a:pt x="411" y="508"/>
                      </a:cubicBezTo>
                      <a:cubicBezTo>
                        <a:pt x="410" y="508"/>
                        <a:pt x="410" y="508"/>
                        <a:pt x="410" y="508"/>
                      </a:cubicBezTo>
                      <a:cubicBezTo>
                        <a:pt x="409" y="509"/>
                        <a:pt x="409" y="509"/>
                        <a:pt x="409" y="509"/>
                      </a:cubicBezTo>
                      <a:cubicBezTo>
                        <a:pt x="409" y="510"/>
                        <a:pt x="409" y="510"/>
                        <a:pt x="409" y="510"/>
                      </a:cubicBezTo>
                      <a:cubicBezTo>
                        <a:pt x="410" y="512"/>
                        <a:pt x="410" y="512"/>
                        <a:pt x="410" y="512"/>
                      </a:cubicBezTo>
                      <a:cubicBezTo>
                        <a:pt x="410" y="513"/>
                        <a:pt x="410" y="513"/>
                        <a:pt x="410" y="513"/>
                      </a:cubicBezTo>
                      <a:cubicBezTo>
                        <a:pt x="410" y="515"/>
                        <a:pt x="410" y="515"/>
                        <a:pt x="410" y="515"/>
                      </a:cubicBezTo>
                      <a:cubicBezTo>
                        <a:pt x="410" y="516"/>
                        <a:pt x="410" y="516"/>
                        <a:pt x="410" y="516"/>
                      </a:cubicBezTo>
                      <a:cubicBezTo>
                        <a:pt x="410" y="517"/>
                        <a:pt x="410" y="517"/>
                        <a:pt x="410" y="517"/>
                      </a:cubicBezTo>
                      <a:cubicBezTo>
                        <a:pt x="410" y="518"/>
                        <a:pt x="410" y="518"/>
                        <a:pt x="410" y="518"/>
                      </a:cubicBezTo>
                      <a:cubicBezTo>
                        <a:pt x="410" y="519"/>
                        <a:pt x="410" y="519"/>
                        <a:pt x="410" y="519"/>
                      </a:cubicBezTo>
                      <a:cubicBezTo>
                        <a:pt x="410" y="520"/>
                        <a:pt x="410" y="520"/>
                        <a:pt x="410" y="520"/>
                      </a:cubicBezTo>
                      <a:cubicBezTo>
                        <a:pt x="410" y="520"/>
                        <a:pt x="410" y="520"/>
                        <a:pt x="410" y="520"/>
                      </a:cubicBezTo>
                      <a:cubicBezTo>
                        <a:pt x="410" y="521"/>
                        <a:pt x="410" y="521"/>
                        <a:pt x="410" y="521"/>
                      </a:cubicBezTo>
                      <a:cubicBezTo>
                        <a:pt x="410" y="522"/>
                        <a:pt x="410" y="522"/>
                        <a:pt x="410" y="522"/>
                      </a:cubicBezTo>
                      <a:cubicBezTo>
                        <a:pt x="410" y="523"/>
                        <a:pt x="410" y="523"/>
                        <a:pt x="410" y="523"/>
                      </a:cubicBezTo>
                      <a:cubicBezTo>
                        <a:pt x="410" y="524"/>
                        <a:pt x="410" y="524"/>
                        <a:pt x="410" y="524"/>
                      </a:cubicBezTo>
                      <a:cubicBezTo>
                        <a:pt x="409" y="525"/>
                        <a:pt x="409" y="525"/>
                        <a:pt x="409" y="525"/>
                      </a:cubicBezTo>
                      <a:cubicBezTo>
                        <a:pt x="408" y="526"/>
                        <a:pt x="408" y="526"/>
                        <a:pt x="408" y="526"/>
                      </a:cubicBezTo>
                      <a:cubicBezTo>
                        <a:pt x="408" y="527"/>
                        <a:pt x="408" y="527"/>
                        <a:pt x="408" y="527"/>
                      </a:cubicBezTo>
                      <a:cubicBezTo>
                        <a:pt x="408" y="528"/>
                        <a:pt x="408" y="528"/>
                        <a:pt x="408" y="528"/>
                      </a:cubicBezTo>
                      <a:cubicBezTo>
                        <a:pt x="408" y="529"/>
                        <a:pt x="408" y="529"/>
                        <a:pt x="408" y="529"/>
                      </a:cubicBezTo>
                      <a:cubicBezTo>
                        <a:pt x="407" y="531"/>
                        <a:pt x="407" y="531"/>
                        <a:pt x="407" y="531"/>
                      </a:cubicBezTo>
                      <a:cubicBezTo>
                        <a:pt x="407" y="532"/>
                        <a:pt x="407" y="532"/>
                        <a:pt x="407" y="532"/>
                      </a:cubicBezTo>
                      <a:cubicBezTo>
                        <a:pt x="406" y="533"/>
                        <a:pt x="406" y="533"/>
                        <a:pt x="406" y="533"/>
                      </a:cubicBezTo>
                      <a:cubicBezTo>
                        <a:pt x="405" y="534"/>
                        <a:pt x="405" y="534"/>
                        <a:pt x="405" y="534"/>
                      </a:cubicBezTo>
                      <a:cubicBezTo>
                        <a:pt x="405" y="534"/>
                        <a:pt x="405" y="536"/>
                        <a:pt x="405" y="536"/>
                      </a:cubicBezTo>
                      <a:cubicBezTo>
                        <a:pt x="405" y="537"/>
                        <a:pt x="404" y="537"/>
                        <a:pt x="404" y="537"/>
                      </a:cubicBezTo>
                      <a:cubicBezTo>
                        <a:pt x="404" y="537"/>
                        <a:pt x="404" y="538"/>
                        <a:pt x="404" y="538"/>
                      </a:cubicBezTo>
                      <a:cubicBezTo>
                        <a:pt x="404" y="538"/>
                        <a:pt x="404" y="539"/>
                        <a:pt x="404" y="539"/>
                      </a:cubicBezTo>
                      <a:cubicBezTo>
                        <a:pt x="404" y="540"/>
                        <a:pt x="403" y="539"/>
                        <a:pt x="403" y="539"/>
                      </a:cubicBezTo>
                      <a:cubicBezTo>
                        <a:pt x="403" y="540"/>
                        <a:pt x="403" y="540"/>
                        <a:pt x="403" y="540"/>
                      </a:cubicBezTo>
                      <a:cubicBezTo>
                        <a:pt x="403" y="541"/>
                        <a:pt x="403" y="541"/>
                        <a:pt x="403" y="541"/>
                      </a:cubicBezTo>
                      <a:cubicBezTo>
                        <a:pt x="403" y="541"/>
                        <a:pt x="403" y="541"/>
                        <a:pt x="403" y="541"/>
                      </a:cubicBezTo>
                      <a:cubicBezTo>
                        <a:pt x="402" y="541"/>
                        <a:pt x="402" y="541"/>
                        <a:pt x="402" y="541"/>
                      </a:cubicBezTo>
                      <a:cubicBezTo>
                        <a:pt x="401" y="541"/>
                        <a:pt x="401" y="541"/>
                        <a:pt x="401" y="541"/>
                      </a:cubicBezTo>
                      <a:cubicBezTo>
                        <a:pt x="401" y="542"/>
                        <a:pt x="401" y="542"/>
                        <a:pt x="401" y="542"/>
                      </a:cubicBezTo>
                      <a:cubicBezTo>
                        <a:pt x="401" y="543"/>
                        <a:pt x="401" y="543"/>
                        <a:pt x="401" y="543"/>
                      </a:cubicBezTo>
                      <a:cubicBezTo>
                        <a:pt x="401" y="544"/>
                        <a:pt x="401" y="544"/>
                        <a:pt x="401" y="544"/>
                      </a:cubicBezTo>
                      <a:cubicBezTo>
                        <a:pt x="401" y="544"/>
                        <a:pt x="402" y="544"/>
                        <a:pt x="402" y="545"/>
                      </a:cubicBezTo>
                      <a:cubicBezTo>
                        <a:pt x="402" y="545"/>
                        <a:pt x="402" y="546"/>
                        <a:pt x="402" y="546"/>
                      </a:cubicBezTo>
                      <a:cubicBezTo>
                        <a:pt x="402" y="547"/>
                        <a:pt x="402" y="547"/>
                        <a:pt x="402" y="547"/>
                      </a:cubicBezTo>
                      <a:cubicBezTo>
                        <a:pt x="402" y="548"/>
                        <a:pt x="402" y="548"/>
                        <a:pt x="402" y="548"/>
                      </a:cubicBezTo>
                      <a:cubicBezTo>
                        <a:pt x="402" y="549"/>
                        <a:pt x="402" y="549"/>
                        <a:pt x="402" y="549"/>
                      </a:cubicBezTo>
                      <a:cubicBezTo>
                        <a:pt x="402" y="549"/>
                        <a:pt x="403" y="549"/>
                        <a:pt x="403" y="550"/>
                      </a:cubicBezTo>
                      <a:cubicBezTo>
                        <a:pt x="403" y="550"/>
                        <a:pt x="403" y="551"/>
                        <a:pt x="403" y="551"/>
                      </a:cubicBezTo>
                      <a:cubicBezTo>
                        <a:pt x="403" y="551"/>
                        <a:pt x="403" y="551"/>
                        <a:pt x="403" y="551"/>
                      </a:cubicBezTo>
                      <a:cubicBezTo>
                        <a:pt x="403" y="552"/>
                        <a:pt x="403" y="552"/>
                        <a:pt x="403" y="552"/>
                      </a:cubicBezTo>
                      <a:cubicBezTo>
                        <a:pt x="402" y="553"/>
                        <a:pt x="402" y="553"/>
                        <a:pt x="402" y="553"/>
                      </a:cubicBezTo>
                      <a:cubicBezTo>
                        <a:pt x="402" y="554"/>
                        <a:pt x="402" y="554"/>
                        <a:pt x="402" y="554"/>
                      </a:cubicBezTo>
                      <a:cubicBezTo>
                        <a:pt x="402" y="555"/>
                        <a:pt x="402" y="555"/>
                        <a:pt x="402" y="555"/>
                      </a:cubicBezTo>
                      <a:cubicBezTo>
                        <a:pt x="401" y="555"/>
                        <a:pt x="401" y="555"/>
                        <a:pt x="401" y="555"/>
                      </a:cubicBezTo>
                      <a:cubicBezTo>
                        <a:pt x="401" y="556"/>
                        <a:pt x="401" y="556"/>
                        <a:pt x="401" y="556"/>
                      </a:cubicBezTo>
                      <a:cubicBezTo>
                        <a:pt x="401" y="557"/>
                        <a:pt x="401" y="557"/>
                        <a:pt x="401" y="557"/>
                      </a:cubicBezTo>
                      <a:cubicBezTo>
                        <a:pt x="401" y="558"/>
                        <a:pt x="401" y="558"/>
                        <a:pt x="401" y="558"/>
                      </a:cubicBezTo>
                      <a:cubicBezTo>
                        <a:pt x="400" y="558"/>
                        <a:pt x="400" y="558"/>
                        <a:pt x="400" y="558"/>
                      </a:cubicBezTo>
                      <a:cubicBezTo>
                        <a:pt x="400" y="559"/>
                        <a:pt x="400" y="559"/>
                        <a:pt x="400" y="559"/>
                      </a:cubicBezTo>
                      <a:cubicBezTo>
                        <a:pt x="400" y="560"/>
                        <a:pt x="400" y="560"/>
                        <a:pt x="400" y="560"/>
                      </a:cubicBezTo>
                      <a:cubicBezTo>
                        <a:pt x="400" y="561"/>
                        <a:pt x="400" y="561"/>
                        <a:pt x="400" y="561"/>
                      </a:cubicBezTo>
                      <a:cubicBezTo>
                        <a:pt x="400" y="562"/>
                        <a:pt x="400" y="562"/>
                        <a:pt x="400" y="562"/>
                      </a:cubicBezTo>
                      <a:cubicBezTo>
                        <a:pt x="400" y="563"/>
                        <a:pt x="400" y="563"/>
                        <a:pt x="400" y="563"/>
                      </a:cubicBezTo>
                      <a:cubicBezTo>
                        <a:pt x="401" y="563"/>
                        <a:pt x="401" y="563"/>
                        <a:pt x="401" y="563"/>
                      </a:cubicBezTo>
                      <a:cubicBezTo>
                        <a:pt x="401" y="564"/>
                        <a:pt x="401" y="564"/>
                        <a:pt x="401" y="564"/>
                      </a:cubicBezTo>
                      <a:cubicBezTo>
                        <a:pt x="401" y="564"/>
                        <a:pt x="402" y="564"/>
                        <a:pt x="402" y="564"/>
                      </a:cubicBezTo>
                      <a:cubicBezTo>
                        <a:pt x="403" y="565"/>
                        <a:pt x="403" y="564"/>
                        <a:pt x="403" y="564"/>
                      </a:cubicBezTo>
                      <a:cubicBezTo>
                        <a:pt x="404" y="563"/>
                        <a:pt x="404" y="563"/>
                        <a:pt x="404" y="563"/>
                      </a:cubicBezTo>
                      <a:cubicBezTo>
                        <a:pt x="404" y="563"/>
                        <a:pt x="404" y="563"/>
                        <a:pt x="404" y="563"/>
                      </a:cubicBezTo>
                      <a:cubicBezTo>
                        <a:pt x="406" y="563"/>
                        <a:pt x="406" y="563"/>
                        <a:pt x="406" y="563"/>
                      </a:cubicBezTo>
                      <a:cubicBezTo>
                        <a:pt x="406" y="563"/>
                        <a:pt x="407" y="563"/>
                        <a:pt x="407" y="563"/>
                      </a:cubicBezTo>
                      <a:cubicBezTo>
                        <a:pt x="406" y="564"/>
                        <a:pt x="406" y="564"/>
                        <a:pt x="406" y="564"/>
                      </a:cubicBezTo>
                      <a:cubicBezTo>
                        <a:pt x="405" y="564"/>
                        <a:pt x="405" y="564"/>
                        <a:pt x="405" y="564"/>
                      </a:cubicBezTo>
                      <a:cubicBezTo>
                        <a:pt x="405" y="565"/>
                        <a:pt x="405" y="565"/>
                        <a:pt x="405" y="565"/>
                      </a:cubicBezTo>
                      <a:cubicBezTo>
                        <a:pt x="406" y="566"/>
                        <a:pt x="406" y="566"/>
                        <a:pt x="406" y="566"/>
                      </a:cubicBezTo>
                      <a:cubicBezTo>
                        <a:pt x="406" y="566"/>
                        <a:pt x="406" y="568"/>
                        <a:pt x="406" y="568"/>
                      </a:cubicBezTo>
                      <a:cubicBezTo>
                        <a:pt x="406" y="567"/>
                        <a:pt x="405" y="567"/>
                        <a:pt x="405" y="567"/>
                      </a:cubicBezTo>
                      <a:cubicBezTo>
                        <a:pt x="405" y="567"/>
                        <a:pt x="405" y="567"/>
                        <a:pt x="405" y="567"/>
                      </a:cubicBezTo>
                      <a:cubicBezTo>
                        <a:pt x="405" y="568"/>
                        <a:pt x="405" y="568"/>
                        <a:pt x="405" y="568"/>
                      </a:cubicBezTo>
                      <a:cubicBezTo>
                        <a:pt x="406" y="568"/>
                        <a:pt x="406" y="568"/>
                        <a:pt x="406" y="568"/>
                      </a:cubicBezTo>
                      <a:cubicBezTo>
                        <a:pt x="405" y="568"/>
                        <a:pt x="405" y="568"/>
                        <a:pt x="405" y="568"/>
                      </a:cubicBezTo>
                      <a:cubicBezTo>
                        <a:pt x="405" y="569"/>
                        <a:pt x="405" y="569"/>
                        <a:pt x="405" y="569"/>
                      </a:cubicBezTo>
                      <a:cubicBezTo>
                        <a:pt x="405" y="570"/>
                        <a:pt x="405" y="570"/>
                        <a:pt x="405" y="570"/>
                      </a:cubicBezTo>
                      <a:cubicBezTo>
                        <a:pt x="405" y="570"/>
                        <a:pt x="405" y="570"/>
                        <a:pt x="405" y="570"/>
                      </a:cubicBezTo>
                      <a:cubicBezTo>
                        <a:pt x="404" y="572"/>
                        <a:pt x="404" y="572"/>
                        <a:pt x="404" y="572"/>
                      </a:cubicBezTo>
                      <a:cubicBezTo>
                        <a:pt x="403" y="572"/>
                        <a:pt x="403" y="572"/>
                        <a:pt x="403" y="572"/>
                      </a:cubicBezTo>
                      <a:cubicBezTo>
                        <a:pt x="404" y="573"/>
                        <a:pt x="404" y="573"/>
                        <a:pt x="404" y="573"/>
                      </a:cubicBezTo>
                      <a:cubicBezTo>
                        <a:pt x="404" y="574"/>
                        <a:pt x="404" y="574"/>
                        <a:pt x="404" y="574"/>
                      </a:cubicBezTo>
                      <a:cubicBezTo>
                        <a:pt x="404" y="574"/>
                        <a:pt x="404" y="574"/>
                        <a:pt x="404" y="574"/>
                      </a:cubicBezTo>
                      <a:cubicBezTo>
                        <a:pt x="403" y="576"/>
                        <a:pt x="403" y="576"/>
                        <a:pt x="403" y="576"/>
                      </a:cubicBezTo>
                      <a:cubicBezTo>
                        <a:pt x="403" y="577"/>
                        <a:pt x="403" y="577"/>
                        <a:pt x="403" y="577"/>
                      </a:cubicBezTo>
                      <a:cubicBezTo>
                        <a:pt x="404" y="577"/>
                        <a:pt x="404" y="577"/>
                        <a:pt x="404" y="577"/>
                      </a:cubicBezTo>
                      <a:cubicBezTo>
                        <a:pt x="405" y="577"/>
                        <a:pt x="405" y="577"/>
                        <a:pt x="405" y="577"/>
                      </a:cubicBezTo>
                      <a:cubicBezTo>
                        <a:pt x="405" y="578"/>
                        <a:pt x="405" y="578"/>
                        <a:pt x="405" y="578"/>
                      </a:cubicBezTo>
                      <a:cubicBezTo>
                        <a:pt x="406" y="578"/>
                        <a:pt x="406" y="578"/>
                        <a:pt x="406" y="578"/>
                      </a:cubicBezTo>
                      <a:cubicBezTo>
                        <a:pt x="405" y="579"/>
                        <a:pt x="405" y="579"/>
                        <a:pt x="405" y="579"/>
                      </a:cubicBezTo>
                      <a:cubicBezTo>
                        <a:pt x="405" y="580"/>
                        <a:pt x="405" y="580"/>
                        <a:pt x="405" y="580"/>
                      </a:cubicBezTo>
                      <a:cubicBezTo>
                        <a:pt x="404" y="581"/>
                        <a:pt x="404" y="581"/>
                        <a:pt x="404" y="581"/>
                      </a:cubicBezTo>
                      <a:cubicBezTo>
                        <a:pt x="403" y="581"/>
                        <a:pt x="403" y="581"/>
                        <a:pt x="403" y="581"/>
                      </a:cubicBezTo>
                      <a:cubicBezTo>
                        <a:pt x="403" y="582"/>
                        <a:pt x="403" y="582"/>
                        <a:pt x="403" y="582"/>
                      </a:cubicBezTo>
                      <a:cubicBezTo>
                        <a:pt x="404" y="582"/>
                        <a:pt x="404" y="582"/>
                        <a:pt x="404" y="582"/>
                      </a:cubicBezTo>
                      <a:cubicBezTo>
                        <a:pt x="405" y="583"/>
                        <a:pt x="405" y="583"/>
                        <a:pt x="405" y="583"/>
                      </a:cubicBezTo>
                      <a:cubicBezTo>
                        <a:pt x="404" y="583"/>
                        <a:pt x="404" y="583"/>
                        <a:pt x="404" y="583"/>
                      </a:cubicBezTo>
                      <a:cubicBezTo>
                        <a:pt x="403" y="583"/>
                        <a:pt x="403" y="583"/>
                        <a:pt x="403" y="583"/>
                      </a:cubicBezTo>
                      <a:cubicBezTo>
                        <a:pt x="402" y="583"/>
                        <a:pt x="402" y="583"/>
                        <a:pt x="402" y="583"/>
                      </a:cubicBezTo>
                      <a:cubicBezTo>
                        <a:pt x="402" y="584"/>
                        <a:pt x="402" y="584"/>
                        <a:pt x="402" y="584"/>
                      </a:cubicBezTo>
                      <a:cubicBezTo>
                        <a:pt x="402" y="584"/>
                        <a:pt x="402" y="584"/>
                        <a:pt x="402" y="584"/>
                      </a:cubicBezTo>
                      <a:cubicBezTo>
                        <a:pt x="402" y="585"/>
                        <a:pt x="402" y="585"/>
                        <a:pt x="402" y="585"/>
                      </a:cubicBezTo>
                      <a:cubicBezTo>
                        <a:pt x="402" y="586"/>
                        <a:pt x="402" y="586"/>
                        <a:pt x="402" y="586"/>
                      </a:cubicBezTo>
                      <a:cubicBezTo>
                        <a:pt x="401" y="586"/>
                        <a:pt x="401" y="586"/>
                        <a:pt x="401" y="586"/>
                      </a:cubicBezTo>
                      <a:cubicBezTo>
                        <a:pt x="402" y="587"/>
                        <a:pt x="402" y="587"/>
                        <a:pt x="402" y="587"/>
                      </a:cubicBezTo>
                      <a:cubicBezTo>
                        <a:pt x="402" y="587"/>
                        <a:pt x="402" y="587"/>
                        <a:pt x="402" y="587"/>
                      </a:cubicBezTo>
                      <a:cubicBezTo>
                        <a:pt x="401" y="588"/>
                        <a:pt x="401" y="588"/>
                        <a:pt x="401" y="588"/>
                      </a:cubicBezTo>
                      <a:cubicBezTo>
                        <a:pt x="400" y="589"/>
                        <a:pt x="400" y="589"/>
                        <a:pt x="400" y="589"/>
                      </a:cubicBezTo>
                      <a:cubicBezTo>
                        <a:pt x="400" y="589"/>
                        <a:pt x="400" y="589"/>
                        <a:pt x="400" y="589"/>
                      </a:cubicBezTo>
                      <a:cubicBezTo>
                        <a:pt x="400" y="588"/>
                        <a:pt x="400" y="588"/>
                        <a:pt x="400" y="588"/>
                      </a:cubicBezTo>
                      <a:cubicBezTo>
                        <a:pt x="399" y="587"/>
                        <a:pt x="399" y="587"/>
                        <a:pt x="399" y="587"/>
                      </a:cubicBezTo>
                      <a:cubicBezTo>
                        <a:pt x="398" y="587"/>
                        <a:pt x="398" y="587"/>
                        <a:pt x="398" y="587"/>
                      </a:cubicBezTo>
                      <a:cubicBezTo>
                        <a:pt x="398" y="587"/>
                        <a:pt x="398" y="587"/>
                        <a:pt x="398" y="587"/>
                      </a:cubicBezTo>
                      <a:cubicBezTo>
                        <a:pt x="399" y="587"/>
                        <a:pt x="399" y="587"/>
                        <a:pt x="399" y="587"/>
                      </a:cubicBezTo>
                      <a:cubicBezTo>
                        <a:pt x="399" y="586"/>
                        <a:pt x="399" y="586"/>
                        <a:pt x="399" y="586"/>
                      </a:cubicBezTo>
                      <a:cubicBezTo>
                        <a:pt x="399" y="586"/>
                        <a:pt x="399" y="586"/>
                        <a:pt x="399" y="586"/>
                      </a:cubicBezTo>
                      <a:cubicBezTo>
                        <a:pt x="397" y="586"/>
                        <a:pt x="397" y="586"/>
                        <a:pt x="397" y="586"/>
                      </a:cubicBezTo>
                      <a:cubicBezTo>
                        <a:pt x="397" y="585"/>
                        <a:pt x="397" y="585"/>
                        <a:pt x="397" y="585"/>
                      </a:cubicBezTo>
                      <a:cubicBezTo>
                        <a:pt x="396" y="585"/>
                        <a:pt x="396" y="585"/>
                        <a:pt x="396" y="585"/>
                      </a:cubicBezTo>
                      <a:cubicBezTo>
                        <a:pt x="396" y="586"/>
                        <a:pt x="396" y="586"/>
                        <a:pt x="396" y="586"/>
                      </a:cubicBezTo>
                      <a:cubicBezTo>
                        <a:pt x="396" y="586"/>
                        <a:pt x="396" y="586"/>
                        <a:pt x="396" y="586"/>
                      </a:cubicBezTo>
                      <a:cubicBezTo>
                        <a:pt x="396" y="588"/>
                        <a:pt x="396" y="588"/>
                        <a:pt x="396" y="588"/>
                      </a:cubicBezTo>
                      <a:cubicBezTo>
                        <a:pt x="395" y="588"/>
                        <a:pt x="395" y="588"/>
                        <a:pt x="395" y="588"/>
                      </a:cubicBezTo>
                      <a:cubicBezTo>
                        <a:pt x="394" y="588"/>
                        <a:pt x="394" y="588"/>
                        <a:pt x="394" y="588"/>
                      </a:cubicBezTo>
                      <a:cubicBezTo>
                        <a:pt x="393" y="589"/>
                        <a:pt x="393" y="589"/>
                        <a:pt x="393" y="589"/>
                      </a:cubicBezTo>
                      <a:cubicBezTo>
                        <a:pt x="392" y="589"/>
                        <a:pt x="392" y="589"/>
                        <a:pt x="392" y="589"/>
                      </a:cubicBezTo>
                      <a:cubicBezTo>
                        <a:pt x="393" y="590"/>
                        <a:pt x="393" y="590"/>
                        <a:pt x="393" y="590"/>
                      </a:cubicBezTo>
                      <a:cubicBezTo>
                        <a:pt x="393" y="589"/>
                        <a:pt x="393" y="589"/>
                        <a:pt x="393" y="589"/>
                      </a:cubicBezTo>
                      <a:cubicBezTo>
                        <a:pt x="395" y="589"/>
                        <a:pt x="395" y="589"/>
                        <a:pt x="395" y="589"/>
                      </a:cubicBezTo>
                      <a:cubicBezTo>
                        <a:pt x="395" y="589"/>
                        <a:pt x="395" y="589"/>
                        <a:pt x="395" y="589"/>
                      </a:cubicBezTo>
                      <a:cubicBezTo>
                        <a:pt x="395" y="589"/>
                        <a:pt x="395" y="589"/>
                        <a:pt x="395" y="589"/>
                      </a:cubicBezTo>
                      <a:cubicBezTo>
                        <a:pt x="396" y="590"/>
                        <a:pt x="396" y="590"/>
                        <a:pt x="396" y="590"/>
                      </a:cubicBezTo>
                      <a:cubicBezTo>
                        <a:pt x="396" y="591"/>
                        <a:pt x="396" y="591"/>
                        <a:pt x="396" y="591"/>
                      </a:cubicBezTo>
                      <a:cubicBezTo>
                        <a:pt x="397" y="591"/>
                        <a:pt x="397" y="591"/>
                        <a:pt x="397" y="591"/>
                      </a:cubicBezTo>
                      <a:cubicBezTo>
                        <a:pt x="398" y="591"/>
                        <a:pt x="398" y="591"/>
                        <a:pt x="398" y="591"/>
                      </a:cubicBezTo>
                      <a:cubicBezTo>
                        <a:pt x="399" y="591"/>
                        <a:pt x="399" y="591"/>
                        <a:pt x="399" y="591"/>
                      </a:cubicBezTo>
                      <a:cubicBezTo>
                        <a:pt x="399" y="591"/>
                        <a:pt x="399" y="591"/>
                        <a:pt x="399" y="591"/>
                      </a:cubicBezTo>
                      <a:cubicBezTo>
                        <a:pt x="400" y="592"/>
                        <a:pt x="400" y="592"/>
                        <a:pt x="400" y="592"/>
                      </a:cubicBezTo>
                      <a:cubicBezTo>
                        <a:pt x="399" y="592"/>
                        <a:pt x="399" y="592"/>
                        <a:pt x="399" y="592"/>
                      </a:cubicBezTo>
                      <a:cubicBezTo>
                        <a:pt x="399" y="593"/>
                        <a:pt x="399" y="593"/>
                        <a:pt x="399" y="593"/>
                      </a:cubicBezTo>
                      <a:cubicBezTo>
                        <a:pt x="399" y="593"/>
                        <a:pt x="399" y="593"/>
                        <a:pt x="399" y="593"/>
                      </a:cubicBezTo>
                      <a:cubicBezTo>
                        <a:pt x="399" y="593"/>
                        <a:pt x="399" y="593"/>
                        <a:pt x="399" y="593"/>
                      </a:cubicBezTo>
                      <a:cubicBezTo>
                        <a:pt x="398" y="593"/>
                        <a:pt x="398" y="593"/>
                        <a:pt x="398" y="593"/>
                      </a:cubicBezTo>
                      <a:cubicBezTo>
                        <a:pt x="398" y="594"/>
                        <a:pt x="398" y="594"/>
                        <a:pt x="398" y="594"/>
                      </a:cubicBezTo>
                      <a:cubicBezTo>
                        <a:pt x="398" y="595"/>
                        <a:pt x="398" y="595"/>
                        <a:pt x="398" y="595"/>
                      </a:cubicBezTo>
                      <a:cubicBezTo>
                        <a:pt x="399" y="595"/>
                        <a:pt x="399" y="595"/>
                        <a:pt x="399" y="595"/>
                      </a:cubicBezTo>
                      <a:cubicBezTo>
                        <a:pt x="399" y="596"/>
                        <a:pt x="399" y="596"/>
                        <a:pt x="399" y="596"/>
                      </a:cubicBezTo>
                      <a:cubicBezTo>
                        <a:pt x="400" y="596"/>
                        <a:pt x="400" y="596"/>
                        <a:pt x="400" y="596"/>
                      </a:cubicBezTo>
                      <a:cubicBezTo>
                        <a:pt x="401" y="596"/>
                        <a:pt x="401" y="596"/>
                        <a:pt x="401" y="596"/>
                      </a:cubicBezTo>
                      <a:cubicBezTo>
                        <a:pt x="401" y="596"/>
                        <a:pt x="401" y="596"/>
                        <a:pt x="401" y="596"/>
                      </a:cubicBezTo>
                      <a:cubicBezTo>
                        <a:pt x="402" y="596"/>
                        <a:pt x="402" y="596"/>
                        <a:pt x="402" y="596"/>
                      </a:cubicBezTo>
                      <a:cubicBezTo>
                        <a:pt x="402" y="597"/>
                        <a:pt x="402" y="597"/>
                        <a:pt x="402" y="597"/>
                      </a:cubicBezTo>
                      <a:cubicBezTo>
                        <a:pt x="402" y="597"/>
                        <a:pt x="402" y="597"/>
                        <a:pt x="402" y="597"/>
                      </a:cubicBezTo>
                      <a:cubicBezTo>
                        <a:pt x="402" y="597"/>
                        <a:pt x="402" y="597"/>
                        <a:pt x="402" y="597"/>
                      </a:cubicBezTo>
                      <a:cubicBezTo>
                        <a:pt x="402" y="598"/>
                        <a:pt x="402" y="598"/>
                        <a:pt x="402" y="598"/>
                      </a:cubicBezTo>
                      <a:cubicBezTo>
                        <a:pt x="401" y="598"/>
                        <a:pt x="401" y="598"/>
                        <a:pt x="401" y="598"/>
                      </a:cubicBezTo>
                      <a:cubicBezTo>
                        <a:pt x="401" y="598"/>
                        <a:pt x="401" y="598"/>
                        <a:pt x="401" y="598"/>
                      </a:cubicBezTo>
                      <a:cubicBezTo>
                        <a:pt x="400" y="598"/>
                        <a:pt x="400" y="598"/>
                        <a:pt x="400" y="598"/>
                      </a:cubicBezTo>
                      <a:cubicBezTo>
                        <a:pt x="399" y="598"/>
                        <a:pt x="399" y="598"/>
                        <a:pt x="399" y="598"/>
                      </a:cubicBezTo>
                      <a:cubicBezTo>
                        <a:pt x="398" y="597"/>
                        <a:pt x="398" y="597"/>
                        <a:pt x="398" y="597"/>
                      </a:cubicBezTo>
                      <a:cubicBezTo>
                        <a:pt x="398" y="597"/>
                        <a:pt x="398" y="597"/>
                        <a:pt x="398" y="597"/>
                      </a:cubicBezTo>
                      <a:cubicBezTo>
                        <a:pt x="397" y="597"/>
                        <a:pt x="397" y="597"/>
                        <a:pt x="397" y="597"/>
                      </a:cubicBezTo>
                      <a:cubicBezTo>
                        <a:pt x="398" y="598"/>
                        <a:pt x="398" y="598"/>
                        <a:pt x="398" y="598"/>
                      </a:cubicBezTo>
                      <a:cubicBezTo>
                        <a:pt x="398" y="598"/>
                        <a:pt x="398" y="598"/>
                        <a:pt x="398" y="598"/>
                      </a:cubicBezTo>
                      <a:cubicBezTo>
                        <a:pt x="399" y="599"/>
                        <a:pt x="399" y="599"/>
                        <a:pt x="399" y="599"/>
                      </a:cubicBezTo>
                      <a:cubicBezTo>
                        <a:pt x="400" y="599"/>
                        <a:pt x="400" y="599"/>
                        <a:pt x="400" y="599"/>
                      </a:cubicBezTo>
                      <a:cubicBezTo>
                        <a:pt x="399" y="600"/>
                        <a:pt x="399" y="600"/>
                        <a:pt x="399" y="600"/>
                      </a:cubicBezTo>
                      <a:cubicBezTo>
                        <a:pt x="398" y="600"/>
                        <a:pt x="398" y="600"/>
                        <a:pt x="398" y="600"/>
                      </a:cubicBezTo>
                      <a:cubicBezTo>
                        <a:pt x="399" y="601"/>
                        <a:pt x="399" y="601"/>
                        <a:pt x="399" y="601"/>
                      </a:cubicBezTo>
                      <a:cubicBezTo>
                        <a:pt x="400" y="601"/>
                        <a:pt x="400" y="601"/>
                        <a:pt x="400" y="601"/>
                      </a:cubicBezTo>
                      <a:cubicBezTo>
                        <a:pt x="400" y="601"/>
                        <a:pt x="400" y="601"/>
                        <a:pt x="400" y="601"/>
                      </a:cubicBezTo>
                      <a:cubicBezTo>
                        <a:pt x="399" y="601"/>
                        <a:pt x="399" y="601"/>
                        <a:pt x="399" y="601"/>
                      </a:cubicBezTo>
                      <a:cubicBezTo>
                        <a:pt x="398" y="602"/>
                        <a:pt x="398" y="602"/>
                        <a:pt x="398" y="602"/>
                      </a:cubicBezTo>
                      <a:cubicBezTo>
                        <a:pt x="398" y="602"/>
                        <a:pt x="398" y="602"/>
                        <a:pt x="398" y="602"/>
                      </a:cubicBezTo>
                      <a:cubicBezTo>
                        <a:pt x="398" y="603"/>
                        <a:pt x="398" y="603"/>
                        <a:pt x="398" y="603"/>
                      </a:cubicBezTo>
                      <a:cubicBezTo>
                        <a:pt x="398" y="604"/>
                        <a:pt x="398" y="604"/>
                        <a:pt x="398" y="604"/>
                      </a:cubicBezTo>
                      <a:cubicBezTo>
                        <a:pt x="399" y="605"/>
                        <a:pt x="399" y="605"/>
                        <a:pt x="399" y="605"/>
                      </a:cubicBezTo>
                      <a:cubicBezTo>
                        <a:pt x="399" y="604"/>
                        <a:pt x="399" y="604"/>
                        <a:pt x="399" y="604"/>
                      </a:cubicBezTo>
                      <a:cubicBezTo>
                        <a:pt x="399" y="603"/>
                        <a:pt x="399" y="603"/>
                        <a:pt x="399" y="603"/>
                      </a:cubicBezTo>
                      <a:cubicBezTo>
                        <a:pt x="400" y="603"/>
                        <a:pt x="400" y="603"/>
                        <a:pt x="400" y="603"/>
                      </a:cubicBezTo>
                      <a:cubicBezTo>
                        <a:pt x="400" y="603"/>
                        <a:pt x="400" y="603"/>
                        <a:pt x="400" y="603"/>
                      </a:cubicBezTo>
                      <a:cubicBezTo>
                        <a:pt x="400" y="603"/>
                        <a:pt x="400" y="603"/>
                        <a:pt x="400" y="603"/>
                      </a:cubicBezTo>
                      <a:cubicBezTo>
                        <a:pt x="400" y="604"/>
                        <a:pt x="400" y="604"/>
                        <a:pt x="400" y="604"/>
                      </a:cubicBezTo>
                      <a:cubicBezTo>
                        <a:pt x="400" y="605"/>
                        <a:pt x="400" y="605"/>
                        <a:pt x="400" y="605"/>
                      </a:cubicBezTo>
                      <a:cubicBezTo>
                        <a:pt x="400" y="605"/>
                        <a:pt x="400" y="605"/>
                        <a:pt x="400" y="605"/>
                      </a:cubicBezTo>
                      <a:cubicBezTo>
                        <a:pt x="400" y="606"/>
                        <a:pt x="400" y="606"/>
                        <a:pt x="400" y="606"/>
                      </a:cubicBezTo>
                      <a:cubicBezTo>
                        <a:pt x="400" y="606"/>
                        <a:pt x="400" y="606"/>
                        <a:pt x="400" y="606"/>
                      </a:cubicBezTo>
                      <a:cubicBezTo>
                        <a:pt x="399" y="605"/>
                        <a:pt x="399" y="605"/>
                        <a:pt x="399" y="605"/>
                      </a:cubicBezTo>
                      <a:cubicBezTo>
                        <a:pt x="398" y="606"/>
                        <a:pt x="398" y="606"/>
                        <a:pt x="398" y="606"/>
                      </a:cubicBezTo>
                      <a:cubicBezTo>
                        <a:pt x="399" y="607"/>
                        <a:pt x="399" y="607"/>
                        <a:pt x="399" y="607"/>
                      </a:cubicBezTo>
                      <a:cubicBezTo>
                        <a:pt x="399" y="607"/>
                        <a:pt x="399" y="607"/>
                        <a:pt x="399" y="607"/>
                      </a:cubicBezTo>
                      <a:cubicBezTo>
                        <a:pt x="400" y="608"/>
                        <a:pt x="400" y="608"/>
                        <a:pt x="400" y="608"/>
                      </a:cubicBezTo>
                      <a:cubicBezTo>
                        <a:pt x="399" y="608"/>
                        <a:pt x="399" y="608"/>
                        <a:pt x="399" y="608"/>
                      </a:cubicBezTo>
                      <a:cubicBezTo>
                        <a:pt x="399" y="608"/>
                        <a:pt x="399" y="608"/>
                        <a:pt x="399" y="608"/>
                      </a:cubicBezTo>
                      <a:cubicBezTo>
                        <a:pt x="399" y="609"/>
                        <a:pt x="399" y="609"/>
                        <a:pt x="399" y="609"/>
                      </a:cubicBezTo>
                      <a:cubicBezTo>
                        <a:pt x="400" y="609"/>
                        <a:pt x="400" y="609"/>
                        <a:pt x="400" y="609"/>
                      </a:cubicBezTo>
                      <a:cubicBezTo>
                        <a:pt x="399" y="609"/>
                        <a:pt x="399" y="609"/>
                        <a:pt x="399" y="609"/>
                      </a:cubicBezTo>
                      <a:cubicBezTo>
                        <a:pt x="398" y="610"/>
                        <a:pt x="398" y="610"/>
                        <a:pt x="398" y="610"/>
                      </a:cubicBezTo>
                      <a:cubicBezTo>
                        <a:pt x="399" y="610"/>
                        <a:pt x="399" y="610"/>
                        <a:pt x="399" y="610"/>
                      </a:cubicBezTo>
                      <a:cubicBezTo>
                        <a:pt x="400" y="611"/>
                        <a:pt x="400" y="611"/>
                        <a:pt x="400" y="611"/>
                      </a:cubicBezTo>
                      <a:cubicBezTo>
                        <a:pt x="400" y="611"/>
                        <a:pt x="400" y="611"/>
                        <a:pt x="400" y="611"/>
                      </a:cubicBezTo>
                      <a:cubicBezTo>
                        <a:pt x="399" y="611"/>
                        <a:pt x="399" y="611"/>
                        <a:pt x="399" y="611"/>
                      </a:cubicBezTo>
                      <a:cubicBezTo>
                        <a:pt x="399" y="612"/>
                        <a:pt x="399" y="612"/>
                        <a:pt x="399" y="612"/>
                      </a:cubicBezTo>
                      <a:cubicBezTo>
                        <a:pt x="400" y="612"/>
                        <a:pt x="400" y="612"/>
                        <a:pt x="400" y="612"/>
                      </a:cubicBezTo>
                      <a:cubicBezTo>
                        <a:pt x="401" y="610"/>
                        <a:pt x="401" y="610"/>
                        <a:pt x="401" y="610"/>
                      </a:cubicBezTo>
                      <a:cubicBezTo>
                        <a:pt x="401" y="611"/>
                        <a:pt x="401" y="611"/>
                        <a:pt x="401" y="611"/>
                      </a:cubicBezTo>
                      <a:cubicBezTo>
                        <a:pt x="402" y="612"/>
                        <a:pt x="402" y="612"/>
                        <a:pt x="402" y="612"/>
                      </a:cubicBezTo>
                      <a:cubicBezTo>
                        <a:pt x="401" y="612"/>
                        <a:pt x="401" y="612"/>
                        <a:pt x="401" y="612"/>
                      </a:cubicBezTo>
                      <a:cubicBezTo>
                        <a:pt x="400" y="613"/>
                        <a:pt x="400" y="613"/>
                        <a:pt x="400" y="613"/>
                      </a:cubicBezTo>
                      <a:cubicBezTo>
                        <a:pt x="400" y="613"/>
                        <a:pt x="400" y="613"/>
                        <a:pt x="400" y="613"/>
                      </a:cubicBezTo>
                      <a:cubicBezTo>
                        <a:pt x="399" y="613"/>
                        <a:pt x="399" y="613"/>
                        <a:pt x="399" y="613"/>
                      </a:cubicBezTo>
                      <a:cubicBezTo>
                        <a:pt x="399" y="614"/>
                        <a:pt x="399" y="614"/>
                        <a:pt x="399" y="614"/>
                      </a:cubicBezTo>
                      <a:cubicBezTo>
                        <a:pt x="400" y="615"/>
                        <a:pt x="400" y="615"/>
                        <a:pt x="400" y="615"/>
                      </a:cubicBezTo>
                      <a:cubicBezTo>
                        <a:pt x="401" y="615"/>
                        <a:pt x="401" y="615"/>
                        <a:pt x="401" y="615"/>
                      </a:cubicBezTo>
                      <a:cubicBezTo>
                        <a:pt x="401" y="615"/>
                        <a:pt x="401" y="615"/>
                        <a:pt x="401" y="615"/>
                      </a:cubicBezTo>
                      <a:cubicBezTo>
                        <a:pt x="401" y="616"/>
                        <a:pt x="401" y="616"/>
                        <a:pt x="401" y="616"/>
                      </a:cubicBezTo>
                      <a:cubicBezTo>
                        <a:pt x="400" y="617"/>
                        <a:pt x="400" y="617"/>
                        <a:pt x="400" y="617"/>
                      </a:cubicBezTo>
                      <a:cubicBezTo>
                        <a:pt x="400" y="618"/>
                        <a:pt x="400" y="618"/>
                        <a:pt x="400" y="618"/>
                      </a:cubicBezTo>
                      <a:cubicBezTo>
                        <a:pt x="400" y="618"/>
                        <a:pt x="400" y="618"/>
                        <a:pt x="401" y="618"/>
                      </a:cubicBezTo>
                      <a:cubicBezTo>
                        <a:pt x="402" y="618"/>
                        <a:pt x="401" y="618"/>
                        <a:pt x="401" y="618"/>
                      </a:cubicBezTo>
                      <a:cubicBezTo>
                        <a:pt x="402" y="619"/>
                        <a:pt x="402" y="619"/>
                        <a:pt x="402" y="619"/>
                      </a:cubicBezTo>
                      <a:cubicBezTo>
                        <a:pt x="402" y="619"/>
                        <a:pt x="402" y="619"/>
                        <a:pt x="402" y="619"/>
                      </a:cubicBezTo>
                      <a:cubicBezTo>
                        <a:pt x="403" y="619"/>
                        <a:pt x="403" y="619"/>
                        <a:pt x="403" y="619"/>
                      </a:cubicBezTo>
                      <a:cubicBezTo>
                        <a:pt x="403" y="619"/>
                        <a:pt x="403" y="619"/>
                        <a:pt x="403" y="619"/>
                      </a:cubicBezTo>
                      <a:cubicBezTo>
                        <a:pt x="404" y="619"/>
                        <a:pt x="404" y="619"/>
                        <a:pt x="404" y="619"/>
                      </a:cubicBezTo>
                      <a:cubicBezTo>
                        <a:pt x="404" y="618"/>
                        <a:pt x="404" y="618"/>
                        <a:pt x="404" y="618"/>
                      </a:cubicBezTo>
                      <a:cubicBezTo>
                        <a:pt x="403" y="618"/>
                        <a:pt x="403" y="618"/>
                        <a:pt x="403" y="618"/>
                      </a:cubicBezTo>
                      <a:cubicBezTo>
                        <a:pt x="403" y="617"/>
                        <a:pt x="403" y="617"/>
                        <a:pt x="403" y="617"/>
                      </a:cubicBezTo>
                      <a:cubicBezTo>
                        <a:pt x="403" y="617"/>
                        <a:pt x="403" y="617"/>
                        <a:pt x="403" y="617"/>
                      </a:cubicBezTo>
                      <a:cubicBezTo>
                        <a:pt x="404" y="616"/>
                        <a:pt x="404" y="616"/>
                        <a:pt x="404" y="616"/>
                      </a:cubicBezTo>
                      <a:cubicBezTo>
                        <a:pt x="405" y="616"/>
                        <a:pt x="405" y="616"/>
                        <a:pt x="405" y="616"/>
                      </a:cubicBezTo>
                      <a:cubicBezTo>
                        <a:pt x="406" y="617"/>
                        <a:pt x="406" y="617"/>
                        <a:pt x="406" y="617"/>
                      </a:cubicBezTo>
                      <a:cubicBezTo>
                        <a:pt x="406" y="618"/>
                        <a:pt x="406" y="618"/>
                        <a:pt x="406" y="618"/>
                      </a:cubicBezTo>
                      <a:cubicBezTo>
                        <a:pt x="406" y="619"/>
                        <a:pt x="406" y="619"/>
                        <a:pt x="406" y="619"/>
                      </a:cubicBezTo>
                      <a:cubicBezTo>
                        <a:pt x="406" y="619"/>
                        <a:pt x="406" y="619"/>
                        <a:pt x="406" y="619"/>
                      </a:cubicBezTo>
                      <a:cubicBezTo>
                        <a:pt x="406" y="620"/>
                        <a:pt x="406" y="620"/>
                        <a:pt x="406" y="620"/>
                      </a:cubicBezTo>
                      <a:cubicBezTo>
                        <a:pt x="406" y="620"/>
                        <a:pt x="406" y="620"/>
                        <a:pt x="406" y="620"/>
                      </a:cubicBezTo>
                      <a:cubicBezTo>
                        <a:pt x="406" y="621"/>
                        <a:pt x="406" y="621"/>
                        <a:pt x="406" y="621"/>
                      </a:cubicBezTo>
                      <a:cubicBezTo>
                        <a:pt x="405" y="621"/>
                        <a:pt x="405" y="621"/>
                        <a:pt x="405" y="621"/>
                      </a:cubicBezTo>
                      <a:cubicBezTo>
                        <a:pt x="405" y="622"/>
                        <a:pt x="405" y="622"/>
                        <a:pt x="405" y="622"/>
                      </a:cubicBezTo>
                      <a:cubicBezTo>
                        <a:pt x="406" y="622"/>
                        <a:pt x="406" y="622"/>
                        <a:pt x="406" y="622"/>
                      </a:cubicBezTo>
                      <a:cubicBezTo>
                        <a:pt x="406" y="622"/>
                        <a:pt x="407" y="622"/>
                        <a:pt x="408" y="622"/>
                      </a:cubicBezTo>
                      <a:cubicBezTo>
                        <a:pt x="408" y="622"/>
                        <a:pt x="410" y="622"/>
                        <a:pt x="410" y="622"/>
                      </a:cubicBezTo>
                      <a:cubicBezTo>
                        <a:pt x="410" y="623"/>
                        <a:pt x="410" y="623"/>
                        <a:pt x="410" y="623"/>
                      </a:cubicBezTo>
                      <a:cubicBezTo>
                        <a:pt x="410" y="623"/>
                        <a:pt x="410" y="623"/>
                        <a:pt x="410" y="623"/>
                      </a:cubicBezTo>
                      <a:cubicBezTo>
                        <a:pt x="409" y="623"/>
                        <a:pt x="409" y="623"/>
                        <a:pt x="409" y="623"/>
                      </a:cubicBezTo>
                      <a:cubicBezTo>
                        <a:pt x="408" y="623"/>
                        <a:pt x="408" y="623"/>
                        <a:pt x="408" y="623"/>
                      </a:cubicBezTo>
                      <a:cubicBezTo>
                        <a:pt x="407" y="624"/>
                        <a:pt x="407" y="624"/>
                        <a:pt x="407" y="624"/>
                      </a:cubicBezTo>
                      <a:cubicBezTo>
                        <a:pt x="406" y="624"/>
                        <a:pt x="406" y="624"/>
                        <a:pt x="406" y="624"/>
                      </a:cubicBezTo>
                      <a:cubicBezTo>
                        <a:pt x="405" y="624"/>
                        <a:pt x="405" y="624"/>
                        <a:pt x="405" y="624"/>
                      </a:cubicBezTo>
                      <a:cubicBezTo>
                        <a:pt x="404" y="625"/>
                        <a:pt x="404" y="625"/>
                        <a:pt x="404" y="625"/>
                      </a:cubicBezTo>
                      <a:cubicBezTo>
                        <a:pt x="404" y="625"/>
                        <a:pt x="404" y="625"/>
                        <a:pt x="404" y="625"/>
                      </a:cubicBezTo>
                      <a:cubicBezTo>
                        <a:pt x="405" y="626"/>
                        <a:pt x="405" y="626"/>
                        <a:pt x="405" y="626"/>
                      </a:cubicBezTo>
                      <a:cubicBezTo>
                        <a:pt x="405" y="626"/>
                        <a:pt x="405" y="626"/>
                        <a:pt x="405" y="626"/>
                      </a:cubicBezTo>
                      <a:cubicBezTo>
                        <a:pt x="404" y="626"/>
                        <a:pt x="404" y="626"/>
                        <a:pt x="404" y="626"/>
                      </a:cubicBezTo>
                      <a:cubicBezTo>
                        <a:pt x="404" y="626"/>
                        <a:pt x="404" y="627"/>
                        <a:pt x="405" y="627"/>
                      </a:cubicBezTo>
                      <a:cubicBezTo>
                        <a:pt x="405" y="627"/>
                        <a:pt x="406" y="627"/>
                        <a:pt x="406" y="627"/>
                      </a:cubicBezTo>
                      <a:cubicBezTo>
                        <a:pt x="406" y="626"/>
                        <a:pt x="406" y="626"/>
                        <a:pt x="406" y="626"/>
                      </a:cubicBezTo>
                      <a:cubicBezTo>
                        <a:pt x="406" y="625"/>
                        <a:pt x="406" y="625"/>
                        <a:pt x="406" y="625"/>
                      </a:cubicBezTo>
                      <a:cubicBezTo>
                        <a:pt x="407" y="625"/>
                        <a:pt x="407" y="625"/>
                        <a:pt x="407" y="625"/>
                      </a:cubicBezTo>
                      <a:cubicBezTo>
                        <a:pt x="408" y="625"/>
                        <a:pt x="408" y="625"/>
                        <a:pt x="408" y="625"/>
                      </a:cubicBezTo>
                      <a:cubicBezTo>
                        <a:pt x="409" y="624"/>
                        <a:pt x="409" y="624"/>
                        <a:pt x="409" y="624"/>
                      </a:cubicBezTo>
                      <a:cubicBezTo>
                        <a:pt x="410" y="623"/>
                        <a:pt x="410" y="623"/>
                        <a:pt x="410" y="623"/>
                      </a:cubicBezTo>
                      <a:cubicBezTo>
                        <a:pt x="411" y="623"/>
                        <a:pt x="411" y="623"/>
                        <a:pt x="411" y="623"/>
                      </a:cubicBezTo>
                      <a:cubicBezTo>
                        <a:pt x="411" y="623"/>
                        <a:pt x="411" y="623"/>
                        <a:pt x="412" y="623"/>
                      </a:cubicBezTo>
                      <a:cubicBezTo>
                        <a:pt x="413" y="623"/>
                        <a:pt x="412" y="624"/>
                        <a:pt x="412" y="624"/>
                      </a:cubicBezTo>
                      <a:cubicBezTo>
                        <a:pt x="411" y="625"/>
                        <a:pt x="411" y="625"/>
                        <a:pt x="411" y="625"/>
                      </a:cubicBezTo>
                      <a:cubicBezTo>
                        <a:pt x="410" y="626"/>
                        <a:pt x="410" y="626"/>
                        <a:pt x="410" y="626"/>
                      </a:cubicBezTo>
                      <a:cubicBezTo>
                        <a:pt x="410" y="626"/>
                        <a:pt x="410" y="626"/>
                        <a:pt x="410" y="626"/>
                      </a:cubicBezTo>
                      <a:cubicBezTo>
                        <a:pt x="409" y="627"/>
                        <a:pt x="409" y="627"/>
                        <a:pt x="409" y="627"/>
                      </a:cubicBezTo>
                      <a:cubicBezTo>
                        <a:pt x="409" y="628"/>
                        <a:pt x="409" y="628"/>
                        <a:pt x="409" y="628"/>
                      </a:cubicBezTo>
                      <a:cubicBezTo>
                        <a:pt x="409" y="628"/>
                        <a:pt x="409" y="628"/>
                        <a:pt x="409" y="628"/>
                      </a:cubicBezTo>
                      <a:cubicBezTo>
                        <a:pt x="409" y="627"/>
                        <a:pt x="409" y="627"/>
                        <a:pt x="409" y="627"/>
                      </a:cubicBezTo>
                      <a:cubicBezTo>
                        <a:pt x="408" y="627"/>
                        <a:pt x="408" y="627"/>
                        <a:pt x="408" y="627"/>
                      </a:cubicBezTo>
                      <a:cubicBezTo>
                        <a:pt x="407" y="627"/>
                        <a:pt x="407" y="627"/>
                        <a:pt x="407" y="627"/>
                      </a:cubicBezTo>
                      <a:cubicBezTo>
                        <a:pt x="407" y="627"/>
                        <a:pt x="407" y="627"/>
                        <a:pt x="407" y="627"/>
                      </a:cubicBezTo>
                      <a:cubicBezTo>
                        <a:pt x="407" y="627"/>
                        <a:pt x="407" y="627"/>
                        <a:pt x="407" y="627"/>
                      </a:cubicBezTo>
                      <a:cubicBezTo>
                        <a:pt x="407" y="628"/>
                        <a:pt x="407" y="628"/>
                        <a:pt x="407" y="628"/>
                      </a:cubicBezTo>
                      <a:cubicBezTo>
                        <a:pt x="408" y="628"/>
                        <a:pt x="408" y="628"/>
                        <a:pt x="408" y="628"/>
                      </a:cubicBezTo>
                      <a:cubicBezTo>
                        <a:pt x="408" y="629"/>
                        <a:pt x="408" y="629"/>
                        <a:pt x="408" y="629"/>
                      </a:cubicBezTo>
                      <a:cubicBezTo>
                        <a:pt x="409" y="629"/>
                        <a:pt x="409" y="629"/>
                        <a:pt x="409" y="629"/>
                      </a:cubicBezTo>
                      <a:cubicBezTo>
                        <a:pt x="410" y="629"/>
                        <a:pt x="410" y="629"/>
                        <a:pt x="410" y="629"/>
                      </a:cubicBezTo>
                      <a:cubicBezTo>
                        <a:pt x="411" y="630"/>
                        <a:pt x="411" y="630"/>
                        <a:pt x="411" y="630"/>
                      </a:cubicBezTo>
                      <a:cubicBezTo>
                        <a:pt x="412" y="630"/>
                        <a:pt x="412" y="630"/>
                        <a:pt x="412" y="630"/>
                      </a:cubicBezTo>
                      <a:cubicBezTo>
                        <a:pt x="413" y="629"/>
                        <a:pt x="413" y="629"/>
                        <a:pt x="413" y="629"/>
                      </a:cubicBezTo>
                      <a:cubicBezTo>
                        <a:pt x="413" y="628"/>
                        <a:pt x="413" y="628"/>
                        <a:pt x="413" y="628"/>
                      </a:cubicBezTo>
                      <a:cubicBezTo>
                        <a:pt x="413" y="627"/>
                        <a:pt x="413" y="627"/>
                        <a:pt x="413" y="627"/>
                      </a:cubicBezTo>
                      <a:cubicBezTo>
                        <a:pt x="413" y="626"/>
                        <a:pt x="413" y="626"/>
                        <a:pt x="413" y="626"/>
                      </a:cubicBezTo>
                      <a:cubicBezTo>
                        <a:pt x="413" y="625"/>
                        <a:pt x="413" y="625"/>
                        <a:pt x="413" y="625"/>
                      </a:cubicBezTo>
                      <a:cubicBezTo>
                        <a:pt x="413" y="624"/>
                        <a:pt x="413" y="624"/>
                        <a:pt x="413" y="624"/>
                      </a:cubicBezTo>
                      <a:cubicBezTo>
                        <a:pt x="414" y="623"/>
                        <a:pt x="414" y="623"/>
                        <a:pt x="414" y="623"/>
                      </a:cubicBezTo>
                      <a:cubicBezTo>
                        <a:pt x="414" y="623"/>
                        <a:pt x="414" y="623"/>
                        <a:pt x="414" y="623"/>
                      </a:cubicBezTo>
                      <a:cubicBezTo>
                        <a:pt x="415" y="623"/>
                        <a:pt x="415" y="623"/>
                        <a:pt x="415" y="623"/>
                      </a:cubicBezTo>
                      <a:cubicBezTo>
                        <a:pt x="416" y="622"/>
                        <a:pt x="416" y="622"/>
                        <a:pt x="416" y="622"/>
                      </a:cubicBezTo>
                      <a:cubicBezTo>
                        <a:pt x="417" y="622"/>
                        <a:pt x="417" y="622"/>
                        <a:pt x="417" y="622"/>
                      </a:cubicBezTo>
                      <a:cubicBezTo>
                        <a:pt x="417" y="622"/>
                        <a:pt x="417" y="622"/>
                        <a:pt x="417" y="622"/>
                      </a:cubicBezTo>
                      <a:cubicBezTo>
                        <a:pt x="418" y="622"/>
                        <a:pt x="418" y="622"/>
                        <a:pt x="418" y="622"/>
                      </a:cubicBezTo>
                      <a:cubicBezTo>
                        <a:pt x="419" y="621"/>
                        <a:pt x="419" y="621"/>
                        <a:pt x="419" y="621"/>
                      </a:cubicBezTo>
                      <a:cubicBezTo>
                        <a:pt x="419" y="620"/>
                        <a:pt x="419" y="620"/>
                        <a:pt x="419" y="620"/>
                      </a:cubicBezTo>
                      <a:cubicBezTo>
                        <a:pt x="419" y="620"/>
                        <a:pt x="420" y="620"/>
                        <a:pt x="421" y="620"/>
                      </a:cubicBezTo>
                      <a:cubicBezTo>
                        <a:pt x="422" y="620"/>
                        <a:pt x="423" y="621"/>
                        <a:pt x="423" y="621"/>
                      </a:cubicBezTo>
                      <a:cubicBezTo>
                        <a:pt x="423" y="621"/>
                        <a:pt x="423" y="621"/>
                        <a:pt x="423" y="621"/>
                      </a:cubicBezTo>
                      <a:cubicBezTo>
                        <a:pt x="423" y="620"/>
                        <a:pt x="423" y="620"/>
                        <a:pt x="423" y="620"/>
                      </a:cubicBezTo>
                      <a:cubicBezTo>
                        <a:pt x="422" y="620"/>
                        <a:pt x="422" y="620"/>
                        <a:pt x="422" y="620"/>
                      </a:cubicBezTo>
                      <a:cubicBezTo>
                        <a:pt x="422" y="619"/>
                        <a:pt x="422" y="619"/>
                        <a:pt x="422" y="619"/>
                      </a:cubicBezTo>
                      <a:cubicBezTo>
                        <a:pt x="422" y="619"/>
                        <a:pt x="422" y="619"/>
                        <a:pt x="422" y="619"/>
                      </a:cubicBezTo>
                      <a:cubicBezTo>
                        <a:pt x="422" y="618"/>
                        <a:pt x="422" y="618"/>
                        <a:pt x="422" y="618"/>
                      </a:cubicBezTo>
                      <a:cubicBezTo>
                        <a:pt x="421" y="617"/>
                        <a:pt x="421" y="617"/>
                        <a:pt x="421" y="617"/>
                      </a:cubicBezTo>
                      <a:cubicBezTo>
                        <a:pt x="421" y="617"/>
                        <a:pt x="421" y="617"/>
                        <a:pt x="421" y="617"/>
                      </a:cubicBezTo>
                      <a:cubicBezTo>
                        <a:pt x="421" y="617"/>
                        <a:pt x="421" y="617"/>
                        <a:pt x="420" y="617"/>
                      </a:cubicBezTo>
                      <a:cubicBezTo>
                        <a:pt x="419" y="617"/>
                        <a:pt x="420" y="617"/>
                        <a:pt x="420" y="617"/>
                      </a:cubicBezTo>
                      <a:cubicBezTo>
                        <a:pt x="419" y="617"/>
                        <a:pt x="419" y="617"/>
                        <a:pt x="419" y="617"/>
                      </a:cubicBezTo>
                      <a:cubicBezTo>
                        <a:pt x="419" y="617"/>
                        <a:pt x="419" y="617"/>
                        <a:pt x="419" y="617"/>
                      </a:cubicBezTo>
                      <a:cubicBezTo>
                        <a:pt x="419" y="617"/>
                        <a:pt x="419" y="617"/>
                        <a:pt x="419" y="617"/>
                      </a:cubicBezTo>
                      <a:cubicBezTo>
                        <a:pt x="420" y="617"/>
                        <a:pt x="420" y="617"/>
                        <a:pt x="420" y="617"/>
                      </a:cubicBezTo>
                      <a:cubicBezTo>
                        <a:pt x="420" y="617"/>
                        <a:pt x="420" y="617"/>
                        <a:pt x="420" y="617"/>
                      </a:cubicBezTo>
                      <a:cubicBezTo>
                        <a:pt x="420" y="617"/>
                        <a:pt x="421" y="617"/>
                        <a:pt x="421" y="617"/>
                      </a:cubicBezTo>
                      <a:cubicBezTo>
                        <a:pt x="421" y="617"/>
                        <a:pt x="421" y="616"/>
                        <a:pt x="421" y="616"/>
                      </a:cubicBezTo>
                      <a:cubicBezTo>
                        <a:pt x="421" y="616"/>
                        <a:pt x="421" y="616"/>
                        <a:pt x="421" y="616"/>
                      </a:cubicBezTo>
                      <a:cubicBezTo>
                        <a:pt x="421" y="616"/>
                        <a:pt x="421" y="616"/>
                        <a:pt x="421" y="616"/>
                      </a:cubicBezTo>
                      <a:cubicBezTo>
                        <a:pt x="420" y="615"/>
                        <a:pt x="420" y="615"/>
                        <a:pt x="420" y="615"/>
                      </a:cubicBezTo>
                      <a:cubicBezTo>
                        <a:pt x="420" y="614"/>
                        <a:pt x="420" y="614"/>
                        <a:pt x="420" y="614"/>
                      </a:cubicBezTo>
                      <a:cubicBezTo>
                        <a:pt x="420" y="613"/>
                        <a:pt x="420" y="613"/>
                        <a:pt x="420" y="613"/>
                      </a:cubicBezTo>
                      <a:cubicBezTo>
                        <a:pt x="420" y="613"/>
                        <a:pt x="420" y="613"/>
                        <a:pt x="420" y="613"/>
                      </a:cubicBezTo>
                      <a:cubicBezTo>
                        <a:pt x="420" y="612"/>
                        <a:pt x="420" y="612"/>
                        <a:pt x="420" y="612"/>
                      </a:cubicBezTo>
                      <a:cubicBezTo>
                        <a:pt x="420" y="612"/>
                        <a:pt x="420" y="612"/>
                        <a:pt x="420" y="612"/>
                      </a:cubicBezTo>
                      <a:cubicBezTo>
                        <a:pt x="420" y="611"/>
                        <a:pt x="420" y="611"/>
                        <a:pt x="420" y="611"/>
                      </a:cubicBezTo>
                      <a:cubicBezTo>
                        <a:pt x="420" y="611"/>
                        <a:pt x="421" y="611"/>
                        <a:pt x="421" y="611"/>
                      </a:cubicBezTo>
                      <a:cubicBezTo>
                        <a:pt x="421" y="610"/>
                        <a:pt x="421" y="610"/>
                        <a:pt x="421" y="610"/>
                      </a:cubicBezTo>
                      <a:cubicBezTo>
                        <a:pt x="421" y="610"/>
                        <a:pt x="422" y="610"/>
                        <a:pt x="422" y="610"/>
                      </a:cubicBezTo>
                      <a:cubicBezTo>
                        <a:pt x="422" y="610"/>
                        <a:pt x="422" y="610"/>
                        <a:pt x="422" y="609"/>
                      </a:cubicBezTo>
                      <a:cubicBezTo>
                        <a:pt x="422" y="609"/>
                        <a:pt x="423" y="609"/>
                        <a:pt x="423" y="609"/>
                      </a:cubicBezTo>
                      <a:cubicBezTo>
                        <a:pt x="423" y="609"/>
                        <a:pt x="423" y="609"/>
                        <a:pt x="423" y="609"/>
                      </a:cubicBezTo>
                      <a:cubicBezTo>
                        <a:pt x="423" y="609"/>
                        <a:pt x="423" y="608"/>
                        <a:pt x="423" y="608"/>
                      </a:cubicBezTo>
                      <a:cubicBezTo>
                        <a:pt x="423" y="608"/>
                        <a:pt x="423" y="608"/>
                        <a:pt x="423" y="608"/>
                      </a:cubicBezTo>
                      <a:cubicBezTo>
                        <a:pt x="422" y="608"/>
                        <a:pt x="422" y="608"/>
                        <a:pt x="422" y="608"/>
                      </a:cubicBezTo>
                      <a:cubicBezTo>
                        <a:pt x="421" y="608"/>
                        <a:pt x="421" y="608"/>
                        <a:pt x="421" y="608"/>
                      </a:cubicBezTo>
                      <a:cubicBezTo>
                        <a:pt x="422" y="607"/>
                        <a:pt x="422" y="607"/>
                        <a:pt x="422" y="607"/>
                      </a:cubicBezTo>
                      <a:cubicBezTo>
                        <a:pt x="422" y="607"/>
                        <a:pt x="422" y="607"/>
                        <a:pt x="422" y="607"/>
                      </a:cubicBezTo>
                      <a:cubicBezTo>
                        <a:pt x="422" y="607"/>
                        <a:pt x="422" y="607"/>
                        <a:pt x="423" y="607"/>
                      </a:cubicBezTo>
                      <a:cubicBezTo>
                        <a:pt x="423" y="608"/>
                        <a:pt x="423" y="608"/>
                        <a:pt x="423" y="608"/>
                      </a:cubicBezTo>
                      <a:cubicBezTo>
                        <a:pt x="424" y="608"/>
                        <a:pt x="424" y="608"/>
                        <a:pt x="424" y="608"/>
                      </a:cubicBezTo>
                      <a:cubicBezTo>
                        <a:pt x="424" y="609"/>
                        <a:pt x="424" y="609"/>
                        <a:pt x="424" y="609"/>
                      </a:cubicBezTo>
                      <a:cubicBezTo>
                        <a:pt x="424" y="609"/>
                        <a:pt x="424" y="609"/>
                        <a:pt x="425" y="608"/>
                      </a:cubicBezTo>
                      <a:cubicBezTo>
                        <a:pt x="425" y="608"/>
                        <a:pt x="425" y="608"/>
                        <a:pt x="425" y="608"/>
                      </a:cubicBezTo>
                      <a:cubicBezTo>
                        <a:pt x="425" y="608"/>
                        <a:pt x="426" y="608"/>
                        <a:pt x="426" y="608"/>
                      </a:cubicBezTo>
                      <a:cubicBezTo>
                        <a:pt x="426" y="607"/>
                        <a:pt x="426" y="607"/>
                        <a:pt x="426" y="607"/>
                      </a:cubicBezTo>
                      <a:cubicBezTo>
                        <a:pt x="426" y="607"/>
                        <a:pt x="426" y="607"/>
                        <a:pt x="426" y="607"/>
                      </a:cubicBezTo>
                      <a:cubicBezTo>
                        <a:pt x="426" y="607"/>
                        <a:pt x="426" y="606"/>
                        <a:pt x="426" y="606"/>
                      </a:cubicBezTo>
                      <a:cubicBezTo>
                        <a:pt x="427" y="605"/>
                        <a:pt x="427" y="605"/>
                        <a:pt x="427" y="605"/>
                      </a:cubicBezTo>
                      <a:cubicBezTo>
                        <a:pt x="427" y="605"/>
                        <a:pt x="427" y="605"/>
                        <a:pt x="427" y="605"/>
                      </a:cubicBezTo>
                      <a:cubicBezTo>
                        <a:pt x="427" y="605"/>
                        <a:pt x="427" y="604"/>
                        <a:pt x="427" y="604"/>
                      </a:cubicBezTo>
                      <a:cubicBezTo>
                        <a:pt x="427" y="604"/>
                        <a:pt x="427" y="603"/>
                        <a:pt x="427" y="603"/>
                      </a:cubicBezTo>
                      <a:cubicBezTo>
                        <a:pt x="427" y="603"/>
                        <a:pt x="427" y="603"/>
                        <a:pt x="427" y="603"/>
                      </a:cubicBezTo>
                      <a:cubicBezTo>
                        <a:pt x="428" y="602"/>
                        <a:pt x="428" y="602"/>
                        <a:pt x="428" y="602"/>
                      </a:cubicBezTo>
                      <a:cubicBezTo>
                        <a:pt x="428" y="601"/>
                        <a:pt x="428" y="601"/>
                        <a:pt x="428" y="601"/>
                      </a:cubicBezTo>
                      <a:cubicBezTo>
                        <a:pt x="429" y="601"/>
                        <a:pt x="429" y="601"/>
                        <a:pt x="429" y="601"/>
                      </a:cubicBezTo>
                      <a:cubicBezTo>
                        <a:pt x="430" y="600"/>
                        <a:pt x="430" y="600"/>
                        <a:pt x="430" y="600"/>
                      </a:cubicBezTo>
                      <a:cubicBezTo>
                        <a:pt x="430" y="600"/>
                        <a:pt x="430" y="600"/>
                        <a:pt x="430" y="600"/>
                      </a:cubicBezTo>
                      <a:cubicBezTo>
                        <a:pt x="431" y="599"/>
                        <a:pt x="431" y="599"/>
                        <a:pt x="431" y="599"/>
                      </a:cubicBezTo>
                      <a:cubicBezTo>
                        <a:pt x="432" y="599"/>
                        <a:pt x="432" y="599"/>
                        <a:pt x="432" y="599"/>
                      </a:cubicBezTo>
                      <a:cubicBezTo>
                        <a:pt x="432" y="599"/>
                        <a:pt x="432" y="599"/>
                        <a:pt x="432" y="599"/>
                      </a:cubicBezTo>
                      <a:cubicBezTo>
                        <a:pt x="432" y="599"/>
                        <a:pt x="433" y="598"/>
                        <a:pt x="433" y="598"/>
                      </a:cubicBezTo>
                      <a:cubicBezTo>
                        <a:pt x="433" y="598"/>
                        <a:pt x="434" y="598"/>
                        <a:pt x="434" y="598"/>
                      </a:cubicBezTo>
                      <a:cubicBezTo>
                        <a:pt x="434" y="598"/>
                        <a:pt x="434" y="597"/>
                        <a:pt x="434" y="597"/>
                      </a:cubicBezTo>
                      <a:cubicBezTo>
                        <a:pt x="434" y="597"/>
                        <a:pt x="434" y="596"/>
                        <a:pt x="434" y="596"/>
                      </a:cubicBezTo>
                      <a:cubicBezTo>
                        <a:pt x="434" y="596"/>
                        <a:pt x="434" y="596"/>
                        <a:pt x="434" y="596"/>
                      </a:cubicBezTo>
                      <a:cubicBezTo>
                        <a:pt x="433" y="596"/>
                        <a:pt x="433" y="596"/>
                        <a:pt x="433" y="596"/>
                      </a:cubicBezTo>
                      <a:cubicBezTo>
                        <a:pt x="433" y="596"/>
                        <a:pt x="433" y="596"/>
                        <a:pt x="432" y="596"/>
                      </a:cubicBezTo>
                      <a:cubicBezTo>
                        <a:pt x="432" y="596"/>
                        <a:pt x="433" y="596"/>
                        <a:pt x="433" y="596"/>
                      </a:cubicBezTo>
                      <a:cubicBezTo>
                        <a:pt x="433" y="596"/>
                        <a:pt x="433" y="596"/>
                        <a:pt x="433" y="596"/>
                      </a:cubicBezTo>
                      <a:cubicBezTo>
                        <a:pt x="434" y="595"/>
                        <a:pt x="434" y="595"/>
                        <a:pt x="434" y="595"/>
                      </a:cubicBezTo>
                      <a:cubicBezTo>
                        <a:pt x="434" y="595"/>
                        <a:pt x="434" y="595"/>
                        <a:pt x="434" y="595"/>
                      </a:cubicBezTo>
                      <a:cubicBezTo>
                        <a:pt x="434" y="595"/>
                        <a:pt x="434" y="595"/>
                        <a:pt x="434" y="595"/>
                      </a:cubicBezTo>
                      <a:cubicBezTo>
                        <a:pt x="435" y="594"/>
                        <a:pt x="435" y="594"/>
                        <a:pt x="435" y="594"/>
                      </a:cubicBezTo>
                      <a:cubicBezTo>
                        <a:pt x="435" y="594"/>
                        <a:pt x="435" y="594"/>
                        <a:pt x="435" y="594"/>
                      </a:cubicBezTo>
                      <a:cubicBezTo>
                        <a:pt x="435" y="594"/>
                        <a:pt x="435" y="594"/>
                        <a:pt x="435" y="594"/>
                      </a:cubicBezTo>
                      <a:cubicBezTo>
                        <a:pt x="435" y="594"/>
                        <a:pt x="435" y="593"/>
                        <a:pt x="435" y="593"/>
                      </a:cubicBezTo>
                      <a:cubicBezTo>
                        <a:pt x="435" y="592"/>
                        <a:pt x="435" y="592"/>
                        <a:pt x="435" y="592"/>
                      </a:cubicBezTo>
                      <a:cubicBezTo>
                        <a:pt x="434" y="592"/>
                        <a:pt x="434" y="592"/>
                        <a:pt x="434" y="592"/>
                      </a:cubicBezTo>
                      <a:cubicBezTo>
                        <a:pt x="433" y="592"/>
                        <a:pt x="433" y="592"/>
                        <a:pt x="433" y="592"/>
                      </a:cubicBezTo>
                      <a:cubicBezTo>
                        <a:pt x="432" y="592"/>
                        <a:pt x="432" y="592"/>
                        <a:pt x="432" y="592"/>
                      </a:cubicBezTo>
                      <a:cubicBezTo>
                        <a:pt x="431" y="592"/>
                        <a:pt x="431" y="592"/>
                        <a:pt x="431" y="592"/>
                      </a:cubicBezTo>
                      <a:cubicBezTo>
                        <a:pt x="431" y="592"/>
                        <a:pt x="430" y="591"/>
                        <a:pt x="430" y="591"/>
                      </a:cubicBezTo>
                      <a:cubicBezTo>
                        <a:pt x="430" y="591"/>
                        <a:pt x="429" y="591"/>
                        <a:pt x="429" y="590"/>
                      </a:cubicBezTo>
                      <a:cubicBezTo>
                        <a:pt x="429" y="590"/>
                        <a:pt x="429" y="590"/>
                        <a:pt x="429" y="590"/>
                      </a:cubicBezTo>
                      <a:cubicBezTo>
                        <a:pt x="428" y="589"/>
                        <a:pt x="428" y="589"/>
                        <a:pt x="428" y="589"/>
                      </a:cubicBezTo>
                      <a:cubicBezTo>
                        <a:pt x="428" y="589"/>
                        <a:pt x="428" y="589"/>
                        <a:pt x="427" y="589"/>
                      </a:cubicBezTo>
                      <a:cubicBezTo>
                        <a:pt x="427" y="588"/>
                        <a:pt x="427" y="588"/>
                        <a:pt x="427" y="588"/>
                      </a:cubicBezTo>
                      <a:cubicBezTo>
                        <a:pt x="427" y="588"/>
                        <a:pt x="427" y="587"/>
                        <a:pt x="427" y="587"/>
                      </a:cubicBezTo>
                      <a:cubicBezTo>
                        <a:pt x="427" y="586"/>
                        <a:pt x="427" y="586"/>
                        <a:pt x="427" y="586"/>
                      </a:cubicBezTo>
                      <a:cubicBezTo>
                        <a:pt x="427" y="586"/>
                        <a:pt x="428" y="585"/>
                        <a:pt x="428" y="585"/>
                      </a:cubicBezTo>
                      <a:cubicBezTo>
                        <a:pt x="428" y="585"/>
                        <a:pt x="428" y="584"/>
                        <a:pt x="428" y="584"/>
                      </a:cubicBezTo>
                      <a:cubicBezTo>
                        <a:pt x="428" y="584"/>
                        <a:pt x="429" y="583"/>
                        <a:pt x="429" y="583"/>
                      </a:cubicBezTo>
                      <a:cubicBezTo>
                        <a:pt x="429" y="583"/>
                        <a:pt x="429" y="583"/>
                        <a:pt x="429" y="583"/>
                      </a:cubicBezTo>
                      <a:cubicBezTo>
                        <a:pt x="430" y="582"/>
                        <a:pt x="430" y="582"/>
                        <a:pt x="430" y="582"/>
                      </a:cubicBezTo>
                      <a:cubicBezTo>
                        <a:pt x="430" y="582"/>
                        <a:pt x="430" y="582"/>
                        <a:pt x="430" y="582"/>
                      </a:cubicBezTo>
                      <a:cubicBezTo>
                        <a:pt x="430" y="582"/>
                        <a:pt x="431" y="582"/>
                        <a:pt x="431" y="582"/>
                      </a:cubicBezTo>
                      <a:cubicBezTo>
                        <a:pt x="431" y="582"/>
                        <a:pt x="432" y="582"/>
                        <a:pt x="432" y="582"/>
                      </a:cubicBezTo>
                      <a:cubicBezTo>
                        <a:pt x="433" y="581"/>
                        <a:pt x="433" y="581"/>
                        <a:pt x="433" y="581"/>
                      </a:cubicBezTo>
                      <a:cubicBezTo>
                        <a:pt x="433" y="581"/>
                        <a:pt x="433" y="581"/>
                        <a:pt x="433" y="581"/>
                      </a:cubicBezTo>
                      <a:cubicBezTo>
                        <a:pt x="434" y="581"/>
                        <a:pt x="434" y="581"/>
                        <a:pt x="434" y="581"/>
                      </a:cubicBezTo>
                      <a:cubicBezTo>
                        <a:pt x="435" y="581"/>
                        <a:pt x="435" y="581"/>
                        <a:pt x="435" y="581"/>
                      </a:cubicBezTo>
                      <a:cubicBezTo>
                        <a:pt x="435" y="581"/>
                        <a:pt x="435" y="580"/>
                        <a:pt x="435" y="580"/>
                      </a:cubicBezTo>
                      <a:cubicBezTo>
                        <a:pt x="435" y="580"/>
                        <a:pt x="435" y="580"/>
                        <a:pt x="435" y="580"/>
                      </a:cubicBezTo>
                      <a:cubicBezTo>
                        <a:pt x="435" y="579"/>
                        <a:pt x="435" y="579"/>
                        <a:pt x="435" y="579"/>
                      </a:cubicBezTo>
                      <a:cubicBezTo>
                        <a:pt x="436" y="579"/>
                        <a:pt x="436" y="579"/>
                        <a:pt x="436" y="579"/>
                      </a:cubicBezTo>
                      <a:cubicBezTo>
                        <a:pt x="436" y="579"/>
                        <a:pt x="436" y="578"/>
                        <a:pt x="436" y="578"/>
                      </a:cubicBezTo>
                      <a:cubicBezTo>
                        <a:pt x="437" y="578"/>
                        <a:pt x="437" y="577"/>
                        <a:pt x="437" y="577"/>
                      </a:cubicBezTo>
                      <a:cubicBezTo>
                        <a:pt x="437" y="577"/>
                        <a:pt x="437" y="576"/>
                        <a:pt x="437" y="575"/>
                      </a:cubicBezTo>
                      <a:cubicBezTo>
                        <a:pt x="436" y="575"/>
                        <a:pt x="437" y="575"/>
                        <a:pt x="437" y="575"/>
                      </a:cubicBezTo>
                      <a:cubicBezTo>
                        <a:pt x="437" y="574"/>
                        <a:pt x="437" y="574"/>
                        <a:pt x="437" y="574"/>
                      </a:cubicBezTo>
                      <a:cubicBezTo>
                        <a:pt x="437" y="573"/>
                        <a:pt x="437" y="573"/>
                        <a:pt x="437" y="573"/>
                      </a:cubicBezTo>
                      <a:cubicBezTo>
                        <a:pt x="438" y="572"/>
                        <a:pt x="438" y="572"/>
                        <a:pt x="438" y="572"/>
                      </a:cubicBezTo>
                      <a:cubicBezTo>
                        <a:pt x="439" y="571"/>
                        <a:pt x="439" y="571"/>
                        <a:pt x="439" y="571"/>
                      </a:cubicBezTo>
                      <a:cubicBezTo>
                        <a:pt x="439" y="571"/>
                        <a:pt x="440" y="571"/>
                        <a:pt x="440" y="571"/>
                      </a:cubicBezTo>
                      <a:cubicBezTo>
                        <a:pt x="440" y="571"/>
                        <a:pt x="441" y="570"/>
                        <a:pt x="441" y="570"/>
                      </a:cubicBezTo>
                      <a:cubicBezTo>
                        <a:pt x="440" y="570"/>
                        <a:pt x="440" y="570"/>
                        <a:pt x="440" y="570"/>
                      </a:cubicBezTo>
                      <a:cubicBezTo>
                        <a:pt x="439" y="570"/>
                        <a:pt x="439" y="570"/>
                        <a:pt x="439" y="570"/>
                      </a:cubicBezTo>
                      <a:cubicBezTo>
                        <a:pt x="438" y="569"/>
                        <a:pt x="438" y="569"/>
                        <a:pt x="438" y="569"/>
                      </a:cubicBezTo>
                      <a:cubicBezTo>
                        <a:pt x="438" y="569"/>
                        <a:pt x="438" y="569"/>
                        <a:pt x="438" y="569"/>
                      </a:cubicBezTo>
                      <a:cubicBezTo>
                        <a:pt x="439" y="568"/>
                        <a:pt x="439" y="568"/>
                        <a:pt x="439" y="568"/>
                      </a:cubicBezTo>
                      <a:cubicBezTo>
                        <a:pt x="440" y="568"/>
                        <a:pt x="440" y="568"/>
                        <a:pt x="440" y="568"/>
                      </a:cubicBezTo>
                      <a:cubicBezTo>
                        <a:pt x="441" y="568"/>
                        <a:pt x="441" y="568"/>
                        <a:pt x="441" y="568"/>
                      </a:cubicBezTo>
                      <a:cubicBezTo>
                        <a:pt x="441" y="568"/>
                        <a:pt x="441" y="569"/>
                        <a:pt x="441" y="569"/>
                      </a:cubicBezTo>
                      <a:cubicBezTo>
                        <a:pt x="441" y="569"/>
                        <a:pt x="441" y="569"/>
                        <a:pt x="442" y="570"/>
                      </a:cubicBezTo>
                      <a:cubicBezTo>
                        <a:pt x="442" y="570"/>
                        <a:pt x="443" y="570"/>
                        <a:pt x="443" y="570"/>
                      </a:cubicBezTo>
                      <a:cubicBezTo>
                        <a:pt x="443" y="570"/>
                        <a:pt x="444" y="569"/>
                        <a:pt x="444" y="569"/>
                      </a:cubicBezTo>
                      <a:cubicBezTo>
                        <a:pt x="444" y="569"/>
                        <a:pt x="444" y="568"/>
                        <a:pt x="444" y="568"/>
                      </a:cubicBezTo>
                      <a:cubicBezTo>
                        <a:pt x="444" y="568"/>
                        <a:pt x="444" y="567"/>
                        <a:pt x="444" y="567"/>
                      </a:cubicBezTo>
                      <a:cubicBezTo>
                        <a:pt x="444" y="567"/>
                        <a:pt x="444" y="567"/>
                        <a:pt x="444" y="566"/>
                      </a:cubicBezTo>
                      <a:cubicBezTo>
                        <a:pt x="444" y="566"/>
                        <a:pt x="443" y="566"/>
                        <a:pt x="443" y="566"/>
                      </a:cubicBezTo>
                      <a:cubicBezTo>
                        <a:pt x="442" y="566"/>
                        <a:pt x="442" y="566"/>
                        <a:pt x="442" y="566"/>
                      </a:cubicBezTo>
                      <a:cubicBezTo>
                        <a:pt x="441" y="567"/>
                        <a:pt x="441" y="567"/>
                        <a:pt x="441" y="567"/>
                      </a:cubicBezTo>
                      <a:cubicBezTo>
                        <a:pt x="441" y="567"/>
                        <a:pt x="441" y="567"/>
                        <a:pt x="442" y="567"/>
                      </a:cubicBezTo>
                      <a:cubicBezTo>
                        <a:pt x="442" y="568"/>
                        <a:pt x="442" y="568"/>
                        <a:pt x="442" y="568"/>
                      </a:cubicBezTo>
                      <a:cubicBezTo>
                        <a:pt x="441" y="568"/>
                        <a:pt x="441" y="568"/>
                        <a:pt x="441" y="568"/>
                      </a:cubicBezTo>
                      <a:cubicBezTo>
                        <a:pt x="440" y="567"/>
                        <a:pt x="440" y="567"/>
                        <a:pt x="440" y="567"/>
                      </a:cubicBezTo>
                      <a:cubicBezTo>
                        <a:pt x="440" y="567"/>
                        <a:pt x="440" y="567"/>
                        <a:pt x="440" y="567"/>
                      </a:cubicBezTo>
                      <a:cubicBezTo>
                        <a:pt x="440" y="567"/>
                        <a:pt x="440" y="567"/>
                        <a:pt x="440" y="567"/>
                      </a:cubicBezTo>
                      <a:cubicBezTo>
                        <a:pt x="439" y="566"/>
                        <a:pt x="439" y="566"/>
                        <a:pt x="439" y="566"/>
                      </a:cubicBezTo>
                      <a:cubicBezTo>
                        <a:pt x="439" y="566"/>
                        <a:pt x="439" y="566"/>
                        <a:pt x="439" y="566"/>
                      </a:cubicBezTo>
                      <a:cubicBezTo>
                        <a:pt x="438" y="566"/>
                        <a:pt x="438" y="566"/>
                        <a:pt x="438" y="566"/>
                      </a:cubicBezTo>
                      <a:cubicBezTo>
                        <a:pt x="438" y="565"/>
                        <a:pt x="438" y="565"/>
                        <a:pt x="438" y="565"/>
                      </a:cubicBezTo>
                      <a:cubicBezTo>
                        <a:pt x="438" y="564"/>
                        <a:pt x="438" y="564"/>
                        <a:pt x="438" y="564"/>
                      </a:cubicBezTo>
                      <a:cubicBezTo>
                        <a:pt x="438" y="563"/>
                        <a:pt x="438" y="563"/>
                        <a:pt x="438" y="563"/>
                      </a:cubicBezTo>
                      <a:cubicBezTo>
                        <a:pt x="438" y="563"/>
                        <a:pt x="437" y="562"/>
                        <a:pt x="437" y="561"/>
                      </a:cubicBezTo>
                      <a:cubicBezTo>
                        <a:pt x="437" y="561"/>
                        <a:pt x="437" y="561"/>
                        <a:pt x="438" y="560"/>
                      </a:cubicBezTo>
                      <a:cubicBezTo>
                        <a:pt x="438" y="560"/>
                        <a:pt x="438" y="560"/>
                        <a:pt x="438" y="560"/>
                      </a:cubicBezTo>
                      <a:cubicBezTo>
                        <a:pt x="438" y="559"/>
                        <a:pt x="438" y="559"/>
                        <a:pt x="438" y="559"/>
                      </a:cubicBezTo>
                      <a:cubicBezTo>
                        <a:pt x="439" y="559"/>
                        <a:pt x="439" y="559"/>
                        <a:pt x="439" y="559"/>
                      </a:cubicBezTo>
                      <a:cubicBezTo>
                        <a:pt x="440" y="560"/>
                        <a:pt x="440" y="560"/>
                        <a:pt x="440" y="560"/>
                      </a:cubicBezTo>
                      <a:cubicBezTo>
                        <a:pt x="440" y="560"/>
                        <a:pt x="441" y="560"/>
                        <a:pt x="442" y="560"/>
                      </a:cubicBezTo>
                      <a:cubicBezTo>
                        <a:pt x="442" y="561"/>
                        <a:pt x="442" y="561"/>
                        <a:pt x="442" y="561"/>
                      </a:cubicBezTo>
                      <a:cubicBezTo>
                        <a:pt x="443" y="561"/>
                        <a:pt x="443" y="561"/>
                        <a:pt x="443" y="561"/>
                      </a:cubicBezTo>
                      <a:cubicBezTo>
                        <a:pt x="444" y="561"/>
                        <a:pt x="444" y="561"/>
                        <a:pt x="444" y="561"/>
                      </a:cubicBezTo>
                      <a:cubicBezTo>
                        <a:pt x="445" y="561"/>
                        <a:pt x="445" y="561"/>
                        <a:pt x="445" y="561"/>
                      </a:cubicBezTo>
                      <a:cubicBezTo>
                        <a:pt x="445" y="561"/>
                        <a:pt x="446" y="561"/>
                        <a:pt x="446" y="561"/>
                      </a:cubicBezTo>
                      <a:cubicBezTo>
                        <a:pt x="447" y="561"/>
                        <a:pt x="447" y="561"/>
                        <a:pt x="447" y="561"/>
                      </a:cubicBezTo>
                      <a:cubicBezTo>
                        <a:pt x="448" y="560"/>
                        <a:pt x="448" y="560"/>
                        <a:pt x="448" y="560"/>
                      </a:cubicBezTo>
                      <a:cubicBezTo>
                        <a:pt x="448" y="560"/>
                        <a:pt x="449" y="559"/>
                        <a:pt x="450" y="559"/>
                      </a:cubicBezTo>
                      <a:cubicBezTo>
                        <a:pt x="450" y="559"/>
                        <a:pt x="450" y="558"/>
                        <a:pt x="450" y="558"/>
                      </a:cubicBezTo>
                      <a:cubicBezTo>
                        <a:pt x="450" y="558"/>
                        <a:pt x="449" y="557"/>
                        <a:pt x="449" y="557"/>
                      </a:cubicBezTo>
                      <a:cubicBezTo>
                        <a:pt x="448" y="556"/>
                        <a:pt x="449" y="556"/>
                        <a:pt x="449" y="556"/>
                      </a:cubicBezTo>
                      <a:cubicBezTo>
                        <a:pt x="449" y="556"/>
                        <a:pt x="449" y="555"/>
                        <a:pt x="449" y="555"/>
                      </a:cubicBezTo>
                      <a:cubicBezTo>
                        <a:pt x="449" y="555"/>
                        <a:pt x="450" y="555"/>
                        <a:pt x="450" y="555"/>
                      </a:cubicBezTo>
                      <a:cubicBezTo>
                        <a:pt x="450" y="555"/>
                        <a:pt x="450" y="553"/>
                        <a:pt x="450" y="553"/>
                      </a:cubicBezTo>
                      <a:cubicBezTo>
                        <a:pt x="450" y="553"/>
                        <a:pt x="450" y="553"/>
                        <a:pt x="450" y="552"/>
                      </a:cubicBezTo>
                      <a:cubicBezTo>
                        <a:pt x="450" y="552"/>
                        <a:pt x="450" y="552"/>
                        <a:pt x="449" y="552"/>
                      </a:cubicBezTo>
                      <a:cubicBezTo>
                        <a:pt x="449" y="551"/>
                        <a:pt x="449" y="551"/>
                        <a:pt x="449" y="551"/>
                      </a:cubicBezTo>
                      <a:cubicBezTo>
                        <a:pt x="449" y="551"/>
                        <a:pt x="449" y="550"/>
                        <a:pt x="449" y="550"/>
                      </a:cubicBezTo>
                      <a:cubicBezTo>
                        <a:pt x="450" y="549"/>
                        <a:pt x="450" y="549"/>
                        <a:pt x="450" y="549"/>
                      </a:cubicBezTo>
                      <a:cubicBezTo>
                        <a:pt x="451" y="550"/>
                        <a:pt x="451" y="550"/>
                        <a:pt x="451" y="550"/>
                      </a:cubicBezTo>
                      <a:cubicBezTo>
                        <a:pt x="451" y="550"/>
                        <a:pt x="451" y="550"/>
                        <a:pt x="452" y="550"/>
                      </a:cubicBezTo>
                      <a:cubicBezTo>
                        <a:pt x="452" y="550"/>
                        <a:pt x="452" y="550"/>
                        <a:pt x="452" y="550"/>
                      </a:cubicBezTo>
                      <a:cubicBezTo>
                        <a:pt x="453" y="550"/>
                        <a:pt x="453" y="550"/>
                        <a:pt x="453" y="550"/>
                      </a:cubicBezTo>
                      <a:cubicBezTo>
                        <a:pt x="454" y="550"/>
                        <a:pt x="454" y="550"/>
                        <a:pt x="454" y="550"/>
                      </a:cubicBezTo>
                      <a:cubicBezTo>
                        <a:pt x="455" y="550"/>
                        <a:pt x="455" y="550"/>
                        <a:pt x="455" y="550"/>
                      </a:cubicBezTo>
                      <a:cubicBezTo>
                        <a:pt x="456" y="550"/>
                        <a:pt x="456" y="550"/>
                        <a:pt x="456" y="550"/>
                      </a:cubicBezTo>
                      <a:cubicBezTo>
                        <a:pt x="457" y="550"/>
                        <a:pt x="457" y="550"/>
                        <a:pt x="457" y="550"/>
                      </a:cubicBezTo>
                      <a:cubicBezTo>
                        <a:pt x="458" y="550"/>
                        <a:pt x="458" y="550"/>
                        <a:pt x="458" y="550"/>
                      </a:cubicBezTo>
                      <a:cubicBezTo>
                        <a:pt x="459" y="549"/>
                        <a:pt x="459" y="549"/>
                        <a:pt x="459" y="549"/>
                      </a:cubicBezTo>
                      <a:cubicBezTo>
                        <a:pt x="461" y="549"/>
                        <a:pt x="461" y="549"/>
                        <a:pt x="461" y="549"/>
                      </a:cubicBezTo>
                      <a:cubicBezTo>
                        <a:pt x="461" y="549"/>
                        <a:pt x="462" y="549"/>
                        <a:pt x="463" y="549"/>
                      </a:cubicBezTo>
                      <a:cubicBezTo>
                        <a:pt x="463" y="549"/>
                        <a:pt x="464" y="549"/>
                        <a:pt x="464" y="549"/>
                      </a:cubicBezTo>
                      <a:cubicBezTo>
                        <a:pt x="465" y="548"/>
                        <a:pt x="465" y="548"/>
                        <a:pt x="465" y="548"/>
                      </a:cubicBezTo>
                      <a:cubicBezTo>
                        <a:pt x="465" y="548"/>
                        <a:pt x="465" y="548"/>
                        <a:pt x="465" y="548"/>
                      </a:cubicBezTo>
                      <a:cubicBezTo>
                        <a:pt x="467" y="547"/>
                        <a:pt x="467" y="547"/>
                        <a:pt x="467" y="547"/>
                      </a:cubicBezTo>
                      <a:cubicBezTo>
                        <a:pt x="468" y="547"/>
                        <a:pt x="468" y="547"/>
                        <a:pt x="468" y="547"/>
                      </a:cubicBezTo>
                      <a:cubicBezTo>
                        <a:pt x="468" y="547"/>
                        <a:pt x="469" y="546"/>
                        <a:pt x="469" y="546"/>
                      </a:cubicBezTo>
                      <a:cubicBezTo>
                        <a:pt x="469" y="546"/>
                        <a:pt x="469" y="546"/>
                        <a:pt x="469" y="546"/>
                      </a:cubicBezTo>
                      <a:cubicBezTo>
                        <a:pt x="470" y="545"/>
                        <a:pt x="470" y="545"/>
                        <a:pt x="470" y="545"/>
                      </a:cubicBezTo>
                      <a:cubicBezTo>
                        <a:pt x="470" y="545"/>
                        <a:pt x="470" y="545"/>
                        <a:pt x="470" y="545"/>
                      </a:cubicBezTo>
                      <a:cubicBezTo>
                        <a:pt x="470" y="545"/>
                        <a:pt x="470" y="544"/>
                        <a:pt x="470" y="544"/>
                      </a:cubicBezTo>
                      <a:cubicBezTo>
                        <a:pt x="471" y="544"/>
                        <a:pt x="471" y="543"/>
                        <a:pt x="471" y="543"/>
                      </a:cubicBezTo>
                      <a:cubicBezTo>
                        <a:pt x="471" y="543"/>
                        <a:pt x="471" y="542"/>
                        <a:pt x="472" y="542"/>
                      </a:cubicBezTo>
                      <a:cubicBezTo>
                        <a:pt x="472" y="542"/>
                        <a:pt x="472" y="541"/>
                        <a:pt x="472" y="541"/>
                      </a:cubicBezTo>
                      <a:cubicBezTo>
                        <a:pt x="472" y="541"/>
                        <a:pt x="473" y="541"/>
                        <a:pt x="473" y="541"/>
                      </a:cubicBezTo>
                      <a:cubicBezTo>
                        <a:pt x="473" y="541"/>
                        <a:pt x="473" y="539"/>
                        <a:pt x="473" y="539"/>
                      </a:cubicBezTo>
                      <a:cubicBezTo>
                        <a:pt x="473" y="539"/>
                        <a:pt x="474" y="538"/>
                        <a:pt x="474" y="538"/>
                      </a:cubicBezTo>
                      <a:cubicBezTo>
                        <a:pt x="474" y="538"/>
                        <a:pt x="474" y="537"/>
                        <a:pt x="474" y="537"/>
                      </a:cubicBezTo>
                      <a:cubicBezTo>
                        <a:pt x="472" y="537"/>
                        <a:pt x="472" y="537"/>
                        <a:pt x="472" y="537"/>
                      </a:cubicBezTo>
                      <a:cubicBezTo>
                        <a:pt x="472" y="537"/>
                        <a:pt x="472" y="537"/>
                        <a:pt x="472" y="537"/>
                      </a:cubicBezTo>
                      <a:cubicBezTo>
                        <a:pt x="471" y="536"/>
                        <a:pt x="471" y="536"/>
                        <a:pt x="471" y="536"/>
                      </a:cubicBezTo>
                      <a:cubicBezTo>
                        <a:pt x="471" y="536"/>
                        <a:pt x="471" y="535"/>
                        <a:pt x="471" y="535"/>
                      </a:cubicBezTo>
                      <a:cubicBezTo>
                        <a:pt x="471" y="534"/>
                        <a:pt x="471" y="534"/>
                        <a:pt x="471" y="534"/>
                      </a:cubicBezTo>
                      <a:cubicBezTo>
                        <a:pt x="471" y="533"/>
                        <a:pt x="471" y="533"/>
                        <a:pt x="471" y="533"/>
                      </a:cubicBezTo>
                      <a:cubicBezTo>
                        <a:pt x="471" y="533"/>
                        <a:pt x="471" y="532"/>
                        <a:pt x="471" y="532"/>
                      </a:cubicBezTo>
                      <a:cubicBezTo>
                        <a:pt x="471" y="532"/>
                        <a:pt x="470" y="531"/>
                        <a:pt x="470" y="531"/>
                      </a:cubicBezTo>
                      <a:cubicBezTo>
                        <a:pt x="469" y="530"/>
                        <a:pt x="469" y="530"/>
                        <a:pt x="469" y="530"/>
                      </a:cubicBezTo>
                      <a:cubicBezTo>
                        <a:pt x="467" y="529"/>
                        <a:pt x="467" y="529"/>
                        <a:pt x="467" y="529"/>
                      </a:cubicBezTo>
                      <a:cubicBezTo>
                        <a:pt x="466" y="529"/>
                        <a:pt x="466" y="529"/>
                        <a:pt x="466" y="529"/>
                      </a:cubicBezTo>
                      <a:cubicBezTo>
                        <a:pt x="466" y="528"/>
                        <a:pt x="466" y="528"/>
                        <a:pt x="466" y="528"/>
                      </a:cubicBezTo>
                      <a:cubicBezTo>
                        <a:pt x="465" y="527"/>
                        <a:pt x="465" y="527"/>
                        <a:pt x="465" y="527"/>
                      </a:cubicBezTo>
                      <a:cubicBezTo>
                        <a:pt x="465" y="525"/>
                        <a:pt x="465" y="525"/>
                        <a:pt x="465" y="525"/>
                      </a:cubicBezTo>
                      <a:cubicBezTo>
                        <a:pt x="465" y="524"/>
                        <a:pt x="465" y="524"/>
                        <a:pt x="465" y="524"/>
                      </a:cubicBezTo>
                      <a:cubicBezTo>
                        <a:pt x="465" y="523"/>
                        <a:pt x="465" y="523"/>
                        <a:pt x="465" y="523"/>
                      </a:cubicBezTo>
                      <a:cubicBezTo>
                        <a:pt x="465" y="523"/>
                        <a:pt x="466" y="522"/>
                        <a:pt x="466" y="522"/>
                      </a:cubicBezTo>
                      <a:cubicBezTo>
                        <a:pt x="466" y="521"/>
                        <a:pt x="466" y="522"/>
                        <a:pt x="466" y="522"/>
                      </a:cubicBezTo>
                      <a:cubicBezTo>
                        <a:pt x="467" y="522"/>
                        <a:pt x="467" y="521"/>
                        <a:pt x="467" y="521"/>
                      </a:cubicBezTo>
                      <a:cubicBezTo>
                        <a:pt x="467" y="520"/>
                        <a:pt x="467" y="520"/>
                        <a:pt x="467" y="520"/>
                      </a:cubicBezTo>
                      <a:cubicBezTo>
                        <a:pt x="467" y="519"/>
                        <a:pt x="467" y="519"/>
                        <a:pt x="467" y="519"/>
                      </a:cubicBezTo>
                      <a:cubicBezTo>
                        <a:pt x="467" y="520"/>
                        <a:pt x="467" y="520"/>
                        <a:pt x="467" y="520"/>
                      </a:cubicBezTo>
                      <a:cubicBezTo>
                        <a:pt x="467" y="520"/>
                        <a:pt x="467" y="520"/>
                        <a:pt x="467" y="521"/>
                      </a:cubicBezTo>
                      <a:cubicBezTo>
                        <a:pt x="467" y="521"/>
                        <a:pt x="467" y="521"/>
                        <a:pt x="467" y="521"/>
                      </a:cubicBezTo>
                      <a:cubicBezTo>
                        <a:pt x="467" y="521"/>
                        <a:pt x="467" y="522"/>
                        <a:pt x="467" y="522"/>
                      </a:cubicBezTo>
                      <a:cubicBezTo>
                        <a:pt x="467" y="523"/>
                        <a:pt x="467" y="523"/>
                        <a:pt x="466" y="523"/>
                      </a:cubicBezTo>
                      <a:cubicBezTo>
                        <a:pt x="466" y="523"/>
                        <a:pt x="466" y="523"/>
                        <a:pt x="466" y="523"/>
                      </a:cubicBezTo>
                      <a:cubicBezTo>
                        <a:pt x="466" y="524"/>
                        <a:pt x="466" y="524"/>
                        <a:pt x="466" y="524"/>
                      </a:cubicBezTo>
                      <a:cubicBezTo>
                        <a:pt x="466" y="526"/>
                        <a:pt x="466" y="526"/>
                        <a:pt x="466" y="526"/>
                      </a:cubicBezTo>
                      <a:cubicBezTo>
                        <a:pt x="467" y="526"/>
                        <a:pt x="467" y="526"/>
                        <a:pt x="467" y="526"/>
                      </a:cubicBezTo>
                      <a:cubicBezTo>
                        <a:pt x="467" y="526"/>
                        <a:pt x="467" y="526"/>
                        <a:pt x="468" y="527"/>
                      </a:cubicBezTo>
                      <a:cubicBezTo>
                        <a:pt x="469" y="528"/>
                        <a:pt x="469" y="528"/>
                        <a:pt x="469" y="528"/>
                      </a:cubicBezTo>
                      <a:cubicBezTo>
                        <a:pt x="470" y="528"/>
                        <a:pt x="470" y="528"/>
                        <a:pt x="470" y="528"/>
                      </a:cubicBezTo>
                      <a:cubicBezTo>
                        <a:pt x="470" y="528"/>
                        <a:pt x="470" y="528"/>
                        <a:pt x="470" y="528"/>
                      </a:cubicBezTo>
                      <a:cubicBezTo>
                        <a:pt x="471" y="528"/>
                        <a:pt x="471" y="528"/>
                        <a:pt x="471" y="528"/>
                      </a:cubicBezTo>
                      <a:cubicBezTo>
                        <a:pt x="472" y="528"/>
                        <a:pt x="472" y="528"/>
                        <a:pt x="472" y="528"/>
                      </a:cubicBezTo>
                      <a:cubicBezTo>
                        <a:pt x="472" y="528"/>
                        <a:pt x="472" y="528"/>
                        <a:pt x="472" y="529"/>
                      </a:cubicBezTo>
                      <a:cubicBezTo>
                        <a:pt x="473" y="529"/>
                        <a:pt x="473" y="529"/>
                        <a:pt x="473" y="529"/>
                      </a:cubicBezTo>
                      <a:cubicBezTo>
                        <a:pt x="474" y="529"/>
                        <a:pt x="474" y="529"/>
                        <a:pt x="474" y="529"/>
                      </a:cubicBezTo>
                      <a:cubicBezTo>
                        <a:pt x="474" y="529"/>
                        <a:pt x="474" y="529"/>
                        <a:pt x="474" y="529"/>
                      </a:cubicBezTo>
                      <a:cubicBezTo>
                        <a:pt x="475" y="530"/>
                        <a:pt x="475" y="530"/>
                        <a:pt x="475" y="530"/>
                      </a:cubicBezTo>
                      <a:cubicBezTo>
                        <a:pt x="476" y="530"/>
                        <a:pt x="476" y="530"/>
                        <a:pt x="476" y="530"/>
                      </a:cubicBezTo>
                      <a:cubicBezTo>
                        <a:pt x="476" y="530"/>
                        <a:pt x="476" y="530"/>
                        <a:pt x="476" y="530"/>
                      </a:cubicBezTo>
                      <a:cubicBezTo>
                        <a:pt x="477" y="530"/>
                        <a:pt x="477" y="530"/>
                        <a:pt x="477" y="530"/>
                      </a:cubicBezTo>
                      <a:cubicBezTo>
                        <a:pt x="478" y="530"/>
                        <a:pt x="478" y="530"/>
                        <a:pt x="478" y="530"/>
                      </a:cubicBezTo>
                      <a:cubicBezTo>
                        <a:pt x="479" y="530"/>
                        <a:pt x="479" y="530"/>
                        <a:pt x="479" y="530"/>
                      </a:cubicBezTo>
                      <a:cubicBezTo>
                        <a:pt x="480" y="530"/>
                        <a:pt x="480" y="530"/>
                        <a:pt x="480" y="530"/>
                      </a:cubicBezTo>
                      <a:cubicBezTo>
                        <a:pt x="481" y="530"/>
                        <a:pt x="481" y="530"/>
                        <a:pt x="481" y="530"/>
                      </a:cubicBezTo>
                      <a:cubicBezTo>
                        <a:pt x="482" y="530"/>
                        <a:pt x="482" y="530"/>
                        <a:pt x="482" y="530"/>
                      </a:cubicBezTo>
                      <a:cubicBezTo>
                        <a:pt x="483" y="530"/>
                        <a:pt x="483" y="530"/>
                        <a:pt x="483" y="530"/>
                      </a:cubicBezTo>
                      <a:cubicBezTo>
                        <a:pt x="483" y="530"/>
                        <a:pt x="483" y="529"/>
                        <a:pt x="483" y="529"/>
                      </a:cubicBezTo>
                      <a:cubicBezTo>
                        <a:pt x="484" y="529"/>
                        <a:pt x="484" y="529"/>
                        <a:pt x="484" y="529"/>
                      </a:cubicBezTo>
                      <a:cubicBezTo>
                        <a:pt x="485" y="528"/>
                        <a:pt x="485" y="528"/>
                        <a:pt x="485" y="528"/>
                      </a:cubicBezTo>
                      <a:cubicBezTo>
                        <a:pt x="486" y="527"/>
                        <a:pt x="486" y="527"/>
                        <a:pt x="486" y="527"/>
                      </a:cubicBezTo>
                      <a:cubicBezTo>
                        <a:pt x="486" y="527"/>
                        <a:pt x="486" y="526"/>
                        <a:pt x="487" y="526"/>
                      </a:cubicBezTo>
                      <a:cubicBezTo>
                        <a:pt x="487" y="525"/>
                        <a:pt x="487" y="525"/>
                        <a:pt x="487" y="525"/>
                      </a:cubicBezTo>
                      <a:cubicBezTo>
                        <a:pt x="488" y="524"/>
                        <a:pt x="488" y="524"/>
                        <a:pt x="488" y="524"/>
                      </a:cubicBezTo>
                      <a:cubicBezTo>
                        <a:pt x="488" y="524"/>
                        <a:pt x="488" y="524"/>
                        <a:pt x="488" y="524"/>
                      </a:cubicBezTo>
                      <a:cubicBezTo>
                        <a:pt x="489" y="523"/>
                        <a:pt x="489" y="523"/>
                        <a:pt x="489" y="523"/>
                      </a:cubicBezTo>
                      <a:cubicBezTo>
                        <a:pt x="490" y="522"/>
                        <a:pt x="490" y="522"/>
                        <a:pt x="490" y="522"/>
                      </a:cubicBezTo>
                      <a:cubicBezTo>
                        <a:pt x="490" y="522"/>
                        <a:pt x="490" y="522"/>
                        <a:pt x="490" y="522"/>
                      </a:cubicBezTo>
                      <a:cubicBezTo>
                        <a:pt x="490" y="522"/>
                        <a:pt x="491" y="521"/>
                        <a:pt x="491" y="521"/>
                      </a:cubicBezTo>
                      <a:cubicBezTo>
                        <a:pt x="491" y="521"/>
                        <a:pt x="491" y="521"/>
                        <a:pt x="491" y="521"/>
                      </a:cubicBezTo>
                      <a:cubicBezTo>
                        <a:pt x="491" y="521"/>
                        <a:pt x="491" y="520"/>
                        <a:pt x="491" y="520"/>
                      </a:cubicBezTo>
                      <a:cubicBezTo>
                        <a:pt x="492" y="519"/>
                        <a:pt x="492" y="519"/>
                        <a:pt x="492" y="519"/>
                      </a:cubicBezTo>
                      <a:cubicBezTo>
                        <a:pt x="492" y="519"/>
                        <a:pt x="492" y="518"/>
                        <a:pt x="492" y="518"/>
                      </a:cubicBezTo>
                      <a:cubicBezTo>
                        <a:pt x="493" y="518"/>
                        <a:pt x="492" y="518"/>
                        <a:pt x="493" y="517"/>
                      </a:cubicBezTo>
                      <a:cubicBezTo>
                        <a:pt x="493" y="517"/>
                        <a:pt x="493" y="517"/>
                        <a:pt x="493" y="517"/>
                      </a:cubicBezTo>
                      <a:cubicBezTo>
                        <a:pt x="493" y="516"/>
                        <a:pt x="493" y="516"/>
                        <a:pt x="493" y="516"/>
                      </a:cubicBezTo>
                      <a:cubicBezTo>
                        <a:pt x="492" y="516"/>
                        <a:pt x="492" y="516"/>
                        <a:pt x="492" y="516"/>
                      </a:cubicBezTo>
                      <a:cubicBezTo>
                        <a:pt x="492" y="515"/>
                        <a:pt x="492" y="515"/>
                        <a:pt x="492" y="515"/>
                      </a:cubicBezTo>
                      <a:cubicBezTo>
                        <a:pt x="493" y="514"/>
                        <a:pt x="493" y="514"/>
                        <a:pt x="493" y="514"/>
                      </a:cubicBezTo>
                      <a:cubicBezTo>
                        <a:pt x="494" y="513"/>
                        <a:pt x="494" y="513"/>
                        <a:pt x="494" y="513"/>
                      </a:cubicBezTo>
                      <a:cubicBezTo>
                        <a:pt x="494" y="513"/>
                        <a:pt x="494" y="513"/>
                        <a:pt x="494" y="513"/>
                      </a:cubicBezTo>
                      <a:cubicBezTo>
                        <a:pt x="494" y="513"/>
                        <a:pt x="494" y="513"/>
                        <a:pt x="495" y="512"/>
                      </a:cubicBezTo>
                      <a:cubicBezTo>
                        <a:pt x="495" y="512"/>
                        <a:pt x="495" y="512"/>
                        <a:pt x="495" y="512"/>
                      </a:cubicBezTo>
                      <a:cubicBezTo>
                        <a:pt x="495" y="512"/>
                        <a:pt x="495" y="511"/>
                        <a:pt x="496" y="511"/>
                      </a:cubicBezTo>
                      <a:cubicBezTo>
                        <a:pt x="496" y="511"/>
                        <a:pt x="496" y="510"/>
                        <a:pt x="496" y="510"/>
                      </a:cubicBezTo>
                      <a:cubicBezTo>
                        <a:pt x="496" y="510"/>
                        <a:pt x="496" y="510"/>
                        <a:pt x="496" y="510"/>
                      </a:cubicBezTo>
                      <a:cubicBezTo>
                        <a:pt x="496" y="509"/>
                        <a:pt x="496" y="509"/>
                        <a:pt x="496" y="509"/>
                      </a:cubicBezTo>
                      <a:cubicBezTo>
                        <a:pt x="497" y="509"/>
                        <a:pt x="497" y="509"/>
                        <a:pt x="497" y="509"/>
                      </a:cubicBezTo>
                      <a:cubicBezTo>
                        <a:pt x="497" y="508"/>
                        <a:pt x="497" y="508"/>
                        <a:pt x="497" y="508"/>
                      </a:cubicBezTo>
                      <a:cubicBezTo>
                        <a:pt x="496" y="508"/>
                        <a:pt x="496" y="508"/>
                        <a:pt x="496" y="508"/>
                      </a:cubicBezTo>
                      <a:cubicBezTo>
                        <a:pt x="497" y="508"/>
                        <a:pt x="497" y="508"/>
                        <a:pt x="497" y="508"/>
                      </a:cubicBezTo>
                      <a:cubicBezTo>
                        <a:pt x="498" y="508"/>
                        <a:pt x="498" y="508"/>
                        <a:pt x="498" y="508"/>
                      </a:cubicBezTo>
                      <a:cubicBezTo>
                        <a:pt x="499" y="508"/>
                        <a:pt x="499" y="508"/>
                        <a:pt x="499" y="508"/>
                      </a:cubicBezTo>
                      <a:cubicBezTo>
                        <a:pt x="499" y="508"/>
                        <a:pt x="499" y="508"/>
                        <a:pt x="499" y="508"/>
                      </a:cubicBezTo>
                      <a:cubicBezTo>
                        <a:pt x="499" y="509"/>
                        <a:pt x="499" y="509"/>
                        <a:pt x="499" y="509"/>
                      </a:cubicBezTo>
                      <a:cubicBezTo>
                        <a:pt x="499" y="509"/>
                        <a:pt x="499" y="510"/>
                        <a:pt x="499" y="510"/>
                      </a:cubicBezTo>
                      <a:cubicBezTo>
                        <a:pt x="499" y="510"/>
                        <a:pt x="498" y="511"/>
                        <a:pt x="498" y="511"/>
                      </a:cubicBezTo>
                      <a:cubicBezTo>
                        <a:pt x="498" y="511"/>
                        <a:pt x="498" y="512"/>
                        <a:pt x="498" y="512"/>
                      </a:cubicBezTo>
                      <a:cubicBezTo>
                        <a:pt x="498" y="512"/>
                        <a:pt x="497" y="512"/>
                        <a:pt x="497" y="512"/>
                      </a:cubicBezTo>
                      <a:cubicBezTo>
                        <a:pt x="497" y="513"/>
                        <a:pt x="497" y="513"/>
                        <a:pt x="497" y="513"/>
                      </a:cubicBezTo>
                      <a:cubicBezTo>
                        <a:pt x="497" y="513"/>
                        <a:pt x="497" y="513"/>
                        <a:pt x="496" y="514"/>
                      </a:cubicBezTo>
                      <a:cubicBezTo>
                        <a:pt x="496" y="514"/>
                        <a:pt x="496" y="514"/>
                        <a:pt x="496" y="514"/>
                      </a:cubicBezTo>
                      <a:cubicBezTo>
                        <a:pt x="496" y="514"/>
                        <a:pt x="495" y="515"/>
                        <a:pt x="495" y="515"/>
                      </a:cubicBezTo>
                      <a:cubicBezTo>
                        <a:pt x="495" y="515"/>
                        <a:pt x="494" y="515"/>
                        <a:pt x="494" y="515"/>
                      </a:cubicBezTo>
                      <a:cubicBezTo>
                        <a:pt x="494" y="516"/>
                        <a:pt x="493" y="516"/>
                        <a:pt x="493" y="516"/>
                      </a:cubicBezTo>
                      <a:cubicBezTo>
                        <a:pt x="493" y="517"/>
                        <a:pt x="493" y="517"/>
                        <a:pt x="493" y="517"/>
                      </a:cubicBezTo>
                      <a:cubicBezTo>
                        <a:pt x="493" y="517"/>
                        <a:pt x="494" y="516"/>
                        <a:pt x="494" y="516"/>
                      </a:cubicBezTo>
                      <a:cubicBezTo>
                        <a:pt x="494" y="516"/>
                        <a:pt x="495" y="516"/>
                        <a:pt x="495" y="515"/>
                      </a:cubicBezTo>
                      <a:cubicBezTo>
                        <a:pt x="496" y="515"/>
                        <a:pt x="496" y="515"/>
                        <a:pt x="496" y="514"/>
                      </a:cubicBezTo>
                      <a:cubicBezTo>
                        <a:pt x="497" y="514"/>
                        <a:pt x="497" y="513"/>
                        <a:pt x="497" y="513"/>
                      </a:cubicBezTo>
                      <a:cubicBezTo>
                        <a:pt x="498" y="512"/>
                        <a:pt x="498" y="512"/>
                        <a:pt x="498" y="512"/>
                      </a:cubicBezTo>
                      <a:cubicBezTo>
                        <a:pt x="499" y="511"/>
                        <a:pt x="499" y="511"/>
                        <a:pt x="499" y="511"/>
                      </a:cubicBezTo>
                      <a:cubicBezTo>
                        <a:pt x="501" y="508"/>
                        <a:pt x="501" y="508"/>
                        <a:pt x="501" y="508"/>
                      </a:cubicBezTo>
                      <a:cubicBezTo>
                        <a:pt x="501" y="508"/>
                        <a:pt x="501" y="508"/>
                        <a:pt x="501" y="507"/>
                      </a:cubicBezTo>
                      <a:cubicBezTo>
                        <a:pt x="501" y="507"/>
                        <a:pt x="502" y="506"/>
                        <a:pt x="502" y="506"/>
                      </a:cubicBezTo>
                      <a:cubicBezTo>
                        <a:pt x="502" y="506"/>
                        <a:pt x="502" y="505"/>
                        <a:pt x="502" y="505"/>
                      </a:cubicBezTo>
                      <a:cubicBezTo>
                        <a:pt x="502" y="505"/>
                        <a:pt x="502" y="504"/>
                        <a:pt x="503" y="504"/>
                      </a:cubicBezTo>
                      <a:cubicBezTo>
                        <a:pt x="504" y="503"/>
                        <a:pt x="504" y="503"/>
                        <a:pt x="504" y="503"/>
                      </a:cubicBezTo>
                      <a:cubicBezTo>
                        <a:pt x="504" y="503"/>
                        <a:pt x="505" y="502"/>
                        <a:pt x="505" y="502"/>
                      </a:cubicBezTo>
                      <a:cubicBezTo>
                        <a:pt x="506" y="501"/>
                        <a:pt x="506" y="501"/>
                        <a:pt x="506" y="501"/>
                      </a:cubicBezTo>
                      <a:cubicBezTo>
                        <a:pt x="506" y="501"/>
                        <a:pt x="507" y="500"/>
                        <a:pt x="507" y="500"/>
                      </a:cubicBezTo>
                      <a:cubicBezTo>
                        <a:pt x="507" y="500"/>
                        <a:pt x="508" y="499"/>
                        <a:pt x="508" y="499"/>
                      </a:cubicBezTo>
                      <a:cubicBezTo>
                        <a:pt x="508" y="498"/>
                        <a:pt x="508" y="498"/>
                        <a:pt x="508" y="498"/>
                      </a:cubicBezTo>
                      <a:cubicBezTo>
                        <a:pt x="508" y="497"/>
                        <a:pt x="508" y="497"/>
                        <a:pt x="508" y="497"/>
                      </a:cubicBezTo>
                      <a:cubicBezTo>
                        <a:pt x="508" y="497"/>
                        <a:pt x="508" y="496"/>
                        <a:pt x="508" y="496"/>
                      </a:cubicBezTo>
                      <a:cubicBezTo>
                        <a:pt x="508" y="496"/>
                        <a:pt x="508" y="495"/>
                        <a:pt x="508" y="495"/>
                      </a:cubicBezTo>
                      <a:cubicBezTo>
                        <a:pt x="508" y="493"/>
                        <a:pt x="508" y="493"/>
                        <a:pt x="508" y="493"/>
                      </a:cubicBezTo>
                      <a:cubicBezTo>
                        <a:pt x="507" y="493"/>
                        <a:pt x="507" y="493"/>
                        <a:pt x="507" y="493"/>
                      </a:cubicBezTo>
                      <a:cubicBezTo>
                        <a:pt x="507" y="492"/>
                        <a:pt x="507" y="492"/>
                        <a:pt x="507" y="492"/>
                      </a:cubicBezTo>
                      <a:cubicBezTo>
                        <a:pt x="508" y="491"/>
                        <a:pt x="508" y="491"/>
                        <a:pt x="508" y="491"/>
                      </a:cubicBezTo>
                      <a:cubicBezTo>
                        <a:pt x="508" y="490"/>
                        <a:pt x="508" y="490"/>
                        <a:pt x="508" y="490"/>
                      </a:cubicBezTo>
                      <a:cubicBezTo>
                        <a:pt x="507" y="490"/>
                        <a:pt x="507" y="490"/>
                        <a:pt x="507" y="490"/>
                      </a:cubicBezTo>
                      <a:cubicBezTo>
                        <a:pt x="507" y="490"/>
                        <a:pt x="507" y="490"/>
                        <a:pt x="507" y="490"/>
                      </a:cubicBezTo>
                      <a:cubicBezTo>
                        <a:pt x="507" y="489"/>
                        <a:pt x="507" y="489"/>
                        <a:pt x="508" y="488"/>
                      </a:cubicBezTo>
                      <a:cubicBezTo>
                        <a:pt x="508" y="488"/>
                        <a:pt x="508" y="488"/>
                        <a:pt x="508" y="488"/>
                      </a:cubicBezTo>
                      <a:cubicBezTo>
                        <a:pt x="508" y="487"/>
                        <a:pt x="508" y="487"/>
                        <a:pt x="508" y="487"/>
                      </a:cubicBezTo>
                      <a:cubicBezTo>
                        <a:pt x="508" y="486"/>
                        <a:pt x="508" y="486"/>
                        <a:pt x="508" y="486"/>
                      </a:cubicBezTo>
                      <a:cubicBezTo>
                        <a:pt x="508" y="486"/>
                        <a:pt x="508" y="486"/>
                        <a:pt x="508" y="485"/>
                      </a:cubicBezTo>
                      <a:cubicBezTo>
                        <a:pt x="509" y="485"/>
                        <a:pt x="509" y="485"/>
                        <a:pt x="509" y="485"/>
                      </a:cubicBezTo>
                      <a:cubicBezTo>
                        <a:pt x="510" y="485"/>
                        <a:pt x="510" y="485"/>
                        <a:pt x="510" y="485"/>
                      </a:cubicBezTo>
                      <a:cubicBezTo>
                        <a:pt x="510" y="484"/>
                        <a:pt x="510" y="484"/>
                        <a:pt x="510" y="484"/>
                      </a:cubicBezTo>
                      <a:cubicBezTo>
                        <a:pt x="511" y="484"/>
                        <a:pt x="511" y="484"/>
                        <a:pt x="511" y="484"/>
                      </a:cubicBezTo>
                      <a:cubicBezTo>
                        <a:pt x="512" y="483"/>
                        <a:pt x="512" y="483"/>
                        <a:pt x="512" y="483"/>
                      </a:cubicBezTo>
                      <a:cubicBezTo>
                        <a:pt x="513" y="482"/>
                        <a:pt x="513" y="482"/>
                        <a:pt x="513" y="482"/>
                      </a:cubicBezTo>
                      <a:cubicBezTo>
                        <a:pt x="515" y="480"/>
                        <a:pt x="515" y="480"/>
                        <a:pt x="515" y="480"/>
                      </a:cubicBezTo>
                      <a:cubicBezTo>
                        <a:pt x="516" y="480"/>
                        <a:pt x="516" y="480"/>
                        <a:pt x="516" y="480"/>
                      </a:cubicBezTo>
                      <a:cubicBezTo>
                        <a:pt x="516" y="480"/>
                        <a:pt x="518" y="479"/>
                        <a:pt x="518" y="479"/>
                      </a:cubicBezTo>
                      <a:cubicBezTo>
                        <a:pt x="518" y="479"/>
                        <a:pt x="518" y="479"/>
                        <a:pt x="519" y="479"/>
                      </a:cubicBezTo>
                      <a:cubicBezTo>
                        <a:pt x="519" y="479"/>
                        <a:pt x="519" y="479"/>
                        <a:pt x="519" y="479"/>
                      </a:cubicBezTo>
                      <a:cubicBezTo>
                        <a:pt x="520" y="479"/>
                        <a:pt x="520" y="479"/>
                        <a:pt x="520" y="479"/>
                      </a:cubicBezTo>
                      <a:cubicBezTo>
                        <a:pt x="521" y="479"/>
                        <a:pt x="521" y="479"/>
                        <a:pt x="521" y="479"/>
                      </a:cubicBezTo>
                      <a:cubicBezTo>
                        <a:pt x="522" y="479"/>
                        <a:pt x="522" y="479"/>
                        <a:pt x="522" y="479"/>
                      </a:cubicBezTo>
                      <a:cubicBezTo>
                        <a:pt x="522" y="479"/>
                        <a:pt x="522" y="478"/>
                        <a:pt x="522" y="478"/>
                      </a:cubicBezTo>
                      <a:cubicBezTo>
                        <a:pt x="521" y="478"/>
                        <a:pt x="521" y="478"/>
                        <a:pt x="521" y="478"/>
                      </a:cubicBezTo>
                      <a:cubicBezTo>
                        <a:pt x="522" y="478"/>
                        <a:pt x="522" y="478"/>
                        <a:pt x="522" y="478"/>
                      </a:cubicBezTo>
                      <a:cubicBezTo>
                        <a:pt x="522" y="478"/>
                        <a:pt x="523" y="477"/>
                        <a:pt x="523" y="477"/>
                      </a:cubicBezTo>
                      <a:cubicBezTo>
                        <a:pt x="523" y="477"/>
                        <a:pt x="524" y="477"/>
                        <a:pt x="524" y="477"/>
                      </a:cubicBezTo>
                      <a:cubicBezTo>
                        <a:pt x="525" y="477"/>
                        <a:pt x="525" y="477"/>
                        <a:pt x="525" y="477"/>
                      </a:cubicBezTo>
                      <a:cubicBezTo>
                        <a:pt x="525" y="477"/>
                        <a:pt x="525" y="476"/>
                        <a:pt x="525" y="476"/>
                      </a:cubicBezTo>
                      <a:cubicBezTo>
                        <a:pt x="525" y="476"/>
                        <a:pt x="525" y="475"/>
                        <a:pt x="525" y="475"/>
                      </a:cubicBezTo>
                      <a:cubicBezTo>
                        <a:pt x="526" y="475"/>
                        <a:pt x="526" y="475"/>
                        <a:pt x="526" y="475"/>
                      </a:cubicBezTo>
                      <a:cubicBezTo>
                        <a:pt x="527" y="475"/>
                        <a:pt x="527" y="475"/>
                        <a:pt x="527" y="475"/>
                      </a:cubicBezTo>
                      <a:cubicBezTo>
                        <a:pt x="527" y="475"/>
                        <a:pt x="528" y="475"/>
                        <a:pt x="528" y="475"/>
                      </a:cubicBezTo>
                      <a:cubicBezTo>
                        <a:pt x="528" y="475"/>
                        <a:pt x="528" y="475"/>
                        <a:pt x="528" y="475"/>
                      </a:cubicBezTo>
                      <a:cubicBezTo>
                        <a:pt x="529" y="475"/>
                        <a:pt x="529" y="475"/>
                        <a:pt x="529" y="475"/>
                      </a:cubicBezTo>
                      <a:cubicBezTo>
                        <a:pt x="529" y="475"/>
                        <a:pt x="529" y="475"/>
                        <a:pt x="529" y="475"/>
                      </a:cubicBezTo>
                      <a:cubicBezTo>
                        <a:pt x="530" y="475"/>
                        <a:pt x="530" y="475"/>
                        <a:pt x="530" y="475"/>
                      </a:cubicBezTo>
                      <a:cubicBezTo>
                        <a:pt x="531" y="475"/>
                        <a:pt x="531" y="475"/>
                        <a:pt x="531" y="475"/>
                      </a:cubicBezTo>
                      <a:cubicBezTo>
                        <a:pt x="531" y="475"/>
                        <a:pt x="531" y="474"/>
                        <a:pt x="531" y="474"/>
                      </a:cubicBezTo>
                      <a:cubicBezTo>
                        <a:pt x="531" y="475"/>
                        <a:pt x="531" y="475"/>
                        <a:pt x="531" y="475"/>
                      </a:cubicBezTo>
                      <a:cubicBezTo>
                        <a:pt x="532" y="475"/>
                        <a:pt x="532" y="475"/>
                        <a:pt x="532" y="475"/>
                      </a:cubicBezTo>
                      <a:cubicBezTo>
                        <a:pt x="532" y="475"/>
                        <a:pt x="532" y="475"/>
                        <a:pt x="532" y="475"/>
                      </a:cubicBezTo>
                      <a:cubicBezTo>
                        <a:pt x="532" y="475"/>
                        <a:pt x="533" y="475"/>
                        <a:pt x="534" y="475"/>
                      </a:cubicBezTo>
                      <a:cubicBezTo>
                        <a:pt x="535" y="475"/>
                        <a:pt x="536" y="475"/>
                        <a:pt x="536" y="475"/>
                      </a:cubicBezTo>
                      <a:cubicBezTo>
                        <a:pt x="536" y="475"/>
                        <a:pt x="536" y="474"/>
                        <a:pt x="536" y="474"/>
                      </a:cubicBezTo>
                      <a:cubicBezTo>
                        <a:pt x="536" y="474"/>
                        <a:pt x="536" y="473"/>
                        <a:pt x="536" y="473"/>
                      </a:cubicBezTo>
                      <a:cubicBezTo>
                        <a:pt x="536" y="473"/>
                        <a:pt x="536" y="472"/>
                        <a:pt x="537" y="472"/>
                      </a:cubicBezTo>
                      <a:cubicBezTo>
                        <a:pt x="537" y="472"/>
                        <a:pt x="538" y="472"/>
                        <a:pt x="538" y="472"/>
                      </a:cubicBezTo>
                      <a:cubicBezTo>
                        <a:pt x="538" y="472"/>
                        <a:pt x="538" y="471"/>
                        <a:pt x="539" y="471"/>
                      </a:cubicBezTo>
                      <a:cubicBezTo>
                        <a:pt x="539" y="471"/>
                        <a:pt x="539" y="471"/>
                        <a:pt x="540" y="471"/>
                      </a:cubicBezTo>
                      <a:cubicBezTo>
                        <a:pt x="540" y="471"/>
                        <a:pt x="540" y="470"/>
                        <a:pt x="540" y="470"/>
                      </a:cubicBezTo>
                      <a:cubicBezTo>
                        <a:pt x="540" y="470"/>
                        <a:pt x="540" y="470"/>
                        <a:pt x="540" y="470"/>
                      </a:cubicBezTo>
                      <a:cubicBezTo>
                        <a:pt x="540" y="469"/>
                        <a:pt x="540" y="469"/>
                        <a:pt x="540" y="469"/>
                      </a:cubicBezTo>
                      <a:cubicBezTo>
                        <a:pt x="540" y="469"/>
                        <a:pt x="540" y="467"/>
                        <a:pt x="540" y="467"/>
                      </a:cubicBezTo>
                      <a:cubicBezTo>
                        <a:pt x="540" y="467"/>
                        <a:pt x="540" y="467"/>
                        <a:pt x="540" y="466"/>
                      </a:cubicBezTo>
                      <a:cubicBezTo>
                        <a:pt x="540" y="466"/>
                        <a:pt x="541" y="466"/>
                        <a:pt x="541" y="466"/>
                      </a:cubicBezTo>
                      <a:cubicBezTo>
                        <a:pt x="541" y="466"/>
                        <a:pt x="542" y="465"/>
                        <a:pt x="542" y="465"/>
                      </a:cubicBezTo>
                      <a:cubicBezTo>
                        <a:pt x="542" y="465"/>
                        <a:pt x="542" y="465"/>
                        <a:pt x="542" y="465"/>
                      </a:cubicBezTo>
                      <a:cubicBezTo>
                        <a:pt x="542" y="464"/>
                        <a:pt x="542" y="464"/>
                        <a:pt x="542" y="464"/>
                      </a:cubicBezTo>
                      <a:cubicBezTo>
                        <a:pt x="543" y="463"/>
                        <a:pt x="543" y="463"/>
                        <a:pt x="543" y="463"/>
                      </a:cubicBezTo>
                      <a:cubicBezTo>
                        <a:pt x="544" y="462"/>
                        <a:pt x="544" y="462"/>
                        <a:pt x="544" y="462"/>
                      </a:cubicBezTo>
                      <a:cubicBezTo>
                        <a:pt x="544" y="462"/>
                        <a:pt x="544" y="462"/>
                        <a:pt x="544" y="462"/>
                      </a:cubicBezTo>
                      <a:cubicBezTo>
                        <a:pt x="544" y="461"/>
                        <a:pt x="544" y="461"/>
                        <a:pt x="544" y="461"/>
                      </a:cubicBezTo>
                      <a:cubicBezTo>
                        <a:pt x="545" y="460"/>
                        <a:pt x="545" y="460"/>
                        <a:pt x="545" y="460"/>
                      </a:cubicBezTo>
                      <a:cubicBezTo>
                        <a:pt x="545" y="460"/>
                        <a:pt x="545" y="460"/>
                        <a:pt x="545" y="460"/>
                      </a:cubicBezTo>
                      <a:cubicBezTo>
                        <a:pt x="546" y="459"/>
                        <a:pt x="546" y="459"/>
                        <a:pt x="546" y="459"/>
                      </a:cubicBezTo>
                      <a:cubicBezTo>
                        <a:pt x="546" y="458"/>
                        <a:pt x="546" y="458"/>
                        <a:pt x="546" y="458"/>
                      </a:cubicBezTo>
                      <a:cubicBezTo>
                        <a:pt x="545" y="457"/>
                        <a:pt x="545" y="457"/>
                        <a:pt x="545" y="457"/>
                      </a:cubicBezTo>
                      <a:cubicBezTo>
                        <a:pt x="545" y="456"/>
                        <a:pt x="545" y="456"/>
                        <a:pt x="545" y="456"/>
                      </a:cubicBezTo>
                      <a:cubicBezTo>
                        <a:pt x="546" y="455"/>
                        <a:pt x="546" y="455"/>
                        <a:pt x="546" y="455"/>
                      </a:cubicBezTo>
                      <a:cubicBezTo>
                        <a:pt x="546" y="454"/>
                        <a:pt x="546" y="454"/>
                        <a:pt x="546" y="454"/>
                      </a:cubicBezTo>
                      <a:cubicBezTo>
                        <a:pt x="547" y="453"/>
                        <a:pt x="547" y="453"/>
                        <a:pt x="547" y="453"/>
                      </a:cubicBezTo>
                      <a:cubicBezTo>
                        <a:pt x="547" y="453"/>
                        <a:pt x="547" y="452"/>
                        <a:pt x="548" y="452"/>
                      </a:cubicBezTo>
                      <a:cubicBezTo>
                        <a:pt x="548" y="452"/>
                        <a:pt x="548" y="451"/>
                        <a:pt x="548" y="451"/>
                      </a:cubicBezTo>
                      <a:cubicBezTo>
                        <a:pt x="548" y="451"/>
                        <a:pt x="548" y="450"/>
                        <a:pt x="548" y="450"/>
                      </a:cubicBezTo>
                      <a:cubicBezTo>
                        <a:pt x="548" y="450"/>
                        <a:pt x="548" y="449"/>
                        <a:pt x="548" y="449"/>
                      </a:cubicBezTo>
                      <a:cubicBezTo>
                        <a:pt x="548" y="449"/>
                        <a:pt x="548" y="448"/>
                        <a:pt x="548" y="448"/>
                      </a:cubicBezTo>
                      <a:cubicBezTo>
                        <a:pt x="548" y="447"/>
                        <a:pt x="548" y="447"/>
                        <a:pt x="548" y="447"/>
                      </a:cubicBezTo>
                      <a:cubicBezTo>
                        <a:pt x="548" y="447"/>
                        <a:pt x="548" y="445"/>
                        <a:pt x="548" y="445"/>
                      </a:cubicBezTo>
                      <a:cubicBezTo>
                        <a:pt x="549" y="445"/>
                        <a:pt x="549" y="444"/>
                        <a:pt x="549" y="444"/>
                      </a:cubicBezTo>
                      <a:cubicBezTo>
                        <a:pt x="549" y="444"/>
                        <a:pt x="549" y="443"/>
                        <a:pt x="549" y="443"/>
                      </a:cubicBezTo>
                      <a:cubicBezTo>
                        <a:pt x="549" y="442"/>
                        <a:pt x="549" y="442"/>
                        <a:pt x="549" y="442"/>
                      </a:cubicBezTo>
                      <a:cubicBezTo>
                        <a:pt x="549" y="441"/>
                        <a:pt x="549" y="441"/>
                        <a:pt x="549" y="441"/>
                      </a:cubicBezTo>
                      <a:cubicBezTo>
                        <a:pt x="548" y="440"/>
                        <a:pt x="548" y="440"/>
                        <a:pt x="548" y="440"/>
                      </a:cubicBezTo>
                      <a:cubicBezTo>
                        <a:pt x="548" y="439"/>
                        <a:pt x="548" y="439"/>
                        <a:pt x="548" y="439"/>
                      </a:cubicBezTo>
                      <a:cubicBezTo>
                        <a:pt x="548" y="437"/>
                        <a:pt x="548" y="437"/>
                        <a:pt x="548" y="437"/>
                      </a:cubicBezTo>
                      <a:cubicBezTo>
                        <a:pt x="548" y="437"/>
                        <a:pt x="549" y="436"/>
                        <a:pt x="549" y="436"/>
                      </a:cubicBezTo>
                      <a:cubicBezTo>
                        <a:pt x="549" y="436"/>
                        <a:pt x="548" y="435"/>
                        <a:pt x="548" y="435"/>
                      </a:cubicBezTo>
                      <a:cubicBezTo>
                        <a:pt x="548" y="435"/>
                        <a:pt x="548" y="434"/>
                        <a:pt x="548" y="434"/>
                      </a:cubicBezTo>
                      <a:cubicBezTo>
                        <a:pt x="548" y="434"/>
                        <a:pt x="548" y="433"/>
                        <a:pt x="548" y="433"/>
                      </a:cubicBezTo>
                      <a:cubicBezTo>
                        <a:pt x="548" y="433"/>
                        <a:pt x="549" y="432"/>
                        <a:pt x="549" y="432"/>
                      </a:cubicBezTo>
                      <a:cubicBezTo>
                        <a:pt x="549" y="432"/>
                        <a:pt x="549" y="432"/>
                        <a:pt x="549" y="432"/>
                      </a:cubicBezTo>
                      <a:cubicBezTo>
                        <a:pt x="550" y="431"/>
                        <a:pt x="550" y="431"/>
                        <a:pt x="550" y="431"/>
                      </a:cubicBezTo>
                      <a:cubicBezTo>
                        <a:pt x="549" y="431"/>
                        <a:pt x="549" y="431"/>
                        <a:pt x="549" y="431"/>
                      </a:cubicBezTo>
                      <a:cubicBezTo>
                        <a:pt x="549" y="431"/>
                        <a:pt x="549" y="431"/>
                        <a:pt x="549" y="431"/>
                      </a:cubicBezTo>
                      <a:cubicBezTo>
                        <a:pt x="549" y="430"/>
                        <a:pt x="549" y="430"/>
                        <a:pt x="549" y="430"/>
                      </a:cubicBezTo>
                      <a:cubicBezTo>
                        <a:pt x="550" y="430"/>
                        <a:pt x="550" y="430"/>
                        <a:pt x="550" y="430"/>
                      </a:cubicBezTo>
                      <a:cubicBezTo>
                        <a:pt x="550" y="430"/>
                        <a:pt x="550" y="430"/>
                        <a:pt x="550" y="430"/>
                      </a:cubicBezTo>
                      <a:cubicBezTo>
                        <a:pt x="551" y="431"/>
                        <a:pt x="551" y="431"/>
                        <a:pt x="551" y="431"/>
                      </a:cubicBezTo>
                      <a:cubicBezTo>
                        <a:pt x="552" y="430"/>
                        <a:pt x="552" y="430"/>
                        <a:pt x="552" y="430"/>
                      </a:cubicBezTo>
                      <a:cubicBezTo>
                        <a:pt x="553" y="429"/>
                        <a:pt x="553" y="429"/>
                        <a:pt x="553" y="429"/>
                      </a:cubicBezTo>
                      <a:cubicBezTo>
                        <a:pt x="553" y="428"/>
                        <a:pt x="553" y="428"/>
                        <a:pt x="553" y="428"/>
                      </a:cubicBezTo>
                      <a:cubicBezTo>
                        <a:pt x="554" y="427"/>
                        <a:pt x="554" y="427"/>
                        <a:pt x="554" y="427"/>
                      </a:cubicBezTo>
                      <a:cubicBezTo>
                        <a:pt x="554" y="427"/>
                        <a:pt x="555" y="426"/>
                        <a:pt x="555" y="426"/>
                      </a:cubicBezTo>
                      <a:cubicBezTo>
                        <a:pt x="555" y="425"/>
                        <a:pt x="555" y="425"/>
                        <a:pt x="555" y="424"/>
                      </a:cubicBezTo>
                      <a:cubicBezTo>
                        <a:pt x="556" y="423"/>
                        <a:pt x="556" y="423"/>
                        <a:pt x="556" y="423"/>
                      </a:cubicBezTo>
                      <a:cubicBezTo>
                        <a:pt x="556" y="423"/>
                        <a:pt x="556" y="423"/>
                        <a:pt x="556" y="423"/>
                      </a:cubicBezTo>
                      <a:cubicBezTo>
                        <a:pt x="557" y="422"/>
                        <a:pt x="557" y="422"/>
                        <a:pt x="557" y="422"/>
                      </a:cubicBezTo>
                      <a:cubicBezTo>
                        <a:pt x="557" y="422"/>
                        <a:pt x="557" y="422"/>
                        <a:pt x="557" y="422"/>
                      </a:cubicBezTo>
                      <a:cubicBezTo>
                        <a:pt x="558" y="421"/>
                        <a:pt x="558" y="421"/>
                        <a:pt x="558" y="421"/>
                      </a:cubicBezTo>
                      <a:cubicBezTo>
                        <a:pt x="560" y="419"/>
                        <a:pt x="560" y="419"/>
                        <a:pt x="560" y="419"/>
                      </a:cubicBezTo>
                      <a:cubicBezTo>
                        <a:pt x="561" y="418"/>
                        <a:pt x="561" y="418"/>
                        <a:pt x="561" y="418"/>
                      </a:cubicBezTo>
                      <a:cubicBezTo>
                        <a:pt x="562" y="417"/>
                        <a:pt x="562" y="417"/>
                        <a:pt x="562" y="417"/>
                      </a:cubicBezTo>
                      <a:cubicBezTo>
                        <a:pt x="563" y="416"/>
                        <a:pt x="563" y="416"/>
                        <a:pt x="563" y="416"/>
                      </a:cubicBezTo>
                      <a:cubicBezTo>
                        <a:pt x="564" y="415"/>
                        <a:pt x="564" y="415"/>
                        <a:pt x="564" y="415"/>
                      </a:cubicBezTo>
                      <a:cubicBezTo>
                        <a:pt x="564" y="415"/>
                        <a:pt x="564" y="414"/>
                        <a:pt x="565" y="414"/>
                      </a:cubicBezTo>
                      <a:cubicBezTo>
                        <a:pt x="565" y="414"/>
                        <a:pt x="565" y="413"/>
                        <a:pt x="565" y="413"/>
                      </a:cubicBezTo>
                      <a:cubicBezTo>
                        <a:pt x="566" y="411"/>
                        <a:pt x="566" y="411"/>
                        <a:pt x="566" y="411"/>
                      </a:cubicBezTo>
                      <a:cubicBezTo>
                        <a:pt x="566" y="410"/>
                        <a:pt x="566" y="410"/>
                        <a:pt x="566" y="410"/>
                      </a:cubicBezTo>
                      <a:cubicBezTo>
                        <a:pt x="566" y="409"/>
                        <a:pt x="566" y="409"/>
                        <a:pt x="566" y="409"/>
                      </a:cubicBezTo>
                      <a:cubicBezTo>
                        <a:pt x="566" y="405"/>
                        <a:pt x="566" y="405"/>
                        <a:pt x="566" y="405"/>
                      </a:cubicBezTo>
                      <a:cubicBezTo>
                        <a:pt x="566" y="405"/>
                        <a:pt x="566" y="405"/>
                        <a:pt x="566" y="405"/>
                      </a:cubicBezTo>
                      <a:close/>
                      <a:moveTo>
                        <a:pt x="334" y="154"/>
                      </a:moveTo>
                      <a:cubicBezTo>
                        <a:pt x="335" y="153"/>
                        <a:pt x="335" y="153"/>
                        <a:pt x="335" y="153"/>
                      </a:cubicBezTo>
                      <a:cubicBezTo>
                        <a:pt x="335" y="153"/>
                        <a:pt x="335" y="153"/>
                        <a:pt x="335" y="153"/>
                      </a:cubicBezTo>
                      <a:cubicBezTo>
                        <a:pt x="336" y="152"/>
                        <a:pt x="336" y="152"/>
                        <a:pt x="336" y="152"/>
                      </a:cubicBezTo>
                      <a:cubicBezTo>
                        <a:pt x="336" y="152"/>
                        <a:pt x="336" y="152"/>
                        <a:pt x="336" y="152"/>
                      </a:cubicBezTo>
                      <a:cubicBezTo>
                        <a:pt x="336" y="152"/>
                        <a:pt x="336" y="152"/>
                        <a:pt x="336" y="152"/>
                      </a:cubicBezTo>
                      <a:cubicBezTo>
                        <a:pt x="337" y="152"/>
                        <a:pt x="337" y="152"/>
                        <a:pt x="337" y="152"/>
                      </a:cubicBezTo>
                      <a:cubicBezTo>
                        <a:pt x="337" y="151"/>
                        <a:pt x="337" y="151"/>
                        <a:pt x="337" y="151"/>
                      </a:cubicBezTo>
                      <a:cubicBezTo>
                        <a:pt x="338" y="151"/>
                        <a:pt x="338" y="151"/>
                        <a:pt x="338" y="151"/>
                      </a:cubicBezTo>
                      <a:cubicBezTo>
                        <a:pt x="338" y="151"/>
                        <a:pt x="338" y="150"/>
                        <a:pt x="338" y="150"/>
                      </a:cubicBezTo>
                      <a:cubicBezTo>
                        <a:pt x="338" y="150"/>
                        <a:pt x="338" y="150"/>
                        <a:pt x="338" y="150"/>
                      </a:cubicBezTo>
                      <a:cubicBezTo>
                        <a:pt x="339" y="150"/>
                        <a:pt x="339" y="150"/>
                        <a:pt x="339" y="150"/>
                      </a:cubicBezTo>
                      <a:cubicBezTo>
                        <a:pt x="339" y="150"/>
                        <a:pt x="339" y="150"/>
                        <a:pt x="339" y="150"/>
                      </a:cubicBezTo>
                      <a:cubicBezTo>
                        <a:pt x="339" y="150"/>
                        <a:pt x="339" y="150"/>
                        <a:pt x="339" y="150"/>
                      </a:cubicBezTo>
                      <a:cubicBezTo>
                        <a:pt x="339" y="150"/>
                        <a:pt x="339" y="150"/>
                        <a:pt x="340" y="150"/>
                      </a:cubicBezTo>
                      <a:cubicBezTo>
                        <a:pt x="340" y="150"/>
                        <a:pt x="340" y="150"/>
                        <a:pt x="340" y="150"/>
                      </a:cubicBezTo>
                      <a:cubicBezTo>
                        <a:pt x="339" y="150"/>
                        <a:pt x="339" y="150"/>
                        <a:pt x="339" y="150"/>
                      </a:cubicBezTo>
                      <a:cubicBezTo>
                        <a:pt x="339" y="149"/>
                        <a:pt x="339" y="149"/>
                        <a:pt x="339" y="149"/>
                      </a:cubicBezTo>
                      <a:cubicBezTo>
                        <a:pt x="339" y="149"/>
                        <a:pt x="339" y="149"/>
                        <a:pt x="339" y="149"/>
                      </a:cubicBezTo>
                      <a:cubicBezTo>
                        <a:pt x="339" y="149"/>
                        <a:pt x="340" y="149"/>
                        <a:pt x="340" y="149"/>
                      </a:cubicBezTo>
                      <a:cubicBezTo>
                        <a:pt x="340" y="149"/>
                        <a:pt x="340" y="149"/>
                        <a:pt x="340" y="149"/>
                      </a:cubicBezTo>
                      <a:cubicBezTo>
                        <a:pt x="341" y="149"/>
                        <a:pt x="341" y="149"/>
                        <a:pt x="341" y="149"/>
                      </a:cubicBezTo>
                      <a:cubicBezTo>
                        <a:pt x="341" y="150"/>
                        <a:pt x="341" y="150"/>
                        <a:pt x="341" y="150"/>
                      </a:cubicBezTo>
                      <a:cubicBezTo>
                        <a:pt x="341" y="149"/>
                        <a:pt x="341" y="149"/>
                        <a:pt x="341" y="149"/>
                      </a:cubicBezTo>
                      <a:cubicBezTo>
                        <a:pt x="342" y="149"/>
                        <a:pt x="342" y="149"/>
                        <a:pt x="342" y="149"/>
                      </a:cubicBezTo>
                      <a:cubicBezTo>
                        <a:pt x="342" y="149"/>
                        <a:pt x="342" y="150"/>
                        <a:pt x="342" y="150"/>
                      </a:cubicBezTo>
                      <a:cubicBezTo>
                        <a:pt x="343" y="150"/>
                        <a:pt x="343" y="150"/>
                        <a:pt x="343" y="150"/>
                      </a:cubicBezTo>
                      <a:cubicBezTo>
                        <a:pt x="343" y="150"/>
                        <a:pt x="344" y="150"/>
                        <a:pt x="344" y="150"/>
                      </a:cubicBezTo>
                      <a:cubicBezTo>
                        <a:pt x="344" y="150"/>
                        <a:pt x="344" y="150"/>
                        <a:pt x="344" y="150"/>
                      </a:cubicBezTo>
                      <a:cubicBezTo>
                        <a:pt x="344" y="150"/>
                        <a:pt x="345" y="150"/>
                        <a:pt x="346" y="150"/>
                      </a:cubicBezTo>
                      <a:cubicBezTo>
                        <a:pt x="346" y="150"/>
                        <a:pt x="346" y="150"/>
                        <a:pt x="346" y="150"/>
                      </a:cubicBezTo>
                      <a:cubicBezTo>
                        <a:pt x="347" y="151"/>
                        <a:pt x="347" y="151"/>
                        <a:pt x="347" y="151"/>
                      </a:cubicBezTo>
                      <a:cubicBezTo>
                        <a:pt x="347" y="151"/>
                        <a:pt x="347" y="151"/>
                        <a:pt x="347" y="151"/>
                      </a:cubicBezTo>
                      <a:cubicBezTo>
                        <a:pt x="347" y="151"/>
                        <a:pt x="348" y="152"/>
                        <a:pt x="348" y="152"/>
                      </a:cubicBezTo>
                      <a:cubicBezTo>
                        <a:pt x="348" y="152"/>
                        <a:pt x="348" y="153"/>
                        <a:pt x="348" y="153"/>
                      </a:cubicBezTo>
                      <a:cubicBezTo>
                        <a:pt x="349" y="153"/>
                        <a:pt x="349" y="153"/>
                        <a:pt x="349" y="153"/>
                      </a:cubicBezTo>
                      <a:cubicBezTo>
                        <a:pt x="349" y="154"/>
                        <a:pt x="349" y="154"/>
                        <a:pt x="349" y="154"/>
                      </a:cubicBezTo>
                      <a:cubicBezTo>
                        <a:pt x="349" y="154"/>
                        <a:pt x="350" y="154"/>
                        <a:pt x="350" y="154"/>
                      </a:cubicBezTo>
                      <a:cubicBezTo>
                        <a:pt x="350" y="155"/>
                        <a:pt x="350" y="154"/>
                        <a:pt x="350" y="154"/>
                      </a:cubicBezTo>
                      <a:cubicBezTo>
                        <a:pt x="350" y="154"/>
                        <a:pt x="351" y="155"/>
                        <a:pt x="351" y="155"/>
                      </a:cubicBezTo>
                      <a:cubicBezTo>
                        <a:pt x="352" y="155"/>
                        <a:pt x="352" y="154"/>
                        <a:pt x="352" y="154"/>
                      </a:cubicBezTo>
                      <a:cubicBezTo>
                        <a:pt x="352" y="154"/>
                        <a:pt x="353" y="154"/>
                        <a:pt x="353" y="154"/>
                      </a:cubicBezTo>
                      <a:cubicBezTo>
                        <a:pt x="353" y="155"/>
                        <a:pt x="353" y="155"/>
                        <a:pt x="353" y="155"/>
                      </a:cubicBezTo>
                      <a:cubicBezTo>
                        <a:pt x="353" y="155"/>
                        <a:pt x="353" y="155"/>
                        <a:pt x="353" y="155"/>
                      </a:cubicBezTo>
                      <a:cubicBezTo>
                        <a:pt x="353" y="155"/>
                        <a:pt x="353" y="155"/>
                        <a:pt x="353" y="156"/>
                      </a:cubicBezTo>
                      <a:cubicBezTo>
                        <a:pt x="353" y="156"/>
                        <a:pt x="353" y="156"/>
                        <a:pt x="353" y="156"/>
                      </a:cubicBezTo>
                      <a:cubicBezTo>
                        <a:pt x="354" y="157"/>
                        <a:pt x="354" y="157"/>
                        <a:pt x="354" y="157"/>
                      </a:cubicBezTo>
                      <a:cubicBezTo>
                        <a:pt x="354" y="157"/>
                        <a:pt x="354" y="157"/>
                        <a:pt x="354" y="157"/>
                      </a:cubicBezTo>
                      <a:cubicBezTo>
                        <a:pt x="354" y="157"/>
                        <a:pt x="354" y="158"/>
                        <a:pt x="354" y="158"/>
                      </a:cubicBezTo>
                      <a:cubicBezTo>
                        <a:pt x="354" y="158"/>
                        <a:pt x="354" y="158"/>
                        <a:pt x="354" y="159"/>
                      </a:cubicBezTo>
                      <a:cubicBezTo>
                        <a:pt x="354" y="159"/>
                        <a:pt x="354" y="159"/>
                        <a:pt x="354" y="159"/>
                      </a:cubicBezTo>
                      <a:cubicBezTo>
                        <a:pt x="354" y="160"/>
                        <a:pt x="354" y="160"/>
                        <a:pt x="354" y="160"/>
                      </a:cubicBezTo>
                      <a:cubicBezTo>
                        <a:pt x="354" y="160"/>
                        <a:pt x="355" y="160"/>
                        <a:pt x="355" y="160"/>
                      </a:cubicBezTo>
                      <a:cubicBezTo>
                        <a:pt x="356" y="160"/>
                        <a:pt x="355" y="160"/>
                        <a:pt x="355" y="160"/>
                      </a:cubicBezTo>
                      <a:cubicBezTo>
                        <a:pt x="355" y="160"/>
                        <a:pt x="355" y="161"/>
                        <a:pt x="355" y="161"/>
                      </a:cubicBezTo>
                      <a:cubicBezTo>
                        <a:pt x="355" y="161"/>
                        <a:pt x="355" y="161"/>
                        <a:pt x="355" y="161"/>
                      </a:cubicBezTo>
                      <a:cubicBezTo>
                        <a:pt x="356" y="162"/>
                        <a:pt x="356" y="162"/>
                        <a:pt x="356" y="162"/>
                      </a:cubicBezTo>
                      <a:cubicBezTo>
                        <a:pt x="357" y="162"/>
                        <a:pt x="357" y="162"/>
                        <a:pt x="357" y="162"/>
                      </a:cubicBezTo>
                      <a:cubicBezTo>
                        <a:pt x="357" y="163"/>
                        <a:pt x="357" y="163"/>
                        <a:pt x="357" y="163"/>
                      </a:cubicBezTo>
                      <a:cubicBezTo>
                        <a:pt x="357" y="163"/>
                        <a:pt x="357" y="163"/>
                        <a:pt x="357" y="163"/>
                      </a:cubicBezTo>
                      <a:cubicBezTo>
                        <a:pt x="358" y="163"/>
                        <a:pt x="358" y="163"/>
                        <a:pt x="358" y="163"/>
                      </a:cubicBezTo>
                      <a:cubicBezTo>
                        <a:pt x="359" y="163"/>
                        <a:pt x="359" y="163"/>
                        <a:pt x="359" y="163"/>
                      </a:cubicBezTo>
                      <a:cubicBezTo>
                        <a:pt x="360" y="164"/>
                        <a:pt x="360" y="164"/>
                        <a:pt x="360" y="164"/>
                      </a:cubicBezTo>
                      <a:cubicBezTo>
                        <a:pt x="361" y="164"/>
                        <a:pt x="361" y="164"/>
                        <a:pt x="361" y="164"/>
                      </a:cubicBezTo>
                      <a:cubicBezTo>
                        <a:pt x="362" y="164"/>
                        <a:pt x="362" y="164"/>
                        <a:pt x="362" y="164"/>
                      </a:cubicBezTo>
                      <a:cubicBezTo>
                        <a:pt x="363" y="164"/>
                        <a:pt x="363" y="164"/>
                        <a:pt x="363" y="164"/>
                      </a:cubicBezTo>
                      <a:cubicBezTo>
                        <a:pt x="364" y="164"/>
                        <a:pt x="364" y="164"/>
                        <a:pt x="364" y="164"/>
                      </a:cubicBezTo>
                      <a:cubicBezTo>
                        <a:pt x="365" y="164"/>
                        <a:pt x="365" y="164"/>
                        <a:pt x="365" y="164"/>
                      </a:cubicBezTo>
                      <a:cubicBezTo>
                        <a:pt x="366" y="164"/>
                        <a:pt x="366" y="164"/>
                        <a:pt x="366" y="164"/>
                      </a:cubicBezTo>
                      <a:cubicBezTo>
                        <a:pt x="367" y="164"/>
                        <a:pt x="367" y="164"/>
                        <a:pt x="367" y="164"/>
                      </a:cubicBezTo>
                      <a:cubicBezTo>
                        <a:pt x="367" y="164"/>
                        <a:pt x="367" y="164"/>
                        <a:pt x="367" y="164"/>
                      </a:cubicBezTo>
                      <a:cubicBezTo>
                        <a:pt x="368" y="165"/>
                        <a:pt x="368" y="165"/>
                        <a:pt x="368" y="165"/>
                      </a:cubicBezTo>
                      <a:cubicBezTo>
                        <a:pt x="370" y="165"/>
                        <a:pt x="370" y="165"/>
                        <a:pt x="370" y="165"/>
                      </a:cubicBezTo>
                      <a:cubicBezTo>
                        <a:pt x="371" y="165"/>
                        <a:pt x="371" y="165"/>
                        <a:pt x="371" y="165"/>
                      </a:cubicBezTo>
                      <a:cubicBezTo>
                        <a:pt x="371" y="166"/>
                        <a:pt x="371" y="166"/>
                        <a:pt x="371" y="166"/>
                      </a:cubicBezTo>
                      <a:cubicBezTo>
                        <a:pt x="372" y="166"/>
                        <a:pt x="372" y="166"/>
                        <a:pt x="372" y="166"/>
                      </a:cubicBezTo>
                      <a:cubicBezTo>
                        <a:pt x="372" y="166"/>
                        <a:pt x="372" y="166"/>
                        <a:pt x="372" y="167"/>
                      </a:cubicBezTo>
                      <a:cubicBezTo>
                        <a:pt x="372" y="168"/>
                        <a:pt x="373" y="168"/>
                        <a:pt x="373" y="168"/>
                      </a:cubicBezTo>
                      <a:cubicBezTo>
                        <a:pt x="373" y="168"/>
                        <a:pt x="373" y="168"/>
                        <a:pt x="373" y="168"/>
                      </a:cubicBezTo>
                      <a:cubicBezTo>
                        <a:pt x="373" y="168"/>
                        <a:pt x="374" y="169"/>
                        <a:pt x="374" y="169"/>
                      </a:cubicBezTo>
                      <a:cubicBezTo>
                        <a:pt x="374" y="169"/>
                        <a:pt x="374" y="170"/>
                        <a:pt x="374" y="170"/>
                      </a:cubicBezTo>
                      <a:cubicBezTo>
                        <a:pt x="375" y="170"/>
                        <a:pt x="375" y="170"/>
                        <a:pt x="375" y="170"/>
                      </a:cubicBezTo>
                      <a:cubicBezTo>
                        <a:pt x="375" y="170"/>
                        <a:pt x="374" y="171"/>
                        <a:pt x="374" y="171"/>
                      </a:cubicBezTo>
                      <a:cubicBezTo>
                        <a:pt x="374" y="171"/>
                        <a:pt x="374" y="171"/>
                        <a:pt x="374" y="171"/>
                      </a:cubicBezTo>
                      <a:cubicBezTo>
                        <a:pt x="374" y="171"/>
                        <a:pt x="374" y="172"/>
                        <a:pt x="374" y="172"/>
                      </a:cubicBezTo>
                      <a:cubicBezTo>
                        <a:pt x="374" y="172"/>
                        <a:pt x="374" y="172"/>
                        <a:pt x="373" y="172"/>
                      </a:cubicBezTo>
                      <a:cubicBezTo>
                        <a:pt x="373" y="172"/>
                        <a:pt x="373" y="172"/>
                        <a:pt x="373" y="172"/>
                      </a:cubicBezTo>
                      <a:cubicBezTo>
                        <a:pt x="371" y="172"/>
                        <a:pt x="371" y="172"/>
                        <a:pt x="371" y="172"/>
                      </a:cubicBezTo>
                      <a:cubicBezTo>
                        <a:pt x="370" y="172"/>
                        <a:pt x="370" y="172"/>
                        <a:pt x="370" y="172"/>
                      </a:cubicBezTo>
                      <a:cubicBezTo>
                        <a:pt x="370" y="171"/>
                        <a:pt x="370" y="171"/>
                        <a:pt x="370" y="171"/>
                      </a:cubicBezTo>
                      <a:cubicBezTo>
                        <a:pt x="369" y="170"/>
                        <a:pt x="369" y="170"/>
                        <a:pt x="369" y="170"/>
                      </a:cubicBezTo>
                      <a:cubicBezTo>
                        <a:pt x="369" y="170"/>
                        <a:pt x="369" y="170"/>
                        <a:pt x="369" y="170"/>
                      </a:cubicBezTo>
                      <a:cubicBezTo>
                        <a:pt x="368" y="169"/>
                        <a:pt x="368" y="169"/>
                        <a:pt x="368" y="169"/>
                      </a:cubicBezTo>
                      <a:cubicBezTo>
                        <a:pt x="368" y="169"/>
                        <a:pt x="368" y="169"/>
                        <a:pt x="368" y="169"/>
                      </a:cubicBezTo>
                      <a:cubicBezTo>
                        <a:pt x="367" y="169"/>
                        <a:pt x="367" y="169"/>
                        <a:pt x="367" y="169"/>
                      </a:cubicBezTo>
                      <a:cubicBezTo>
                        <a:pt x="367" y="170"/>
                        <a:pt x="367" y="170"/>
                        <a:pt x="367" y="170"/>
                      </a:cubicBezTo>
                      <a:cubicBezTo>
                        <a:pt x="368" y="170"/>
                        <a:pt x="368" y="170"/>
                        <a:pt x="368" y="170"/>
                      </a:cubicBezTo>
                      <a:cubicBezTo>
                        <a:pt x="368" y="171"/>
                        <a:pt x="368" y="171"/>
                        <a:pt x="368" y="171"/>
                      </a:cubicBezTo>
                      <a:cubicBezTo>
                        <a:pt x="369" y="171"/>
                        <a:pt x="369" y="171"/>
                        <a:pt x="369" y="171"/>
                      </a:cubicBezTo>
                      <a:cubicBezTo>
                        <a:pt x="369" y="171"/>
                        <a:pt x="369" y="172"/>
                        <a:pt x="369" y="172"/>
                      </a:cubicBezTo>
                      <a:cubicBezTo>
                        <a:pt x="368" y="172"/>
                        <a:pt x="368" y="173"/>
                        <a:pt x="368" y="173"/>
                      </a:cubicBezTo>
                      <a:cubicBezTo>
                        <a:pt x="368" y="173"/>
                        <a:pt x="368" y="173"/>
                        <a:pt x="368" y="173"/>
                      </a:cubicBezTo>
                      <a:cubicBezTo>
                        <a:pt x="368" y="173"/>
                        <a:pt x="368" y="174"/>
                        <a:pt x="368" y="174"/>
                      </a:cubicBezTo>
                      <a:cubicBezTo>
                        <a:pt x="368" y="174"/>
                        <a:pt x="367" y="174"/>
                        <a:pt x="367" y="174"/>
                      </a:cubicBezTo>
                      <a:cubicBezTo>
                        <a:pt x="367" y="174"/>
                        <a:pt x="367" y="175"/>
                        <a:pt x="367" y="175"/>
                      </a:cubicBezTo>
                      <a:cubicBezTo>
                        <a:pt x="367" y="176"/>
                        <a:pt x="367" y="176"/>
                        <a:pt x="367" y="176"/>
                      </a:cubicBezTo>
                      <a:cubicBezTo>
                        <a:pt x="367" y="177"/>
                        <a:pt x="367" y="177"/>
                        <a:pt x="367" y="177"/>
                      </a:cubicBezTo>
                      <a:cubicBezTo>
                        <a:pt x="367" y="177"/>
                        <a:pt x="367" y="178"/>
                        <a:pt x="367" y="178"/>
                      </a:cubicBezTo>
                      <a:cubicBezTo>
                        <a:pt x="367" y="179"/>
                        <a:pt x="367" y="179"/>
                        <a:pt x="367" y="179"/>
                      </a:cubicBezTo>
                      <a:cubicBezTo>
                        <a:pt x="366" y="180"/>
                        <a:pt x="366" y="180"/>
                        <a:pt x="366" y="180"/>
                      </a:cubicBezTo>
                      <a:cubicBezTo>
                        <a:pt x="365" y="180"/>
                        <a:pt x="365" y="180"/>
                        <a:pt x="365" y="180"/>
                      </a:cubicBezTo>
                      <a:cubicBezTo>
                        <a:pt x="365" y="181"/>
                        <a:pt x="365" y="181"/>
                        <a:pt x="365" y="181"/>
                      </a:cubicBezTo>
                      <a:cubicBezTo>
                        <a:pt x="364" y="181"/>
                        <a:pt x="364" y="181"/>
                        <a:pt x="364" y="181"/>
                      </a:cubicBezTo>
                      <a:cubicBezTo>
                        <a:pt x="364" y="181"/>
                        <a:pt x="364" y="181"/>
                        <a:pt x="364" y="181"/>
                      </a:cubicBezTo>
                      <a:cubicBezTo>
                        <a:pt x="364" y="182"/>
                        <a:pt x="364" y="182"/>
                        <a:pt x="364" y="182"/>
                      </a:cubicBezTo>
                      <a:cubicBezTo>
                        <a:pt x="364" y="183"/>
                        <a:pt x="364" y="183"/>
                        <a:pt x="364" y="183"/>
                      </a:cubicBezTo>
                      <a:cubicBezTo>
                        <a:pt x="364" y="183"/>
                        <a:pt x="364" y="183"/>
                        <a:pt x="364" y="183"/>
                      </a:cubicBezTo>
                      <a:cubicBezTo>
                        <a:pt x="364" y="184"/>
                        <a:pt x="364" y="184"/>
                        <a:pt x="364" y="184"/>
                      </a:cubicBezTo>
                      <a:cubicBezTo>
                        <a:pt x="363" y="184"/>
                        <a:pt x="363" y="184"/>
                        <a:pt x="363" y="184"/>
                      </a:cubicBezTo>
                      <a:cubicBezTo>
                        <a:pt x="363" y="184"/>
                        <a:pt x="363" y="184"/>
                        <a:pt x="363" y="184"/>
                      </a:cubicBezTo>
                      <a:cubicBezTo>
                        <a:pt x="362" y="184"/>
                        <a:pt x="362" y="184"/>
                        <a:pt x="362" y="184"/>
                      </a:cubicBezTo>
                      <a:cubicBezTo>
                        <a:pt x="362" y="184"/>
                        <a:pt x="362" y="184"/>
                        <a:pt x="362" y="184"/>
                      </a:cubicBezTo>
                      <a:cubicBezTo>
                        <a:pt x="361" y="185"/>
                        <a:pt x="361" y="185"/>
                        <a:pt x="361" y="185"/>
                      </a:cubicBezTo>
                      <a:cubicBezTo>
                        <a:pt x="362" y="185"/>
                        <a:pt x="362" y="185"/>
                        <a:pt x="362" y="185"/>
                      </a:cubicBezTo>
                      <a:cubicBezTo>
                        <a:pt x="362" y="185"/>
                        <a:pt x="362" y="186"/>
                        <a:pt x="362" y="186"/>
                      </a:cubicBezTo>
                      <a:cubicBezTo>
                        <a:pt x="363" y="186"/>
                        <a:pt x="363" y="186"/>
                        <a:pt x="363" y="186"/>
                      </a:cubicBezTo>
                      <a:cubicBezTo>
                        <a:pt x="363" y="186"/>
                        <a:pt x="364" y="186"/>
                        <a:pt x="364" y="186"/>
                      </a:cubicBezTo>
                      <a:cubicBezTo>
                        <a:pt x="364" y="186"/>
                        <a:pt x="364" y="186"/>
                        <a:pt x="364" y="185"/>
                      </a:cubicBezTo>
                      <a:cubicBezTo>
                        <a:pt x="364" y="185"/>
                        <a:pt x="364" y="185"/>
                        <a:pt x="364" y="185"/>
                      </a:cubicBezTo>
                      <a:cubicBezTo>
                        <a:pt x="365" y="185"/>
                        <a:pt x="365" y="185"/>
                        <a:pt x="365" y="185"/>
                      </a:cubicBezTo>
                      <a:cubicBezTo>
                        <a:pt x="365" y="185"/>
                        <a:pt x="365" y="184"/>
                        <a:pt x="366" y="184"/>
                      </a:cubicBezTo>
                      <a:cubicBezTo>
                        <a:pt x="366" y="184"/>
                        <a:pt x="366" y="184"/>
                        <a:pt x="366" y="184"/>
                      </a:cubicBezTo>
                      <a:cubicBezTo>
                        <a:pt x="367" y="183"/>
                        <a:pt x="367" y="183"/>
                        <a:pt x="367" y="183"/>
                      </a:cubicBezTo>
                      <a:cubicBezTo>
                        <a:pt x="367" y="183"/>
                        <a:pt x="367" y="183"/>
                        <a:pt x="367" y="183"/>
                      </a:cubicBezTo>
                      <a:cubicBezTo>
                        <a:pt x="367" y="183"/>
                        <a:pt x="368" y="183"/>
                        <a:pt x="368" y="183"/>
                      </a:cubicBezTo>
                      <a:cubicBezTo>
                        <a:pt x="368" y="182"/>
                        <a:pt x="368" y="182"/>
                        <a:pt x="368" y="182"/>
                      </a:cubicBezTo>
                      <a:cubicBezTo>
                        <a:pt x="369" y="182"/>
                        <a:pt x="369" y="182"/>
                        <a:pt x="369" y="182"/>
                      </a:cubicBezTo>
                      <a:cubicBezTo>
                        <a:pt x="369" y="182"/>
                        <a:pt x="369" y="182"/>
                        <a:pt x="369" y="182"/>
                      </a:cubicBezTo>
                      <a:cubicBezTo>
                        <a:pt x="370" y="182"/>
                        <a:pt x="370" y="182"/>
                        <a:pt x="370" y="182"/>
                      </a:cubicBezTo>
                      <a:cubicBezTo>
                        <a:pt x="370" y="182"/>
                        <a:pt x="370" y="182"/>
                        <a:pt x="370" y="182"/>
                      </a:cubicBezTo>
                      <a:cubicBezTo>
                        <a:pt x="371" y="182"/>
                        <a:pt x="371" y="182"/>
                        <a:pt x="371" y="182"/>
                      </a:cubicBezTo>
                      <a:cubicBezTo>
                        <a:pt x="371" y="182"/>
                        <a:pt x="371" y="182"/>
                        <a:pt x="371" y="182"/>
                      </a:cubicBezTo>
                      <a:cubicBezTo>
                        <a:pt x="372" y="183"/>
                        <a:pt x="372" y="183"/>
                        <a:pt x="372" y="183"/>
                      </a:cubicBezTo>
                      <a:cubicBezTo>
                        <a:pt x="373" y="183"/>
                        <a:pt x="373" y="183"/>
                        <a:pt x="373" y="183"/>
                      </a:cubicBezTo>
                      <a:cubicBezTo>
                        <a:pt x="373" y="182"/>
                        <a:pt x="373" y="182"/>
                        <a:pt x="373" y="182"/>
                      </a:cubicBezTo>
                      <a:cubicBezTo>
                        <a:pt x="373" y="182"/>
                        <a:pt x="373" y="182"/>
                        <a:pt x="373" y="182"/>
                      </a:cubicBezTo>
                      <a:cubicBezTo>
                        <a:pt x="374" y="182"/>
                        <a:pt x="374" y="182"/>
                        <a:pt x="374" y="182"/>
                      </a:cubicBezTo>
                      <a:cubicBezTo>
                        <a:pt x="375" y="181"/>
                        <a:pt x="375" y="181"/>
                        <a:pt x="375" y="181"/>
                      </a:cubicBezTo>
                      <a:cubicBezTo>
                        <a:pt x="375" y="181"/>
                        <a:pt x="375" y="181"/>
                        <a:pt x="375" y="181"/>
                      </a:cubicBezTo>
                      <a:cubicBezTo>
                        <a:pt x="376" y="181"/>
                        <a:pt x="376" y="181"/>
                        <a:pt x="376" y="181"/>
                      </a:cubicBezTo>
                      <a:cubicBezTo>
                        <a:pt x="377" y="181"/>
                        <a:pt x="377" y="181"/>
                        <a:pt x="377" y="181"/>
                      </a:cubicBezTo>
                      <a:cubicBezTo>
                        <a:pt x="378" y="181"/>
                        <a:pt x="378" y="181"/>
                        <a:pt x="378" y="181"/>
                      </a:cubicBezTo>
                      <a:cubicBezTo>
                        <a:pt x="378" y="181"/>
                        <a:pt x="378" y="181"/>
                        <a:pt x="378" y="181"/>
                      </a:cubicBezTo>
                      <a:cubicBezTo>
                        <a:pt x="378" y="181"/>
                        <a:pt x="378" y="181"/>
                        <a:pt x="378" y="180"/>
                      </a:cubicBezTo>
                      <a:cubicBezTo>
                        <a:pt x="378" y="180"/>
                        <a:pt x="378" y="180"/>
                        <a:pt x="378" y="180"/>
                      </a:cubicBezTo>
                      <a:cubicBezTo>
                        <a:pt x="378" y="179"/>
                        <a:pt x="378" y="179"/>
                        <a:pt x="378" y="179"/>
                      </a:cubicBezTo>
                      <a:cubicBezTo>
                        <a:pt x="377" y="179"/>
                        <a:pt x="377" y="179"/>
                        <a:pt x="377" y="179"/>
                      </a:cubicBezTo>
                      <a:cubicBezTo>
                        <a:pt x="377" y="179"/>
                        <a:pt x="377" y="180"/>
                        <a:pt x="377" y="180"/>
                      </a:cubicBezTo>
                      <a:cubicBezTo>
                        <a:pt x="376" y="180"/>
                        <a:pt x="376" y="180"/>
                        <a:pt x="376" y="180"/>
                      </a:cubicBezTo>
                      <a:cubicBezTo>
                        <a:pt x="376" y="180"/>
                        <a:pt x="376" y="179"/>
                        <a:pt x="376" y="179"/>
                      </a:cubicBezTo>
                      <a:cubicBezTo>
                        <a:pt x="375" y="179"/>
                        <a:pt x="376" y="179"/>
                        <a:pt x="376" y="179"/>
                      </a:cubicBezTo>
                      <a:cubicBezTo>
                        <a:pt x="376" y="178"/>
                        <a:pt x="376" y="178"/>
                        <a:pt x="376" y="178"/>
                      </a:cubicBezTo>
                      <a:cubicBezTo>
                        <a:pt x="376" y="178"/>
                        <a:pt x="376" y="178"/>
                        <a:pt x="376" y="178"/>
                      </a:cubicBezTo>
                      <a:cubicBezTo>
                        <a:pt x="376" y="178"/>
                        <a:pt x="376" y="177"/>
                        <a:pt x="377" y="177"/>
                      </a:cubicBezTo>
                      <a:cubicBezTo>
                        <a:pt x="377" y="177"/>
                        <a:pt x="377" y="177"/>
                        <a:pt x="377" y="177"/>
                      </a:cubicBezTo>
                      <a:cubicBezTo>
                        <a:pt x="378" y="177"/>
                        <a:pt x="378" y="177"/>
                        <a:pt x="378" y="177"/>
                      </a:cubicBezTo>
                      <a:cubicBezTo>
                        <a:pt x="378" y="177"/>
                        <a:pt x="379" y="176"/>
                        <a:pt x="379" y="176"/>
                      </a:cubicBezTo>
                      <a:cubicBezTo>
                        <a:pt x="379" y="176"/>
                        <a:pt x="379" y="176"/>
                        <a:pt x="379" y="176"/>
                      </a:cubicBezTo>
                      <a:cubicBezTo>
                        <a:pt x="380" y="176"/>
                        <a:pt x="380" y="176"/>
                        <a:pt x="380" y="176"/>
                      </a:cubicBezTo>
                      <a:cubicBezTo>
                        <a:pt x="381" y="176"/>
                        <a:pt x="381" y="176"/>
                        <a:pt x="381" y="176"/>
                      </a:cubicBezTo>
                      <a:cubicBezTo>
                        <a:pt x="382" y="176"/>
                        <a:pt x="382" y="176"/>
                        <a:pt x="382" y="176"/>
                      </a:cubicBezTo>
                      <a:cubicBezTo>
                        <a:pt x="383" y="175"/>
                        <a:pt x="383" y="175"/>
                        <a:pt x="383" y="175"/>
                      </a:cubicBezTo>
                      <a:cubicBezTo>
                        <a:pt x="383" y="175"/>
                        <a:pt x="383" y="175"/>
                        <a:pt x="383" y="175"/>
                      </a:cubicBezTo>
                      <a:cubicBezTo>
                        <a:pt x="384" y="175"/>
                        <a:pt x="384" y="175"/>
                        <a:pt x="384" y="175"/>
                      </a:cubicBezTo>
                      <a:cubicBezTo>
                        <a:pt x="385" y="175"/>
                        <a:pt x="385" y="175"/>
                        <a:pt x="385" y="175"/>
                      </a:cubicBezTo>
                      <a:cubicBezTo>
                        <a:pt x="385" y="176"/>
                        <a:pt x="385" y="176"/>
                        <a:pt x="385" y="176"/>
                      </a:cubicBezTo>
                      <a:cubicBezTo>
                        <a:pt x="386" y="176"/>
                        <a:pt x="386" y="176"/>
                        <a:pt x="386" y="176"/>
                      </a:cubicBezTo>
                      <a:cubicBezTo>
                        <a:pt x="386" y="176"/>
                        <a:pt x="386" y="176"/>
                        <a:pt x="386" y="176"/>
                      </a:cubicBezTo>
                      <a:cubicBezTo>
                        <a:pt x="387" y="176"/>
                        <a:pt x="387" y="176"/>
                        <a:pt x="387" y="176"/>
                      </a:cubicBezTo>
                      <a:cubicBezTo>
                        <a:pt x="387" y="176"/>
                        <a:pt x="387" y="175"/>
                        <a:pt x="387" y="175"/>
                      </a:cubicBezTo>
                      <a:cubicBezTo>
                        <a:pt x="387" y="175"/>
                        <a:pt x="387" y="175"/>
                        <a:pt x="387" y="175"/>
                      </a:cubicBezTo>
                      <a:cubicBezTo>
                        <a:pt x="387" y="175"/>
                        <a:pt x="387" y="175"/>
                        <a:pt x="387" y="175"/>
                      </a:cubicBezTo>
                      <a:cubicBezTo>
                        <a:pt x="387" y="174"/>
                        <a:pt x="387" y="174"/>
                        <a:pt x="387" y="174"/>
                      </a:cubicBezTo>
                      <a:cubicBezTo>
                        <a:pt x="388" y="174"/>
                        <a:pt x="388" y="174"/>
                        <a:pt x="388" y="174"/>
                      </a:cubicBezTo>
                      <a:cubicBezTo>
                        <a:pt x="388" y="174"/>
                        <a:pt x="388" y="174"/>
                        <a:pt x="388" y="174"/>
                      </a:cubicBezTo>
                      <a:cubicBezTo>
                        <a:pt x="388" y="174"/>
                        <a:pt x="389" y="174"/>
                        <a:pt x="389" y="174"/>
                      </a:cubicBezTo>
                      <a:cubicBezTo>
                        <a:pt x="389" y="174"/>
                        <a:pt x="390" y="174"/>
                        <a:pt x="390" y="174"/>
                      </a:cubicBezTo>
                      <a:cubicBezTo>
                        <a:pt x="390" y="174"/>
                        <a:pt x="390" y="174"/>
                        <a:pt x="390" y="174"/>
                      </a:cubicBezTo>
                      <a:cubicBezTo>
                        <a:pt x="391" y="173"/>
                        <a:pt x="391" y="173"/>
                        <a:pt x="391" y="173"/>
                      </a:cubicBezTo>
                      <a:cubicBezTo>
                        <a:pt x="391" y="173"/>
                        <a:pt x="391" y="173"/>
                        <a:pt x="391" y="173"/>
                      </a:cubicBezTo>
                      <a:cubicBezTo>
                        <a:pt x="392" y="173"/>
                        <a:pt x="392" y="173"/>
                        <a:pt x="392" y="173"/>
                      </a:cubicBezTo>
                      <a:cubicBezTo>
                        <a:pt x="392" y="172"/>
                        <a:pt x="392" y="172"/>
                        <a:pt x="392" y="172"/>
                      </a:cubicBezTo>
                      <a:cubicBezTo>
                        <a:pt x="392" y="173"/>
                        <a:pt x="392" y="173"/>
                        <a:pt x="392" y="173"/>
                      </a:cubicBezTo>
                      <a:cubicBezTo>
                        <a:pt x="392" y="173"/>
                        <a:pt x="392" y="173"/>
                        <a:pt x="392" y="173"/>
                      </a:cubicBezTo>
                      <a:cubicBezTo>
                        <a:pt x="392" y="174"/>
                        <a:pt x="392" y="174"/>
                        <a:pt x="392" y="174"/>
                      </a:cubicBezTo>
                      <a:cubicBezTo>
                        <a:pt x="391" y="174"/>
                        <a:pt x="391" y="174"/>
                        <a:pt x="391" y="174"/>
                      </a:cubicBezTo>
                      <a:cubicBezTo>
                        <a:pt x="391" y="174"/>
                        <a:pt x="391" y="174"/>
                        <a:pt x="391" y="174"/>
                      </a:cubicBezTo>
                      <a:cubicBezTo>
                        <a:pt x="390" y="175"/>
                        <a:pt x="390" y="175"/>
                        <a:pt x="390" y="175"/>
                      </a:cubicBezTo>
                      <a:cubicBezTo>
                        <a:pt x="390" y="175"/>
                        <a:pt x="390" y="175"/>
                        <a:pt x="390" y="175"/>
                      </a:cubicBezTo>
                      <a:cubicBezTo>
                        <a:pt x="390" y="175"/>
                        <a:pt x="390" y="175"/>
                        <a:pt x="390" y="175"/>
                      </a:cubicBezTo>
                      <a:cubicBezTo>
                        <a:pt x="390" y="176"/>
                        <a:pt x="390" y="176"/>
                        <a:pt x="390" y="176"/>
                      </a:cubicBezTo>
                      <a:cubicBezTo>
                        <a:pt x="390" y="176"/>
                        <a:pt x="390" y="176"/>
                        <a:pt x="390" y="176"/>
                      </a:cubicBezTo>
                      <a:cubicBezTo>
                        <a:pt x="390" y="177"/>
                        <a:pt x="390" y="177"/>
                        <a:pt x="390" y="177"/>
                      </a:cubicBezTo>
                      <a:cubicBezTo>
                        <a:pt x="390" y="178"/>
                        <a:pt x="390" y="178"/>
                        <a:pt x="390" y="178"/>
                      </a:cubicBezTo>
                      <a:cubicBezTo>
                        <a:pt x="390" y="178"/>
                        <a:pt x="390" y="178"/>
                        <a:pt x="390" y="178"/>
                      </a:cubicBezTo>
                      <a:cubicBezTo>
                        <a:pt x="389" y="178"/>
                        <a:pt x="389" y="178"/>
                        <a:pt x="389" y="178"/>
                      </a:cubicBezTo>
                      <a:cubicBezTo>
                        <a:pt x="389" y="178"/>
                        <a:pt x="389" y="178"/>
                        <a:pt x="389" y="178"/>
                      </a:cubicBezTo>
                      <a:cubicBezTo>
                        <a:pt x="389" y="178"/>
                        <a:pt x="389" y="178"/>
                        <a:pt x="389" y="178"/>
                      </a:cubicBezTo>
                      <a:cubicBezTo>
                        <a:pt x="388" y="179"/>
                        <a:pt x="388" y="179"/>
                        <a:pt x="388" y="179"/>
                      </a:cubicBezTo>
                      <a:cubicBezTo>
                        <a:pt x="388" y="179"/>
                        <a:pt x="388" y="179"/>
                        <a:pt x="388" y="179"/>
                      </a:cubicBezTo>
                      <a:cubicBezTo>
                        <a:pt x="387" y="179"/>
                        <a:pt x="387" y="179"/>
                        <a:pt x="387" y="179"/>
                      </a:cubicBezTo>
                      <a:cubicBezTo>
                        <a:pt x="386" y="179"/>
                        <a:pt x="386" y="179"/>
                        <a:pt x="386" y="179"/>
                      </a:cubicBezTo>
                      <a:cubicBezTo>
                        <a:pt x="385" y="179"/>
                        <a:pt x="385" y="179"/>
                        <a:pt x="385" y="179"/>
                      </a:cubicBezTo>
                      <a:cubicBezTo>
                        <a:pt x="383" y="179"/>
                        <a:pt x="383" y="179"/>
                        <a:pt x="383" y="179"/>
                      </a:cubicBezTo>
                      <a:cubicBezTo>
                        <a:pt x="381" y="179"/>
                        <a:pt x="381" y="179"/>
                        <a:pt x="381" y="179"/>
                      </a:cubicBezTo>
                      <a:cubicBezTo>
                        <a:pt x="380" y="179"/>
                        <a:pt x="380" y="179"/>
                        <a:pt x="380" y="179"/>
                      </a:cubicBezTo>
                      <a:cubicBezTo>
                        <a:pt x="380" y="179"/>
                        <a:pt x="380" y="179"/>
                        <a:pt x="379" y="179"/>
                      </a:cubicBezTo>
                      <a:cubicBezTo>
                        <a:pt x="379" y="179"/>
                        <a:pt x="379" y="179"/>
                        <a:pt x="379" y="179"/>
                      </a:cubicBezTo>
                      <a:cubicBezTo>
                        <a:pt x="378" y="179"/>
                        <a:pt x="378" y="179"/>
                        <a:pt x="378" y="179"/>
                      </a:cubicBezTo>
                      <a:cubicBezTo>
                        <a:pt x="379" y="180"/>
                        <a:pt x="379" y="180"/>
                        <a:pt x="379" y="180"/>
                      </a:cubicBezTo>
                      <a:cubicBezTo>
                        <a:pt x="379" y="180"/>
                        <a:pt x="379" y="180"/>
                        <a:pt x="379" y="180"/>
                      </a:cubicBezTo>
                      <a:cubicBezTo>
                        <a:pt x="379" y="180"/>
                        <a:pt x="379" y="180"/>
                        <a:pt x="379" y="180"/>
                      </a:cubicBezTo>
                      <a:cubicBezTo>
                        <a:pt x="379" y="181"/>
                        <a:pt x="379" y="181"/>
                        <a:pt x="379" y="181"/>
                      </a:cubicBezTo>
                      <a:cubicBezTo>
                        <a:pt x="379" y="181"/>
                        <a:pt x="379" y="181"/>
                        <a:pt x="379" y="181"/>
                      </a:cubicBezTo>
                      <a:cubicBezTo>
                        <a:pt x="378" y="182"/>
                        <a:pt x="378" y="182"/>
                        <a:pt x="378" y="182"/>
                      </a:cubicBezTo>
                      <a:cubicBezTo>
                        <a:pt x="378" y="182"/>
                        <a:pt x="378" y="182"/>
                        <a:pt x="378" y="182"/>
                      </a:cubicBezTo>
                      <a:cubicBezTo>
                        <a:pt x="378" y="183"/>
                        <a:pt x="378" y="183"/>
                        <a:pt x="378" y="183"/>
                      </a:cubicBezTo>
                      <a:cubicBezTo>
                        <a:pt x="377" y="183"/>
                        <a:pt x="377" y="183"/>
                        <a:pt x="377" y="183"/>
                      </a:cubicBezTo>
                      <a:cubicBezTo>
                        <a:pt x="376" y="184"/>
                        <a:pt x="376" y="184"/>
                        <a:pt x="376" y="184"/>
                      </a:cubicBezTo>
                      <a:cubicBezTo>
                        <a:pt x="375" y="184"/>
                        <a:pt x="375" y="184"/>
                        <a:pt x="375" y="184"/>
                      </a:cubicBezTo>
                      <a:cubicBezTo>
                        <a:pt x="374" y="185"/>
                        <a:pt x="374" y="185"/>
                        <a:pt x="374" y="185"/>
                      </a:cubicBezTo>
                      <a:cubicBezTo>
                        <a:pt x="374" y="185"/>
                        <a:pt x="374" y="185"/>
                        <a:pt x="374" y="185"/>
                      </a:cubicBezTo>
                      <a:cubicBezTo>
                        <a:pt x="374" y="185"/>
                        <a:pt x="374" y="185"/>
                        <a:pt x="374" y="185"/>
                      </a:cubicBezTo>
                      <a:cubicBezTo>
                        <a:pt x="374" y="185"/>
                        <a:pt x="374" y="185"/>
                        <a:pt x="374" y="185"/>
                      </a:cubicBezTo>
                      <a:cubicBezTo>
                        <a:pt x="374" y="185"/>
                        <a:pt x="374" y="185"/>
                        <a:pt x="374" y="185"/>
                      </a:cubicBezTo>
                      <a:cubicBezTo>
                        <a:pt x="374" y="185"/>
                        <a:pt x="374" y="185"/>
                        <a:pt x="374" y="185"/>
                      </a:cubicBezTo>
                      <a:cubicBezTo>
                        <a:pt x="373" y="185"/>
                        <a:pt x="373" y="185"/>
                        <a:pt x="373" y="185"/>
                      </a:cubicBezTo>
                      <a:cubicBezTo>
                        <a:pt x="372" y="186"/>
                        <a:pt x="372" y="186"/>
                        <a:pt x="372" y="186"/>
                      </a:cubicBezTo>
                      <a:cubicBezTo>
                        <a:pt x="371" y="186"/>
                        <a:pt x="371" y="186"/>
                        <a:pt x="371" y="186"/>
                      </a:cubicBezTo>
                      <a:cubicBezTo>
                        <a:pt x="371" y="186"/>
                        <a:pt x="371" y="186"/>
                        <a:pt x="371" y="186"/>
                      </a:cubicBezTo>
                      <a:cubicBezTo>
                        <a:pt x="370" y="186"/>
                        <a:pt x="370" y="186"/>
                        <a:pt x="370" y="186"/>
                      </a:cubicBezTo>
                      <a:cubicBezTo>
                        <a:pt x="369" y="187"/>
                        <a:pt x="369" y="187"/>
                        <a:pt x="369" y="187"/>
                      </a:cubicBezTo>
                      <a:cubicBezTo>
                        <a:pt x="369" y="187"/>
                        <a:pt x="369" y="187"/>
                        <a:pt x="369" y="187"/>
                      </a:cubicBezTo>
                      <a:cubicBezTo>
                        <a:pt x="368" y="188"/>
                        <a:pt x="368" y="188"/>
                        <a:pt x="368" y="188"/>
                      </a:cubicBezTo>
                      <a:cubicBezTo>
                        <a:pt x="367" y="188"/>
                        <a:pt x="367" y="188"/>
                        <a:pt x="367" y="188"/>
                      </a:cubicBezTo>
                      <a:cubicBezTo>
                        <a:pt x="366" y="188"/>
                        <a:pt x="366" y="188"/>
                        <a:pt x="366" y="188"/>
                      </a:cubicBezTo>
                      <a:cubicBezTo>
                        <a:pt x="366" y="188"/>
                        <a:pt x="366" y="188"/>
                        <a:pt x="365" y="188"/>
                      </a:cubicBezTo>
                      <a:cubicBezTo>
                        <a:pt x="365" y="188"/>
                        <a:pt x="364" y="188"/>
                        <a:pt x="364" y="188"/>
                      </a:cubicBezTo>
                      <a:cubicBezTo>
                        <a:pt x="363" y="188"/>
                        <a:pt x="363" y="188"/>
                        <a:pt x="363" y="188"/>
                      </a:cubicBezTo>
                      <a:cubicBezTo>
                        <a:pt x="363" y="188"/>
                        <a:pt x="362" y="188"/>
                        <a:pt x="362" y="188"/>
                      </a:cubicBezTo>
                      <a:cubicBezTo>
                        <a:pt x="362" y="188"/>
                        <a:pt x="362" y="188"/>
                        <a:pt x="361" y="188"/>
                      </a:cubicBezTo>
                      <a:cubicBezTo>
                        <a:pt x="361" y="188"/>
                        <a:pt x="361" y="188"/>
                        <a:pt x="361" y="187"/>
                      </a:cubicBezTo>
                      <a:cubicBezTo>
                        <a:pt x="361" y="187"/>
                        <a:pt x="360" y="187"/>
                        <a:pt x="360" y="187"/>
                      </a:cubicBezTo>
                      <a:cubicBezTo>
                        <a:pt x="360" y="186"/>
                        <a:pt x="360" y="186"/>
                        <a:pt x="360" y="186"/>
                      </a:cubicBezTo>
                      <a:cubicBezTo>
                        <a:pt x="360" y="186"/>
                        <a:pt x="360" y="186"/>
                        <a:pt x="360" y="186"/>
                      </a:cubicBezTo>
                      <a:cubicBezTo>
                        <a:pt x="360" y="186"/>
                        <a:pt x="360" y="186"/>
                        <a:pt x="360" y="186"/>
                      </a:cubicBezTo>
                      <a:cubicBezTo>
                        <a:pt x="360" y="186"/>
                        <a:pt x="360" y="186"/>
                        <a:pt x="360" y="186"/>
                      </a:cubicBezTo>
                      <a:cubicBezTo>
                        <a:pt x="360" y="186"/>
                        <a:pt x="360" y="186"/>
                        <a:pt x="360" y="186"/>
                      </a:cubicBezTo>
                      <a:cubicBezTo>
                        <a:pt x="360" y="186"/>
                        <a:pt x="360" y="186"/>
                        <a:pt x="360" y="186"/>
                      </a:cubicBezTo>
                      <a:cubicBezTo>
                        <a:pt x="360" y="185"/>
                        <a:pt x="360" y="185"/>
                        <a:pt x="360" y="185"/>
                      </a:cubicBezTo>
                      <a:cubicBezTo>
                        <a:pt x="361" y="184"/>
                        <a:pt x="361" y="184"/>
                        <a:pt x="361" y="184"/>
                      </a:cubicBezTo>
                      <a:cubicBezTo>
                        <a:pt x="361" y="184"/>
                        <a:pt x="361" y="184"/>
                        <a:pt x="361" y="184"/>
                      </a:cubicBezTo>
                      <a:cubicBezTo>
                        <a:pt x="361" y="184"/>
                        <a:pt x="362" y="183"/>
                        <a:pt x="362" y="183"/>
                      </a:cubicBezTo>
                      <a:cubicBezTo>
                        <a:pt x="362" y="183"/>
                        <a:pt x="362" y="183"/>
                        <a:pt x="362" y="183"/>
                      </a:cubicBezTo>
                      <a:cubicBezTo>
                        <a:pt x="363" y="183"/>
                        <a:pt x="363" y="183"/>
                        <a:pt x="363" y="183"/>
                      </a:cubicBezTo>
                      <a:cubicBezTo>
                        <a:pt x="363" y="182"/>
                        <a:pt x="363" y="182"/>
                        <a:pt x="363" y="182"/>
                      </a:cubicBezTo>
                      <a:cubicBezTo>
                        <a:pt x="363" y="182"/>
                        <a:pt x="363" y="182"/>
                        <a:pt x="363" y="182"/>
                      </a:cubicBezTo>
                      <a:cubicBezTo>
                        <a:pt x="364" y="181"/>
                        <a:pt x="364" y="181"/>
                        <a:pt x="364" y="181"/>
                      </a:cubicBezTo>
                      <a:cubicBezTo>
                        <a:pt x="364" y="181"/>
                        <a:pt x="364" y="181"/>
                        <a:pt x="364" y="181"/>
                      </a:cubicBezTo>
                      <a:cubicBezTo>
                        <a:pt x="364" y="180"/>
                        <a:pt x="364" y="180"/>
                        <a:pt x="364" y="180"/>
                      </a:cubicBezTo>
                      <a:cubicBezTo>
                        <a:pt x="364" y="179"/>
                        <a:pt x="364" y="179"/>
                        <a:pt x="364" y="179"/>
                      </a:cubicBezTo>
                      <a:cubicBezTo>
                        <a:pt x="363" y="178"/>
                        <a:pt x="363" y="178"/>
                        <a:pt x="363" y="178"/>
                      </a:cubicBezTo>
                      <a:cubicBezTo>
                        <a:pt x="363" y="178"/>
                        <a:pt x="363" y="178"/>
                        <a:pt x="363" y="178"/>
                      </a:cubicBezTo>
                      <a:cubicBezTo>
                        <a:pt x="363" y="177"/>
                        <a:pt x="363" y="177"/>
                        <a:pt x="363" y="177"/>
                      </a:cubicBezTo>
                      <a:cubicBezTo>
                        <a:pt x="363" y="177"/>
                        <a:pt x="363" y="176"/>
                        <a:pt x="363" y="176"/>
                      </a:cubicBezTo>
                      <a:cubicBezTo>
                        <a:pt x="363" y="176"/>
                        <a:pt x="363" y="175"/>
                        <a:pt x="363" y="175"/>
                      </a:cubicBezTo>
                      <a:cubicBezTo>
                        <a:pt x="361" y="175"/>
                        <a:pt x="361" y="175"/>
                        <a:pt x="361" y="175"/>
                      </a:cubicBezTo>
                      <a:cubicBezTo>
                        <a:pt x="361" y="175"/>
                        <a:pt x="361" y="175"/>
                        <a:pt x="361" y="175"/>
                      </a:cubicBezTo>
                      <a:cubicBezTo>
                        <a:pt x="360" y="176"/>
                        <a:pt x="360" y="176"/>
                        <a:pt x="360" y="176"/>
                      </a:cubicBezTo>
                      <a:cubicBezTo>
                        <a:pt x="359" y="177"/>
                        <a:pt x="359" y="177"/>
                        <a:pt x="359" y="177"/>
                      </a:cubicBezTo>
                      <a:cubicBezTo>
                        <a:pt x="359" y="177"/>
                        <a:pt x="359" y="177"/>
                        <a:pt x="359" y="177"/>
                      </a:cubicBezTo>
                      <a:cubicBezTo>
                        <a:pt x="359" y="177"/>
                        <a:pt x="358" y="177"/>
                        <a:pt x="358" y="177"/>
                      </a:cubicBezTo>
                      <a:cubicBezTo>
                        <a:pt x="358" y="177"/>
                        <a:pt x="358" y="177"/>
                        <a:pt x="358" y="177"/>
                      </a:cubicBezTo>
                      <a:cubicBezTo>
                        <a:pt x="357" y="177"/>
                        <a:pt x="358" y="176"/>
                        <a:pt x="358" y="176"/>
                      </a:cubicBezTo>
                      <a:cubicBezTo>
                        <a:pt x="358" y="176"/>
                        <a:pt x="358" y="176"/>
                        <a:pt x="358" y="176"/>
                      </a:cubicBezTo>
                      <a:cubicBezTo>
                        <a:pt x="358" y="175"/>
                        <a:pt x="358" y="175"/>
                        <a:pt x="358" y="175"/>
                      </a:cubicBezTo>
                      <a:cubicBezTo>
                        <a:pt x="358" y="175"/>
                        <a:pt x="358" y="175"/>
                        <a:pt x="358" y="175"/>
                      </a:cubicBezTo>
                      <a:cubicBezTo>
                        <a:pt x="359" y="174"/>
                        <a:pt x="359" y="174"/>
                        <a:pt x="359" y="174"/>
                      </a:cubicBezTo>
                      <a:cubicBezTo>
                        <a:pt x="360" y="174"/>
                        <a:pt x="360" y="174"/>
                        <a:pt x="360" y="174"/>
                      </a:cubicBezTo>
                      <a:cubicBezTo>
                        <a:pt x="360" y="173"/>
                        <a:pt x="360" y="173"/>
                        <a:pt x="360" y="173"/>
                      </a:cubicBezTo>
                      <a:cubicBezTo>
                        <a:pt x="360" y="172"/>
                        <a:pt x="360" y="172"/>
                        <a:pt x="360" y="172"/>
                      </a:cubicBezTo>
                      <a:cubicBezTo>
                        <a:pt x="360" y="172"/>
                        <a:pt x="360" y="172"/>
                        <a:pt x="360" y="172"/>
                      </a:cubicBezTo>
                      <a:cubicBezTo>
                        <a:pt x="360" y="171"/>
                        <a:pt x="360" y="171"/>
                        <a:pt x="360" y="171"/>
                      </a:cubicBezTo>
                      <a:cubicBezTo>
                        <a:pt x="360" y="170"/>
                        <a:pt x="360" y="170"/>
                        <a:pt x="360" y="170"/>
                      </a:cubicBezTo>
                      <a:cubicBezTo>
                        <a:pt x="360" y="170"/>
                        <a:pt x="360" y="170"/>
                        <a:pt x="360" y="170"/>
                      </a:cubicBezTo>
                      <a:cubicBezTo>
                        <a:pt x="360" y="169"/>
                        <a:pt x="360" y="169"/>
                        <a:pt x="360" y="169"/>
                      </a:cubicBezTo>
                      <a:cubicBezTo>
                        <a:pt x="360" y="169"/>
                        <a:pt x="360" y="169"/>
                        <a:pt x="360" y="169"/>
                      </a:cubicBezTo>
                      <a:cubicBezTo>
                        <a:pt x="359" y="168"/>
                        <a:pt x="359" y="168"/>
                        <a:pt x="359" y="168"/>
                      </a:cubicBezTo>
                      <a:cubicBezTo>
                        <a:pt x="358" y="168"/>
                        <a:pt x="358" y="168"/>
                        <a:pt x="358" y="168"/>
                      </a:cubicBezTo>
                      <a:cubicBezTo>
                        <a:pt x="357" y="167"/>
                        <a:pt x="357" y="167"/>
                        <a:pt x="357" y="167"/>
                      </a:cubicBezTo>
                      <a:cubicBezTo>
                        <a:pt x="357" y="167"/>
                        <a:pt x="356" y="167"/>
                        <a:pt x="356" y="167"/>
                      </a:cubicBezTo>
                      <a:cubicBezTo>
                        <a:pt x="356" y="167"/>
                        <a:pt x="356" y="167"/>
                        <a:pt x="356" y="167"/>
                      </a:cubicBezTo>
                      <a:cubicBezTo>
                        <a:pt x="355" y="166"/>
                        <a:pt x="355" y="166"/>
                        <a:pt x="355" y="166"/>
                      </a:cubicBezTo>
                      <a:cubicBezTo>
                        <a:pt x="355" y="166"/>
                        <a:pt x="354" y="166"/>
                        <a:pt x="354" y="166"/>
                      </a:cubicBezTo>
                      <a:cubicBezTo>
                        <a:pt x="354" y="166"/>
                        <a:pt x="354" y="166"/>
                        <a:pt x="354" y="166"/>
                      </a:cubicBezTo>
                      <a:cubicBezTo>
                        <a:pt x="353" y="167"/>
                        <a:pt x="353" y="167"/>
                        <a:pt x="353" y="167"/>
                      </a:cubicBezTo>
                      <a:cubicBezTo>
                        <a:pt x="353" y="167"/>
                        <a:pt x="353" y="167"/>
                        <a:pt x="353" y="167"/>
                      </a:cubicBezTo>
                      <a:cubicBezTo>
                        <a:pt x="353" y="168"/>
                        <a:pt x="353" y="168"/>
                        <a:pt x="353" y="168"/>
                      </a:cubicBezTo>
                      <a:cubicBezTo>
                        <a:pt x="352" y="168"/>
                        <a:pt x="352" y="168"/>
                        <a:pt x="352" y="168"/>
                      </a:cubicBezTo>
                      <a:cubicBezTo>
                        <a:pt x="352" y="168"/>
                        <a:pt x="352" y="168"/>
                        <a:pt x="352" y="168"/>
                      </a:cubicBezTo>
                      <a:cubicBezTo>
                        <a:pt x="352" y="169"/>
                        <a:pt x="352" y="169"/>
                        <a:pt x="352" y="169"/>
                      </a:cubicBezTo>
                      <a:cubicBezTo>
                        <a:pt x="352" y="169"/>
                        <a:pt x="351" y="169"/>
                        <a:pt x="351" y="170"/>
                      </a:cubicBezTo>
                      <a:cubicBezTo>
                        <a:pt x="351" y="170"/>
                        <a:pt x="351" y="170"/>
                        <a:pt x="351" y="170"/>
                      </a:cubicBezTo>
                      <a:cubicBezTo>
                        <a:pt x="351" y="170"/>
                        <a:pt x="350" y="170"/>
                        <a:pt x="350" y="170"/>
                      </a:cubicBezTo>
                      <a:cubicBezTo>
                        <a:pt x="350" y="170"/>
                        <a:pt x="350" y="170"/>
                        <a:pt x="350" y="170"/>
                      </a:cubicBezTo>
                      <a:cubicBezTo>
                        <a:pt x="350" y="170"/>
                        <a:pt x="350" y="170"/>
                        <a:pt x="350" y="170"/>
                      </a:cubicBezTo>
                      <a:cubicBezTo>
                        <a:pt x="349" y="171"/>
                        <a:pt x="349" y="171"/>
                        <a:pt x="349" y="171"/>
                      </a:cubicBezTo>
                      <a:cubicBezTo>
                        <a:pt x="349" y="171"/>
                        <a:pt x="348" y="171"/>
                        <a:pt x="348" y="171"/>
                      </a:cubicBezTo>
                      <a:cubicBezTo>
                        <a:pt x="347" y="172"/>
                        <a:pt x="348" y="172"/>
                        <a:pt x="348" y="172"/>
                      </a:cubicBezTo>
                      <a:cubicBezTo>
                        <a:pt x="348" y="172"/>
                        <a:pt x="348" y="172"/>
                        <a:pt x="348" y="173"/>
                      </a:cubicBezTo>
                      <a:cubicBezTo>
                        <a:pt x="348" y="173"/>
                        <a:pt x="348" y="173"/>
                        <a:pt x="348" y="173"/>
                      </a:cubicBezTo>
                      <a:cubicBezTo>
                        <a:pt x="348" y="174"/>
                        <a:pt x="347" y="174"/>
                        <a:pt x="347" y="174"/>
                      </a:cubicBezTo>
                      <a:cubicBezTo>
                        <a:pt x="347" y="174"/>
                        <a:pt x="347" y="175"/>
                        <a:pt x="347" y="175"/>
                      </a:cubicBezTo>
                      <a:cubicBezTo>
                        <a:pt x="346" y="175"/>
                        <a:pt x="347" y="175"/>
                        <a:pt x="347" y="176"/>
                      </a:cubicBezTo>
                      <a:cubicBezTo>
                        <a:pt x="347" y="176"/>
                        <a:pt x="347" y="176"/>
                        <a:pt x="347" y="176"/>
                      </a:cubicBezTo>
                      <a:cubicBezTo>
                        <a:pt x="347" y="176"/>
                        <a:pt x="347" y="177"/>
                        <a:pt x="347" y="177"/>
                      </a:cubicBezTo>
                      <a:cubicBezTo>
                        <a:pt x="347" y="178"/>
                        <a:pt x="347" y="178"/>
                        <a:pt x="347" y="178"/>
                      </a:cubicBezTo>
                      <a:cubicBezTo>
                        <a:pt x="347" y="179"/>
                        <a:pt x="347" y="179"/>
                        <a:pt x="347" y="179"/>
                      </a:cubicBezTo>
                      <a:cubicBezTo>
                        <a:pt x="348" y="180"/>
                        <a:pt x="348" y="180"/>
                        <a:pt x="348" y="180"/>
                      </a:cubicBezTo>
                      <a:cubicBezTo>
                        <a:pt x="348" y="180"/>
                        <a:pt x="348" y="180"/>
                        <a:pt x="348" y="180"/>
                      </a:cubicBezTo>
                      <a:cubicBezTo>
                        <a:pt x="348" y="181"/>
                        <a:pt x="348" y="181"/>
                        <a:pt x="348" y="181"/>
                      </a:cubicBezTo>
                      <a:cubicBezTo>
                        <a:pt x="348" y="182"/>
                        <a:pt x="348" y="182"/>
                        <a:pt x="348" y="182"/>
                      </a:cubicBezTo>
                      <a:cubicBezTo>
                        <a:pt x="347" y="183"/>
                        <a:pt x="347" y="183"/>
                        <a:pt x="347" y="183"/>
                      </a:cubicBezTo>
                      <a:cubicBezTo>
                        <a:pt x="347" y="184"/>
                        <a:pt x="347" y="184"/>
                        <a:pt x="347" y="184"/>
                      </a:cubicBezTo>
                      <a:cubicBezTo>
                        <a:pt x="347" y="184"/>
                        <a:pt x="347" y="184"/>
                        <a:pt x="347" y="185"/>
                      </a:cubicBezTo>
                      <a:cubicBezTo>
                        <a:pt x="347" y="185"/>
                        <a:pt x="347" y="185"/>
                        <a:pt x="347" y="185"/>
                      </a:cubicBezTo>
                      <a:cubicBezTo>
                        <a:pt x="346" y="186"/>
                        <a:pt x="346" y="186"/>
                        <a:pt x="346" y="186"/>
                      </a:cubicBezTo>
                      <a:cubicBezTo>
                        <a:pt x="346" y="186"/>
                        <a:pt x="346" y="186"/>
                        <a:pt x="346" y="186"/>
                      </a:cubicBezTo>
                      <a:cubicBezTo>
                        <a:pt x="346" y="186"/>
                        <a:pt x="345" y="186"/>
                        <a:pt x="345" y="186"/>
                      </a:cubicBezTo>
                      <a:cubicBezTo>
                        <a:pt x="345" y="186"/>
                        <a:pt x="345" y="186"/>
                        <a:pt x="345" y="186"/>
                      </a:cubicBezTo>
                      <a:cubicBezTo>
                        <a:pt x="345" y="186"/>
                        <a:pt x="345" y="187"/>
                        <a:pt x="345" y="187"/>
                      </a:cubicBezTo>
                      <a:cubicBezTo>
                        <a:pt x="345" y="187"/>
                        <a:pt x="344" y="187"/>
                        <a:pt x="344" y="187"/>
                      </a:cubicBezTo>
                      <a:cubicBezTo>
                        <a:pt x="344" y="187"/>
                        <a:pt x="344" y="187"/>
                        <a:pt x="344" y="187"/>
                      </a:cubicBezTo>
                      <a:cubicBezTo>
                        <a:pt x="344" y="187"/>
                        <a:pt x="344" y="187"/>
                        <a:pt x="344" y="187"/>
                      </a:cubicBezTo>
                      <a:cubicBezTo>
                        <a:pt x="344" y="187"/>
                        <a:pt x="344" y="187"/>
                        <a:pt x="343" y="187"/>
                      </a:cubicBezTo>
                      <a:cubicBezTo>
                        <a:pt x="343" y="187"/>
                        <a:pt x="343" y="187"/>
                        <a:pt x="343" y="187"/>
                      </a:cubicBezTo>
                      <a:cubicBezTo>
                        <a:pt x="342" y="187"/>
                        <a:pt x="342" y="187"/>
                        <a:pt x="342" y="187"/>
                      </a:cubicBezTo>
                      <a:cubicBezTo>
                        <a:pt x="342" y="187"/>
                        <a:pt x="342" y="187"/>
                        <a:pt x="342" y="187"/>
                      </a:cubicBezTo>
                      <a:cubicBezTo>
                        <a:pt x="341" y="186"/>
                        <a:pt x="341" y="186"/>
                        <a:pt x="341" y="186"/>
                      </a:cubicBezTo>
                      <a:cubicBezTo>
                        <a:pt x="341" y="185"/>
                        <a:pt x="341" y="185"/>
                        <a:pt x="341" y="185"/>
                      </a:cubicBezTo>
                      <a:cubicBezTo>
                        <a:pt x="341" y="184"/>
                        <a:pt x="341" y="184"/>
                        <a:pt x="341" y="184"/>
                      </a:cubicBezTo>
                      <a:cubicBezTo>
                        <a:pt x="341" y="183"/>
                        <a:pt x="341" y="183"/>
                        <a:pt x="341" y="183"/>
                      </a:cubicBezTo>
                      <a:cubicBezTo>
                        <a:pt x="341" y="183"/>
                        <a:pt x="341" y="183"/>
                        <a:pt x="341" y="183"/>
                      </a:cubicBezTo>
                      <a:cubicBezTo>
                        <a:pt x="341" y="182"/>
                        <a:pt x="341" y="182"/>
                        <a:pt x="341" y="182"/>
                      </a:cubicBezTo>
                      <a:cubicBezTo>
                        <a:pt x="341" y="182"/>
                        <a:pt x="341" y="182"/>
                        <a:pt x="341" y="182"/>
                      </a:cubicBezTo>
                      <a:cubicBezTo>
                        <a:pt x="341" y="181"/>
                        <a:pt x="341" y="181"/>
                        <a:pt x="341" y="181"/>
                      </a:cubicBezTo>
                      <a:cubicBezTo>
                        <a:pt x="341" y="180"/>
                        <a:pt x="341" y="180"/>
                        <a:pt x="341" y="180"/>
                      </a:cubicBezTo>
                      <a:cubicBezTo>
                        <a:pt x="341" y="180"/>
                        <a:pt x="341" y="180"/>
                        <a:pt x="341" y="180"/>
                      </a:cubicBezTo>
                      <a:cubicBezTo>
                        <a:pt x="341" y="180"/>
                        <a:pt x="341" y="180"/>
                        <a:pt x="341" y="180"/>
                      </a:cubicBezTo>
                      <a:cubicBezTo>
                        <a:pt x="341" y="179"/>
                        <a:pt x="341" y="179"/>
                        <a:pt x="341" y="179"/>
                      </a:cubicBezTo>
                      <a:cubicBezTo>
                        <a:pt x="341" y="179"/>
                        <a:pt x="341" y="178"/>
                        <a:pt x="341" y="178"/>
                      </a:cubicBezTo>
                      <a:cubicBezTo>
                        <a:pt x="341" y="178"/>
                        <a:pt x="341" y="177"/>
                        <a:pt x="341" y="177"/>
                      </a:cubicBezTo>
                      <a:cubicBezTo>
                        <a:pt x="341" y="177"/>
                        <a:pt x="341" y="177"/>
                        <a:pt x="341" y="177"/>
                      </a:cubicBezTo>
                      <a:cubicBezTo>
                        <a:pt x="341" y="176"/>
                        <a:pt x="341" y="176"/>
                        <a:pt x="341" y="176"/>
                      </a:cubicBezTo>
                      <a:cubicBezTo>
                        <a:pt x="342" y="175"/>
                        <a:pt x="342" y="175"/>
                        <a:pt x="342" y="175"/>
                      </a:cubicBezTo>
                      <a:cubicBezTo>
                        <a:pt x="342" y="175"/>
                        <a:pt x="342" y="175"/>
                        <a:pt x="342" y="175"/>
                      </a:cubicBezTo>
                      <a:cubicBezTo>
                        <a:pt x="342" y="174"/>
                        <a:pt x="342" y="174"/>
                        <a:pt x="342" y="174"/>
                      </a:cubicBezTo>
                      <a:cubicBezTo>
                        <a:pt x="342" y="174"/>
                        <a:pt x="342" y="174"/>
                        <a:pt x="342" y="174"/>
                      </a:cubicBezTo>
                      <a:cubicBezTo>
                        <a:pt x="342" y="173"/>
                        <a:pt x="342" y="173"/>
                        <a:pt x="342" y="173"/>
                      </a:cubicBezTo>
                      <a:cubicBezTo>
                        <a:pt x="342" y="173"/>
                        <a:pt x="343" y="173"/>
                        <a:pt x="343" y="172"/>
                      </a:cubicBezTo>
                      <a:cubicBezTo>
                        <a:pt x="343" y="172"/>
                        <a:pt x="343" y="172"/>
                        <a:pt x="343" y="172"/>
                      </a:cubicBezTo>
                      <a:cubicBezTo>
                        <a:pt x="343" y="172"/>
                        <a:pt x="343" y="172"/>
                        <a:pt x="343" y="171"/>
                      </a:cubicBezTo>
                      <a:cubicBezTo>
                        <a:pt x="343" y="171"/>
                        <a:pt x="343" y="171"/>
                        <a:pt x="342" y="171"/>
                      </a:cubicBezTo>
                      <a:cubicBezTo>
                        <a:pt x="342" y="171"/>
                        <a:pt x="342" y="171"/>
                        <a:pt x="342" y="171"/>
                      </a:cubicBezTo>
                      <a:cubicBezTo>
                        <a:pt x="341" y="171"/>
                        <a:pt x="341" y="171"/>
                        <a:pt x="341" y="171"/>
                      </a:cubicBezTo>
                      <a:cubicBezTo>
                        <a:pt x="341" y="171"/>
                        <a:pt x="341" y="172"/>
                        <a:pt x="341" y="172"/>
                      </a:cubicBezTo>
                      <a:cubicBezTo>
                        <a:pt x="340" y="172"/>
                        <a:pt x="340" y="172"/>
                        <a:pt x="340" y="172"/>
                      </a:cubicBezTo>
                      <a:cubicBezTo>
                        <a:pt x="340" y="172"/>
                        <a:pt x="340" y="172"/>
                        <a:pt x="340" y="172"/>
                      </a:cubicBezTo>
                      <a:cubicBezTo>
                        <a:pt x="340" y="171"/>
                        <a:pt x="340" y="171"/>
                        <a:pt x="340" y="171"/>
                      </a:cubicBezTo>
                      <a:cubicBezTo>
                        <a:pt x="341" y="170"/>
                        <a:pt x="341" y="170"/>
                        <a:pt x="341" y="170"/>
                      </a:cubicBezTo>
                      <a:cubicBezTo>
                        <a:pt x="341" y="170"/>
                        <a:pt x="341" y="170"/>
                        <a:pt x="341" y="170"/>
                      </a:cubicBezTo>
                      <a:cubicBezTo>
                        <a:pt x="342" y="169"/>
                        <a:pt x="342" y="169"/>
                        <a:pt x="342" y="169"/>
                      </a:cubicBezTo>
                      <a:cubicBezTo>
                        <a:pt x="342" y="169"/>
                        <a:pt x="342" y="169"/>
                        <a:pt x="342" y="169"/>
                      </a:cubicBezTo>
                      <a:cubicBezTo>
                        <a:pt x="343" y="168"/>
                        <a:pt x="343" y="168"/>
                        <a:pt x="343" y="168"/>
                      </a:cubicBezTo>
                      <a:cubicBezTo>
                        <a:pt x="343" y="168"/>
                        <a:pt x="343" y="168"/>
                        <a:pt x="343" y="168"/>
                      </a:cubicBezTo>
                      <a:cubicBezTo>
                        <a:pt x="343" y="168"/>
                        <a:pt x="343" y="168"/>
                        <a:pt x="343" y="168"/>
                      </a:cubicBezTo>
                      <a:cubicBezTo>
                        <a:pt x="344" y="167"/>
                        <a:pt x="344" y="167"/>
                        <a:pt x="344" y="167"/>
                      </a:cubicBezTo>
                      <a:cubicBezTo>
                        <a:pt x="344" y="166"/>
                        <a:pt x="344" y="166"/>
                        <a:pt x="344" y="166"/>
                      </a:cubicBezTo>
                      <a:cubicBezTo>
                        <a:pt x="344" y="166"/>
                        <a:pt x="344" y="166"/>
                        <a:pt x="344" y="166"/>
                      </a:cubicBezTo>
                      <a:cubicBezTo>
                        <a:pt x="345" y="166"/>
                        <a:pt x="345" y="166"/>
                        <a:pt x="345" y="166"/>
                      </a:cubicBezTo>
                      <a:cubicBezTo>
                        <a:pt x="346" y="165"/>
                        <a:pt x="346" y="165"/>
                        <a:pt x="346" y="165"/>
                      </a:cubicBezTo>
                      <a:cubicBezTo>
                        <a:pt x="346" y="166"/>
                        <a:pt x="346" y="166"/>
                        <a:pt x="346" y="166"/>
                      </a:cubicBezTo>
                      <a:cubicBezTo>
                        <a:pt x="346" y="166"/>
                        <a:pt x="347" y="166"/>
                        <a:pt x="347" y="166"/>
                      </a:cubicBezTo>
                      <a:cubicBezTo>
                        <a:pt x="348" y="166"/>
                        <a:pt x="347" y="165"/>
                        <a:pt x="347" y="165"/>
                      </a:cubicBezTo>
                      <a:cubicBezTo>
                        <a:pt x="348" y="165"/>
                        <a:pt x="348" y="165"/>
                        <a:pt x="348" y="165"/>
                      </a:cubicBezTo>
                      <a:cubicBezTo>
                        <a:pt x="348" y="165"/>
                        <a:pt x="348" y="165"/>
                        <a:pt x="348" y="165"/>
                      </a:cubicBezTo>
                      <a:cubicBezTo>
                        <a:pt x="349" y="165"/>
                        <a:pt x="349" y="165"/>
                        <a:pt x="349" y="165"/>
                      </a:cubicBezTo>
                      <a:cubicBezTo>
                        <a:pt x="350" y="165"/>
                        <a:pt x="350" y="165"/>
                        <a:pt x="350" y="165"/>
                      </a:cubicBezTo>
                      <a:cubicBezTo>
                        <a:pt x="350" y="164"/>
                        <a:pt x="350" y="164"/>
                        <a:pt x="350" y="164"/>
                      </a:cubicBezTo>
                      <a:cubicBezTo>
                        <a:pt x="350" y="164"/>
                        <a:pt x="350" y="164"/>
                        <a:pt x="351" y="164"/>
                      </a:cubicBezTo>
                      <a:cubicBezTo>
                        <a:pt x="352" y="164"/>
                        <a:pt x="352" y="164"/>
                        <a:pt x="352" y="164"/>
                      </a:cubicBezTo>
                      <a:cubicBezTo>
                        <a:pt x="353" y="165"/>
                        <a:pt x="353" y="165"/>
                        <a:pt x="353" y="165"/>
                      </a:cubicBezTo>
                      <a:cubicBezTo>
                        <a:pt x="354" y="165"/>
                        <a:pt x="354" y="165"/>
                        <a:pt x="354" y="165"/>
                      </a:cubicBezTo>
                      <a:cubicBezTo>
                        <a:pt x="354" y="165"/>
                        <a:pt x="354" y="165"/>
                        <a:pt x="354" y="165"/>
                      </a:cubicBezTo>
                      <a:cubicBezTo>
                        <a:pt x="355" y="165"/>
                        <a:pt x="355" y="165"/>
                        <a:pt x="355" y="165"/>
                      </a:cubicBezTo>
                      <a:cubicBezTo>
                        <a:pt x="356" y="165"/>
                        <a:pt x="356" y="165"/>
                        <a:pt x="356" y="165"/>
                      </a:cubicBezTo>
                      <a:cubicBezTo>
                        <a:pt x="357" y="165"/>
                        <a:pt x="357" y="165"/>
                        <a:pt x="357" y="165"/>
                      </a:cubicBezTo>
                      <a:cubicBezTo>
                        <a:pt x="358" y="165"/>
                        <a:pt x="358" y="165"/>
                        <a:pt x="358" y="165"/>
                      </a:cubicBezTo>
                      <a:cubicBezTo>
                        <a:pt x="357" y="165"/>
                        <a:pt x="357" y="165"/>
                        <a:pt x="357" y="165"/>
                      </a:cubicBezTo>
                      <a:cubicBezTo>
                        <a:pt x="357" y="164"/>
                        <a:pt x="357" y="164"/>
                        <a:pt x="357" y="164"/>
                      </a:cubicBezTo>
                      <a:cubicBezTo>
                        <a:pt x="356" y="164"/>
                        <a:pt x="356" y="164"/>
                        <a:pt x="356" y="164"/>
                      </a:cubicBezTo>
                      <a:cubicBezTo>
                        <a:pt x="356" y="163"/>
                        <a:pt x="356" y="163"/>
                        <a:pt x="356" y="163"/>
                      </a:cubicBezTo>
                      <a:cubicBezTo>
                        <a:pt x="356" y="163"/>
                        <a:pt x="356" y="163"/>
                        <a:pt x="356" y="163"/>
                      </a:cubicBezTo>
                      <a:cubicBezTo>
                        <a:pt x="355" y="163"/>
                        <a:pt x="355" y="163"/>
                        <a:pt x="355" y="163"/>
                      </a:cubicBezTo>
                      <a:cubicBezTo>
                        <a:pt x="354" y="162"/>
                        <a:pt x="354" y="162"/>
                        <a:pt x="354" y="162"/>
                      </a:cubicBezTo>
                      <a:cubicBezTo>
                        <a:pt x="353" y="162"/>
                        <a:pt x="353" y="162"/>
                        <a:pt x="353" y="162"/>
                      </a:cubicBezTo>
                      <a:cubicBezTo>
                        <a:pt x="353" y="162"/>
                        <a:pt x="353" y="162"/>
                        <a:pt x="353" y="162"/>
                      </a:cubicBezTo>
                      <a:cubicBezTo>
                        <a:pt x="353" y="161"/>
                        <a:pt x="353" y="161"/>
                        <a:pt x="353" y="161"/>
                      </a:cubicBezTo>
                      <a:cubicBezTo>
                        <a:pt x="353" y="161"/>
                        <a:pt x="353" y="161"/>
                        <a:pt x="353" y="161"/>
                      </a:cubicBezTo>
                      <a:cubicBezTo>
                        <a:pt x="352" y="161"/>
                        <a:pt x="352" y="161"/>
                        <a:pt x="352" y="161"/>
                      </a:cubicBezTo>
                      <a:cubicBezTo>
                        <a:pt x="351" y="161"/>
                        <a:pt x="351" y="161"/>
                        <a:pt x="351" y="161"/>
                      </a:cubicBezTo>
                      <a:cubicBezTo>
                        <a:pt x="351" y="161"/>
                        <a:pt x="350" y="161"/>
                        <a:pt x="350" y="161"/>
                      </a:cubicBezTo>
                      <a:cubicBezTo>
                        <a:pt x="349" y="161"/>
                        <a:pt x="348" y="161"/>
                        <a:pt x="348" y="161"/>
                      </a:cubicBezTo>
                      <a:cubicBezTo>
                        <a:pt x="347" y="162"/>
                        <a:pt x="347" y="162"/>
                        <a:pt x="347" y="162"/>
                      </a:cubicBezTo>
                      <a:cubicBezTo>
                        <a:pt x="347" y="162"/>
                        <a:pt x="347" y="162"/>
                        <a:pt x="347" y="162"/>
                      </a:cubicBezTo>
                      <a:cubicBezTo>
                        <a:pt x="346" y="162"/>
                        <a:pt x="346" y="162"/>
                        <a:pt x="346" y="162"/>
                      </a:cubicBezTo>
                      <a:cubicBezTo>
                        <a:pt x="346" y="162"/>
                        <a:pt x="345" y="162"/>
                        <a:pt x="345" y="162"/>
                      </a:cubicBezTo>
                      <a:cubicBezTo>
                        <a:pt x="344" y="162"/>
                        <a:pt x="344" y="162"/>
                        <a:pt x="343" y="162"/>
                      </a:cubicBezTo>
                      <a:cubicBezTo>
                        <a:pt x="343" y="162"/>
                        <a:pt x="343" y="162"/>
                        <a:pt x="343" y="162"/>
                      </a:cubicBezTo>
                      <a:cubicBezTo>
                        <a:pt x="343" y="162"/>
                        <a:pt x="342" y="162"/>
                        <a:pt x="342" y="161"/>
                      </a:cubicBezTo>
                      <a:cubicBezTo>
                        <a:pt x="342" y="161"/>
                        <a:pt x="341" y="161"/>
                        <a:pt x="341" y="161"/>
                      </a:cubicBezTo>
                      <a:cubicBezTo>
                        <a:pt x="341" y="161"/>
                        <a:pt x="341" y="160"/>
                        <a:pt x="341" y="160"/>
                      </a:cubicBezTo>
                      <a:cubicBezTo>
                        <a:pt x="340" y="160"/>
                        <a:pt x="340" y="160"/>
                        <a:pt x="340" y="160"/>
                      </a:cubicBezTo>
                      <a:cubicBezTo>
                        <a:pt x="339" y="160"/>
                        <a:pt x="339" y="160"/>
                        <a:pt x="339" y="160"/>
                      </a:cubicBezTo>
                      <a:cubicBezTo>
                        <a:pt x="339" y="160"/>
                        <a:pt x="339" y="160"/>
                        <a:pt x="338" y="160"/>
                      </a:cubicBezTo>
                      <a:cubicBezTo>
                        <a:pt x="338" y="160"/>
                        <a:pt x="338" y="159"/>
                        <a:pt x="338" y="159"/>
                      </a:cubicBezTo>
                      <a:cubicBezTo>
                        <a:pt x="339" y="159"/>
                        <a:pt x="339" y="159"/>
                        <a:pt x="339" y="159"/>
                      </a:cubicBezTo>
                      <a:cubicBezTo>
                        <a:pt x="339" y="159"/>
                        <a:pt x="340" y="158"/>
                        <a:pt x="340" y="158"/>
                      </a:cubicBezTo>
                      <a:cubicBezTo>
                        <a:pt x="340" y="158"/>
                        <a:pt x="340" y="158"/>
                        <a:pt x="340" y="158"/>
                      </a:cubicBezTo>
                      <a:cubicBezTo>
                        <a:pt x="341" y="157"/>
                        <a:pt x="341" y="157"/>
                        <a:pt x="341" y="157"/>
                      </a:cubicBezTo>
                      <a:cubicBezTo>
                        <a:pt x="340" y="157"/>
                        <a:pt x="340" y="157"/>
                        <a:pt x="340" y="157"/>
                      </a:cubicBezTo>
                      <a:cubicBezTo>
                        <a:pt x="340" y="157"/>
                        <a:pt x="340" y="157"/>
                        <a:pt x="339" y="157"/>
                      </a:cubicBezTo>
                      <a:cubicBezTo>
                        <a:pt x="338" y="158"/>
                        <a:pt x="338" y="158"/>
                        <a:pt x="338" y="158"/>
                      </a:cubicBezTo>
                      <a:cubicBezTo>
                        <a:pt x="338" y="158"/>
                        <a:pt x="338" y="158"/>
                        <a:pt x="338" y="158"/>
                      </a:cubicBezTo>
                      <a:cubicBezTo>
                        <a:pt x="337" y="159"/>
                        <a:pt x="337" y="159"/>
                        <a:pt x="337" y="159"/>
                      </a:cubicBezTo>
                      <a:cubicBezTo>
                        <a:pt x="337" y="159"/>
                        <a:pt x="337" y="159"/>
                        <a:pt x="336" y="159"/>
                      </a:cubicBezTo>
                      <a:cubicBezTo>
                        <a:pt x="336" y="159"/>
                        <a:pt x="336" y="160"/>
                        <a:pt x="336" y="160"/>
                      </a:cubicBezTo>
                      <a:cubicBezTo>
                        <a:pt x="335" y="160"/>
                        <a:pt x="335" y="160"/>
                        <a:pt x="335" y="160"/>
                      </a:cubicBezTo>
                      <a:cubicBezTo>
                        <a:pt x="334" y="160"/>
                        <a:pt x="334" y="160"/>
                        <a:pt x="334" y="160"/>
                      </a:cubicBezTo>
                      <a:cubicBezTo>
                        <a:pt x="334" y="160"/>
                        <a:pt x="334" y="160"/>
                        <a:pt x="334" y="160"/>
                      </a:cubicBezTo>
                      <a:cubicBezTo>
                        <a:pt x="334" y="160"/>
                        <a:pt x="334" y="160"/>
                        <a:pt x="334" y="160"/>
                      </a:cubicBezTo>
                      <a:cubicBezTo>
                        <a:pt x="333" y="160"/>
                        <a:pt x="333" y="160"/>
                        <a:pt x="333" y="160"/>
                      </a:cubicBezTo>
                      <a:cubicBezTo>
                        <a:pt x="332" y="160"/>
                        <a:pt x="332" y="161"/>
                        <a:pt x="332" y="161"/>
                      </a:cubicBezTo>
                      <a:cubicBezTo>
                        <a:pt x="331" y="161"/>
                        <a:pt x="331" y="161"/>
                        <a:pt x="331" y="161"/>
                      </a:cubicBezTo>
                      <a:cubicBezTo>
                        <a:pt x="330" y="161"/>
                        <a:pt x="330" y="161"/>
                        <a:pt x="330" y="161"/>
                      </a:cubicBezTo>
                      <a:cubicBezTo>
                        <a:pt x="329" y="162"/>
                        <a:pt x="329" y="162"/>
                        <a:pt x="329" y="162"/>
                      </a:cubicBezTo>
                      <a:cubicBezTo>
                        <a:pt x="329" y="162"/>
                        <a:pt x="329" y="162"/>
                        <a:pt x="329" y="162"/>
                      </a:cubicBezTo>
                      <a:cubicBezTo>
                        <a:pt x="328" y="161"/>
                        <a:pt x="328" y="161"/>
                        <a:pt x="328" y="161"/>
                      </a:cubicBezTo>
                      <a:cubicBezTo>
                        <a:pt x="328" y="161"/>
                        <a:pt x="328" y="161"/>
                        <a:pt x="328" y="161"/>
                      </a:cubicBezTo>
                      <a:cubicBezTo>
                        <a:pt x="328" y="160"/>
                        <a:pt x="328" y="160"/>
                        <a:pt x="328" y="160"/>
                      </a:cubicBezTo>
                      <a:cubicBezTo>
                        <a:pt x="327" y="160"/>
                        <a:pt x="327" y="160"/>
                        <a:pt x="327" y="160"/>
                      </a:cubicBezTo>
                      <a:cubicBezTo>
                        <a:pt x="327" y="160"/>
                        <a:pt x="327" y="160"/>
                        <a:pt x="327" y="160"/>
                      </a:cubicBezTo>
                      <a:cubicBezTo>
                        <a:pt x="326" y="161"/>
                        <a:pt x="326" y="161"/>
                        <a:pt x="326" y="161"/>
                      </a:cubicBezTo>
                      <a:cubicBezTo>
                        <a:pt x="325" y="161"/>
                        <a:pt x="325" y="161"/>
                        <a:pt x="325" y="161"/>
                      </a:cubicBezTo>
                      <a:cubicBezTo>
                        <a:pt x="324" y="161"/>
                        <a:pt x="324" y="161"/>
                        <a:pt x="324" y="161"/>
                      </a:cubicBezTo>
                      <a:cubicBezTo>
                        <a:pt x="324" y="161"/>
                        <a:pt x="324" y="161"/>
                        <a:pt x="324" y="161"/>
                      </a:cubicBezTo>
                      <a:cubicBezTo>
                        <a:pt x="323" y="161"/>
                        <a:pt x="323" y="161"/>
                        <a:pt x="323" y="161"/>
                      </a:cubicBezTo>
                      <a:cubicBezTo>
                        <a:pt x="323" y="160"/>
                        <a:pt x="323" y="160"/>
                        <a:pt x="323" y="160"/>
                      </a:cubicBezTo>
                      <a:cubicBezTo>
                        <a:pt x="323" y="160"/>
                        <a:pt x="323" y="160"/>
                        <a:pt x="323" y="160"/>
                      </a:cubicBezTo>
                      <a:cubicBezTo>
                        <a:pt x="324" y="160"/>
                        <a:pt x="324" y="160"/>
                        <a:pt x="324" y="160"/>
                      </a:cubicBezTo>
                      <a:cubicBezTo>
                        <a:pt x="324" y="160"/>
                        <a:pt x="325" y="159"/>
                        <a:pt x="325" y="159"/>
                      </a:cubicBezTo>
                      <a:cubicBezTo>
                        <a:pt x="325" y="159"/>
                        <a:pt x="325" y="159"/>
                        <a:pt x="326" y="158"/>
                      </a:cubicBezTo>
                      <a:cubicBezTo>
                        <a:pt x="326" y="158"/>
                        <a:pt x="327" y="157"/>
                        <a:pt x="327" y="157"/>
                      </a:cubicBezTo>
                      <a:cubicBezTo>
                        <a:pt x="327" y="157"/>
                        <a:pt x="327" y="157"/>
                        <a:pt x="327" y="157"/>
                      </a:cubicBezTo>
                      <a:cubicBezTo>
                        <a:pt x="328" y="156"/>
                        <a:pt x="328" y="156"/>
                        <a:pt x="328" y="156"/>
                      </a:cubicBezTo>
                      <a:cubicBezTo>
                        <a:pt x="329" y="156"/>
                        <a:pt x="329" y="156"/>
                        <a:pt x="329" y="156"/>
                      </a:cubicBezTo>
                      <a:cubicBezTo>
                        <a:pt x="329" y="156"/>
                        <a:pt x="329" y="156"/>
                        <a:pt x="329" y="156"/>
                      </a:cubicBezTo>
                      <a:cubicBezTo>
                        <a:pt x="330" y="155"/>
                        <a:pt x="330" y="155"/>
                        <a:pt x="330" y="155"/>
                      </a:cubicBezTo>
                      <a:cubicBezTo>
                        <a:pt x="331" y="155"/>
                        <a:pt x="331" y="155"/>
                        <a:pt x="331" y="155"/>
                      </a:cubicBezTo>
                      <a:cubicBezTo>
                        <a:pt x="332" y="155"/>
                        <a:pt x="332" y="155"/>
                        <a:pt x="332" y="155"/>
                      </a:cubicBezTo>
                      <a:cubicBezTo>
                        <a:pt x="332" y="155"/>
                        <a:pt x="332" y="155"/>
                        <a:pt x="332" y="155"/>
                      </a:cubicBezTo>
                      <a:cubicBezTo>
                        <a:pt x="333" y="155"/>
                        <a:pt x="333" y="155"/>
                        <a:pt x="333" y="155"/>
                      </a:cubicBezTo>
                      <a:cubicBezTo>
                        <a:pt x="333" y="154"/>
                        <a:pt x="333" y="154"/>
                        <a:pt x="333" y="154"/>
                      </a:cubicBezTo>
                      <a:lnTo>
                        <a:pt x="334" y="154"/>
                      </a:lnTo>
                      <a:close/>
                      <a:moveTo>
                        <a:pt x="335" y="298"/>
                      </a:moveTo>
                      <a:cubicBezTo>
                        <a:pt x="335" y="299"/>
                        <a:pt x="335" y="299"/>
                        <a:pt x="335" y="299"/>
                      </a:cubicBezTo>
                      <a:cubicBezTo>
                        <a:pt x="335" y="307"/>
                        <a:pt x="335" y="307"/>
                        <a:pt x="335" y="307"/>
                      </a:cubicBezTo>
                      <a:cubicBezTo>
                        <a:pt x="335" y="299"/>
                        <a:pt x="335" y="299"/>
                        <a:pt x="335" y="299"/>
                      </a:cubicBezTo>
                      <a:lnTo>
                        <a:pt x="335" y="298"/>
                      </a:lnTo>
                      <a:close/>
                      <a:moveTo>
                        <a:pt x="355" y="329"/>
                      </a:moveTo>
                      <a:cubicBezTo>
                        <a:pt x="356" y="329"/>
                        <a:pt x="356" y="329"/>
                        <a:pt x="356" y="329"/>
                      </a:cubicBezTo>
                      <a:lnTo>
                        <a:pt x="355" y="329"/>
                      </a:lnTo>
                      <a:close/>
                      <a:moveTo>
                        <a:pt x="477" y="367"/>
                      </a:moveTo>
                      <a:cubicBezTo>
                        <a:pt x="477" y="367"/>
                        <a:pt x="476" y="366"/>
                        <a:pt x="476" y="366"/>
                      </a:cubicBezTo>
                      <a:cubicBezTo>
                        <a:pt x="476" y="366"/>
                        <a:pt x="477" y="367"/>
                        <a:pt x="477" y="367"/>
                      </a:cubicBezTo>
                      <a:cubicBezTo>
                        <a:pt x="477" y="367"/>
                        <a:pt x="477" y="367"/>
                        <a:pt x="477" y="367"/>
                      </a:cubicBezTo>
                      <a:close/>
                      <a:moveTo>
                        <a:pt x="457" y="354"/>
                      </a:moveTo>
                      <a:cubicBezTo>
                        <a:pt x="457" y="354"/>
                        <a:pt x="457" y="355"/>
                        <a:pt x="457" y="355"/>
                      </a:cubicBezTo>
                      <a:cubicBezTo>
                        <a:pt x="457" y="355"/>
                        <a:pt x="457" y="354"/>
                        <a:pt x="457" y="354"/>
                      </a:cubicBezTo>
                      <a:cubicBezTo>
                        <a:pt x="458" y="353"/>
                        <a:pt x="458" y="353"/>
                        <a:pt x="458" y="353"/>
                      </a:cubicBezTo>
                      <a:cubicBezTo>
                        <a:pt x="459" y="353"/>
                        <a:pt x="459" y="353"/>
                        <a:pt x="459" y="353"/>
                      </a:cubicBezTo>
                      <a:lnTo>
                        <a:pt x="457" y="354"/>
                      </a:lnTo>
                      <a:close/>
                      <a:moveTo>
                        <a:pt x="482" y="366"/>
                      </a:moveTo>
                      <a:cubicBezTo>
                        <a:pt x="482" y="366"/>
                        <a:pt x="482" y="366"/>
                        <a:pt x="482" y="366"/>
                      </a:cubicBezTo>
                      <a:cubicBezTo>
                        <a:pt x="482" y="366"/>
                        <a:pt x="482" y="366"/>
                        <a:pt x="482" y="366"/>
                      </a:cubicBezTo>
                      <a:close/>
                      <a:moveTo>
                        <a:pt x="459" y="355"/>
                      </a:moveTo>
                      <a:cubicBezTo>
                        <a:pt x="459" y="355"/>
                        <a:pt x="459" y="356"/>
                        <a:pt x="459" y="356"/>
                      </a:cubicBezTo>
                      <a:cubicBezTo>
                        <a:pt x="459" y="356"/>
                        <a:pt x="459" y="355"/>
                        <a:pt x="459" y="355"/>
                      </a:cubicBezTo>
                      <a:cubicBezTo>
                        <a:pt x="459" y="355"/>
                        <a:pt x="459" y="355"/>
                        <a:pt x="459" y="355"/>
                      </a:cubicBezTo>
                      <a:cubicBezTo>
                        <a:pt x="459" y="355"/>
                        <a:pt x="459" y="355"/>
                        <a:pt x="459" y="355"/>
                      </a:cubicBezTo>
                      <a:close/>
                      <a:moveTo>
                        <a:pt x="459" y="354"/>
                      </a:moveTo>
                      <a:cubicBezTo>
                        <a:pt x="459" y="354"/>
                        <a:pt x="459" y="354"/>
                        <a:pt x="459" y="355"/>
                      </a:cubicBezTo>
                      <a:cubicBezTo>
                        <a:pt x="459" y="354"/>
                        <a:pt x="459" y="354"/>
                        <a:pt x="459" y="354"/>
                      </a:cubicBezTo>
                      <a:close/>
                      <a:moveTo>
                        <a:pt x="416" y="454"/>
                      </a:moveTo>
                      <a:cubicBezTo>
                        <a:pt x="417" y="454"/>
                        <a:pt x="417" y="454"/>
                        <a:pt x="417" y="454"/>
                      </a:cubicBezTo>
                      <a:cubicBezTo>
                        <a:pt x="417" y="454"/>
                        <a:pt x="417" y="454"/>
                        <a:pt x="417" y="454"/>
                      </a:cubicBezTo>
                      <a:lnTo>
                        <a:pt x="416" y="454"/>
                      </a:lnTo>
                      <a:close/>
                      <a:moveTo>
                        <a:pt x="416" y="510"/>
                      </a:moveTo>
                      <a:cubicBezTo>
                        <a:pt x="416" y="510"/>
                        <a:pt x="416" y="510"/>
                        <a:pt x="416" y="510"/>
                      </a:cubicBezTo>
                      <a:cubicBezTo>
                        <a:pt x="416" y="510"/>
                        <a:pt x="416" y="510"/>
                        <a:pt x="416" y="5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17" name="Freeform 343"/>
                <p:cNvSpPr>
                  <a:spLocks/>
                </p:cNvSpPr>
                <p:nvPr/>
              </p:nvSpPr>
              <p:spPr bwMode="auto">
                <a:xfrm>
                  <a:off x="620" y="1665"/>
                  <a:ext cx="0" cy="0"/>
                </a:xfrm>
                <a:custGeom>
                  <a:avLst/>
                  <a:gdLst/>
                  <a:ahLst/>
                  <a:cxnLst>
                    <a:cxn ang="0">
                      <a:pos x="0" y="0"/>
                    </a:cxn>
                    <a:cxn ang="0">
                      <a:pos x="0" y="0"/>
                    </a:cxn>
                  </a:cxnLst>
                  <a:rect l="0" t="0" r="r" b="b"/>
                  <a:pathLst>
                    <a:path>
                      <a:moveTo>
                        <a:pt x="0" y="0"/>
                      </a:moveTo>
                      <a:cubicBezTo>
                        <a:pt x="0" y="0"/>
                        <a:pt x="0" y="0"/>
                        <a:pt x="0" y="0"/>
                      </a:cubicBezTo>
                    </a:path>
                  </a:pathLst>
                </a:custGeom>
                <a:grpFill/>
                <a:ln w="0" cap="rnd">
                  <a:solidFill>
                    <a:srgbClr val="00ADD9"/>
                  </a:solidFill>
                  <a:prstDash val="solid"/>
                  <a:round/>
                  <a:headEnd/>
                  <a:tailEnd/>
                </a:ln>
                <a:extLst/>
              </p:spPr>
              <p:txBody>
                <a:bodyPr vert="horz" wrap="square" lIns="76180" tIns="38090" rIns="76180" bIns="38090" numCol="1" anchor="t" anchorCtr="0" compatLnSpc="1">
                  <a:prstTxWarp prst="textNoShape">
                    <a:avLst/>
                  </a:prstTxWarp>
                </a:bodyPr>
                <a:lstStyle/>
                <a:p>
                  <a:endParaRPr lang="en-US" sz="1500"/>
                </a:p>
              </p:txBody>
            </p:sp>
            <p:sp>
              <p:nvSpPr>
                <p:cNvPr id="318" name="Freeform 344"/>
                <p:cNvSpPr>
                  <a:spLocks/>
                </p:cNvSpPr>
                <p:nvPr/>
              </p:nvSpPr>
              <p:spPr bwMode="auto">
                <a:xfrm>
                  <a:off x="642" y="1558"/>
                  <a:ext cx="1" cy="2"/>
                </a:xfrm>
                <a:custGeom>
                  <a:avLst/>
                  <a:gdLst>
                    <a:gd name="T0" fmla="*/ 0 w 3"/>
                    <a:gd name="T1" fmla="*/ 3 h 4"/>
                    <a:gd name="T2" fmla="*/ 0 w 3"/>
                    <a:gd name="T3" fmla="*/ 3 h 4"/>
                    <a:gd name="T4" fmla="*/ 0 w 3"/>
                    <a:gd name="T5" fmla="*/ 4 h 4"/>
                    <a:gd name="T6" fmla="*/ 1 w 3"/>
                    <a:gd name="T7" fmla="*/ 4 h 4"/>
                    <a:gd name="T8" fmla="*/ 2 w 3"/>
                    <a:gd name="T9" fmla="*/ 4 h 4"/>
                    <a:gd name="T10" fmla="*/ 3 w 3"/>
                    <a:gd name="T11" fmla="*/ 3 h 4"/>
                    <a:gd name="T12" fmla="*/ 3 w 3"/>
                    <a:gd name="T13" fmla="*/ 3 h 4"/>
                    <a:gd name="T14" fmla="*/ 3 w 3"/>
                    <a:gd name="T15" fmla="*/ 2 h 4"/>
                    <a:gd name="T16" fmla="*/ 3 w 3"/>
                    <a:gd name="T17" fmla="*/ 1 h 4"/>
                    <a:gd name="T18" fmla="*/ 3 w 3"/>
                    <a:gd name="T19" fmla="*/ 1 h 4"/>
                    <a:gd name="T20" fmla="*/ 2 w 3"/>
                    <a:gd name="T21" fmla="*/ 1 h 4"/>
                    <a:gd name="T22" fmla="*/ 1 w 3"/>
                    <a:gd name="T23" fmla="*/ 0 h 4"/>
                    <a:gd name="T24" fmla="*/ 1 w 3"/>
                    <a:gd name="T25" fmla="*/ 1 h 4"/>
                    <a:gd name="T26" fmla="*/ 1 w 3"/>
                    <a:gd name="T27" fmla="*/ 1 h 4"/>
                    <a:gd name="T28" fmla="*/ 1 w 3"/>
                    <a:gd name="T29" fmla="*/ 2 h 4"/>
                    <a:gd name="T30" fmla="*/ 1 w 3"/>
                    <a:gd name="T31" fmla="*/ 3 h 4"/>
                    <a:gd name="T32" fmla="*/ 0 w 3"/>
                    <a:gd name="T33"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 h="4">
                      <a:moveTo>
                        <a:pt x="0" y="3"/>
                      </a:moveTo>
                      <a:cubicBezTo>
                        <a:pt x="0" y="3"/>
                        <a:pt x="0" y="3"/>
                        <a:pt x="0" y="3"/>
                      </a:cubicBezTo>
                      <a:cubicBezTo>
                        <a:pt x="0" y="4"/>
                        <a:pt x="0" y="4"/>
                        <a:pt x="0" y="4"/>
                      </a:cubicBezTo>
                      <a:cubicBezTo>
                        <a:pt x="1" y="4"/>
                        <a:pt x="1" y="4"/>
                        <a:pt x="1" y="4"/>
                      </a:cubicBezTo>
                      <a:cubicBezTo>
                        <a:pt x="2" y="4"/>
                        <a:pt x="2" y="4"/>
                        <a:pt x="2" y="4"/>
                      </a:cubicBezTo>
                      <a:cubicBezTo>
                        <a:pt x="3" y="3"/>
                        <a:pt x="3" y="3"/>
                        <a:pt x="3" y="3"/>
                      </a:cubicBezTo>
                      <a:cubicBezTo>
                        <a:pt x="3" y="3"/>
                        <a:pt x="3" y="3"/>
                        <a:pt x="3" y="3"/>
                      </a:cubicBezTo>
                      <a:cubicBezTo>
                        <a:pt x="3" y="2"/>
                        <a:pt x="3" y="2"/>
                        <a:pt x="3" y="2"/>
                      </a:cubicBezTo>
                      <a:cubicBezTo>
                        <a:pt x="3" y="1"/>
                        <a:pt x="3" y="1"/>
                        <a:pt x="3" y="1"/>
                      </a:cubicBezTo>
                      <a:cubicBezTo>
                        <a:pt x="3" y="1"/>
                        <a:pt x="3" y="1"/>
                        <a:pt x="3" y="1"/>
                      </a:cubicBezTo>
                      <a:cubicBezTo>
                        <a:pt x="3" y="1"/>
                        <a:pt x="3" y="1"/>
                        <a:pt x="2" y="1"/>
                      </a:cubicBezTo>
                      <a:cubicBezTo>
                        <a:pt x="2" y="1"/>
                        <a:pt x="1" y="0"/>
                        <a:pt x="1" y="0"/>
                      </a:cubicBezTo>
                      <a:cubicBezTo>
                        <a:pt x="1" y="0"/>
                        <a:pt x="1" y="1"/>
                        <a:pt x="1" y="1"/>
                      </a:cubicBezTo>
                      <a:cubicBezTo>
                        <a:pt x="1" y="1"/>
                        <a:pt x="1" y="1"/>
                        <a:pt x="1" y="1"/>
                      </a:cubicBezTo>
                      <a:cubicBezTo>
                        <a:pt x="1" y="2"/>
                        <a:pt x="1" y="2"/>
                        <a:pt x="1" y="2"/>
                      </a:cubicBezTo>
                      <a:cubicBezTo>
                        <a:pt x="1" y="2"/>
                        <a:pt x="1" y="3"/>
                        <a:pt x="1" y="3"/>
                      </a:cubicBezTo>
                      <a:cubicBezTo>
                        <a:pt x="0" y="3"/>
                        <a:pt x="1"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19" name="Freeform 345"/>
                <p:cNvSpPr>
                  <a:spLocks/>
                </p:cNvSpPr>
                <p:nvPr/>
              </p:nvSpPr>
              <p:spPr bwMode="auto">
                <a:xfrm>
                  <a:off x="616" y="1731"/>
                  <a:ext cx="17" cy="8"/>
                </a:xfrm>
                <a:custGeom>
                  <a:avLst/>
                  <a:gdLst>
                    <a:gd name="T0" fmla="*/ 27 w 29"/>
                    <a:gd name="T1" fmla="*/ 13 h 14"/>
                    <a:gd name="T2" fmla="*/ 25 w 29"/>
                    <a:gd name="T3" fmla="*/ 12 h 14"/>
                    <a:gd name="T4" fmla="*/ 24 w 29"/>
                    <a:gd name="T5" fmla="*/ 11 h 14"/>
                    <a:gd name="T6" fmla="*/ 22 w 29"/>
                    <a:gd name="T7" fmla="*/ 10 h 14"/>
                    <a:gd name="T8" fmla="*/ 21 w 29"/>
                    <a:gd name="T9" fmla="*/ 9 h 14"/>
                    <a:gd name="T10" fmla="*/ 19 w 29"/>
                    <a:gd name="T11" fmla="*/ 8 h 14"/>
                    <a:gd name="T12" fmla="*/ 18 w 29"/>
                    <a:gd name="T13" fmla="*/ 7 h 14"/>
                    <a:gd name="T14" fmla="*/ 17 w 29"/>
                    <a:gd name="T15" fmla="*/ 5 h 14"/>
                    <a:gd name="T16" fmla="*/ 16 w 29"/>
                    <a:gd name="T17" fmla="*/ 4 h 14"/>
                    <a:gd name="T18" fmla="*/ 15 w 29"/>
                    <a:gd name="T19" fmla="*/ 3 h 14"/>
                    <a:gd name="T20" fmla="*/ 17 w 29"/>
                    <a:gd name="T21" fmla="*/ 3 h 14"/>
                    <a:gd name="T22" fmla="*/ 14 w 29"/>
                    <a:gd name="T23" fmla="*/ 1 h 14"/>
                    <a:gd name="T24" fmla="*/ 13 w 29"/>
                    <a:gd name="T25" fmla="*/ 1 h 14"/>
                    <a:gd name="T26" fmla="*/ 11 w 29"/>
                    <a:gd name="T27" fmla="*/ 0 h 14"/>
                    <a:gd name="T28" fmla="*/ 10 w 29"/>
                    <a:gd name="T29" fmla="*/ 1 h 14"/>
                    <a:gd name="T30" fmla="*/ 8 w 29"/>
                    <a:gd name="T31" fmla="*/ 1 h 14"/>
                    <a:gd name="T32" fmla="*/ 8 w 29"/>
                    <a:gd name="T33" fmla="*/ 2 h 14"/>
                    <a:gd name="T34" fmla="*/ 8 w 29"/>
                    <a:gd name="T35" fmla="*/ 3 h 14"/>
                    <a:gd name="T36" fmla="*/ 7 w 29"/>
                    <a:gd name="T37" fmla="*/ 3 h 14"/>
                    <a:gd name="T38" fmla="*/ 7 w 29"/>
                    <a:gd name="T39" fmla="*/ 5 h 14"/>
                    <a:gd name="T40" fmla="*/ 8 w 29"/>
                    <a:gd name="T41" fmla="*/ 5 h 14"/>
                    <a:gd name="T42" fmla="*/ 10 w 29"/>
                    <a:gd name="T43" fmla="*/ 5 h 14"/>
                    <a:gd name="T44" fmla="*/ 11 w 29"/>
                    <a:gd name="T45" fmla="*/ 6 h 14"/>
                    <a:gd name="T46" fmla="*/ 9 w 29"/>
                    <a:gd name="T47" fmla="*/ 6 h 14"/>
                    <a:gd name="T48" fmla="*/ 8 w 29"/>
                    <a:gd name="T49" fmla="*/ 8 h 14"/>
                    <a:gd name="T50" fmla="*/ 9 w 29"/>
                    <a:gd name="T51" fmla="*/ 10 h 14"/>
                    <a:gd name="T52" fmla="*/ 11 w 29"/>
                    <a:gd name="T53" fmla="*/ 10 h 14"/>
                    <a:gd name="T54" fmla="*/ 12 w 29"/>
                    <a:gd name="T55" fmla="*/ 12 h 14"/>
                    <a:gd name="T56" fmla="*/ 11 w 29"/>
                    <a:gd name="T57" fmla="*/ 11 h 14"/>
                    <a:gd name="T58" fmla="*/ 10 w 29"/>
                    <a:gd name="T59" fmla="*/ 11 h 14"/>
                    <a:gd name="T60" fmla="*/ 9 w 29"/>
                    <a:gd name="T61" fmla="*/ 11 h 14"/>
                    <a:gd name="T62" fmla="*/ 8 w 29"/>
                    <a:gd name="T63" fmla="*/ 11 h 14"/>
                    <a:gd name="T64" fmla="*/ 7 w 29"/>
                    <a:gd name="T65" fmla="*/ 11 h 14"/>
                    <a:gd name="T66" fmla="*/ 6 w 29"/>
                    <a:gd name="T67" fmla="*/ 11 h 14"/>
                    <a:gd name="T68" fmla="*/ 4 w 29"/>
                    <a:gd name="T69" fmla="*/ 11 h 14"/>
                    <a:gd name="T70" fmla="*/ 3 w 29"/>
                    <a:gd name="T71" fmla="*/ 11 h 14"/>
                    <a:gd name="T72" fmla="*/ 1 w 29"/>
                    <a:gd name="T73" fmla="*/ 12 h 14"/>
                    <a:gd name="T74" fmla="*/ 1 w 29"/>
                    <a:gd name="T75" fmla="*/ 13 h 14"/>
                    <a:gd name="T76" fmla="*/ 2 w 29"/>
                    <a:gd name="T77" fmla="*/ 12 h 14"/>
                    <a:gd name="T78" fmla="*/ 3 w 29"/>
                    <a:gd name="T79" fmla="*/ 12 h 14"/>
                    <a:gd name="T80" fmla="*/ 4 w 29"/>
                    <a:gd name="T81" fmla="*/ 13 h 14"/>
                    <a:gd name="T82" fmla="*/ 5 w 29"/>
                    <a:gd name="T83" fmla="*/ 13 h 14"/>
                    <a:gd name="T84" fmla="*/ 7 w 29"/>
                    <a:gd name="T85" fmla="*/ 13 h 14"/>
                    <a:gd name="T86" fmla="*/ 9 w 29"/>
                    <a:gd name="T87" fmla="*/ 13 h 14"/>
                    <a:gd name="T88" fmla="*/ 9 w 29"/>
                    <a:gd name="T89" fmla="*/ 13 h 14"/>
                    <a:gd name="T90" fmla="*/ 12 w 29"/>
                    <a:gd name="T91" fmla="*/ 14 h 14"/>
                    <a:gd name="T92" fmla="*/ 13 w 29"/>
                    <a:gd name="T93" fmla="*/ 14 h 14"/>
                    <a:gd name="T94" fmla="*/ 14 w 29"/>
                    <a:gd name="T95" fmla="*/ 13 h 14"/>
                    <a:gd name="T96" fmla="*/ 15 w 29"/>
                    <a:gd name="T97" fmla="*/ 13 h 14"/>
                    <a:gd name="T98" fmla="*/ 18 w 29"/>
                    <a:gd name="T99" fmla="*/ 14 h 14"/>
                    <a:gd name="T100" fmla="*/ 18 w 29"/>
                    <a:gd name="T101" fmla="*/ 14 h 14"/>
                    <a:gd name="T102" fmla="*/ 20 w 29"/>
                    <a:gd name="T103" fmla="*/ 14 h 14"/>
                    <a:gd name="T104" fmla="*/ 22 w 29"/>
                    <a:gd name="T105" fmla="*/ 14 h 14"/>
                    <a:gd name="T106" fmla="*/ 23 w 29"/>
                    <a:gd name="T107" fmla="*/ 14 h 14"/>
                    <a:gd name="T108" fmla="*/ 25 w 29"/>
                    <a:gd name="T109" fmla="*/ 14 h 14"/>
                    <a:gd name="T110" fmla="*/ 26 w 29"/>
                    <a:gd name="T111" fmla="*/ 14 h 14"/>
                    <a:gd name="T112" fmla="*/ 27 w 29"/>
                    <a:gd name="T113" fmla="*/ 14 h 14"/>
                    <a:gd name="T114" fmla="*/ 29 w 29"/>
                    <a:gd name="T115" fmla="*/ 14 h 14"/>
                    <a:gd name="T116" fmla="*/ 29 w 29"/>
                    <a:gd name="T117" fmla="*/ 13 h 14"/>
                    <a:gd name="T118" fmla="*/ 29 w 29"/>
                    <a:gd name="T119"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 h="14">
                      <a:moveTo>
                        <a:pt x="28" y="13"/>
                      </a:moveTo>
                      <a:cubicBezTo>
                        <a:pt x="27" y="13"/>
                        <a:pt x="27" y="13"/>
                        <a:pt x="27" y="13"/>
                      </a:cubicBezTo>
                      <a:cubicBezTo>
                        <a:pt x="27" y="13"/>
                        <a:pt x="26" y="12"/>
                        <a:pt x="26" y="12"/>
                      </a:cubicBezTo>
                      <a:cubicBezTo>
                        <a:pt x="26" y="12"/>
                        <a:pt x="25" y="12"/>
                        <a:pt x="25" y="12"/>
                      </a:cubicBezTo>
                      <a:cubicBezTo>
                        <a:pt x="25" y="12"/>
                        <a:pt x="25" y="12"/>
                        <a:pt x="24" y="12"/>
                      </a:cubicBezTo>
                      <a:cubicBezTo>
                        <a:pt x="24" y="12"/>
                        <a:pt x="24" y="11"/>
                        <a:pt x="24" y="11"/>
                      </a:cubicBezTo>
                      <a:cubicBezTo>
                        <a:pt x="23" y="11"/>
                        <a:pt x="23" y="11"/>
                        <a:pt x="23" y="11"/>
                      </a:cubicBezTo>
                      <a:cubicBezTo>
                        <a:pt x="22" y="10"/>
                        <a:pt x="22" y="10"/>
                        <a:pt x="22" y="10"/>
                      </a:cubicBezTo>
                      <a:cubicBezTo>
                        <a:pt x="22" y="9"/>
                        <a:pt x="22" y="9"/>
                        <a:pt x="22" y="9"/>
                      </a:cubicBezTo>
                      <a:cubicBezTo>
                        <a:pt x="21" y="9"/>
                        <a:pt x="21" y="9"/>
                        <a:pt x="21" y="9"/>
                      </a:cubicBezTo>
                      <a:cubicBezTo>
                        <a:pt x="20" y="9"/>
                        <a:pt x="20" y="9"/>
                        <a:pt x="20" y="9"/>
                      </a:cubicBezTo>
                      <a:cubicBezTo>
                        <a:pt x="19" y="8"/>
                        <a:pt x="19" y="8"/>
                        <a:pt x="19" y="8"/>
                      </a:cubicBezTo>
                      <a:cubicBezTo>
                        <a:pt x="19" y="7"/>
                        <a:pt x="19" y="7"/>
                        <a:pt x="19" y="7"/>
                      </a:cubicBezTo>
                      <a:cubicBezTo>
                        <a:pt x="18" y="7"/>
                        <a:pt x="18" y="7"/>
                        <a:pt x="18" y="7"/>
                      </a:cubicBezTo>
                      <a:cubicBezTo>
                        <a:pt x="17" y="6"/>
                        <a:pt x="17" y="6"/>
                        <a:pt x="17" y="6"/>
                      </a:cubicBezTo>
                      <a:cubicBezTo>
                        <a:pt x="17" y="5"/>
                        <a:pt x="17" y="5"/>
                        <a:pt x="17" y="5"/>
                      </a:cubicBezTo>
                      <a:cubicBezTo>
                        <a:pt x="17" y="5"/>
                        <a:pt x="16" y="5"/>
                        <a:pt x="16" y="4"/>
                      </a:cubicBezTo>
                      <a:cubicBezTo>
                        <a:pt x="16" y="4"/>
                        <a:pt x="16" y="4"/>
                        <a:pt x="16" y="4"/>
                      </a:cubicBezTo>
                      <a:cubicBezTo>
                        <a:pt x="16" y="4"/>
                        <a:pt x="15" y="4"/>
                        <a:pt x="15" y="4"/>
                      </a:cubicBezTo>
                      <a:cubicBezTo>
                        <a:pt x="15" y="3"/>
                        <a:pt x="15" y="3"/>
                        <a:pt x="15" y="3"/>
                      </a:cubicBezTo>
                      <a:cubicBezTo>
                        <a:pt x="15" y="3"/>
                        <a:pt x="16" y="3"/>
                        <a:pt x="16" y="3"/>
                      </a:cubicBezTo>
                      <a:cubicBezTo>
                        <a:pt x="16" y="3"/>
                        <a:pt x="17" y="3"/>
                        <a:pt x="17" y="3"/>
                      </a:cubicBezTo>
                      <a:cubicBezTo>
                        <a:pt x="15" y="1"/>
                        <a:pt x="15" y="1"/>
                        <a:pt x="15" y="1"/>
                      </a:cubicBezTo>
                      <a:cubicBezTo>
                        <a:pt x="14" y="1"/>
                        <a:pt x="14" y="1"/>
                        <a:pt x="14" y="1"/>
                      </a:cubicBezTo>
                      <a:cubicBezTo>
                        <a:pt x="14" y="1"/>
                        <a:pt x="14" y="1"/>
                        <a:pt x="13" y="1"/>
                      </a:cubicBezTo>
                      <a:cubicBezTo>
                        <a:pt x="12" y="1"/>
                        <a:pt x="13" y="1"/>
                        <a:pt x="13" y="1"/>
                      </a:cubicBezTo>
                      <a:cubicBezTo>
                        <a:pt x="11" y="0"/>
                        <a:pt x="11" y="0"/>
                        <a:pt x="11" y="0"/>
                      </a:cubicBezTo>
                      <a:cubicBezTo>
                        <a:pt x="11" y="0"/>
                        <a:pt x="11" y="0"/>
                        <a:pt x="11" y="0"/>
                      </a:cubicBezTo>
                      <a:cubicBezTo>
                        <a:pt x="11" y="1"/>
                        <a:pt x="11" y="1"/>
                        <a:pt x="11" y="1"/>
                      </a:cubicBezTo>
                      <a:cubicBezTo>
                        <a:pt x="11" y="1"/>
                        <a:pt x="10" y="1"/>
                        <a:pt x="10" y="1"/>
                      </a:cubicBezTo>
                      <a:cubicBezTo>
                        <a:pt x="9" y="1"/>
                        <a:pt x="9" y="1"/>
                        <a:pt x="9" y="1"/>
                      </a:cubicBezTo>
                      <a:cubicBezTo>
                        <a:pt x="8" y="1"/>
                        <a:pt x="8" y="1"/>
                        <a:pt x="8" y="1"/>
                      </a:cubicBezTo>
                      <a:cubicBezTo>
                        <a:pt x="8" y="1"/>
                        <a:pt x="8" y="1"/>
                        <a:pt x="8" y="1"/>
                      </a:cubicBezTo>
                      <a:cubicBezTo>
                        <a:pt x="7" y="1"/>
                        <a:pt x="8" y="2"/>
                        <a:pt x="8" y="2"/>
                      </a:cubicBezTo>
                      <a:cubicBezTo>
                        <a:pt x="8" y="2"/>
                        <a:pt x="8" y="2"/>
                        <a:pt x="8" y="2"/>
                      </a:cubicBezTo>
                      <a:cubicBezTo>
                        <a:pt x="8" y="3"/>
                        <a:pt x="8" y="3"/>
                        <a:pt x="8" y="3"/>
                      </a:cubicBezTo>
                      <a:cubicBezTo>
                        <a:pt x="8" y="3"/>
                        <a:pt x="8" y="3"/>
                        <a:pt x="7" y="3"/>
                      </a:cubicBezTo>
                      <a:cubicBezTo>
                        <a:pt x="7" y="3"/>
                        <a:pt x="7" y="3"/>
                        <a:pt x="7" y="3"/>
                      </a:cubicBezTo>
                      <a:cubicBezTo>
                        <a:pt x="7" y="4"/>
                        <a:pt x="7" y="4"/>
                        <a:pt x="7" y="4"/>
                      </a:cubicBezTo>
                      <a:cubicBezTo>
                        <a:pt x="7" y="4"/>
                        <a:pt x="7" y="5"/>
                        <a:pt x="7" y="5"/>
                      </a:cubicBezTo>
                      <a:cubicBezTo>
                        <a:pt x="7" y="5"/>
                        <a:pt x="7" y="5"/>
                        <a:pt x="8" y="5"/>
                      </a:cubicBezTo>
                      <a:cubicBezTo>
                        <a:pt x="8" y="5"/>
                        <a:pt x="8" y="5"/>
                        <a:pt x="8" y="5"/>
                      </a:cubicBezTo>
                      <a:cubicBezTo>
                        <a:pt x="8" y="5"/>
                        <a:pt x="9" y="5"/>
                        <a:pt x="9" y="5"/>
                      </a:cubicBezTo>
                      <a:cubicBezTo>
                        <a:pt x="9" y="5"/>
                        <a:pt x="10" y="5"/>
                        <a:pt x="10" y="5"/>
                      </a:cubicBezTo>
                      <a:cubicBezTo>
                        <a:pt x="11" y="5"/>
                        <a:pt x="11" y="5"/>
                        <a:pt x="11" y="5"/>
                      </a:cubicBezTo>
                      <a:cubicBezTo>
                        <a:pt x="11" y="6"/>
                        <a:pt x="11" y="6"/>
                        <a:pt x="11" y="6"/>
                      </a:cubicBezTo>
                      <a:cubicBezTo>
                        <a:pt x="11" y="6"/>
                        <a:pt x="11" y="5"/>
                        <a:pt x="11" y="6"/>
                      </a:cubicBezTo>
                      <a:cubicBezTo>
                        <a:pt x="10" y="6"/>
                        <a:pt x="9" y="6"/>
                        <a:pt x="9" y="6"/>
                      </a:cubicBezTo>
                      <a:cubicBezTo>
                        <a:pt x="9" y="6"/>
                        <a:pt x="8" y="7"/>
                        <a:pt x="8" y="7"/>
                      </a:cubicBezTo>
                      <a:cubicBezTo>
                        <a:pt x="8" y="8"/>
                        <a:pt x="8" y="8"/>
                        <a:pt x="8" y="8"/>
                      </a:cubicBezTo>
                      <a:cubicBezTo>
                        <a:pt x="8" y="8"/>
                        <a:pt x="9" y="9"/>
                        <a:pt x="9" y="9"/>
                      </a:cubicBezTo>
                      <a:cubicBezTo>
                        <a:pt x="9" y="9"/>
                        <a:pt x="9" y="10"/>
                        <a:pt x="9" y="10"/>
                      </a:cubicBezTo>
                      <a:cubicBezTo>
                        <a:pt x="9" y="10"/>
                        <a:pt x="10" y="10"/>
                        <a:pt x="10" y="10"/>
                      </a:cubicBezTo>
                      <a:cubicBezTo>
                        <a:pt x="11" y="10"/>
                        <a:pt x="11" y="10"/>
                        <a:pt x="11" y="10"/>
                      </a:cubicBezTo>
                      <a:cubicBezTo>
                        <a:pt x="11" y="10"/>
                        <a:pt x="12" y="11"/>
                        <a:pt x="13" y="11"/>
                      </a:cubicBezTo>
                      <a:cubicBezTo>
                        <a:pt x="13" y="12"/>
                        <a:pt x="12" y="12"/>
                        <a:pt x="12" y="12"/>
                      </a:cubicBezTo>
                      <a:cubicBezTo>
                        <a:pt x="11" y="12"/>
                        <a:pt x="11" y="12"/>
                        <a:pt x="11" y="12"/>
                      </a:cubicBezTo>
                      <a:cubicBezTo>
                        <a:pt x="11" y="12"/>
                        <a:pt x="11" y="11"/>
                        <a:pt x="11" y="11"/>
                      </a:cubicBezTo>
                      <a:cubicBezTo>
                        <a:pt x="11" y="11"/>
                        <a:pt x="11" y="11"/>
                        <a:pt x="11" y="11"/>
                      </a:cubicBezTo>
                      <a:cubicBezTo>
                        <a:pt x="11" y="11"/>
                        <a:pt x="10" y="11"/>
                        <a:pt x="10" y="11"/>
                      </a:cubicBezTo>
                      <a:cubicBezTo>
                        <a:pt x="9" y="11"/>
                        <a:pt x="9" y="11"/>
                        <a:pt x="9" y="11"/>
                      </a:cubicBezTo>
                      <a:cubicBezTo>
                        <a:pt x="9" y="11"/>
                        <a:pt x="9" y="11"/>
                        <a:pt x="9" y="11"/>
                      </a:cubicBezTo>
                      <a:cubicBezTo>
                        <a:pt x="8" y="11"/>
                        <a:pt x="8" y="11"/>
                        <a:pt x="8" y="11"/>
                      </a:cubicBezTo>
                      <a:cubicBezTo>
                        <a:pt x="8" y="11"/>
                        <a:pt x="8" y="11"/>
                        <a:pt x="8" y="11"/>
                      </a:cubicBezTo>
                      <a:cubicBezTo>
                        <a:pt x="8" y="10"/>
                        <a:pt x="7" y="10"/>
                        <a:pt x="7" y="10"/>
                      </a:cubicBezTo>
                      <a:cubicBezTo>
                        <a:pt x="7" y="11"/>
                        <a:pt x="7" y="11"/>
                        <a:pt x="7" y="11"/>
                      </a:cubicBezTo>
                      <a:cubicBezTo>
                        <a:pt x="6" y="12"/>
                        <a:pt x="6" y="12"/>
                        <a:pt x="6" y="12"/>
                      </a:cubicBezTo>
                      <a:cubicBezTo>
                        <a:pt x="6" y="11"/>
                        <a:pt x="6" y="11"/>
                        <a:pt x="6" y="11"/>
                      </a:cubicBezTo>
                      <a:cubicBezTo>
                        <a:pt x="5" y="11"/>
                        <a:pt x="5" y="11"/>
                        <a:pt x="5" y="11"/>
                      </a:cubicBezTo>
                      <a:cubicBezTo>
                        <a:pt x="4" y="11"/>
                        <a:pt x="4" y="11"/>
                        <a:pt x="4" y="11"/>
                      </a:cubicBezTo>
                      <a:cubicBezTo>
                        <a:pt x="4" y="11"/>
                        <a:pt x="4" y="11"/>
                        <a:pt x="4" y="11"/>
                      </a:cubicBezTo>
                      <a:cubicBezTo>
                        <a:pt x="3" y="11"/>
                        <a:pt x="3" y="11"/>
                        <a:pt x="3" y="11"/>
                      </a:cubicBezTo>
                      <a:cubicBezTo>
                        <a:pt x="3" y="11"/>
                        <a:pt x="2" y="11"/>
                        <a:pt x="2" y="12"/>
                      </a:cubicBezTo>
                      <a:cubicBezTo>
                        <a:pt x="2" y="12"/>
                        <a:pt x="1" y="12"/>
                        <a:pt x="1" y="12"/>
                      </a:cubicBezTo>
                      <a:cubicBezTo>
                        <a:pt x="0" y="12"/>
                        <a:pt x="0" y="12"/>
                        <a:pt x="0" y="12"/>
                      </a:cubicBezTo>
                      <a:cubicBezTo>
                        <a:pt x="1" y="13"/>
                        <a:pt x="1" y="13"/>
                        <a:pt x="1" y="13"/>
                      </a:cubicBezTo>
                      <a:cubicBezTo>
                        <a:pt x="1" y="12"/>
                        <a:pt x="1" y="12"/>
                        <a:pt x="1" y="12"/>
                      </a:cubicBezTo>
                      <a:cubicBezTo>
                        <a:pt x="2" y="12"/>
                        <a:pt x="2" y="12"/>
                        <a:pt x="2" y="12"/>
                      </a:cubicBezTo>
                      <a:cubicBezTo>
                        <a:pt x="3" y="12"/>
                        <a:pt x="3" y="12"/>
                        <a:pt x="3" y="12"/>
                      </a:cubicBezTo>
                      <a:cubicBezTo>
                        <a:pt x="3" y="12"/>
                        <a:pt x="3" y="12"/>
                        <a:pt x="3" y="12"/>
                      </a:cubicBezTo>
                      <a:cubicBezTo>
                        <a:pt x="3" y="12"/>
                        <a:pt x="3" y="12"/>
                        <a:pt x="3" y="12"/>
                      </a:cubicBezTo>
                      <a:cubicBezTo>
                        <a:pt x="4" y="13"/>
                        <a:pt x="4" y="13"/>
                        <a:pt x="4" y="13"/>
                      </a:cubicBezTo>
                      <a:cubicBezTo>
                        <a:pt x="4" y="13"/>
                        <a:pt x="4" y="13"/>
                        <a:pt x="4" y="13"/>
                      </a:cubicBezTo>
                      <a:cubicBezTo>
                        <a:pt x="5" y="13"/>
                        <a:pt x="5" y="13"/>
                        <a:pt x="5" y="13"/>
                      </a:cubicBezTo>
                      <a:cubicBezTo>
                        <a:pt x="7" y="13"/>
                        <a:pt x="7" y="13"/>
                        <a:pt x="7" y="13"/>
                      </a:cubicBezTo>
                      <a:cubicBezTo>
                        <a:pt x="7" y="13"/>
                        <a:pt x="7" y="13"/>
                        <a:pt x="7" y="13"/>
                      </a:cubicBezTo>
                      <a:cubicBezTo>
                        <a:pt x="7" y="13"/>
                        <a:pt x="8" y="14"/>
                        <a:pt x="8" y="14"/>
                      </a:cubicBezTo>
                      <a:cubicBezTo>
                        <a:pt x="8" y="14"/>
                        <a:pt x="8" y="13"/>
                        <a:pt x="9" y="13"/>
                      </a:cubicBezTo>
                      <a:cubicBezTo>
                        <a:pt x="9" y="13"/>
                        <a:pt x="9" y="13"/>
                        <a:pt x="9" y="13"/>
                      </a:cubicBezTo>
                      <a:cubicBezTo>
                        <a:pt x="9" y="13"/>
                        <a:pt x="9" y="13"/>
                        <a:pt x="9" y="13"/>
                      </a:cubicBezTo>
                      <a:cubicBezTo>
                        <a:pt x="11" y="14"/>
                        <a:pt x="11" y="14"/>
                        <a:pt x="11" y="14"/>
                      </a:cubicBezTo>
                      <a:cubicBezTo>
                        <a:pt x="12" y="14"/>
                        <a:pt x="12" y="14"/>
                        <a:pt x="12" y="14"/>
                      </a:cubicBezTo>
                      <a:cubicBezTo>
                        <a:pt x="13" y="14"/>
                        <a:pt x="13" y="14"/>
                        <a:pt x="13" y="14"/>
                      </a:cubicBezTo>
                      <a:cubicBezTo>
                        <a:pt x="13" y="14"/>
                        <a:pt x="13" y="14"/>
                        <a:pt x="13" y="14"/>
                      </a:cubicBezTo>
                      <a:cubicBezTo>
                        <a:pt x="14" y="13"/>
                        <a:pt x="14" y="13"/>
                        <a:pt x="14" y="13"/>
                      </a:cubicBezTo>
                      <a:cubicBezTo>
                        <a:pt x="14" y="13"/>
                        <a:pt x="14" y="13"/>
                        <a:pt x="14" y="13"/>
                      </a:cubicBezTo>
                      <a:cubicBezTo>
                        <a:pt x="14" y="13"/>
                        <a:pt x="14" y="13"/>
                        <a:pt x="14" y="13"/>
                      </a:cubicBezTo>
                      <a:cubicBezTo>
                        <a:pt x="15" y="13"/>
                        <a:pt x="15" y="13"/>
                        <a:pt x="15" y="13"/>
                      </a:cubicBezTo>
                      <a:cubicBezTo>
                        <a:pt x="16" y="14"/>
                        <a:pt x="16" y="14"/>
                        <a:pt x="16" y="14"/>
                      </a:cubicBezTo>
                      <a:cubicBezTo>
                        <a:pt x="16" y="14"/>
                        <a:pt x="17" y="14"/>
                        <a:pt x="18" y="14"/>
                      </a:cubicBezTo>
                      <a:cubicBezTo>
                        <a:pt x="18" y="14"/>
                        <a:pt x="18" y="14"/>
                        <a:pt x="18" y="14"/>
                      </a:cubicBezTo>
                      <a:cubicBezTo>
                        <a:pt x="18" y="14"/>
                        <a:pt x="18" y="14"/>
                        <a:pt x="18" y="14"/>
                      </a:cubicBezTo>
                      <a:cubicBezTo>
                        <a:pt x="19" y="14"/>
                        <a:pt x="19" y="14"/>
                        <a:pt x="19" y="14"/>
                      </a:cubicBezTo>
                      <a:cubicBezTo>
                        <a:pt x="20" y="14"/>
                        <a:pt x="20" y="14"/>
                        <a:pt x="20" y="14"/>
                      </a:cubicBezTo>
                      <a:cubicBezTo>
                        <a:pt x="21" y="14"/>
                        <a:pt x="21" y="14"/>
                        <a:pt x="21" y="14"/>
                      </a:cubicBezTo>
                      <a:cubicBezTo>
                        <a:pt x="22" y="14"/>
                        <a:pt x="22" y="14"/>
                        <a:pt x="22" y="14"/>
                      </a:cubicBezTo>
                      <a:cubicBezTo>
                        <a:pt x="23" y="14"/>
                        <a:pt x="23" y="14"/>
                        <a:pt x="23" y="14"/>
                      </a:cubicBezTo>
                      <a:cubicBezTo>
                        <a:pt x="23" y="14"/>
                        <a:pt x="23" y="14"/>
                        <a:pt x="23" y="14"/>
                      </a:cubicBezTo>
                      <a:cubicBezTo>
                        <a:pt x="24" y="14"/>
                        <a:pt x="24" y="14"/>
                        <a:pt x="24" y="14"/>
                      </a:cubicBezTo>
                      <a:cubicBezTo>
                        <a:pt x="25" y="14"/>
                        <a:pt x="25" y="14"/>
                        <a:pt x="25" y="14"/>
                      </a:cubicBezTo>
                      <a:cubicBezTo>
                        <a:pt x="25" y="14"/>
                        <a:pt x="25" y="14"/>
                        <a:pt x="25" y="14"/>
                      </a:cubicBezTo>
                      <a:cubicBezTo>
                        <a:pt x="26" y="14"/>
                        <a:pt x="26" y="14"/>
                        <a:pt x="26" y="14"/>
                      </a:cubicBezTo>
                      <a:cubicBezTo>
                        <a:pt x="26" y="14"/>
                        <a:pt x="26" y="14"/>
                        <a:pt x="26" y="14"/>
                      </a:cubicBezTo>
                      <a:cubicBezTo>
                        <a:pt x="27" y="14"/>
                        <a:pt x="27" y="14"/>
                        <a:pt x="27" y="14"/>
                      </a:cubicBezTo>
                      <a:cubicBezTo>
                        <a:pt x="28" y="14"/>
                        <a:pt x="28" y="14"/>
                        <a:pt x="28" y="14"/>
                      </a:cubicBezTo>
                      <a:cubicBezTo>
                        <a:pt x="29" y="14"/>
                        <a:pt x="29" y="14"/>
                        <a:pt x="29" y="14"/>
                      </a:cubicBezTo>
                      <a:cubicBezTo>
                        <a:pt x="29" y="14"/>
                        <a:pt x="29" y="14"/>
                        <a:pt x="29" y="14"/>
                      </a:cubicBezTo>
                      <a:cubicBezTo>
                        <a:pt x="29" y="13"/>
                        <a:pt x="29" y="13"/>
                        <a:pt x="29" y="13"/>
                      </a:cubicBezTo>
                      <a:cubicBezTo>
                        <a:pt x="29" y="13"/>
                        <a:pt x="29" y="13"/>
                        <a:pt x="29" y="13"/>
                      </a:cubicBezTo>
                      <a:cubicBezTo>
                        <a:pt x="29" y="13"/>
                        <a:pt x="29" y="13"/>
                        <a:pt x="29" y="13"/>
                      </a:cubicBezTo>
                      <a:cubicBezTo>
                        <a:pt x="28" y="13"/>
                        <a:pt x="28" y="13"/>
                        <a:pt x="2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20" name="Freeform 346"/>
                <p:cNvSpPr>
                  <a:spLocks/>
                </p:cNvSpPr>
                <p:nvPr/>
              </p:nvSpPr>
              <p:spPr bwMode="auto">
                <a:xfrm>
                  <a:off x="625" y="1739"/>
                  <a:ext cx="3" cy="1"/>
                </a:xfrm>
                <a:custGeom>
                  <a:avLst/>
                  <a:gdLst>
                    <a:gd name="T0" fmla="*/ 3 w 5"/>
                    <a:gd name="T1" fmla="*/ 0 h 2"/>
                    <a:gd name="T2" fmla="*/ 2 w 5"/>
                    <a:gd name="T3" fmla="*/ 0 h 2"/>
                    <a:gd name="T4" fmla="*/ 1 w 5"/>
                    <a:gd name="T5" fmla="*/ 0 h 2"/>
                    <a:gd name="T6" fmla="*/ 1 w 5"/>
                    <a:gd name="T7" fmla="*/ 1 h 2"/>
                    <a:gd name="T8" fmla="*/ 1 w 5"/>
                    <a:gd name="T9" fmla="*/ 1 h 2"/>
                    <a:gd name="T10" fmla="*/ 0 w 5"/>
                    <a:gd name="T11" fmla="*/ 1 h 2"/>
                    <a:gd name="T12" fmla="*/ 0 w 5"/>
                    <a:gd name="T13" fmla="*/ 2 h 2"/>
                    <a:gd name="T14" fmla="*/ 1 w 5"/>
                    <a:gd name="T15" fmla="*/ 2 h 2"/>
                    <a:gd name="T16" fmla="*/ 2 w 5"/>
                    <a:gd name="T17" fmla="*/ 2 h 2"/>
                    <a:gd name="T18" fmla="*/ 3 w 5"/>
                    <a:gd name="T19" fmla="*/ 2 h 2"/>
                    <a:gd name="T20" fmla="*/ 3 w 5"/>
                    <a:gd name="T21" fmla="*/ 2 h 2"/>
                    <a:gd name="T22" fmla="*/ 3 w 5"/>
                    <a:gd name="T23" fmla="*/ 2 h 2"/>
                    <a:gd name="T24" fmla="*/ 4 w 5"/>
                    <a:gd name="T25" fmla="*/ 2 h 2"/>
                    <a:gd name="T26" fmla="*/ 5 w 5"/>
                    <a:gd name="T27" fmla="*/ 2 h 2"/>
                    <a:gd name="T28" fmla="*/ 5 w 5"/>
                    <a:gd name="T29" fmla="*/ 1 h 2"/>
                    <a:gd name="T30" fmla="*/ 5 w 5"/>
                    <a:gd name="T31" fmla="*/ 1 h 2"/>
                    <a:gd name="T32" fmla="*/ 4 w 5"/>
                    <a:gd name="T33" fmla="*/ 0 h 2"/>
                    <a:gd name="T34" fmla="*/ 3 w 5"/>
                    <a:gd name="T3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2">
                      <a:moveTo>
                        <a:pt x="3" y="0"/>
                      </a:moveTo>
                      <a:cubicBezTo>
                        <a:pt x="3" y="0"/>
                        <a:pt x="2" y="0"/>
                        <a:pt x="2" y="0"/>
                      </a:cubicBezTo>
                      <a:cubicBezTo>
                        <a:pt x="2" y="0"/>
                        <a:pt x="1" y="0"/>
                        <a:pt x="1" y="0"/>
                      </a:cubicBezTo>
                      <a:cubicBezTo>
                        <a:pt x="0" y="0"/>
                        <a:pt x="1" y="1"/>
                        <a:pt x="1" y="1"/>
                      </a:cubicBezTo>
                      <a:cubicBezTo>
                        <a:pt x="1" y="1"/>
                        <a:pt x="1" y="1"/>
                        <a:pt x="1" y="1"/>
                      </a:cubicBezTo>
                      <a:cubicBezTo>
                        <a:pt x="0" y="1"/>
                        <a:pt x="0" y="1"/>
                        <a:pt x="0" y="1"/>
                      </a:cubicBezTo>
                      <a:cubicBezTo>
                        <a:pt x="0" y="1"/>
                        <a:pt x="0" y="1"/>
                        <a:pt x="0" y="2"/>
                      </a:cubicBezTo>
                      <a:cubicBezTo>
                        <a:pt x="0" y="2"/>
                        <a:pt x="1" y="2"/>
                        <a:pt x="1" y="2"/>
                      </a:cubicBezTo>
                      <a:cubicBezTo>
                        <a:pt x="1" y="2"/>
                        <a:pt x="1" y="2"/>
                        <a:pt x="2" y="2"/>
                      </a:cubicBezTo>
                      <a:cubicBezTo>
                        <a:pt x="3" y="2"/>
                        <a:pt x="3" y="2"/>
                        <a:pt x="3" y="2"/>
                      </a:cubicBezTo>
                      <a:cubicBezTo>
                        <a:pt x="3" y="2"/>
                        <a:pt x="3" y="2"/>
                        <a:pt x="3" y="2"/>
                      </a:cubicBezTo>
                      <a:cubicBezTo>
                        <a:pt x="3" y="2"/>
                        <a:pt x="3" y="2"/>
                        <a:pt x="3" y="2"/>
                      </a:cubicBezTo>
                      <a:cubicBezTo>
                        <a:pt x="4" y="2"/>
                        <a:pt x="4" y="2"/>
                        <a:pt x="4" y="2"/>
                      </a:cubicBezTo>
                      <a:cubicBezTo>
                        <a:pt x="5" y="2"/>
                        <a:pt x="5" y="2"/>
                        <a:pt x="5" y="2"/>
                      </a:cubicBezTo>
                      <a:cubicBezTo>
                        <a:pt x="5" y="2"/>
                        <a:pt x="5" y="1"/>
                        <a:pt x="5" y="1"/>
                      </a:cubicBezTo>
                      <a:cubicBezTo>
                        <a:pt x="5" y="1"/>
                        <a:pt x="5" y="1"/>
                        <a:pt x="5" y="1"/>
                      </a:cubicBezTo>
                      <a:cubicBezTo>
                        <a:pt x="4" y="0"/>
                        <a:pt x="4" y="0"/>
                        <a:pt x="4" y="0"/>
                      </a:cubicBezTo>
                      <a:cubicBezTo>
                        <a:pt x="4"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21" name="Freeform 347"/>
                <p:cNvSpPr>
                  <a:spLocks/>
                </p:cNvSpPr>
                <p:nvPr/>
              </p:nvSpPr>
              <p:spPr bwMode="auto">
                <a:xfrm>
                  <a:off x="621" y="1740"/>
                  <a:ext cx="5" cy="1"/>
                </a:xfrm>
                <a:custGeom>
                  <a:avLst/>
                  <a:gdLst>
                    <a:gd name="T0" fmla="*/ 8 w 8"/>
                    <a:gd name="T1" fmla="*/ 2 h 3"/>
                    <a:gd name="T2" fmla="*/ 6 w 8"/>
                    <a:gd name="T3" fmla="*/ 2 h 3"/>
                    <a:gd name="T4" fmla="*/ 6 w 8"/>
                    <a:gd name="T5" fmla="*/ 1 h 3"/>
                    <a:gd name="T6" fmla="*/ 6 w 8"/>
                    <a:gd name="T7" fmla="*/ 1 h 3"/>
                    <a:gd name="T8" fmla="*/ 6 w 8"/>
                    <a:gd name="T9" fmla="*/ 1 h 3"/>
                    <a:gd name="T10" fmla="*/ 5 w 8"/>
                    <a:gd name="T11" fmla="*/ 0 h 3"/>
                    <a:gd name="T12" fmla="*/ 4 w 8"/>
                    <a:gd name="T13" fmla="*/ 0 h 3"/>
                    <a:gd name="T14" fmla="*/ 3 w 8"/>
                    <a:gd name="T15" fmla="*/ 0 h 3"/>
                    <a:gd name="T16" fmla="*/ 2 w 8"/>
                    <a:gd name="T17" fmla="*/ 0 h 3"/>
                    <a:gd name="T18" fmla="*/ 0 w 8"/>
                    <a:gd name="T19" fmla="*/ 0 h 3"/>
                    <a:gd name="T20" fmla="*/ 0 w 8"/>
                    <a:gd name="T21" fmla="*/ 0 h 3"/>
                    <a:gd name="T22" fmla="*/ 0 w 8"/>
                    <a:gd name="T23" fmla="*/ 1 h 3"/>
                    <a:gd name="T24" fmla="*/ 1 w 8"/>
                    <a:gd name="T25" fmla="*/ 1 h 3"/>
                    <a:gd name="T26" fmla="*/ 1 w 8"/>
                    <a:gd name="T27" fmla="*/ 1 h 3"/>
                    <a:gd name="T28" fmla="*/ 2 w 8"/>
                    <a:gd name="T29" fmla="*/ 2 h 3"/>
                    <a:gd name="T30" fmla="*/ 3 w 8"/>
                    <a:gd name="T31" fmla="*/ 2 h 3"/>
                    <a:gd name="T32" fmla="*/ 3 w 8"/>
                    <a:gd name="T33" fmla="*/ 1 h 3"/>
                    <a:gd name="T34" fmla="*/ 2 w 8"/>
                    <a:gd name="T35" fmla="*/ 1 h 3"/>
                    <a:gd name="T36" fmla="*/ 4 w 8"/>
                    <a:gd name="T37" fmla="*/ 1 h 3"/>
                    <a:gd name="T38" fmla="*/ 4 w 8"/>
                    <a:gd name="T39" fmla="*/ 1 h 3"/>
                    <a:gd name="T40" fmla="*/ 4 w 8"/>
                    <a:gd name="T41" fmla="*/ 2 h 3"/>
                    <a:gd name="T42" fmla="*/ 5 w 8"/>
                    <a:gd name="T43" fmla="*/ 2 h 3"/>
                    <a:gd name="T44" fmla="*/ 6 w 8"/>
                    <a:gd name="T45" fmla="*/ 2 h 3"/>
                    <a:gd name="T46" fmla="*/ 7 w 8"/>
                    <a:gd name="T47" fmla="*/ 3 h 3"/>
                    <a:gd name="T48" fmla="*/ 8 w 8"/>
                    <a:gd name="T49" fmla="*/ 3 h 3"/>
                    <a:gd name="T50" fmla="*/ 8 w 8"/>
                    <a:gd name="T51" fmla="*/ 3 h 3"/>
                    <a:gd name="T52" fmla="*/ 8 w 8"/>
                    <a:gd name="T5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3">
                      <a:moveTo>
                        <a:pt x="8" y="2"/>
                      </a:moveTo>
                      <a:cubicBezTo>
                        <a:pt x="6" y="2"/>
                        <a:pt x="6" y="2"/>
                        <a:pt x="6" y="2"/>
                      </a:cubicBezTo>
                      <a:cubicBezTo>
                        <a:pt x="6" y="1"/>
                        <a:pt x="6" y="1"/>
                        <a:pt x="6" y="1"/>
                      </a:cubicBezTo>
                      <a:cubicBezTo>
                        <a:pt x="6" y="1"/>
                        <a:pt x="6" y="1"/>
                        <a:pt x="6" y="1"/>
                      </a:cubicBezTo>
                      <a:cubicBezTo>
                        <a:pt x="6" y="1"/>
                        <a:pt x="6" y="1"/>
                        <a:pt x="6" y="1"/>
                      </a:cubicBezTo>
                      <a:cubicBezTo>
                        <a:pt x="6" y="1"/>
                        <a:pt x="5" y="0"/>
                        <a:pt x="5" y="0"/>
                      </a:cubicBezTo>
                      <a:cubicBezTo>
                        <a:pt x="4" y="0"/>
                        <a:pt x="4" y="0"/>
                        <a:pt x="4" y="0"/>
                      </a:cubicBezTo>
                      <a:cubicBezTo>
                        <a:pt x="3" y="0"/>
                        <a:pt x="3" y="0"/>
                        <a:pt x="3" y="0"/>
                      </a:cubicBezTo>
                      <a:cubicBezTo>
                        <a:pt x="3" y="0"/>
                        <a:pt x="2" y="0"/>
                        <a:pt x="2" y="0"/>
                      </a:cubicBezTo>
                      <a:cubicBezTo>
                        <a:pt x="1" y="0"/>
                        <a:pt x="0" y="0"/>
                        <a:pt x="0" y="0"/>
                      </a:cubicBezTo>
                      <a:cubicBezTo>
                        <a:pt x="0" y="0"/>
                        <a:pt x="0" y="0"/>
                        <a:pt x="0" y="0"/>
                      </a:cubicBezTo>
                      <a:cubicBezTo>
                        <a:pt x="0" y="0"/>
                        <a:pt x="0" y="1"/>
                        <a:pt x="0" y="1"/>
                      </a:cubicBezTo>
                      <a:cubicBezTo>
                        <a:pt x="1" y="1"/>
                        <a:pt x="1" y="1"/>
                        <a:pt x="1" y="1"/>
                      </a:cubicBezTo>
                      <a:cubicBezTo>
                        <a:pt x="1" y="1"/>
                        <a:pt x="1" y="1"/>
                        <a:pt x="1" y="1"/>
                      </a:cubicBezTo>
                      <a:cubicBezTo>
                        <a:pt x="1" y="1"/>
                        <a:pt x="1" y="2"/>
                        <a:pt x="2" y="2"/>
                      </a:cubicBezTo>
                      <a:cubicBezTo>
                        <a:pt x="2" y="2"/>
                        <a:pt x="3" y="2"/>
                        <a:pt x="3" y="2"/>
                      </a:cubicBezTo>
                      <a:cubicBezTo>
                        <a:pt x="3" y="1"/>
                        <a:pt x="3" y="1"/>
                        <a:pt x="3" y="1"/>
                      </a:cubicBezTo>
                      <a:cubicBezTo>
                        <a:pt x="2" y="1"/>
                        <a:pt x="2" y="1"/>
                        <a:pt x="2" y="1"/>
                      </a:cubicBezTo>
                      <a:cubicBezTo>
                        <a:pt x="4" y="1"/>
                        <a:pt x="4" y="1"/>
                        <a:pt x="4" y="1"/>
                      </a:cubicBezTo>
                      <a:cubicBezTo>
                        <a:pt x="4" y="1"/>
                        <a:pt x="4" y="1"/>
                        <a:pt x="4" y="1"/>
                      </a:cubicBezTo>
                      <a:cubicBezTo>
                        <a:pt x="4" y="1"/>
                        <a:pt x="4" y="2"/>
                        <a:pt x="4" y="2"/>
                      </a:cubicBezTo>
                      <a:cubicBezTo>
                        <a:pt x="4" y="2"/>
                        <a:pt x="4" y="2"/>
                        <a:pt x="5" y="2"/>
                      </a:cubicBezTo>
                      <a:cubicBezTo>
                        <a:pt x="6" y="2"/>
                        <a:pt x="6" y="2"/>
                        <a:pt x="6" y="2"/>
                      </a:cubicBezTo>
                      <a:cubicBezTo>
                        <a:pt x="7" y="3"/>
                        <a:pt x="7" y="3"/>
                        <a:pt x="7" y="3"/>
                      </a:cubicBezTo>
                      <a:cubicBezTo>
                        <a:pt x="8" y="3"/>
                        <a:pt x="8" y="3"/>
                        <a:pt x="8" y="3"/>
                      </a:cubicBezTo>
                      <a:cubicBezTo>
                        <a:pt x="8" y="3"/>
                        <a:pt x="8" y="3"/>
                        <a:pt x="8" y="3"/>
                      </a:cubicBezTo>
                      <a:cubicBezTo>
                        <a:pt x="8" y="2"/>
                        <a:pt x="8"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22" name="Freeform 348"/>
                <p:cNvSpPr>
                  <a:spLocks/>
                </p:cNvSpPr>
                <p:nvPr/>
              </p:nvSpPr>
              <p:spPr bwMode="auto">
                <a:xfrm>
                  <a:off x="623" y="1739"/>
                  <a:ext cx="1" cy="1"/>
                </a:xfrm>
                <a:custGeom>
                  <a:avLst/>
                  <a:gdLst>
                    <a:gd name="T0" fmla="*/ 1 w 1"/>
                    <a:gd name="T1" fmla="*/ 1 h 1"/>
                    <a:gd name="T2" fmla="*/ 1 w 1"/>
                    <a:gd name="T3" fmla="*/ 1 h 1"/>
                    <a:gd name="T4" fmla="*/ 1 w 1"/>
                    <a:gd name="T5" fmla="*/ 1 h 1"/>
                    <a:gd name="T6" fmla="*/ 1 w 1"/>
                    <a:gd name="T7" fmla="*/ 0 h 1"/>
                    <a:gd name="T8" fmla="*/ 0 w 1"/>
                    <a:gd name="T9" fmla="*/ 1 h 1"/>
                    <a:gd name="T10" fmla="*/ 1 w 1"/>
                    <a:gd name="T11" fmla="*/ 1 h 1"/>
                    <a:gd name="T12" fmla="*/ 1 w 1"/>
                    <a:gd name="T13" fmla="*/ 1 h 1"/>
                    <a:gd name="T14" fmla="*/ 1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1"/>
                      </a:moveTo>
                      <a:lnTo>
                        <a:pt x="1" y="1"/>
                      </a:lnTo>
                      <a:lnTo>
                        <a:pt x="1" y="1"/>
                      </a:lnTo>
                      <a:lnTo>
                        <a:pt x="1" y="0"/>
                      </a:lnTo>
                      <a:lnTo>
                        <a:pt x="0" y="1"/>
                      </a:lnTo>
                      <a:lnTo>
                        <a:pt x="1" y="1"/>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23" name="Freeform 349"/>
                <p:cNvSpPr>
                  <a:spLocks/>
                </p:cNvSpPr>
                <p:nvPr/>
              </p:nvSpPr>
              <p:spPr bwMode="auto">
                <a:xfrm>
                  <a:off x="619" y="1740"/>
                  <a:ext cx="1" cy="0"/>
                </a:xfrm>
                <a:custGeom>
                  <a:avLst/>
                  <a:gdLst>
                    <a:gd name="T0" fmla="*/ 0 w 1"/>
                    <a:gd name="T1" fmla="*/ 0 w 1"/>
                    <a:gd name="T2" fmla="*/ 1 w 1"/>
                    <a:gd name="T3" fmla="*/ 1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lnTo>
                        <a:pt x="0" y="0"/>
                      </a:lnTo>
                      <a:lnTo>
                        <a:pt x="1" y="0"/>
                      </a:lnTo>
                      <a:lnTo>
                        <a:pt x="1"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24" name="Freeform 350"/>
                <p:cNvSpPr>
                  <a:spLocks/>
                </p:cNvSpPr>
                <p:nvPr/>
              </p:nvSpPr>
              <p:spPr bwMode="auto">
                <a:xfrm>
                  <a:off x="619" y="1734"/>
                  <a:ext cx="1" cy="2"/>
                </a:xfrm>
                <a:custGeom>
                  <a:avLst/>
                  <a:gdLst>
                    <a:gd name="T0" fmla="*/ 0 w 1"/>
                    <a:gd name="T1" fmla="*/ 0 h 2"/>
                    <a:gd name="T2" fmla="*/ 0 w 1"/>
                    <a:gd name="T3" fmla="*/ 1 h 2"/>
                    <a:gd name="T4" fmla="*/ 0 w 1"/>
                    <a:gd name="T5" fmla="*/ 2 h 2"/>
                    <a:gd name="T6" fmla="*/ 0 w 1"/>
                    <a:gd name="T7" fmla="*/ 2 h 2"/>
                    <a:gd name="T8" fmla="*/ 0 w 1"/>
                    <a:gd name="T9" fmla="*/ 2 h 2"/>
                    <a:gd name="T10" fmla="*/ 0 w 1"/>
                    <a:gd name="T11" fmla="*/ 2 h 2"/>
                    <a:gd name="T12" fmla="*/ 0 w 1"/>
                    <a:gd name="T13" fmla="*/ 2 h 2"/>
                    <a:gd name="T14" fmla="*/ 0 w 1"/>
                    <a:gd name="T15" fmla="*/ 2 h 2"/>
                    <a:gd name="T16" fmla="*/ 1 w 1"/>
                    <a:gd name="T17" fmla="*/ 2 h 2"/>
                    <a:gd name="T18" fmla="*/ 1 w 1"/>
                    <a:gd name="T19" fmla="*/ 2 h 2"/>
                    <a:gd name="T20" fmla="*/ 1 w 1"/>
                    <a:gd name="T21" fmla="*/ 2 h 2"/>
                    <a:gd name="T22" fmla="*/ 1 w 1"/>
                    <a:gd name="T23" fmla="*/ 1 h 2"/>
                    <a:gd name="T24" fmla="*/ 1 w 1"/>
                    <a:gd name="T25" fmla="*/ 1 h 2"/>
                    <a:gd name="T26" fmla="*/ 0 w 1"/>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 h="2">
                      <a:moveTo>
                        <a:pt x="0" y="0"/>
                      </a:moveTo>
                      <a:lnTo>
                        <a:pt x="0" y="1"/>
                      </a:lnTo>
                      <a:lnTo>
                        <a:pt x="0" y="2"/>
                      </a:lnTo>
                      <a:lnTo>
                        <a:pt x="0" y="2"/>
                      </a:lnTo>
                      <a:lnTo>
                        <a:pt x="0" y="2"/>
                      </a:lnTo>
                      <a:lnTo>
                        <a:pt x="0" y="2"/>
                      </a:lnTo>
                      <a:lnTo>
                        <a:pt x="0" y="2"/>
                      </a:lnTo>
                      <a:lnTo>
                        <a:pt x="0" y="2"/>
                      </a:lnTo>
                      <a:lnTo>
                        <a:pt x="1" y="2"/>
                      </a:lnTo>
                      <a:lnTo>
                        <a:pt x="1" y="2"/>
                      </a:lnTo>
                      <a:lnTo>
                        <a:pt x="1" y="2"/>
                      </a:lnTo>
                      <a:lnTo>
                        <a:pt x="1" y="1"/>
                      </a:lnTo>
                      <a:lnTo>
                        <a:pt x="1"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25" name="Freeform 351"/>
                <p:cNvSpPr>
                  <a:spLocks/>
                </p:cNvSpPr>
                <p:nvPr/>
              </p:nvSpPr>
              <p:spPr bwMode="auto">
                <a:xfrm>
                  <a:off x="617" y="1736"/>
                  <a:ext cx="2" cy="1"/>
                </a:xfrm>
                <a:custGeom>
                  <a:avLst/>
                  <a:gdLst>
                    <a:gd name="T0" fmla="*/ 1 w 3"/>
                    <a:gd name="T1" fmla="*/ 3 h 3"/>
                    <a:gd name="T2" fmla="*/ 2 w 3"/>
                    <a:gd name="T3" fmla="*/ 3 h 3"/>
                    <a:gd name="T4" fmla="*/ 3 w 3"/>
                    <a:gd name="T5" fmla="*/ 2 h 3"/>
                    <a:gd name="T6" fmla="*/ 2 w 3"/>
                    <a:gd name="T7" fmla="*/ 1 h 3"/>
                    <a:gd name="T8" fmla="*/ 1 w 3"/>
                    <a:gd name="T9" fmla="*/ 1 h 3"/>
                    <a:gd name="T10" fmla="*/ 1 w 3"/>
                    <a:gd name="T11" fmla="*/ 1 h 3"/>
                    <a:gd name="T12" fmla="*/ 0 w 3"/>
                    <a:gd name="T13" fmla="*/ 0 h 3"/>
                    <a:gd name="T14" fmla="*/ 0 w 3"/>
                    <a:gd name="T15" fmla="*/ 0 h 3"/>
                    <a:gd name="T16" fmla="*/ 0 w 3"/>
                    <a:gd name="T17" fmla="*/ 1 h 3"/>
                    <a:gd name="T18" fmla="*/ 0 w 3"/>
                    <a:gd name="T19" fmla="*/ 2 h 3"/>
                    <a:gd name="T20" fmla="*/ 1 w 3"/>
                    <a:gd name="T21" fmla="*/ 2 h 3"/>
                    <a:gd name="T22" fmla="*/ 1 w 3"/>
                    <a:gd name="T23" fmla="*/ 2 h 3"/>
                    <a:gd name="T24" fmla="*/ 1 w 3"/>
                    <a:gd name="T2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3">
                      <a:moveTo>
                        <a:pt x="1" y="3"/>
                      </a:moveTo>
                      <a:cubicBezTo>
                        <a:pt x="2" y="3"/>
                        <a:pt x="2" y="3"/>
                        <a:pt x="2" y="3"/>
                      </a:cubicBezTo>
                      <a:cubicBezTo>
                        <a:pt x="3" y="2"/>
                        <a:pt x="3" y="2"/>
                        <a:pt x="3" y="2"/>
                      </a:cubicBezTo>
                      <a:cubicBezTo>
                        <a:pt x="3" y="2"/>
                        <a:pt x="3" y="1"/>
                        <a:pt x="2" y="1"/>
                      </a:cubicBezTo>
                      <a:cubicBezTo>
                        <a:pt x="2" y="1"/>
                        <a:pt x="1" y="1"/>
                        <a:pt x="1" y="1"/>
                      </a:cubicBezTo>
                      <a:cubicBezTo>
                        <a:pt x="1" y="1"/>
                        <a:pt x="1" y="1"/>
                        <a:pt x="1" y="1"/>
                      </a:cubicBezTo>
                      <a:cubicBezTo>
                        <a:pt x="1" y="1"/>
                        <a:pt x="1" y="0"/>
                        <a:pt x="0" y="0"/>
                      </a:cubicBezTo>
                      <a:cubicBezTo>
                        <a:pt x="0" y="0"/>
                        <a:pt x="0" y="0"/>
                        <a:pt x="0" y="0"/>
                      </a:cubicBezTo>
                      <a:cubicBezTo>
                        <a:pt x="0" y="1"/>
                        <a:pt x="0" y="1"/>
                        <a:pt x="0" y="1"/>
                      </a:cubicBezTo>
                      <a:cubicBezTo>
                        <a:pt x="0" y="2"/>
                        <a:pt x="0" y="2"/>
                        <a:pt x="0" y="2"/>
                      </a:cubicBezTo>
                      <a:cubicBezTo>
                        <a:pt x="1" y="2"/>
                        <a:pt x="1" y="2"/>
                        <a:pt x="1" y="2"/>
                      </a:cubicBezTo>
                      <a:cubicBezTo>
                        <a:pt x="1" y="2"/>
                        <a:pt x="1" y="2"/>
                        <a:pt x="1" y="2"/>
                      </a:cubicBezTo>
                      <a:lnTo>
                        <a:pt x="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26" name="Freeform 352"/>
                <p:cNvSpPr>
                  <a:spLocks/>
                </p:cNvSpPr>
                <p:nvPr/>
              </p:nvSpPr>
              <p:spPr bwMode="auto">
                <a:xfrm>
                  <a:off x="615" y="1736"/>
                  <a:ext cx="1" cy="1"/>
                </a:xfrm>
                <a:custGeom>
                  <a:avLst/>
                  <a:gdLst>
                    <a:gd name="T0" fmla="*/ 2 w 2"/>
                    <a:gd name="T1" fmla="*/ 0 h 2"/>
                    <a:gd name="T2" fmla="*/ 1 w 2"/>
                    <a:gd name="T3" fmla="*/ 0 h 2"/>
                    <a:gd name="T4" fmla="*/ 1 w 2"/>
                    <a:gd name="T5" fmla="*/ 0 h 2"/>
                    <a:gd name="T6" fmla="*/ 0 w 2"/>
                    <a:gd name="T7" fmla="*/ 0 h 2"/>
                    <a:gd name="T8" fmla="*/ 0 w 2"/>
                    <a:gd name="T9" fmla="*/ 1 h 2"/>
                    <a:gd name="T10" fmla="*/ 1 w 2"/>
                    <a:gd name="T11" fmla="*/ 2 h 2"/>
                    <a:gd name="T12" fmla="*/ 2 w 2"/>
                    <a:gd name="T13" fmla="*/ 1 h 2"/>
                    <a:gd name="T14" fmla="*/ 2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0"/>
                      </a:moveTo>
                      <a:cubicBezTo>
                        <a:pt x="2" y="0"/>
                        <a:pt x="2" y="0"/>
                        <a:pt x="1" y="0"/>
                      </a:cubicBezTo>
                      <a:cubicBezTo>
                        <a:pt x="1" y="0"/>
                        <a:pt x="1" y="0"/>
                        <a:pt x="1" y="0"/>
                      </a:cubicBezTo>
                      <a:cubicBezTo>
                        <a:pt x="0" y="0"/>
                        <a:pt x="0" y="0"/>
                        <a:pt x="0" y="0"/>
                      </a:cubicBezTo>
                      <a:cubicBezTo>
                        <a:pt x="0" y="1"/>
                        <a:pt x="0" y="1"/>
                        <a:pt x="0" y="1"/>
                      </a:cubicBezTo>
                      <a:cubicBezTo>
                        <a:pt x="1" y="2"/>
                        <a:pt x="1" y="2"/>
                        <a:pt x="1" y="2"/>
                      </a:cubicBezTo>
                      <a:cubicBezTo>
                        <a:pt x="2" y="1"/>
                        <a:pt x="2" y="1"/>
                        <a:pt x="2" y="1"/>
                      </a:cubicBezTo>
                      <a:cubicBezTo>
                        <a:pt x="2" y="1"/>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27" name="Freeform 353"/>
                <p:cNvSpPr>
                  <a:spLocks/>
                </p:cNvSpPr>
                <p:nvPr/>
              </p:nvSpPr>
              <p:spPr bwMode="auto">
                <a:xfrm>
                  <a:off x="612" y="1734"/>
                  <a:ext cx="3" cy="2"/>
                </a:xfrm>
                <a:custGeom>
                  <a:avLst/>
                  <a:gdLst>
                    <a:gd name="T0" fmla="*/ 5 w 5"/>
                    <a:gd name="T1" fmla="*/ 2 h 4"/>
                    <a:gd name="T2" fmla="*/ 4 w 5"/>
                    <a:gd name="T3" fmla="*/ 1 h 4"/>
                    <a:gd name="T4" fmla="*/ 3 w 5"/>
                    <a:gd name="T5" fmla="*/ 1 h 4"/>
                    <a:gd name="T6" fmla="*/ 3 w 5"/>
                    <a:gd name="T7" fmla="*/ 1 h 4"/>
                    <a:gd name="T8" fmla="*/ 2 w 5"/>
                    <a:gd name="T9" fmla="*/ 1 h 4"/>
                    <a:gd name="T10" fmla="*/ 2 w 5"/>
                    <a:gd name="T11" fmla="*/ 1 h 4"/>
                    <a:gd name="T12" fmla="*/ 1 w 5"/>
                    <a:gd name="T13" fmla="*/ 1 h 4"/>
                    <a:gd name="T14" fmla="*/ 1 w 5"/>
                    <a:gd name="T15" fmla="*/ 1 h 4"/>
                    <a:gd name="T16" fmla="*/ 1 w 5"/>
                    <a:gd name="T17" fmla="*/ 2 h 4"/>
                    <a:gd name="T18" fmla="*/ 1 w 5"/>
                    <a:gd name="T19" fmla="*/ 2 h 4"/>
                    <a:gd name="T20" fmla="*/ 0 w 5"/>
                    <a:gd name="T21" fmla="*/ 1 h 4"/>
                    <a:gd name="T22" fmla="*/ 0 w 5"/>
                    <a:gd name="T23" fmla="*/ 2 h 4"/>
                    <a:gd name="T24" fmla="*/ 0 w 5"/>
                    <a:gd name="T25" fmla="*/ 2 h 4"/>
                    <a:gd name="T26" fmla="*/ 0 w 5"/>
                    <a:gd name="T27" fmla="*/ 3 h 4"/>
                    <a:gd name="T28" fmla="*/ 1 w 5"/>
                    <a:gd name="T29" fmla="*/ 3 h 4"/>
                    <a:gd name="T30" fmla="*/ 2 w 5"/>
                    <a:gd name="T31" fmla="*/ 3 h 4"/>
                    <a:gd name="T32" fmla="*/ 2 w 5"/>
                    <a:gd name="T33" fmla="*/ 3 h 4"/>
                    <a:gd name="T34" fmla="*/ 3 w 5"/>
                    <a:gd name="T35" fmla="*/ 3 h 4"/>
                    <a:gd name="T36" fmla="*/ 3 w 5"/>
                    <a:gd name="T37" fmla="*/ 3 h 4"/>
                    <a:gd name="T38" fmla="*/ 3 w 5"/>
                    <a:gd name="T39" fmla="*/ 4 h 4"/>
                    <a:gd name="T40" fmla="*/ 4 w 5"/>
                    <a:gd name="T41" fmla="*/ 4 h 4"/>
                    <a:gd name="T42" fmla="*/ 5 w 5"/>
                    <a:gd name="T43" fmla="*/ 3 h 4"/>
                    <a:gd name="T44" fmla="*/ 5 w 5"/>
                    <a:gd name="T45" fmla="*/ 2 h 4"/>
                    <a:gd name="T46" fmla="*/ 5 w 5"/>
                    <a:gd name="T4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 h="4">
                      <a:moveTo>
                        <a:pt x="5" y="2"/>
                      </a:moveTo>
                      <a:cubicBezTo>
                        <a:pt x="4" y="2"/>
                        <a:pt x="4" y="1"/>
                        <a:pt x="4" y="1"/>
                      </a:cubicBezTo>
                      <a:cubicBezTo>
                        <a:pt x="3" y="1"/>
                        <a:pt x="3" y="1"/>
                        <a:pt x="3" y="1"/>
                      </a:cubicBezTo>
                      <a:cubicBezTo>
                        <a:pt x="3" y="1"/>
                        <a:pt x="3" y="0"/>
                        <a:pt x="3" y="1"/>
                      </a:cubicBezTo>
                      <a:cubicBezTo>
                        <a:pt x="2" y="1"/>
                        <a:pt x="2" y="1"/>
                        <a:pt x="2" y="1"/>
                      </a:cubicBezTo>
                      <a:cubicBezTo>
                        <a:pt x="2" y="1"/>
                        <a:pt x="2" y="1"/>
                        <a:pt x="2" y="1"/>
                      </a:cubicBezTo>
                      <a:cubicBezTo>
                        <a:pt x="1" y="1"/>
                        <a:pt x="1" y="1"/>
                        <a:pt x="1" y="1"/>
                      </a:cubicBezTo>
                      <a:cubicBezTo>
                        <a:pt x="1" y="1"/>
                        <a:pt x="1" y="1"/>
                        <a:pt x="1" y="1"/>
                      </a:cubicBezTo>
                      <a:cubicBezTo>
                        <a:pt x="1" y="2"/>
                        <a:pt x="1" y="2"/>
                        <a:pt x="1" y="2"/>
                      </a:cubicBezTo>
                      <a:cubicBezTo>
                        <a:pt x="1" y="2"/>
                        <a:pt x="1" y="2"/>
                        <a:pt x="1" y="2"/>
                      </a:cubicBezTo>
                      <a:cubicBezTo>
                        <a:pt x="0" y="1"/>
                        <a:pt x="0" y="1"/>
                        <a:pt x="0" y="1"/>
                      </a:cubicBezTo>
                      <a:cubicBezTo>
                        <a:pt x="0" y="2"/>
                        <a:pt x="0" y="2"/>
                        <a:pt x="0" y="2"/>
                      </a:cubicBezTo>
                      <a:cubicBezTo>
                        <a:pt x="0" y="2"/>
                        <a:pt x="0" y="2"/>
                        <a:pt x="0" y="2"/>
                      </a:cubicBezTo>
                      <a:cubicBezTo>
                        <a:pt x="0" y="2"/>
                        <a:pt x="0" y="2"/>
                        <a:pt x="0" y="3"/>
                      </a:cubicBezTo>
                      <a:cubicBezTo>
                        <a:pt x="1" y="3"/>
                        <a:pt x="1" y="3"/>
                        <a:pt x="1" y="3"/>
                      </a:cubicBezTo>
                      <a:cubicBezTo>
                        <a:pt x="1" y="4"/>
                        <a:pt x="2" y="3"/>
                        <a:pt x="2" y="3"/>
                      </a:cubicBezTo>
                      <a:cubicBezTo>
                        <a:pt x="2" y="3"/>
                        <a:pt x="2" y="3"/>
                        <a:pt x="2" y="3"/>
                      </a:cubicBezTo>
                      <a:cubicBezTo>
                        <a:pt x="3" y="3"/>
                        <a:pt x="3" y="3"/>
                        <a:pt x="3" y="3"/>
                      </a:cubicBezTo>
                      <a:cubicBezTo>
                        <a:pt x="3" y="3"/>
                        <a:pt x="3" y="3"/>
                        <a:pt x="3" y="3"/>
                      </a:cubicBezTo>
                      <a:cubicBezTo>
                        <a:pt x="3" y="3"/>
                        <a:pt x="3" y="4"/>
                        <a:pt x="3" y="4"/>
                      </a:cubicBezTo>
                      <a:cubicBezTo>
                        <a:pt x="4" y="4"/>
                        <a:pt x="4" y="4"/>
                        <a:pt x="4" y="4"/>
                      </a:cubicBezTo>
                      <a:cubicBezTo>
                        <a:pt x="4" y="4"/>
                        <a:pt x="4" y="4"/>
                        <a:pt x="5" y="3"/>
                      </a:cubicBezTo>
                      <a:cubicBezTo>
                        <a:pt x="5" y="3"/>
                        <a:pt x="5" y="2"/>
                        <a:pt x="5" y="2"/>
                      </a:cubicBezTo>
                      <a:cubicBezTo>
                        <a:pt x="5" y="2"/>
                        <a:pt x="5" y="2"/>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28" name="Freeform 354"/>
                <p:cNvSpPr>
                  <a:spLocks/>
                </p:cNvSpPr>
                <p:nvPr/>
              </p:nvSpPr>
              <p:spPr bwMode="auto">
                <a:xfrm>
                  <a:off x="610" y="1732"/>
                  <a:ext cx="3" cy="2"/>
                </a:xfrm>
                <a:custGeom>
                  <a:avLst/>
                  <a:gdLst>
                    <a:gd name="T0" fmla="*/ 5 w 5"/>
                    <a:gd name="T1" fmla="*/ 3 h 3"/>
                    <a:gd name="T2" fmla="*/ 5 w 5"/>
                    <a:gd name="T3" fmla="*/ 2 h 3"/>
                    <a:gd name="T4" fmla="*/ 4 w 5"/>
                    <a:gd name="T5" fmla="*/ 2 h 3"/>
                    <a:gd name="T6" fmla="*/ 4 w 5"/>
                    <a:gd name="T7" fmla="*/ 2 h 3"/>
                    <a:gd name="T8" fmla="*/ 3 w 5"/>
                    <a:gd name="T9" fmla="*/ 1 h 3"/>
                    <a:gd name="T10" fmla="*/ 3 w 5"/>
                    <a:gd name="T11" fmla="*/ 1 h 3"/>
                    <a:gd name="T12" fmla="*/ 3 w 5"/>
                    <a:gd name="T13" fmla="*/ 1 h 3"/>
                    <a:gd name="T14" fmla="*/ 3 w 5"/>
                    <a:gd name="T15" fmla="*/ 1 h 3"/>
                    <a:gd name="T16" fmla="*/ 2 w 5"/>
                    <a:gd name="T17" fmla="*/ 1 h 3"/>
                    <a:gd name="T18" fmla="*/ 2 w 5"/>
                    <a:gd name="T19" fmla="*/ 1 h 3"/>
                    <a:gd name="T20" fmla="*/ 1 w 5"/>
                    <a:gd name="T21" fmla="*/ 0 h 3"/>
                    <a:gd name="T22" fmla="*/ 0 w 5"/>
                    <a:gd name="T23" fmla="*/ 0 h 3"/>
                    <a:gd name="T24" fmla="*/ 0 w 5"/>
                    <a:gd name="T25" fmla="*/ 1 h 3"/>
                    <a:gd name="T26" fmla="*/ 1 w 5"/>
                    <a:gd name="T27" fmla="*/ 1 h 3"/>
                    <a:gd name="T28" fmla="*/ 2 w 5"/>
                    <a:gd name="T29" fmla="*/ 2 h 3"/>
                    <a:gd name="T30" fmla="*/ 2 w 5"/>
                    <a:gd name="T31" fmla="*/ 2 h 3"/>
                    <a:gd name="T32" fmla="*/ 4 w 5"/>
                    <a:gd name="T33" fmla="*/ 3 h 3"/>
                    <a:gd name="T34" fmla="*/ 5 w 5"/>
                    <a:gd name="T3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3">
                      <a:moveTo>
                        <a:pt x="5" y="3"/>
                      </a:moveTo>
                      <a:cubicBezTo>
                        <a:pt x="5" y="3"/>
                        <a:pt x="5" y="2"/>
                        <a:pt x="5" y="2"/>
                      </a:cubicBezTo>
                      <a:cubicBezTo>
                        <a:pt x="5" y="2"/>
                        <a:pt x="4" y="2"/>
                        <a:pt x="4" y="2"/>
                      </a:cubicBezTo>
                      <a:cubicBezTo>
                        <a:pt x="4" y="2"/>
                        <a:pt x="4" y="2"/>
                        <a:pt x="4" y="2"/>
                      </a:cubicBezTo>
                      <a:cubicBezTo>
                        <a:pt x="4" y="2"/>
                        <a:pt x="4" y="2"/>
                        <a:pt x="3" y="1"/>
                      </a:cubicBezTo>
                      <a:cubicBezTo>
                        <a:pt x="3" y="1"/>
                        <a:pt x="3" y="1"/>
                        <a:pt x="3" y="1"/>
                      </a:cubicBezTo>
                      <a:cubicBezTo>
                        <a:pt x="3" y="1"/>
                        <a:pt x="3" y="1"/>
                        <a:pt x="3" y="1"/>
                      </a:cubicBezTo>
                      <a:cubicBezTo>
                        <a:pt x="3" y="1"/>
                        <a:pt x="3" y="1"/>
                        <a:pt x="3" y="1"/>
                      </a:cubicBezTo>
                      <a:cubicBezTo>
                        <a:pt x="3" y="1"/>
                        <a:pt x="2" y="1"/>
                        <a:pt x="2" y="1"/>
                      </a:cubicBezTo>
                      <a:cubicBezTo>
                        <a:pt x="2" y="1"/>
                        <a:pt x="2" y="1"/>
                        <a:pt x="2" y="1"/>
                      </a:cubicBezTo>
                      <a:cubicBezTo>
                        <a:pt x="1" y="0"/>
                        <a:pt x="1" y="0"/>
                        <a:pt x="1" y="0"/>
                      </a:cubicBezTo>
                      <a:cubicBezTo>
                        <a:pt x="0" y="0"/>
                        <a:pt x="0" y="0"/>
                        <a:pt x="0" y="0"/>
                      </a:cubicBezTo>
                      <a:cubicBezTo>
                        <a:pt x="0" y="0"/>
                        <a:pt x="0" y="0"/>
                        <a:pt x="0" y="1"/>
                      </a:cubicBezTo>
                      <a:cubicBezTo>
                        <a:pt x="0" y="1"/>
                        <a:pt x="1" y="1"/>
                        <a:pt x="1" y="1"/>
                      </a:cubicBezTo>
                      <a:cubicBezTo>
                        <a:pt x="1" y="1"/>
                        <a:pt x="1" y="1"/>
                        <a:pt x="2" y="2"/>
                      </a:cubicBezTo>
                      <a:cubicBezTo>
                        <a:pt x="2" y="2"/>
                        <a:pt x="2" y="2"/>
                        <a:pt x="2" y="2"/>
                      </a:cubicBezTo>
                      <a:cubicBezTo>
                        <a:pt x="3" y="2"/>
                        <a:pt x="3" y="2"/>
                        <a:pt x="4" y="3"/>
                      </a:cubicBezTo>
                      <a:cubicBezTo>
                        <a:pt x="4" y="3"/>
                        <a:pt x="4" y="3"/>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29" name="Freeform 355"/>
                <p:cNvSpPr>
                  <a:spLocks/>
                </p:cNvSpPr>
                <p:nvPr/>
              </p:nvSpPr>
              <p:spPr bwMode="auto">
                <a:xfrm>
                  <a:off x="611" y="1730"/>
                  <a:ext cx="3" cy="3"/>
                </a:xfrm>
                <a:custGeom>
                  <a:avLst/>
                  <a:gdLst>
                    <a:gd name="T0" fmla="*/ 1 w 4"/>
                    <a:gd name="T1" fmla="*/ 0 h 5"/>
                    <a:gd name="T2" fmla="*/ 1 w 4"/>
                    <a:gd name="T3" fmla="*/ 0 h 5"/>
                    <a:gd name="T4" fmla="*/ 0 w 4"/>
                    <a:gd name="T5" fmla="*/ 1 h 5"/>
                    <a:gd name="T6" fmla="*/ 0 w 4"/>
                    <a:gd name="T7" fmla="*/ 2 h 5"/>
                    <a:gd name="T8" fmla="*/ 1 w 4"/>
                    <a:gd name="T9" fmla="*/ 2 h 5"/>
                    <a:gd name="T10" fmla="*/ 1 w 4"/>
                    <a:gd name="T11" fmla="*/ 3 h 5"/>
                    <a:gd name="T12" fmla="*/ 2 w 4"/>
                    <a:gd name="T13" fmla="*/ 3 h 5"/>
                    <a:gd name="T14" fmla="*/ 2 w 4"/>
                    <a:gd name="T15" fmla="*/ 2 h 5"/>
                    <a:gd name="T16" fmla="*/ 3 w 4"/>
                    <a:gd name="T17" fmla="*/ 2 h 5"/>
                    <a:gd name="T18" fmla="*/ 2 w 4"/>
                    <a:gd name="T19" fmla="*/ 3 h 5"/>
                    <a:gd name="T20" fmla="*/ 2 w 4"/>
                    <a:gd name="T21" fmla="*/ 4 h 5"/>
                    <a:gd name="T22" fmla="*/ 2 w 4"/>
                    <a:gd name="T23" fmla="*/ 4 h 5"/>
                    <a:gd name="T24" fmla="*/ 2 w 4"/>
                    <a:gd name="T25" fmla="*/ 4 h 5"/>
                    <a:gd name="T26" fmla="*/ 2 w 4"/>
                    <a:gd name="T27" fmla="*/ 5 h 5"/>
                    <a:gd name="T28" fmla="*/ 2 w 4"/>
                    <a:gd name="T29" fmla="*/ 5 h 5"/>
                    <a:gd name="T30" fmla="*/ 2 w 4"/>
                    <a:gd name="T31" fmla="*/ 5 h 5"/>
                    <a:gd name="T32" fmla="*/ 3 w 4"/>
                    <a:gd name="T33" fmla="*/ 5 h 5"/>
                    <a:gd name="T34" fmla="*/ 3 w 4"/>
                    <a:gd name="T35" fmla="*/ 4 h 5"/>
                    <a:gd name="T36" fmla="*/ 4 w 4"/>
                    <a:gd name="T37" fmla="*/ 4 h 5"/>
                    <a:gd name="T38" fmla="*/ 4 w 4"/>
                    <a:gd name="T39" fmla="*/ 3 h 5"/>
                    <a:gd name="T40" fmla="*/ 4 w 4"/>
                    <a:gd name="T41" fmla="*/ 2 h 5"/>
                    <a:gd name="T42" fmla="*/ 4 w 4"/>
                    <a:gd name="T43" fmla="*/ 2 h 5"/>
                    <a:gd name="T44" fmla="*/ 4 w 4"/>
                    <a:gd name="T45" fmla="*/ 1 h 5"/>
                    <a:gd name="T46" fmla="*/ 4 w 4"/>
                    <a:gd name="T47" fmla="*/ 0 h 5"/>
                    <a:gd name="T48" fmla="*/ 4 w 4"/>
                    <a:gd name="T49" fmla="*/ 0 h 5"/>
                    <a:gd name="T50" fmla="*/ 3 w 4"/>
                    <a:gd name="T51" fmla="*/ 0 h 5"/>
                    <a:gd name="T52" fmla="*/ 2 w 4"/>
                    <a:gd name="T53" fmla="*/ 0 h 5"/>
                    <a:gd name="T54" fmla="*/ 1 w 4"/>
                    <a:gd name="T5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5">
                      <a:moveTo>
                        <a:pt x="1" y="0"/>
                      </a:moveTo>
                      <a:cubicBezTo>
                        <a:pt x="1" y="0"/>
                        <a:pt x="1" y="0"/>
                        <a:pt x="1" y="0"/>
                      </a:cubicBezTo>
                      <a:cubicBezTo>
                        <a:pt x="1" y="0"/>
                        <a:pt x="0" y="0"/>
                        <a:pt x="0" y="1"/>
                      </a:cubicBezTo>
                      <a:cubicBezTo>
                        <a:pt x="0" y="1"/>
                        <a:pt x="0" y="1"/>
                        <a:pt x="0" y="2"/>
                      </a:cubicBezTo>
                      <a:cubicBezTo>
                        <a:pt x="0" y="2"/>
                        <a:pt x="0" y="2"/>
                        <a:pt x="1" y="2"/>
                      </a:cubicBezTo>
                      <a:cubicBezTo>
                        <a:pt x="1" y="3"/>
                        <a:pt x="1" y="3"/>
                        <a:pt x="1" y="3"/>
                      </a:cubicBezTo>
                      <a:cubicBezTo>
                        <a:pt x="1" y="3"/>
                        <a:pt x="1" y="3"/>
                        <a:pt x="2" y="3"/>
                      </a:cubicBezTo>
                      <a:cubicBezTo>
                        <a:pt x="2" y="2"/>
                        <a:pt x="2" y="2"/>
                        <a:pt x="2" y="2"/>
                      </a:cubicBezTo>
                      <a:cubicBezTo>
                        <a:pt x="2" y="2"/>
                        <a:pt x="3" y="2"/>
                        <a:pt x="3" y="2"/>
                      </a:cubicBezTo>
                      <a:cubicBezTo>
                        <a:pt x="3" y="3"/>
                        <a:pt x="2" y="3"/>
                        <a:pt x="2" y="3"/>
                      </a:cubicBezTo>
                      <a:cubicBezTo>
                        <a:pt x="2" y="3"/>
                        <a:pt x="2" y="3"/>
                        <a:pt x="2" y="4"/>
                      </a:cubicBezTo>
                      <a:cubicBezTo>
                        <a:pt x="2" y="4"/>
                        <a:pt x="2" y="4"/>
                        <a:pt x="2" y="4"/>
                      </a:cubicBezTo>
                      <a:cubicBezTo>
                        <a:pt x="2" y="4"/>
                        <a:pt x="2" y="4"/>
                        <a:pt x="2" y="4"/>
                      </a:cubicBezTo>
                      <a:cubicBezTo>
                        <a:pt x="2" y="4"/>
                        <a:pt x="2" y="5"/>
                        <a:pt x="2" y="5"/>
                      </a:cubicBezTo>
                      <a:cubicBezTo>
                        <a:pt x="2" y="5"/>
                        <a:pt x="2" y="5"/>
                        <a:pt x="2" y="5"/>
                      </a:cubicBezTo>
                      <a:cubicBezTo>
                        <a:pt x="2" y="5"/>
                        <a:pt x="2" y="5"/>
                        <a:pt x="2" y="5"/>
                      </a:cubicBezTo>
                      <a:cubicBezTo>
                        <a:pt x="3" y="5"/>
                        <a:pt x="3" y="5"/>
                        <a:pt x="3" y="5"/>
                      </a:cubicBezTo>
                      <a:cubicBezTo>
                        <a:pt x="3" y="5"/>
                        <a:pt x="3" y="5"/>
                        <a:pt x="3" y="4"/>
                      </a:cubicBezTo>
                      <a:cubicBezTo>
                        <a:pt x="3" y="4"/>
                        <a:pt x="3" y="4"/>
                        <a:pt x="4" y="4"/>
                      </a:cubicBezTo>
                      <a:cubicBezTo>
                        <a:pt x="4" y="3"/>
                        <a:pt x="4" y="3"/>
                        <a:pt x="4" y="3"/>
                      </a:cubicBezTo>
                      <a:cubicBezTo>
                        <a:pt x="4" y="3"/>
                        <a:pt x="4" y="2"/>
                        <a:pt x="4" y="2"/>
                      </a:cubicBezTo>
                      <a:cubicBezTo>
                        <a:pt x="4" y="2"/>
                        <a:pt x="4" y="2"/>
                        <a:pt x="4" y="2"/>
                      </a:cubicBezTo>
                      <a:cubicBezTo>
                        <a:pt x="4" y="2"/>
                        <a:pt x="4" y="1"/>
                        <a:pt x="4" y="1"/>
                      </a:cubicBezTo>
                      <a:cubicBezTo>
                        <a:pt x="4" y="1"/>
                        <a:pt x="4" y="1"/>
                        <a:pt x="4" y="0"/>
                      </a:cubicBezTo>
                      <a:cubicBezTo>
                        <a:pt x="4" y="0"/>
                        <a:pt x="4" y="0"/>
                        <a:pt x="4" y="0"/>
                      </a:cubicBezTo>
                      <a:cubicBezTo>
                        <a:pt x="4" y="0"/>
                        <a:pt x="3" y="0"/>
                        <a:pt x="3" y="0"/>
                      </a:cubicBezTo>
                      <a:cubicBezTo>
                        <a:pt x="3" y="0"/>
                        <a:pt x="2" y="0"/>
                        <a:pt x="2"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30" name="Freeform 356"/>
                <p:cNvSpPr>
                  <a:spLocks/>
                </p:cNvSpPr>
                <p:nvPr/>
              </p:nvSpPr>
              <p:spPr bwMode="auto">
                <a:xfrm>
                  <a:off x="613" y="1728"/>
                  <a:ext cx="1" cy="0"/>
                </a:xfrm>
                <a:custGeom>
                  <a:avLst/>
                  <a:gdLst>
                    <a:gd name="T0" fmla="*/ 0 w 1"/>
                    <a:gd name="T1" fmla="*/ 1 h 1"/>
                    <a:gd name="T2" fmla="*/ 1 w 1"/>
                    <a:gd name="T3" fmla="*/ 1 h 1"/>
                    <a:gd name="T4" fmla="*/ 1 w 1"/>
                    <a:gd name="T5" fmla="*/ 0 h 1"/>
                    <a:gd name="T6" fmla="*/ 0 w 1"/>
                    <a:gd name="T7" fmla="*/ 0 h 1"/>
                    <a:gd name="T8" fmla="*/ 0 w 1"/>
                    <a:gd name="T9" fmla="*/ 0 h 1"/>
                    <a:gd name="T10" fmla="*/ 0 w 1"/>
                    <a:gd name="T11" fmla="*/ 0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0" y="1"/>
                        <a:pt x="0" y="1"/>
                        <a:pt x="1" y="1"/>
                      </a:cubicBezTo>
                      <a:cubicBezTo>
                        <a:pt x="1" y="1"/>
                        <a:pt x="1" y="0"/>
                        <a:pt x="1" y="0"/>
                      </a:cubicBezTo>
                      <a:cubicBezTo>
                        <a:pt x="1" y="0"/>
                        <a:pt x="0" y="0"/>
                        <a:pt x="0" y="0"/>
                      </a:cubicBezTo>
                      <a:cubicBezTo>
                        <a:pt x="0" y="0"/>
                        <a:pt x="0" y="0"/>
                        <a:pt x="0" y="0"/>
                      </a:cubicBez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31" name="Freeform 357"/>
                <p:cNvSpPr>
                  <a:spLocks/>
                </p:cNvSpPr>
                <p:nvPr/>
              </p:nvSpPr>
              <p:spPr bwMode="auto">
                <a:xfrm>
                  <a:off x="608" y="1728"/>
                  <a:ext cx="1" cy="1"/>
                </a:xfrm>
                <a:custGeom>
                  <a:avLst/>
                  <a:gdLst>
                    <a:gd name="T0" fmla="*/ 1 w 1"/>
                    <a:gd name="T1" fmla="*/ 0 h 1"/>
                    <a:gd name="T2" fmla="*/ 0 w 1"/>
                    <a:gd name="T3" fmla="*/ 0 h 1"/>
                    <a:gd name="T4" fmla="*/ 0 w 1"/>
                    <a:gd name="T5" fmla="*/ 1 h 1"/>
                    <a:gd name="T6" fmla="*/ 1 w 1"/>
                    <a:gd name="T7" fmla="*/ 1 h 1"/>
                    <a:gd name="T8" fmla="*/ 1 w 1"/>
                    <a:gd name="T9" fmla="*/ 1 h 1"/>
                    <a:gd name="T10" fmla="*/ 1 w 1"/>
                    <a:gd name="T11" fmla="*/ 0 h 1"/>
                    <a:gd name="T12" fmla="*/ 1 w 1"/>
                    <a:gd name="T13" fmla="*/ 0 h 1"/>
                    <a:gd name="T14" fmla="*/ 1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0"/>
                      </a:moveTo>
                      <a:cubicBezTo>
                        <a:pt x="1" y="0"/>
                        <a:pt x="0" y="0"/>
                        <a:pt x="0" y="0"/>
                      </a:cubicBezTo>
                      <a:cubicBezTo>
                        <a:pt x="0" y="0"/>
                        <a:pt x="0" y="1"/>
                        <a:pt x="0" y="1"/>
                      </a:cubicBezTo>
                      <a:cubicBezTo>
                        <a:pt x="0" y="1"/>
                        <a:pt x="0" y="1"/>
                        <a:pt x="1" y="1"/>
                      </a:cubicBezTo>
                      <a:cubicBezTo>
                        <a:pt x="1" y="1"/>
                        <a:pt x="1" y="1"/>
                        <a:pt x="1" y="1"/>
                      </a:cubicBezTo>
                      <a:cubicBezTo>
                        <a:pt x="1" y="1"/>
                        <a:pt x="1" y="1"/>
                        <a:pt x="1"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32" name="Freeform 358"/>
                <p:cNvSpPr>
                  <a:spLocks/>
                </p:cNvSpPr>
                <p:nvPr/>
              </p:nvSpPr>
              <p:spPr bwMode="auto">
                <a:xfrm>
                  <a:off x="610" y="1730"/>
                  <a:ext cx="1" cy="0"/>
                </a:xfrm>
                <a:custGeom>
                  <a:avLst/>
                  <a:gdLst>
                    <a:gd name="T0" fmla="*/ 0 w 1"/>
                    <a:gd name="T1" fmla="*/ 1 h 1"/>
                    <a:gd name="T2" fmla="*/ 1 w 1"/>
                    <a:gd name="T3" fmla="*/ 1 h 1"/>
                    <a:gd name="T4" fmla="*/ 1 w 1"/>
                    <a:gd name="T5" fmla="*/ 1 h 1"/>
                    <a:gd name="T6" fmla="*/ 1 w 1"/>
                    <a:gd name="T7" fmla="*/ 1 h 1"/>
                    <a:gd name="T8" fmla="*/ 0 w 1"/>
                    <a:gd name="T9" fmla="*/ 0 h 1"/>
                    <a:gd name="T10" fmla="*/ 0 w 1"/>
                    <a:gd name="T11" fmla="*/ 0 h 1"/>
                    <a:gd name="T12" fmla="*/ 0 w 1"/>
                    <a:gd name="T13" fmla="*/ 0 h 1"/>
                    <a:gd name="T14" fmla="*/ 0 w 1"/>
                    <a:gd name="T15" fmla="*/ 0 h 1"/>
                    <a:gd name="T16" fmla="*/ 0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1" y="1"/>
                        <a:pt x="1" y="1"/>
                      </a:cubicBezTo>
                      <a:cubicBezTo>
                        <a:pt x="1" y="1"/>
                        <a:pt x="1" y="1"/>
                        <a:pt x="1" y="1"/>
                      </a:cubicBezTo>
                      <a:cubicBezTo>
                        <a:pt x="1" y="1"/>
                        <a:pt x="1" y="1"/>
                        <a:pt x="1" y="1"/>
                      </a:cubicBezTo>
                      <a:cubicBezTo>
                        <a:pt x="1" y="0"/>
                        <a:pt x="1" y="0"/>
                        <a:pt x="0" y="0"/>
                      </a:cubicBezTo>
                      <a:cubicBezTo>
                        <a:pt x="0" y="0"/>
                        <a:pt x="0" y="0"/>
                        <a:pt x="0" y="0"/>
                      </a:cubicBezTo>
                      <a:cubicBezTo>
                        <a:pt x="0" y="0"/>
                        <a:pt x="0" y="0"/>
                        <a:pt x="0" y="0"/>
                      </a:cubicBezTo>
                      <a:cubicBezTo>
                        <a:pt x="0" y="0"/>
                        <a:pt x="0" y="0"/>
                        <a:pt x="0" y="0"/>
                      </a:cubicBezTo>
                      <a:cubicBezTo>
                        <a:pt x="0" y="0"/>
                        <a:pt x="0"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33" name="Freeform 359"/>
                <p:cNvSpPr>
                  <a:spLocks/>
                </p:cNvSpPr>
                <p:nvPr/>
              </p:nvSpPr>
              <p:spPr bwMode="auto">
                <a:xfrm>
                  <a:off x="609" y="1725"/>
                  <a:ext cx="1" cy="1"/>
                </a:xfrm>
                <a:custGeom>
                  <a:avLst/>
                  <a:gdLst>
                    <a:gd name="T0" fmla="*/ 2 w 2"/>
                    <a:gd name="T1" fmla="*/ 1 h 2"/>
                    <a:gd name="T2" fmla="*/ 1 w 2"/>
                    <a:gd name="T3" fmla="*/ 1 h 2"/>
                    <a:gd name="T4" fmla="*/ 1 w 2"/>
                    <a:gd name="T5" fmla="*/ 0 h 2"/>
                    <a:gd name="T6" fmla="*/ 1 w 2"/>
                    <a:gd name="T7" fmla="*/ 1 h 2"/>
                    <a:gd name="T8" fmla="*/ 1 w 2"/>
                    <a:gd name="T9" fmla="*/ 1 h 2"/>
                    <a:gd name="T10" fmla="*/ 0 w 2"/>
                    <a:gd name="T11" fmla="*/ 1 h 2"/>
                    <a:gd name="T12" fmla="*/ 1 w 2"/>
                    <a:gd name="T13" fmla="*/ 2 h 2"/>
                    <a:gd name="T14" fmla="*/ 1 w 2"/>
                    <a:gd name="T15" fmla="*/ 2 h 2"/>
                    <a:gd name="T16" fmla="*/ 2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2" y="1"/>
                      </a:moveTo>
                      <a:cubicBezTo>
                        <a:pt x="2" y="1"/>
                        <a:pt x="2" y="1"/>
                        <a:pt x="1" y="1"/>
                      </a:cubicBezTo>
                      <a:cubicBezTo>
                        <a:pt x="1" y="0"/>
                        <a:pt x="1" y="0"/>
                        <a:pt x="1" y="0"/>
                      </a:cubicBezTo>
                      <a:cubicBezTo>
                        <a:pt x="0" y="0"/>
                        <a:pt x="0" y="1"/>
                        <a:pt x="1" y="1"/>
                      </a:cubicBezTo>
                      <a:cubicBezTo>
                        <a:pt x="1" y="1"/>
                        <a:pt x="1" y="1"/>
                        <a:pt x="1" y="1"/>
                      </a:cubicBezTo>
                      <a:cubicBezTo>
                        <a:pt x="1" y="1"/>
                        <a:pt x="0" y="1"/>
                        <a:pt x="0" y="1"/>
                      </a:cubicBezTo>
                      <a:cubicBezTo>
                        <a:pt x="0" y="2"/>
                        <a:pt x="0" y="2"/>
                        <a:pt x="1" y="2"/>
                      </a:cubicBezTo>
                      <a:cubicBezTo>
                        <a:pt x="1" y="2"/>
                        <a:pt x="1" y="2"/>
                        <a:pt x="1" y="2"/>
                      </a:cubicBezTo>
                      <a:cubicBezTo>
                        <a:pt x="2" y="1"/>
                        <a:pt x="2"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34" name="Freeform 360"/>
                <p:cNvSpPr>
                  <a:spLocks/>
                </p:cNvSpPr>
                <p:nvPr/>
              </p:nvSpPr>
              <p:spPr bwMode="auto">
                <a:xfrm>
                  <a:off x="609" y="1724"/>
                  <a:ext cx="1" cy="1"/>
                </a:xfrm>
                <a:custGeom>
                  <a:avLst/>
                  <a:gdLst>
                    <a:gd name="T0" fmla="*/ 0 w 2"/>
                    <a:gd name="T1" fmla="*/ 0 h 2"/>
                    <a:gd name="T2" fmla="*/ 0 w 2"/>
                    <a:gd name="T3" fmla="*/ 0 h 2"/>
                    <a:gd name="T4" fmla="*/ 0 w 2"/>
                    <a:gd name="T5" fmla="*/ 1 h 2"/>
                    <a:gd name="T6" fmla="*/ 1 w 2"/>
                    <a:gd name="T7" fmla="*/ 2 h 2"/>
                    <a:gd name="T8" fmla="*/ 1 w 2"/>
                    <a:gd name="T9" fmla="*/ 2 h 2"/>
                    <a:gd name="T10" fmla="*/ 1 w 2"/>
                    <a:gd name="T11" fmla="*/ 2 h 2"/>
                    <a:gd name="T12" fmla="*/ 1 w 2"/>
                    <a:gd name="T13" fmla="*/ 2 h 2"/>
                    <a:gd name="T14" fmla="*/ 2 w 2"/>
                    <a:gd name="T15" fmla="*/ 2 h 2"/>
                    <a:gd name="T16" fmla="*/ 1 w 2"/>
                    <a:gd name="T17" fmla="*/ 2 h 2"/>
                    <a:gd name="T18" fmla="*/ 1 w 2"/>
                    <a:gd name="T19" fmla="*/ 1 h 2"/>
                    <a:gd name="T20" fmla="*/ 1 w 2"/>
                    <a:gd name="T21" fmla="*/ 1 h 2"/>
                    <a:gd name="T22" fmla="*/ 1 w 2"/>
                    <a:gd name="T23" fmla="*/ 1 h 2"/>
                    <a:gd name="T24" fmla="*/ 0 w 2"/>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
                      <a:moveTo>
                        <a:pt x="0" y="0"/>
                      </a:moveTo>
                      <a:cubicBezTo>
                        <a:pt x="0" y="0"/>
                        <a:pt x="0" y="0"/>
                        <a:pt x="0" y="0"/>
                      </a:cubicBezTo>
                      <a:cubicBezTo>
                        <a:pt x="0" y="1"/>
                        <a:pt x="0" y="1"/>
                        <a:pt x="0" y="1"/>
                      </a:cubicBezTo>
                      <a:cubicBezTo>
                        <a:pt x="0" y="1"/>
                        <a:pt x="1" y="2"/>
                        <a:pt x="1" y="2"/>
                      </a:cubicBezTo>
                      <a:cubicBezTo>
                        <a:pt x="1" y="2"/>
                        <a:pt x="1" y="2"/>
                        <a:pt x="1" y="2"/>
                      </a:cubicBezTo>
                      <a:cubicBezTo>
                        <a:pt x="1" y="2"/>
                        <a:pt x="1" y="2"/>
                        <a:pt x="1" y="2"/>
                      </a:cubicBezTo>
                      <a:cubicBezTo>
                        <a:pt x="1" y="2"/>
                        <a:pt x="1" y="2"/>
                        <a:pt x="1" y="2"/>
                      </a:cubicBezTo>
                      <a:cubicBezTo>
                        <a:pt x="2" y="2"/>
                        <a:pt x="2" y="2"/>
                        <a:pt x="2" y="2"/>
                      </a:cubicBezTo>
                      <a:cubicBezTo>
                        <a:pt x="1" y="2"/>
                        <a:pt x="1" y="2"/>
                        <a:pt x="1" y="2"/>
                      </a:cubicBezTo>
                      <a:cubicBezTo>
                        <a:pt x="1" y="1"/>
                        <a:pt x="1" y="1"/>
                        <a:pt x="1" y="1"/>
                      </a:cubicBezTo>
                      <a:cubicBezTo>
                        <a:pt x="1" y="1"/>
                        <a:pt x="1" y="1"/>
                        <a:pt x="1" y="1"/>
                      </a:cubicBezTo>
                      <a:cubicBezTo>
                        <a:pt x="1" y="1"/>
                        <a:pt x="1" y="1"/>
                        <a:pt x="1"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35" name="Freeform 361"/>
                <p:cNvSpPr>
                  <a:spLocks/>
                </p:cNvSpPr>
                <p:nvPr/>
              </p:nvSpPr>
              <p:spPr bwMode="auto">
                <a:xfrm>
                  <a:off x="607" y="1723"/>
                  <a:ext cx="1" cy="1"/>
                </a:xfrm>
                <a:custGeom>
                  <a:avLst/>
                  <a:gdLst>
                    <a:gd name="T0" fmla="*/ 1 w 2"/>
                    <a:gd name="T1" fmla="*/ 1 h 2"/>
                    <a:gd name="T2" fmla="*/ 0 w 2"/>
                    <a:gd name="T3" fmla="*/ 2 h 2"/>
                    <a:gd name="T4" fmla="*/ 1 w 2"/>
                    <a:gd name="T5" fmla="*/ 2 h 2"/>
                    <a:gd name="T6" fmla="*/ 2 w 2"/>
                    <a:gd name="T7" fmla="*/ 2 h 2"/>
                    <a:gd name="T8" fmla="*/ 2 w 2"/>
                    <a:gd name="T9" fmla="*/ 2 h 2"/>
                    <a:gd name="T10" fmla="*/ 2 w 2"/>
                    <a:gd name="T11" fmla="*/ 1 h 2"/>
                    <a:gd name="T12" fmla="*/ 2 w 2"/>
                    <a:gd name="T13" fmla="*/ 1 h 2"/>
                    <a:gd name="T14" fmla="*/ 2 w 2"/>
                    <a:gd name="T15" fmla="*/ 0 h 2"/>
                    <a:gd name="T16" fmla="*/ 1 w 2"/>
                    <a:gd name="T17" fmla="*/ 0 h 2"/>
                    <a:gd name="T18" fmla="*/ 1 w 2"/>
                    <a:gd name="T19" fmla="*/ 0 h 2"/>
                    <a:gd name="T20" fmla="*/ 1 w 2"/>
                    <a:gd name="T21" fmla="*/ 1 h 2"/>
                    <a:gd name="T22" fmla="*/ 1 w 2"/>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
                      <a:moveTo>
                        <a:pt x="1" y="1"/>
                      </a:moveTo>
                      <a:cubicBezTo>
                        <a:pt x="1" y="1"/>
                        <a:pt x="0" y="2"/>
                        <a:pt x="0" y="2"/>
                      </a:cubicBezTo>
                      <a:cubicBezTo>
                        <a:pt x="1" y="2"/>
                        <a:pt x="1" y="2"/>
                        <a:pt x="1" y="2"/>
                      </a:cubicBezTo>
                      <a:cubicBezTo>
                        <a:pt x="1" y="2"/>
                        <a:pt x="2" y="2"/>
                        <a:pt x="2" y="2"/>
                      </a:cubicBezTo>
                      <a:cubicBezTo>
                        <a:pt x="2" y="2"/>
                        <a:pt x="2" y="2"/>
                        <a:pt x="2" y="2"/>
                      </a:cubicBezTo>
                      <a:cubicBezTo>
                        <a:pt x="2" y="2"/>
                        <a:pt x="2" y="1"/>
                        <a:pt x="2" y="1"/>
                      </a:cubicBezTo>
                      <a:cubicBezTo>
                        <a:pt x="2" y="1"/>
                        <a:pt x="2" y="1"/>
                        <a:pt x="2" y="1"/>
                      </a:cubicBezTo>
                      <a:cubicBezTo>
                        <a:pt x="2" y="1"/>
                        <a:pt x="2" y="1"/>
                        <a:pt x="2" y="0"/>
                      </a:cubicBezTo>
                      <a:cubicBezTo>
                        <a:pt x="2" y="0"/>
                        <a:pt x="2" y="0"/>
                        <a:pt x="1" y="0"/>
                      </a:cubicBezTo>
                      <a:cubicBezTo>
                        <a:pt x="1" y="0"/>
                        <a:pt x="1" y="0"/>
                        <a:pt x="1" y="0"/>
                      </a:cubicBezTo>
                      <a:cubicBezTo>
                        <a:pt x="1" y="0"/>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36" name="Freeform 362"/>
                <p:cNvSpPr>
                  <a:spLocks/>
                </p:cNvSpPr>
                <p:nvPr/>
              </p:nvSpPr>
              <p:spPr bwMode="auto">
                <a:xfrm>
                  <a:off x="607" y="1718"/>
                  <a:ext cx="3" cy="5"/>
                </a:xfrm>
                <a:custGeom>
                  <a:avLst/>
                  <a:gdLst>
                    <a:gd name="T0" fmla="*/ 4 w 4"/>
                    <a:gd name="T1" fmla="*/ 2 h 7"/>
                    <a:gd name="T2" fmla="*/ 3 w 4"/>
                    <a:gd name="T3" fmla="*/ 1 h 7"/>
                    <a:gd name="T4" fmla="*/ 3 w 4"/>
                    <a:gd name="T5" fmla="*/ 1 h 7"/>
                    <a:gd name="T6" fmla="*/ 3 w 4"/>
                    <a:gd name="T7" fmla="*/ 0 h 7"/>
                    <a:gd name="T8" fmla="*/ 2 w 4"/>
                    <a:gd name="T9" fmla="*/ 0 h 7"/>
                    <a:gd name="T10" fmla="*/ 2 w 4"/>
                    <a:gd name="T11" fmla="*/ 1 h 7"/>
                    <a:gd name="T12" fmla="*/ 3 w 4"/>
                    <a:gd name="T13" fmla="*/ 2 h 7"/>
                    <a:gd name="T14" fmla="*/ 2 w 4"/>
                    <a:gd name="T15" fmla="*/ 3 h 7"/>
                    <a:gd name="T16" fmla="*/ 1 w 4"/>
                    <a:gd name="T17" fmla="*/ 3 h 7"/>
                    <a:gd name="T18" fmla="*/ 1 w 4"/>
                    <a:gd name="T19" fmla="*/ 3 h 7"/>
                    <a:gd name="T20" fmla="*/ 0 w 4"/>
                    <a:gd name="T21" fmla="*/ 4 h 7"/>
                    <a:gd name="T22" fmla="*/ 1 w 4"/>
                    <a:gd name="T23" fmla="*/ 5 h 7"/>
                    <a:gd name="T24" fmla="*/ 2 w 4"/>
                    <a:gd name="T25" fmla="*/ 5 h 7"/>
                    <a:gd name="T26" fmla="*/ 2 w 4"/>
                    <a:gd name="T27" fmla="*/ 5 h 7"/>
                    <a:gd name="T28" fmla="*/ 2 w 4"/>
                    <a:gd name="T29" fmla="*/ 4 h 7"/>
                    <a:gd name="T30" fmla="*/ 2 w 4"/>
                    <a:gd name="T31" fmla="*/ 4 h 7"/>
                    <a:gd name="T32" fmla="*/ 3 w 4"/>
                    <a:gd name="T33" fmla="*/ 4 h 7"/>
                    <a:gd name="T34" fmla="*/ 3 w 4"/>
                    <a:gd name="T35" fmla="*/ 4 h 7"/>
                    <a:gd name="T36" fmla="*/ 3 w 4"/>
                    <a:gd name="T37" fmla="*/ 4 h 7"/>
                    <a:gd name="T38" fmla="*/ 3 w 4"/>
                    <a:gd name="T39" fmla="*/ 4 h 7"/>
                    <a:gd name="T40" fmla="*/ 2 w 4"/>
                    <a:gd name="T41" fmla="*/ 4 h 7"/>
                    <a:gd name="T42" fmla="*/ 2 w 4"/>
                    <a:gd name="T43" fmla="*/ 5 h 7"/>
                    <a:gd name="T44" fmla="*/ 2 w 4"/>
                    <a:gd name="T45" fmla="*/ 5 h 7"/>
                    <a:gd name="T46" fmla="*/ 3 w 4"/>
                    <a:gd name="T47" fmla="*/ 5 h 7"/>
                    <a:gd name="T48" fmla="*/ 3 w 4"/>
                    <a:gd name="T49" fmla="*/ 5 h 7"/>
                    <a:gd name="T50" fmla="*/ 3 w 4"/>
                    <a:gd name="T51" fmla="*/ 6 h 7"/>
                    <a:gd name="T52" fmla="*/ 3 w 4"/>
                    <a:gd name="T53" fmla="*/ 6 h 7"/>
                    <a:gd name="T54" fmla="*/ 3 w 4"/>
                    <a:gd name="T55" fmla="*/ 6 h 7"/>
                    <a:gd name="T56" fmla="*/ 3 w 4"/>
                    <a:gd name="T57" fmla="*/ 6 h 7"/>
                    <a:gd name="T58" fmla="*/ 3 w 4"/>
                    <a:gd name="T59" fmla="*/ 6 h 7"/>
                    <a:gd name="T60" fmla="*/ 3 w 4"/>
                    <a:gd name="T61" fmla="*/ 6 h 7"/>
                    <a:gd name="T62" fmla="*/ 3 w 4"/>
                    <a:gd name="T63" fmla="*/ 7 h 7"/>
                    <a:gd name="T64" fmla="*/ 3 w 4"/>
                    <a:gd name="T65" fmla="*/ 7 h 7"/>
                    <a:gd name="T66" fmla="*/ 3 w 4"/>
                    <a:gd name="T67" fmla="*/ 7 h 7"/>
                    <a:gd name="T68" fmla="*/ 4 w 4"/>
                    <a:gd name="T69" fmla="*/ 6 h 7"/>
                    <a:gd name="T70" fmla="*/ 4 w 4"/>
                    <a:gd name="T71" fmla="*/ 6 h 7"/>
                    <a:gd name="T72" fmla="*/ 4 w 4"/>
                    <a:gd name="T73" fmla="*/ 4 h 7"/>
                    <a:gd name="T74" fmla="*/ 4 w 4"/>
                    <a:gd name="T75" fmla="*/ 3 h 7"/>
                    <a:gd name="T76" fmla="*/ 4 w 4"/>
                    <a:gd name="T77" fmla="*/ 2 h 7"/>
                    <a:gd name="T78" fmla="*/ 4 w 4"/>
                    <a:gd name="T79" fmla="*/ 2 h 7"/>
                    <a:gd name="T80" fmla="*/ 4 w 4"/>
                    <a:gd name="T81"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 h="7">
                      <a:moveTo>
                        <a:pt x="4" y="2"/>
                      </a:moveTo>
                      <a:cubicBezTo>
                        <a:pt x="4" y="1"/>
                        <a:pt x="3" y="1"/>
                        <a:pt x="3" y="1"/>
                      </a:cubicBezTo>
                      <a:cubicBezTo>
                        <a:pt x="3" y="1"/>
                        <a:pt x="3" y="1"/>
                        <a:pt x="3" y="1"/>
                      </a:cubicBezTo>
                      <a:cubicBezTo>
                        <a:pt x="3" y="0"/>
                        <a:pt x="3" y="0"/>
                        <a:pt x="3" y="0"/>
                      </a:cubicBezTo>
                      <a:cubicBezTo>
                        <a:pt x="2" y="0"/>
                        <a:pt x="2" y="0"/>
                        <a:pt x="2" y="0"/>
                      </a:cubicBezTo>
                      <a:cubicBezTo>
                        <a:pt x="1" y="1"/>
                        <a:pt x="2" y="1"/>
                        <a:pt x="2" y="1"/>
                      </a:cubicBezTo>
                      <a:cubicBezTo>
                        <a:pt x="2" y="1"/>
                        <a:pt x="3" y="2"/>
                        <a:pt x="3" y="2"/>
                      </a:cubicBezTo>
                      <a:cubicBezTo>
                        <a:pt x="3" y="2"/>
                        <a:pt x="2" y="2"/>
                        <a:pt x="2" y="3"/>
                      </a:cubicBezTo>
                      <a:cubicBezTo>
                        <a:pt x="2" y="3"/>
                        <a:pt x="2" y="3"/>
                        <a:pt x="1" y="3"/>
                      </a:cubicBezTo>
                      <a:cubicBezTo>
                        <a:pt x="1" y="3"/>
                        <a:pt x="1" y="3"/>
                        <a:pt x="1" y="3"/>
                      </a:cubicBezTo>
                      <a:cubicBezTo>
                        <a:pt x="0" y="3"/>
                        <a:pt x="0" y="4"/>
                        <a:pt x="0" y="4"/>
                      </a:cubicBezTo>
                      <a:cubicBezTo>
                        <a:pt x="0" y="4"/>
                        <a:pt x="0" y="5"/>
                        <a:pt x="1" y="5"/>
                      </a:cubicBezTo>
                      <a:cubicBezTo>
                        <a:pt x="1" y="6"/>
                        <a:pt x="1" y="6"/>
                        <a:pt x="2" y="5"/>
                      </a:cubicBezTo>
                      <a:cubicBezTo>
                        <a:pt x="2" y="5"/>
                        <a:pt x="2" y="5"/>
                        <a:pt x="2" y="5"/>
                      </a:cubicBezTo>
                      <a:cubicBezTo>
                        <a:pt x="2" y="5"/>
                        <a:pt x="2" y="5"/>
                        <a:pt x="2" y="4"/>
                      </a:cubicBezTo>
                      <a:cubicBezTo>
                        <a:pt x="2" y="4"/>
                        <a:pt x="2" y="4"/>
                        <a:pt x="2" y="4"/>
                      </a:cubicBezTo>
                      <a:cubicBezTo>
                        <a:pt x="2" y="4"/>
                        <a:pt x="3" y="4"/>
                        <a:pt x="3" y="4"/>
                      </a:cubicBezTo>
                      <a:cubicBezTo>
                        <a:pt x="3" y="4"/>
                        <a:pt x="3" y="4"/>
                        <a:pt x="3" y="4"/>
                      </a:cubicBezTo>
                      <a:cubicBezTo>
                        <a:pt x="3" y="4"/>
                        <a:pt x="3" y="4"/>
                        <a:pt x="3" y="4"/>
                      </a:cubicBezTo>
                      <a:cubicBezTo>
                        <a:pt x="3" y="4"/>
                        <a:pt x="3" y="4"/>
                        <a:pt x="3" y="4"/>
                      </a:cubicBezTo>
                      <a:cubicBezTo>
                        <a:pt x="3" y="4"/>
                        <a:pt x="2" y="4"/>
                        <a:pt x="2" y="4"/>
                      </a:cubicBezTo>
                      <a:cubicBezTo>
                        <a:pt x="2" y="4"/>
                        <a:pt x="2" y="5"/>
                        <a:pt x="2" y="5"/>
                      </a:cubicBezTo>
                      <a:cubicBezTo>
                        <a:pt x="2" y="5"/>
                        <a:pt x="2" y="5"/>
                        <a:pt x="2" y="5"/>
                      </a:cubicBezTo>
                      <a:cubicBezTo>
                        <a:pt x="3" y="5"/>
                        <a:pt x="3" y="5"/>
                        <a:pt x="3" y="5"/>
                      </a:cubicBezTo>
                      <a:cubicBezTo>
                        <a:pt x="3" y="5"/>
                        <a:pt x="3" y="5"/>
                        <a:pt x="3" y="5"/>
                      </a:cubicBezTo>
                      <a:cubicBezTo>
                        <a:pt x="3" y="5"/>
                        <a:pt x="3" y="6"/>
                        <a:pt x="3" y="6"/>
                      </a:cubicBezTo>
                      <a:cubicBezTo>
                        <a:pt x="3" y="6"/>
                        <a:pt x="3" y="6"/>
                        <a:pt x="3" y="6"/>
                      </a:cubicBezTo>
                      <a:cubicBezTo>
                        <a:pt x="3" y="6"/>
                        <a:pt x="3" y="6"/>
                        <a:pt x="3" y="6"/>
                      </a:cubicBezTo>
                      <a:cubicBezTo>
                        <a:pt x="3" y="6"/>
                        <a:pt x="3" y="6"/>
                        <a:pt x="3" y="6"/>
                      </a:cubicBezTo>
                      <a:cubicBezTo>
                        <a:pt x="3" y="6"/>
                        <a:pt x="3" y="6"/>
                        <a:pt x="3" y="6"/>
                      </a:cubicBezTo>
                      <a:cubicBezTo>
                        <a:pt x="3" y="6"/>
                        <a:pt x="3" y="6"/>
                        <a:pt x="3" y="6"/>
                      </a:cubicBezTo>
                      <a:cubicBezTo>
                        <a:pt x="3" y="6"/>
                        <a:pt x="3" y="6"/>
                        <a:pt x="3" y="7"/>
                      </a:cubicBezTo>
                      <a:cubicBezTo>
                        <a:pt x="3" y="7"/>
                        <a:pt x="3" y="7"/>
                        <a:pt x="3" y="7"/>
                      </a:cubicBezTo>
                      <a:cubicBezTo>
                        <a:pt x="3" y="7"/>
                        <a:pt x="3" y="7"/>
                        <a:pt x="3" y="7"/>
                      </a:cubicBezTo>
                      <a:cubicBezTo>
                        <a:pt x="3" y="7"/>
                        <a:pt x="4" y="7"/>
                        <a:pt x="4" y="6"/>
                      </a:cubicBezTo>
                      <a:cubicBezTo>
                        <a:pt x="4" y="6"/>
                        <a:pt x="4" y="6"/>
                        <a:pt x="4" y="6"/>
                      </a:cubicBezTo>
                      <a:cubicBezTo>
                        <a:pt x="4" y="5"/>
                        <a:pt x="4" y="5"/>
                        <a:pt x="4" y="4"/>
                      </a:cubicBezTo>
                      <a:cubicBezTo>
                        <a:pt x="4" y="4"/>
                        <a:pt x="4" y="4"/>
                        <a:pt x="4" y="3"/>
                      </a:cubicBezTo>
                      <a:cubicBezTo>
                        <a:pt x="4" y="3"/>
                        <a:pt x="4" y="3"/>
                        <a:pt x="4" y="2"/>
                      </a:cubicBezTo>
                      <a:cubicBezTo>
                        <a:pt x="4" y="2"/>
                        <a:pt x="4" y="2"/>
                        <a:pt x="4" y="2"/>
                      </a:cubicBezTo>
                      <a:cubicBezTo>
                        <a:pt x="4" y="2"/>
                        <a:pt x="4" y="2"/>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37" name="Freeform 363"/>
                <p:cNvSpPr>
                  <a:spLocks/>
                </p:cNvSpPr>
                <p:nvPr/>
              </p:nvSpPr>
              <p:spPr bwMode="auto">
                <a:xfrm>
                  <a:off x="609" y="1717"/>
                  <a:ext cx="0" cy="1"/>
                </a:xfrm>
                <a:custGeom>
                  <a:avLst/>
                  <a:gdLst>
                    <a:gd name="T0" fmla="*/ 0 w 1"/>
                    <a:gd name="T1" fmla="*/ 1 h 1"/>
                    <a:gd name="T2" fmla="*/ 0 w 1"/>
                    <a:gd name="T3" fmla="*/ 1 h 1"/>
                    <a:gd name="T4" fmla="*/ 0 w 1"/>
                    <a:gd name="T5" fmla="*/ 1 h 1"/>
                    <a:gd name="T6" fmla="*/ 0 w 1"/>
                    <a:gd name="T7" fmla="*/ 1 h 1"/>
                    <a:gd name="T8" fmla="*/ 0 w 1"/>
                    <a:gd name="T9" fmla="*/ 1 h 1"/>
                    <a:gd name="T10" fmla="*/ 1 w 1"/>
                    <a:gd name="T11" fmla="*/ 1 h 1"/>
                    <a:gd name="T12" fmla="*/ 1 w 1"/>
                    <a:gd name="T13" fmla="*/ 1 h 1"/>
                    <a:gd name="T14" fmla="*/ 1 w 1"/>
                    <a:gd name="T15" fmla="*/ 1 h 1"/>
                    <a:gd name="T16" fmla="*/ 1 w 1"/>
                    <a:gd name="T17" fmla="*/ 0 h 1"/>
                    <a:gd name="T18" fmla="*/ 1 w 1"/>
                    <a:gd name="T19" fmla="*/ 0 h 1"/>
                    <a:gd name="T20" fmla="*/ 1 w 1"/>
                    <a:gd name="T21" fmla="*/ 0 h 1"/>
                    <a:gd name="T22" fmla="*/ 1 w 1"/>
                    <a:gd name="T23" fmla="*/ 0 h 1"/>
                    <a:gd name="T24" fmla="*/ 0 w 1"/>
                    <a:gd name="T2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1">
                      <a:moveTo>
                        <a:pt x="0" y="1"/>
                      </a:moveTo>
                      <a:cubicBezTo>
                        <a:pt x="0" y="1"/>
                        <a:pt x="0" y="1"/>
                        <a:pt x="0" y="1"/>
                      </a:cubicBezTo>
                      <a:cubicBezTo>
                        <a:pt x="0" y="1"/>
                        <a:pt x="0" y="1"/>
                        <a:pt x="0" y="1"/>
                      </a:cubicBezTo>
                      <a:cubicBezTo>
                        <a:pt x="0" y="1"/>
                        <a:pt x="0" y="1"/>
                        <a:pt x="0" y="1"/>
                      </a:cubicBezTo>
                      <a:cubicBezTo>
                        <a:pt x="0" y="1"/>
                        <a:pt x="0" y="1"/>
                        <a:pt x="0" y="1"/>
                      </a:cubicBezTo>
                      <a:cubicBezTo>
                        <a:pt x="0" y="1"/>
                        <a:pt x="1" y="1"/>
                        <a:pt x="1" y="1"/>
                      </a:cubicBezTo>
                      <a:cubicBezTo>
                        <a:pt x="1" y="1"/>
                        <a:pt x="1" y="1"/>
                        <a:pt x="1" y="1"/>
                      </a:cubicBezTo>
                      <a:cubicBezTo>
                        <a:pt x="1" y="1"/>
                        <a:pt x="1" y="1"/>
                        <a:pt x="1" y="1"/>
                      </a:cubicBezTo>
                      <a:cubicBezTo>
                        <a:pt x="1" y="1"/>
                        <a:pt x="1" y="1"/>
                        <a:pt x="1" y="0"/>
                      </a:cubicBezTo>
                      <a:cubicBezTo>
                        <a:pt x="1" y="0"/>
                        <a:pt x="1" y="0"/>
                        <a:pt x="1" y="0"/>
                      </a:cubicBezTo>
                      <a:cubicBezTo>
                        <a:pt x="1" y="0"/>
                        <a:pt x="1" y="0"/>
                        <a:pt x="1" y="0"/>
                      </a:cubicBezTo>
                      <a:cubicBezTo>
                        <a:pt x="1" y="0"/>
                        <a:pt x="1" y="0"/>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38" name="Freeform 364"/>
                <p:cNvSpPr>
                  <a:spLocks/>
                </p:cNvSpPr>
                <p:nvPr/>
              </p:nvSpPr>
              <p:spPr bwMode="auto">
                <a:xfrm>
                  <a:off x="607" y="1716"/>
                  <a:ext cx="1" cy="2"/>
                </a:xfrm>
                <a:custGeom>
                  <a:avLst/>
                  <a:gdLst>
                    <a:gd name="T0" fmla="*/ 1 w 2"/>
                    <a:gd name="T1" fmla="*/ 1 h 3"/>
                    <a:gd name="T2" fmla="*/ 1 w 2"/>
                    <a:gd name="T3" fmla="*/ 1 h 3"/>
                    <a:gd name="T4" fmla="*/ 1 w 2"/>
                    <a:gd name="T5" fmla="*/ 0 h 3"/>
                    <a:gd name="T6" fmla="*/ 0 w 2"/>
                    <a:gd name="T7" fmla="*/ 0 h 3"/>
                    <a:gd name="T8" fmla="*/ 0 w 2"/>
                    <a:gd name="T9" fmla="*/ 1 h 3"/>
                    <a:gd name="T10" fmla="*/ 0 w 2"/>
                    <a:gd name="T11" fmla="*/ 1 h 3"/>
                    <a:gd name="T12" fmla="*/ 1 w 2"/>
                    <a:gd name="T13" fmla="*/ 2 h 3"/>
                    <a:gd name="T14" fmla="*/ 1 w 2"/>
                    <a:gd name="T15" fmla="*/ 3 h 3"/>
                    <a:gd name="T16" fmla="*/ 1 w 2"/>
                    <a:gd name="T17" fmla="*/ 3 h 3"/>
                    <a:gd name="T18" fmla="*/ 2 w 2"/>
                    <a:gd name="T19" fmla="*/ 3 h 3"/>
                    <a:gd name="T20" fmla="*/ 2 w 2"/>
                    <a:gd name="T21" fmla="*/ 3 h 3"/>
                    <a:gd name="T22" fmla="*/ 2 w 2"/>
                    <a:gd name="T23" fmla="*/ 3 h 3"/>
                    <a:gd name="T24" fmla="*/ 2 w 2"/>
                    <a:gd name="T25" fmla="*/ 2 h 3"/>
                    <a:gd name="T26" fmla="*/ 2 w 2"/>
                    <a:gd name="T27" fmla="*/ 2 h 3"/>
                    <a:gd name="T28" fmla="*/ 1 w 2"/>
                    <a:gd name="T29" fmla="*/ 2 h 3"/>
                    <a:gd name="T30" fmla="*/ 1 w 2"/>
                    <a:gd name="T3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3">
                      <a:moveTo>
                        <a:pt x="1" y="1"/>
                      </a:moveTo>
                      <a:cubicBezTo>
                        <a:pt x="1" y="1"/>
                        <a:pt x="1" y="1"/>
                        <a:pt x="1" y="1"/>
                      </a:cubicBezTo>
                      <a:cubicBezTo>
                        <a:pt x="1" y="1"/>
                        <a:pt x="1" y="1"/>
                        <a:pt x="1" y="0"/>
                      </a:cubicBezTo>
                      <a:cubicBezTo>
                        <a:pt x="1" y="0"/>
                        <a:pt x="1" y="0"/>
                        <a:pt x="0" y="0"/>
                      </a:cubicBezTo>
                      <a:cubicBezTo>
                        <a:pt x="0" y="0"/>
                        <a:pt x="0" y="1"/>
                        <a:pt x="0" y="1"/>
                      </a:cubicBezTo>
                      <a:cubicBezTo>
                        <a:pt x="0" y="1"/>
                        <a:pt x="0" y="1"/>
                        <a:pt x="0" y="1"/>
                      </a:cubicBezTo>
                      <a:cubicBezTo>
                        <a:pt x="0" y="2"/>
                        <a:pt x="0" y="2"/>
                        <a:pt x="1" y="2"/>
                      </a:cubicBezTo>
                      <a:cubicBezTo>
                        <a:pt x="1" y="2"/>
                        <a:pt x="1" y="2"/>
                        <a:pt x="1" y="3"/>
                      </a:cubicBezTo>
                      <a:cubicBezTo>
                        <a:pt x="1" y="3"/>
                        <a:pt x="1" y="3"/>
                        <a:pt x="1" y="3"/>
                      </a:cubicBezTo>
                      <a:cubicBezTo>
                        <a:pt x="1" y="3"/>
                        <a:pt x="2" y="3"/>
                        <a:pt x="2" y="3"/>
                      </a:cubicBezTo>
                      <a:cubicBezTo>
                        <a:pt x="2" y="3"/>
                        <a:pt x="2" y="3"/>
                        <a:pt x="2" y="3"/>
                      </a:cubicBezTo>
                      <a:cubicBezTo>
                        <a:pt x="2" y="3"/>
                        <a:pt x="2" y="3"/>
                        <a:pt x="2" y="3"/>
                      </a:cubicBezTo>
                      <a:cubicBezTo>
                        <a:pt x="2" y="3"/>
                        <a:pt x="2" y="2"/>
                        <a:pt x="2" y="2"/>
                      </a:cubicBezTo>
                      <a:cubicBezTo>
                        <a:pt x="2" y="2"/>
                        <a:pt x="2" y="2"/>
                        <a:pt x="2" y="2"/>
                      </a:cubicBezTo>
                      <a:cubicBezTo>
                        <a:pt x="2" y="2"/>
                        <a:pt x="2" y="2"/>
                        <a:pt x="1" y="2"/>
                      </a:cubicBezTo>
                      <a:cubicBezTo>
                        <a:pt x="1" y="2"/>
                        <a:pt x="1"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39" name="Freeform 365"/>
                <p:cNvSpPr>
                  <a:spLocks/>
                </p:cNvSpPr>
                <p:nvPr/>
              </p:nvSpPr>
              <p:spPr bwMode="auto">
                <a:xfrm>
                  <a:off x="608" y="1716"/>
                  <a:ext cx="1" cy="1"/>
                </a:xfrm>
                <a:custGeom>
                  <a:avLst/>
                  <a:gdLst>
                    <a:gd name="T0" fmla="*/ 1 w 1"/>
                    <a:gd name="T1" fmla="*/ 1 h 2"/>
                    <a:gd name="T2" fmla="*/ 1 w 1"/>
                    <a:gd name="T3" fmla="*/ 0 h 2"/>
                    <a:gd name="T4" fmla="*/ 0 w 1"/>
                    <a:gd name="T5" fmla="*/ 0 h 2"/>
                    <a:gd name="T6" fmla="*/ 0 w 1"/>
                    <a:gd name="T7" fmla="*/ 1 h 2"/>
                    <a:gd name="T8" fmla="*/ 0 w 1"/>
                    <a:gd name="T9" fmla="*/ 1 h 2"/>
                    <a:gd name="T10" fmla="*/ 0 w 1"/>
                    <a:gd name="T11" fmla="*/ 1 h 2"/>
                    <a:gd name="T12" fmla="*/ 0 w 1"/>
                    <a:gd name="T13" fmla="*/ 2 h 2"/>
                    <a:gd name="T14" fmla="*/ 0 w 1"/>
                    <a:gd name="T15" fmla="*/ 2 h 2"/>
                    <a:gd name="T16" fmla="*/ 1 w 1"/>
                    <a:gd name="T17" fmla="*/ 2 h 2"/>
                    <a:gd name="T18" fmla="*/ 1 w 1"/>
                    <a:gd name="T19" fmla="*/ 2 h 2"/>
                    <a:gd name="T20" fmla="*/ 1 w 1"/>
                    <a:gd name="T21" fmla="*/ 1 h 2"/>
                    <a:gd name="T22" fmla="*/ 1 w 1"/>
                    <a:gd name="T23" fmla="*/ 1 h 2"/>
                    <a:gd name="T24" fmla="*/ 1 w 1"/>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2">
                      <a:moveTo>
                        <a:pt x="1" y="1"/>
                      </a:moveTo>
                      <a:cubicBezTo>
                        <a:pt x="1" y="1"/>
                        <a:pt x="1" y="0"/>
                        <a:pt x="1" y="0"/>
                      </a:cubicBezTo>
                      <a:cubicBezTo>
                        <a:pt x="0" y="0"/>
                        <a:pt x="0" y="0"/>
                        <a:pt x="0" y="0"/>
                      </a:cubicBezTo>
                      <a:cubicBezTo>
                        <a:pt x="0" y="0"/>
                        <a:pt x="0" y="0"/>
                        <a:pt x="0" y="1"/>
                      </a:cubicBezTo>
                      <a:cubicBezTo>
                        <a:pt x="0" y="1"/>
                        <a:pt x="0" y="1"/>
                        <a:pt x="0" y="1"/>
                      </a:cubicBezTo>
                      <a:cubicBezTo>
                        <a:pt x="0" y="1"/>
                        <a:pt x="0" y="1"/>
                        <a:pt x="0" y="1"/>
                      </a:cubicBezTo>
                      <a:cubicBezTo>
                        <a:pt x="0" y="2"/>
                        <a:pt x="0" y="2"/>
                        <a:pt x="0" y="2"/>
                      </a:cubicBezTo>
                      <a:cubicBezTo>
                        <a:pt x="0" y="2"/>
                        <a:pt x="0" y="2"/>
                        <a:pt x="0" y="2"/>
                      </a:cubicBezTo>
                      <a:cubicBezTo>
                        <a:pt x="0" y="2"/>
                        <a:pt x="1" y="2"/>
                        <a:pt x="1" y="2"/>
                      </a:cubicBezTo>
                      <a:cubicBezTo>
                        <a:pt x="1" y="2"/>
                        <a:pt x="1" y="2"/>
                        <a:pt x="1" y="2"/>
                      </a:cubicBezTo>
                      <a:cubicBezTo>
                        <a:pt x="1" y="2"/>
                        <a:pt x="1" y="1"/>
                        <a:pt x="1"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40" name="Freeform 366"/>
                <p:cNvSpPr>
                  <a:spLocks/>
                </p:cNvSpPr>
                <p:nvPr/>
              </p:nvSpPr>
              <p:spPr bwMode="auto">
                <a:xfrm>
                  <a:off x="606" y="1718"/>
                  <a:ext cx="1" cy="0"/>
                </a:xfrm>
                <a:custGeom>
                  <a:avLst/>
                  <a:gdLst>
                    <a:gd name="T0" fmla="*/ 1 w 2"/>
                    <a:gd name="T1" fmla="*/ 1 h 1"/>
                    <a:gd name="T2" fmla="*/ 2 w 2"/>
                    <a:gd name="T3" fmla="*/ 1 h 1"/>
                    <a:gd name="T4" fmla="*/ 2 w 2"/>
                    <a:gd name="T5" fmla="*/ 1 h 1"/>
                    <a:gd name="T6" fmla="*/ 2 w 2"/>
                    <a:gd name="T7" fmla="*/ 0 h 1"/>
                    <a:gd name="T8" fmla="*/ 1 w 2"/>
                    <a:gd name="T9" fmla="*/ 0 h 1"/>
                    <a:gd name="T10" fmla="*/ 1 w 2"/>
                    <a:gd name="T11" fmla="*/ 0 h 1"/>
                    <a:gd name="T12" fmla="*/ 1 w 2"/>
                    <a:gd name="T13" fmla="*/ 0 h 1"/>
                    <a:gd name="T14" fmla="*/ 0 w 2"/>
                    <a:gd name="T15" fmla="*/ 1 h 1"/>
                    <a:gd name="T16" fmla="*/ 1 w 2"/>
                    <a:gd name="T17" fmla="*/ 1 h 1"/>
                    <a:gd name="T18" fmla="*/ 1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1"/>
                      </a:moveTo>
                      <a:cubicBezTo>
                        <a:pt x="1" y="1"/>
                        <a:pt x="1" y="1"/>
                        <a:pt x="2" y="1"/>
                      </a:cubicBezTo>
                      <a:cubicBezTo>
                        <a:pt x="2" y="1"/>
                        <a:pt x="2" y="1"/>
                        <a:pt x="2" y="1"/>
                      </a:cubicBezTo>
                      <a:cubicBezTo>
                        <a:pt x="2" y="1"/>
                        <a:pt x="2" y="0"/>
                        <a:pt x="2" y="0"/>
                      </a:cubicBezTo>
                      <a:cubicBezTo>
                        <a:pt x="2" y="0"/>
                        <a:pt x="1" y="0"/>
                        <a:pt x="1" y="0"/>
                      </a:cubicBezTo>
                      <a:cubicBezTo>
                        <a:pt x="1" y="0"/>
                        <a:pt x="1" y="0"/>
                        <a:pt x="1" y="0"/>
                      </a:cubicBezTo>
                      <a:cubicBezTo>
                        <a:pt x="1" y="0"/>
                        <a:pt x="1" y="0"/>
                        <a:pt x="1" y="0"/>
                      </a:cubicBezTo>
                      <a:cubicBezTo>
                        <a:pt x="0" y="0"/>
                        <a:pt x="0" y="1"/>
                        <a:pt x="0"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41" name="Freeform 367"/>
                <p:cNvSpPr>
                  <a:spLocks/>
                </p:cNvSpPr>
                <p:nvPr/>
              </p:nvSpPr>
              <p:spPr bwMode="auto">
                <a:xfrm>
                  <a:off x="607" y="1721"/>
                  <a:ext cx="0" cy="1"/>
                </a:xfrm>
                <a:custGeom>
                  <a:avLst/>
                  <a:gdLst>
                    <a:gd name="T0" fmla="*/ 1 w 1"/>
                    <a:gd name="T1" fmla="*/ 1 h 1"/>
                    <a:gd name="T2" fmla="*/ 1 w 1"/>
                    <a:gd name="T3" fmla="*/ 1 h 1"/>
                    <a:gd name="T4" fmla="*/ 1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1 h 1"/>
                    <a:gd name="T18" fmla="*/ 0 w 1"/>
                    <a:gd name="T19" fmla="*/ 1 h 1"/>
                    <a:gd name="T20" fmla="*/ 0 w 1"/>
                    <a:gd name="T21" fmla="*/ 1 h 1"/>
                    <a:gd name="T22" fmla="*/ 1 w 1"/>
                    <a:gd name="T23"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 h="1">
                      <a:moveTo>
                        <a:pt x="1" y="1"/>
                      </a:moveTo>
                      <a:cubicBezTo>
                        <a:pt x="1" y="1"/>
                        <a:pt x="1" y="1"/>
                        <a:pt x="1" y="1"/>
                      </a:cubicBezTo>
                      <a:cubicBezTo>
                        <a:pt x="1" y="1"/>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42" name="Freeform 368"/>
                <p:cNvSpPr>
                  <a:spLocks/>
                </p:cNvSpPr>
                <p:nvPr/>
              </p:nvSpPr>
              <p:spPr bwMode="auto">
                <a:xfrm>
                  <a:off x="607" y="1724"/>
                  <a:ext cx="0" cy="1"/>
                </a:xfrm>
                <a:custGeom>
                  <a:avLst/>
                  <a:gdLst>
                    <a:gd name="T0" fmla="*/ 1 w 1"/>
                    <a:gd name="T1" fmla="*/ 0 h 1"/>
                    <a:gd name="T2" fmla="*/ 1 w 1"/>
                    <a:gd name="T3" fmla="*/ 0 h 1"/>
                    <a:gd name="T4" fmla="*/ 1 w 1"/>
                    <a:gd name="T5" fmla="*/ 0 h 1"/>
                    <a:gd name="T6" fmla="*/ 0 w 1"/>
                    <a:gd name="T7" fmla="*/ 0 h 1"/>
                    <a:gd name="T8" fmla="*/ 0 w 1"/>
                    <a:gd name="T9" fmla="*/ 0 h 1"/>
                    <a:gd name="T10" fmla="*/ 0 w 1"/>
                    <a:gd name="T11" fmla="*/ 1 h 1"/>
                    <a:gd name="T12" fmla="*/ 0 w 1"/>
                    <a:gd name="T13" fmla="*/ 1 h 1"/>
                    <a:gd name="T14" fmla="*/ 1 w 1"/>
                    <a:gd name="T15" fmla="*/ 1 h 1"/>
                    <a:gd name="T16" fmla="*/ 1 w 1"/>
                    <a:gd name="T17" fmla="*/ 1 h 1"/>
                    <a:gd name="T18" fmla="*/ 1 w 1"/>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1" y="0"/>
                      </a:moveTo>
                      <a:cubicBezTo>
                        <a:pt x="1" y="0"/>
                        <a:pt x="1" y="0"/>
                        <a:pt x="1" y="0"/>
                      </a:cubicBezTo>
                      <a:cubicBezTo>
                        <a:pt x="1" y="0"/>
                        <a:pt x="1" y="0"/>
                        <a:pt x="1" y="0"/>
                      </a:cubicBezTo>
                      <a:cubicBezTo>
                        <a:pt x="0" y="0"/>
                        <a:pt x="0" y="0"/>
                        <a:pt x="0" y="0"/>
                      </a:cubicBezTo>
                      <a:cubicBezTo>
                        <a:pt x="0" y="0"/>
                        <a:pt x="0" y="0"/>
                        <a:pt x="0" y="0"/>
                      </a:cubicBezTo>
                      <a:cubicBezTo>
                        <a:pt x="0" y="0"/>
                        <a:pt x="0" y="1"/>
                        <a:pt x="0" y="1"/>
                      </a:cubicBezTo>
                      <a:cubicBezTo>
                        <a:pt x="0" y="1"/>
                        <a:pt x="0" y="1"/>
                        <a:pt x="0" y="1"/>
                      </a:cubicBezTo>
                      <a:cubicBezTo>
                        <a:pt x="0" y="1"/>
                        <a:pt x="0" y="1"/>
                        <a:pt x="1" y="1"/>
                      </a:cubicBezTo>
                      <a:cubicBezTo>
                        <a:pt x="1"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43" name="Freeform 369"/>
                <p:cNvSpPr>
                  <a:spLocks/>
                </p:cNvSpPr>
                <p:nvPr/>
              </p:nvSpPr>
              <p:spPr bwMode="auto">
                <a:xfrm>
                  <a:off x="607" y="1727"/>
                  <a:ext cx="1" cy="1"/>
                </a:xfrm>
                <a:custGeom>
                  <a:avLst/>
                  <a:gdLst>
                    <a:gd name="T0" fmla="*/ 1 w 1"/>
                    <a:gd name="T1" fmla="*/ 0 h 2"/>
                    <a:gd name="T2" fmla="*/ 0 w 1"/>
                    <a:gd name="T3" fmla="*/ 0 h 2"/>
                    <a:gd name="T4" fmla="*/ 0 w 1"/>
                    <a:gd name="T5" fmla="*/ 1 h 2"/>
                    <a:gd name="T6" fmla="*/ 0 w 1"/>
                    <a:gd name="T7" fmla="*/ 1 h 2"/>
                    <a:gd name="T8" fmla="*/ 1 w 1"/>
                    <a:gd name="T9" fmla="*/ 2 h 2"/>
                    <a:gd name="T10" fmla="*/ 1 w 1"/>
                    <a:gd name="T11" fmla="*/ 2 h 2"/>
                    <a:gd name="T12" fmla="*/ 1 w 1"/>
                    <a:gd name="T13" fmla="*/ 1 h 2"/>
                    <a:gd name="T14" fmla="*/ 1 w 1"/>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0"/>
                      </a:moveTo>
                      <a:cubicBezTo>
                        <a:pt x="1" y="0"/>
                        <a:pt x="0" y="0"/>
                        <a:pt x="0" y="0"/>
                      </a:cubicBezTo>
                      <a:cubicBezTo>
                        <a:pt x="0" y="1"/>
                        <a:pt x="0" y="1"/>
                        <a:pt x="0" y="1"/>
                      </a:cubicBezTo>
                      <a:cubicBezTo>
                        <a:pt x="0" y="1"/>
                        <a:pt x="0" y="1"/>
                        <a:pt x="0" y="1"/>
                      </a:cubicBezTo>
                      <a:cubicBezTo>
                        <a:pt x="0" y="2"/>
                        <a:pt x="0" y="2"/>
                        <a:pt x="1" y="2"/>
                      </a:cubicBezTo>
                      <a:cubicBezTo>
                        <a:pt x="1" y="2"/>
                        <a:pt x="1" y="2"/>
                        <a:pt x="1" y="2"/>
                      </a:cubicBezTo>
                      <a:cubicBezTo>
                        <a:pt x="1" y="1"/>
                        <a:pt x="1" y="1"/>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44" name="Freeform 370"/>
                <p:cNvSpPr>
                  <a:spLocks/>
                </p:cNvSpPr>
                <p:nvPr/>
              </p:nvSpPr>
              <p:spPr bwMode="auto">
                <a:xfrm>
                  <a:off x="609" y="1723"/>
                  <a:ext cx="1" cy="0"/>
                </a:xfrm>
                <a:custGeom>
                  <a:avLst/>
                  <a:gdLst>
                    <a:gd name="T0" fmla="*/ 1 w 1"/>
                    <a:gd name="T1" fmla="*/ 1 h 1"/>
                    <a:gd name="T2" fmla="*/ 1 w 1"/>
                    <a:gd name="T3" fmla="*/ 1 h 1"/>
                    <a:gd name="T4" fmla="*/ 1 w 1"/>
                    <a:gd name="T5" fmla="*/ 1 h 1"/>
                    <a:gd name="T6" fmla="*/ 1 w 1"/>
                    <a:gd name="T7" fmla="*/ 0 h 1"/>
                    <a:gd name="T8" fmla="*/ 0 w 1"/>
                    <a:gd name="T9" fmla="*/ 1 h 1"/>
                    <a:gd name="T10" fmla="*/ 0 w 1"/>
                    <a:gd name="T11" fmla="*/ 1 h 1"/>
                    <a:gd name="T12" fmla="*/ 0 w 1"/>
                    <a:gd name="T13" fmla="*/ 1 h 1"/>
                    <a:gd name="T14" fmla="*/ 1 w 1"/>
                    <a:gd name="T15" fmla="*/ 1 h 1"/>
                    <a:gd name="T16" fmla="*/ 1 w 1"/>
                    <a:gd name="T17" fmla="*/ 1 h 1"/>
                    <a:gd name="T18" fmla="*/ 1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1" y="1"/>
                      </a:moveTo>
                      <a:cubicBezTo>
                        <a:pt x="1" y="1"/>
                        <a:pt x="1" y="1"/>
                        <a:pt x="1" y="1"/>
                      </a:cubicBezTo>
                      <a:cubicBezTo>
                        <a:pt x="1" y="1"/>
                        <a:pt x="1" y="1"/>
                        <a:pt x="1" y="1"/>
                      </a:cubicBezTo>
                      <a:cubicBezTo>
                        <a:pt x="1" y="0"/>
                        <a:pt x="1" y="0"/>
                        <a:pt x="1" y="0"/>
                      </a:cubicBezTo>
                      <a:cubicBezTo>
                        <a:pt x="1" y="0"/>
                        <a:pt x="0" y="1"/>
                        <a:pt x="0" y="1"/>
                      </a:cubicBezTo>
                      <a:cubicBezTo>
                        <a:pt x="0" y="1"/>
                        <a:pt x="0" y="0"/>
                        <a:pt x="0" y="1"/>
                      </a:cubicBezTo>
                      <a:cubicBezTo>
                        <a:pt x="0" y="1"/>
                        <a:pt x="0" y="1"/>
                        <a:pt x="0" y="1"/>
                      </a:cubicBezTo>
                      <a:cubicBezTo>
                        <a:pt x="0" y="1"/>
                        <a:pt x="1" y="1"/>
                        <a:pt x="1"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45" name="Freeform 371"/>
                <p:cNvSpPr>
                  <a:spLocks/>
                </p:cNvSpPr>
                <p:nvPr/>
              </p:nvSpPr>
              <p:spPr bwMode="auto">
                <a:xfrm>
                  <a:off x="610" y="1715"/>
                  <a:ext cx="1" cy="1"/>
                </a:xfrm>
                <a:custGeom>
                  <a:avLst/>
                  <a:gdLst>
                    <a:gd name="T0" fmla="*/ 1 w 2"/>
                    <a:gd name="T1" fmla="*/ 0 h 1"/>
                    <a:gd name="T2" fmla="*/ 1 w 2"/>
                    <a:gd name="T3" fmla="*/ 0 h 1"/>
                    <a:gd name="T4" fmla="*/ 2 w 2"/>
                    <a:gd name="T5" fmla="*/ 0 h 1"/>
                    <a:gd name="T6" fmla="*/ 1 w 2"/>
                    <a:gd name="T7" fmla="*/ 0 h 1"/>
                    <a:gd name="T8" fmla="*/ 0 w 2"/>
                    <a:gd name="T9" fmla="*/ 0 h 1"/>
                    <a:gd name="T10" fmla="*/ 1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1" y="0"/>
                      </a:moveTo>
                      <a:cubicBezTo>
                        <a:pt x="1" y="0"/>
                        <a:pt x="1" y="0"/>
                        <a:pt x="1" y="0"/>
                      </a:cubicBezTo>
                      <a:cubicBezTo>
                        <a:pt x="1" y="0"/>
                        <a:pt x="2" y="0"/>
                        <a:pt x="2" y="0"/>
                      </a:cubicBezTo>
                      <a:cubicBezTo>
                        <a:pt x="2" y="0"/>
                        <a:pt x="1" y="0"/>
                        <a:pt x="1" y="0"/>
                      </a:cubicBezTo>
                      <a:cubicBezTo>
                        <a:pt x="0" y="0"/>
                        <a:pt x="0" y="0"/>
                        <a:pt x="0" y="0"/>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46" name="Freeform 372"/>
                <p:cNvSpPr>
                  <a:spLocks/>
                </p:cNvSpPr>
                <p:nvPr/>
              </p:nvSpPr>
              <p:spPr bwMode="auto">
                <a:xfrm>
                  <a:off x="607" y="1715"/>
                  <a:ext cx="1" cy="0"/>
                </a:xfrm>
                <a:custGeom>
                  <a:avLst/>
                  <a:gdLst>
                    <a:gd name="T0" fmla="*/ 1 w 1"/>
                    <a:gd name="T1" fmla="*/ 1 w 1"/>
                    <a:gd name="T2" fmla="*/ 1 w 1"/>
                    <a:gd name="T3" fmla="*/ 1 w 1"/>
                    <a:gd name="T4" fmla="*/ 1 w 1"/>
                    <a:gd name="T5" fmla="*/ 1 w 1"/>
                    <a:gd name="T6" fmla="*/ 1 w 1"/>
                    <a:gd name="T7" fmla="*/ 1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1" y="0"/>
                      </a:moveTo>
                      <a:cubicBezTo>
                        <a:pt x="1" y="0"/>
                        <a:pt x="1" y="0"/>
                        <a:pt x="1" y="0"/>
                      </a:cubicBezTo>
                      <a:cubicBezTo>
                        <a:pt x="1" y="0"/>
                        <a:pt x="1" y="0"/>
                        <a:pt x="1" y="0"/>
                      </a:cubicBezTo>
                      <a:cubicBezTo>
                        <a:pt x="0" y="0"/>
                        <a:pt x="0" y="0"/>
                        <a:pt x="1" y="0"/>
                      </a:cubicBezTo>
                      <a:cubicBezTo>
                        <a:pt x="1" y="0"/>
                        <a:pt x="1" y="0"/>
                        <a:pt x="1" y="0"/>
                      </a:cubicBezTo>
                      <a:cubicBezTo>
                        <a:pt x="1" y="0"/>
                        <a:pt x="1" y="0"/>
                        <a:pt x="1"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47" name="Freeform 373"/>
                <p:cNvSpPr>
                  <a:spLocks/>
                </p:cNvSpPr>
                <p:nvPr/>
              </p:nvSpPr>
              <p:spPr bwMode="auto">
                <a:xfrm>
                  <a:off x="607" y="1712"/>
                  <a:ext cx="0" cy="1"/>
                </a:xfrm>
                <a:custGeom>
                  <a:avLst/>
                  <a:gdLst>
                    <a:gd name="T0" fmla="*/ 0 w 1"/>
                    <a:gd name="T1" fmla="*/ 0 h 1"/>
                    <a:gd name="T2" fmla="*/ 0 w 1"/>
                    <a:gd name="T3" fmla="*/ 0 h 1"/>
                    <a:gd name="T4" fmla="*/ 0 w 1"/>
                    <a:gd name="T5" fmla="*/ 1 h 1"/>
                    <a:gd name="T6" fmla="*/ 0 w 1"/>
                    <a:gd name="T7" fmla="*/ 1 h 1"/>
                    <a:gd name="T8" fmla="*/ 0 w 1"/>
                    <a:gd name="T9" fmla="*/ 1 h 1"/>
                    <a:gd name="T10" fmla="*/ 0 w 1"/>
                    <a:gd name="T11" fmla="*/ 1 h 1"/>
                    <a:gd name="T12" fmla="*/ 0 w 1"/>
                    <a:gd name="T13" fmla="*/ 1 h 1"/>
                    <a:gd name="T14" fmla="*/ 0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0"/>
                      </a:moveTo>
                      <a:cubicBezTo>
                        <a:pt x="0" y="0"/>
                        <a:pt x="0" y="0"/>
                        <a:pt x="0" y="0"/>
                      </a:cubicBezTo>
                      <a:cubicBezTo>
                        <a:pt x="0" y="0"/>
                        <a:pt x="0" y="0"/>
                        <a:pt x="0" y="1"/>
                      </a:cubicBezTo>
                      <a:cubicBezTo>
                        <a:pt x="0" y="1"/>
                        <a:pt x="0" y="1"/>
                        <a:pt x="0" y="1"/>
                      </a:cubicBezTo>
                      <a:cubicBezTo>
                        <a:pt x="0" y="1"/>
                        <a:pt x="0" y="1"/>
                        <a:pt x="0" y="1"/>
                      </a:cubicBezTo>
                      <a:cubicBezTo>
                        <a:pt x="0" y="1"/>
                        <a:pt x="0" y="1"/>
                        <a:pt x="0" y="1"/>
                      </a:cubicBezTo>
                      <a:cubicBezTo>
                        <a:pt x="0" y="1"/>
                        <a:pt x="0" y="1"/>
                        <a:pt x="0" y="1"/>
                      </a:cubicBezTo>
                      <a:cubicBezTo>
                        <a:pt x="0"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48" name="Freeform 374"/>
                <p:cNvSpPr>
                  <a:spLocks/>
                </p:cNvSpPr>
                <p:nvPr/>
              </p:nvSpPr>
              <p:spPr bwMode="auto">
                <a:xfrm>
                  <a:off x="609" y="1707"/>
                  <a:ext cx="0" cy="1"/>
                </a:xfrm>
                <a:custGeom>
                  <a:avLst/>
                  <a:gdLst>
                    <a:gd name="T0" fmla="*/ 0 w 1"/>
                    <a:gd name="T1" fmla="*/ 1 h 2"/>
                    <a:gd name="T2" fmla="*/ 0 w 1"/>
                    <a:gd name="T3" fmla="*/ 1 h 2"/>
                    <a:gd name="T4" fmla="*/ 0 w 1"/>
                    <a:gd name="T5" fmla="*/ 1 h 2"/>
                    <a:gd name="T6" fmla="*/ 0 w 1"/>
                    <a:gd name="T7" fmla="*/ 1 h 2"/>
                    <a:gd name="T8" fmla="*/ 0 w 1"/>
                    <a:gd name="T9" fmla="*/ 1 h 2"/>
                    <a:gd name="T10" fmla="*/ 0 w 1"/>
                    <a:gd name="T11" fmla="*/ 2 h 2"/>
                    <a:gd name="T12" fmla="*/ 0 w 1"/>
                    <a:gd name="T13" fmla="*/ 2 h 2"/>
                    <a:gd name="T14" fmla="*/ 0 w 1"/>
                    <a:gd name="T15" fmla="*/ 2 h 2"/>
                    <a:gd name="T16" fmla="*/ 0 w 1"/>
                    <a:gd name="T17" fmla="*/ 2 h 2"/>
                    <a:gd name="T18" fmla="*/ 0 w 1"/>
                    <a:gd name="T19" fmla="*/ 2 h 2"/>
                    <a:gd name="T20" fmla="*/ 0 w 1"/>
                    <a:gd name="T21" fmla="*/ 2 h 2"/>
                    <a:gd name="T22" fmla="*/ 1 w 1"/>
                    <a:gd name="T23" fmla="*/ 2 h 2"/>
                    <a:gd name="T24" fmla="*/ 1 w 1"/>
                    <a:gd name="T25" fmla="*/ 1 h 2"/>
                    <a:gd name="T26" fmla="*/ 1 w 1"/>
                    <a:gd name="T27" fmla="*/ 1 h 2"/>
                    <a:gd name="T28" fmla="*/ 1 w 1"/>
                    <a:gd name="T29" fmla="*/ 1 h 2"/>
                    <a:gd name="T30" fmla="*/ 0 w 1"/>
                    <a:gd name="T3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 h="2">
                      <a:moveTo>
                        <a:pt x="0" y="1"/>
                      </a:moveTo>
                      <a:cubicBezTo>
                        <a:pt x="0" y="1"/>
                        <a:pt x="0" y="1"/>
                        <a:pt x="0" y="1"/>
                      </a:cubicBezTo>
                      <a:cubicBezTo>
                        <a:pt x="0" y="1"/>
                        <a:pt x="0" y="1"/>
                        <a:pt x="0" y="1"/>
                      </a:cubicBezTo>
                      <a:cubicBezTo>
                        <a:pt x="0" y="1"/>
                        <a:pt x="0" y="1"/>
                        <a:pt x="0" y="1"/>
                      </a:cubicBezTo>
                      <a:cubicBezTo>
                        <a:pt x="0" y="1"/>
                        <a:pt x="0" y="1"/>
                        <a:pt x="0" y="1"/>
                      </a:cubicBezTo>
                      <a:cubicBezTo>
                        <a:pt x="0" y="1"/>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1" y="2"/>
                        <a:pt x="1" y="2"/>
                        <a:pt x="1" y="2"/>
                      </a:cubicBezTo>
                      <a:cubicBezTo>
                        <a:pt x="1" y="2"/>
                        <a:pt x="1" y="1"/>
                        <a:pt x="1" y="1"/>
                      </a:cubicBezTo>
                      <a:cubicBezTo>
                        <a:pt x="1" y="1"/>
                        <a:pt x="1" y="1"/>
                        <a:pt x="1" y="1"/>
                      </a:cubicBezTo>
                      <a:cubicBezTo>
                        <a:pt x="1" y="1"/>
                        <a:pt x="1" y="1"/>
                        <a:pt x="1" y="1"/>
                      </a:cubicBezTo>
                      <a:cubicBezTo>
                        <a:pt x="1" y="1"/>
                        <a:pt x="1"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49" name="Freeform 375"/>
                <p:cNvSpPr>
                  <a:spLocks/>
                </p:cNvSpPr>
                <p:nvPr/>
              </p:nvSpPr>
              <p:spPr bwMode="auto">
                <a:xfrm>
                  <a:off x="610" y="1705"/>
                  <a:ext cx="1" cy="1"/>
                </a:xfrm>
                <a:custGeom>
                  <a:avLst/>
                  <a:gdLst>
                    <a:gd name="T0" fmla="*/ 1 w 2"/>
                    <a:gd name="T1" fmla="*/ 0 h 1"/>
                    <a:gd name="T2" fmla="*/ 1 w 2"/>
                    <a:gd name="T3" fmla="*/ 0 h 1"/>
                    <a:gd name="T4" fmla="*/ 1 w 2"/>
                    <a:gd name="T5" fmla="*/ 0 h 1"/>
                    <a:gd name="T6" fmla="*/ 0 w 2"/>
                    <a:gd name="T7" fmla="*/ 0 h 1"/>
                    <a:gd name="T8" fmla="*/ 0 w 2"/>
                    <a:gd name="T9" fmla="*/ 1 h 1"/>
                    <a:gd name="T10" fmla="*/ 1 w 2"/>
                    <a:gd name="T11" fmla="*/ 1 h 1"/>
                    <a:gd name="T12" fmla="*/ 1 w 2"/>
                    <a:gd name="T13" fmla="*/ 1 h 1"/>
                    <a:gd name="T14" fmla="*/ 1 w 2"/>
                    <a:gd name="T15" fmla="*/ 1 h 1"/>
                    <a:gd name="T16" fmla="*/ 1 w 2"/>
                    <a:gd name="T17" fmla="*/ 1 h 1"/>
                    <a:gd name="T18" fmla="*/ 1 w 2"/>
                    <a:gd name="T19" fmla="*/ 1 h 1"/>
                    <a:gd name="T20" fmla="*/ 1 w 2"/>
                    <a:gd name="T21" fmla="*/ 1 h 1"/>
                    <a:gd name="T22" fmla="*/ 1 w 2"/>
                    <a:gd name="T23" fmla="*/ 1 h 1"/>
                    <a:gd name="T24" fmla="*/ 2 w 2"/>
                    <a:gd name="T25" fmla="*/ 1 h 1"/>
                    <a:gd name="T26" fmla="*/ 2 w 2"/>
                    <a:gd name="T27" fmla="*/ 0 h 1"/>
                    <a:gd name="T28" fmla="*/ 1 w 2"/>
                    <a:gd name="T2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1">
                      <a:moveTo>
                        <a:pt x="1" y="0"/>
                      </a:moveTo>
                      <a:cubicBezTo>
                        <a:pt x="1" y="0"/>
                        <a:pt x="1" y="0"/>
                        <a:pt x="1" y="0"/>
                      </a:cubicBezTo>
                      <a:cubicBezTo>
                        <a:pt x="1" y="0"/>
                        <a:pt x="1" y="0"/>
                        <a:pt x="1" y="0"/>
                      </a:cubicBezTo>
                      <a:cubicBezTo>
                        <a:pt x="0" y="0"/>
                        <a:pt x="0" y="0"/>
                        <a:pt x="0" y="0"/>
                      </a:cubicBezTo>
                      <a:cubicBezTo>
                        <a:pt x="0" y="0"/>
                        <a:pt x="0" y="1"/>
                        <a:pt x="0" y="1"/>
                      </a:cubicBezTo>
                      <a:cubicBezTo>
                        <a:pt x="0" y="1"/>
                        <a:pt x="0"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2" y="1"/>
                      </a:cubicBezTo>
                      <a:cubicBezTo>
                        <a:pt x="2" y="1"/>
                        <a:pt x="2" y="0"/>
                        <a:pt x="2"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50" name="Freeform 376"/>
                <p:cNvSpPr>
                  <a:spLocks/>
                </p:cNvSpPr>
                <p:nvPr/>
              </p:nvSpPr>
              <p:spPr bwMode="auto">
                <a:xfrm>
                  <a:off x="611" y="1704"/>
                  <a:ext cx="1" cy="1"/>
                </a:xfrm>
                <a:custGeom>
                  <a:avLst/>
                  <a:gdLst>
                    <a:gd name="T0" fmla="*/ 0 w 1"/>
                    <a:gd name="T1" fmla="*/ 1 h 2"/>
                    <a:gd name="T2" fmla="*/ 0 w 1"/>
                    <a:gd name="T3" fmla="*/ 1 h 2"/>
                    <a:gd name="T4" fmla="*/ 0 w 1"/>
                    <a:gd name="T5" fmla="*/ 1 h 2"/>
                    <a:gd name="T6" fmla="*/ 0 w 1"/>
                    <a:gd name="T7" fmla="*/ 1 h 2"/>
                    <a:gd name="T8" fmla="*/ 0 w 1"/>
                    <a:gd name="T9" fmla="*/ 2 h 2"/>
                    <a:gd name="T10" fmla="*/ 0 w 1"/>
                    <a:gd name="T11" fmla="*/ 2 h 2"/>
                    <a:gd name="T12" fmla="*/ 0 w 1"/>
                    <a:gd name="T13" fmla="*/ 2 h 2"/>
                    <a:gd name="T14" fmla="*/ 0 w 1"/>
                    <a:gd name="T15" fmla="*/ 2 h 2"/>
                    <a:gd name="T16" fmla="*/ 0 w 1"/>
                    <a:gd name="T17" fmla="*/ 2 h 2"/>
                    <a:gd name="T18" fmla="*/ 0 w 1"/>
                    <a:gd name="T19" fmla="*/ 2 h 2"/>
                    <a:gd name="T20" fmla="*/ 0 w 1"/>
                    <a:gd name="T21" fmla="*/ 2 h 2"/>
                    <a:gd name="T22" fmla="*/ 0 w 1"/>
                    <a:gd name="T23" fmla="*/ 2 h 2"/>
                    <a:gd name="T24" fmla="*/ 0 w 1"/>
                    <a:gd name="T25" fmla="*/ 2 h 2"/>
                    <a:gd name="T26" fmla="*/ 1 w 1"/>
                    <a:gd name="T27" fmla="*/ 2 h 2"/>
                    <a:gd name="T28" fmla="*/ 1 w 1"/>
                    <a:gd name="T29" fmla="*/ 2 h 2"/>
                    <a:gd name="T30" fmla="*/ 1 w 1"/>
                    <a:gd name="T31" fmla="*/ 2 h 2"/>
                    <a:gd name="T32" fmla="*/ 1 w 1"/>
                    <a:gd name="T33" fmla="*/ 1 h 2"/>
                    <a:gd name="T34" fmla="*/ 1 w 1"/>
                    <a:gd name="T35" fmla="*/ 1 h 2"/>
                    <a:gd name="T36" fmla="*/ 1 w 1"/>
                    <a:gd name="T37" fmla="*/ 0 h 2"/>
                    <a:gd name="T38" fmla="*/ 1 w 1"/>
                    <a:gd name="T39" fmla="*/ 0 h 2"/>
                    <a:gd name="T40" fmla="*/ 0 w 1"/>
                    <a:gd name="T41" fmla="*/ 0 h 2"/>
                    <a:gd name="T42" fmla="*/ 0 w 1"/>
                    <a:gd name="T43" fmla="*/ 1 h 2"/>
                    <a:gd name="T44" fmla="*/ 0 w 1"/>
                    <a:gd name="T4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 h="2">
                      <a:moveTo>
                        <a:pt x="0" y="1"/>
                      </a:moveTo>
                      <a:cubicBezTo>
                        <a:pt x="0" y="1"/>
                        <a:pt x="0" y="1"/>
                        <a:pt x="0" y="1"/>
                      </a:cubicBezTo>
                      <a:cubicBezTo>
                        <a:pt x="0" y="1"/>
                        <a:pt x="0" y="1"/>
                        <a:pt x="0" y="1"/>
                      </a:cubicBezTo>
                      <a:cubicBezTo>
                        <a:pt x="0" y="1"/>
                        <a:pt x="0" y="1"/>
                        <a:pt x="0" y="1"/>
                      </a:cubicBezTo>
                      <a:cubicBezTo>
                        <a:pt x="0" y="1"/>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1" y="2"/>
                        <a:pt x="1" y="2"/>
                        <a:pt x="1" y="2"/>
                      </a:cubicBezTo>
                      <a:cubicBezTo>
                        <a:pt x="1" y="2"/>
                        <a:pt x="1" y="2"/>
                        <a:pt x="1" y="2"/>
                      </a:cubicBezTo>
                      <a:cubicBezTo>
                        <a:pt x="1" y="2"/>
                        <a:pt x="1" y="2"/>
                        <a:pt x="1" y="2"/>
                      </a:cubicBezTo>
                      <a:cubicBezTo>
                        <a:pt x="1" y="2"/>
                        <a:pt x="1" y="2"/>
                        <a:pt x="1" y="1"/>
                      </a:cubicBezTo>
                      <a:cubicBezTo>
                        <a:pt x="1" y="1"/>
                        <a:pt x="1" y="1"/>
                        <a:pt x="1" y="1"/>
                      </a:cubicBezTo>
                      <a:cubicBezTo>
                        <a:pt x="1" y="0"/>
                        <a:pt x="1" y="0"/>
                        <a:pt x="1" y="0"/>
                      </a:cubicBezTo>
                      <a:cubicBezTo>
                        <a:pt x="1" y="0"/>
                        <a:pt x="1" y="0"/>
                        <a:pt x="1" y="0"/>
                      </a:cubicBez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51" name="Freeform 377"/>
                <p:cNvSpPr>
                  <a:spLocks/>
                </p:cNvSpPr>
                <p:nvPr/>
              </p:nvSpPr>
              <p:spPr bwMode="auto">
                <a:xfrm>
                  <a:off x="609" y="1704"/>
                  <a:ext cx="1" cy="1"/>
                </a:xfrm>
                <a:custGeom>
                  <a:avLst/>
                  <a:gdLst>
                    <a:gd name="T0" fmla="*/ 0 w 1"/>
                    <a:gd name="T1" fmla="*/ 0 h 1"/>
                    <a:gd name="T2" fmla="*/ 0 w 1"/>
                    <a:gd name="T3" fmla="*/ 0 h 1"/>
                    <a:gd name="T4" fmla="*/ 0 w 1"/>
                    <a:gd name="T5" fmla="*/ 1 h 1"/>
                    <a:gd name="T6" fmla="*/ 0 w 1"/>
                    <a:gd name="T7" fmla="*/ 1 h 1"/>
                    <a:gd name="T8" fmla="*/ 1 w 1"/>
                    <a:gd name="T9" fmla="*/ 1 h 1"/>
                    <a:gd name="T10" fmla="*/ 1 w 1"/>
                    <a:gd name="T11" fmla="*/ 0 h 1"/>
                    <a:gd name="T12" fmla="*/ 1 w 1"/>
                    <a:gd name="T13" fmla="*/ 0 h 1"/>
                    <a:gd name="T14" fmla="*/ 1 w 1"/>
                    <a:gd name="T15" fmla="*/ 0 h 1"/>
                    <a:gd name="T16" fmla="*/ 1 w 1"/>
                    <a:gd name="T17" fmla="*/ 0 h 1"/>
                    <a:gd name="T18" fmla="*/ 0 w 1"/>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0"/>
                      </a:moveTo>
                      <a:cubicBezTo>
                        <a:pt x="0" y="0"/>
                        <a:pt x="0" y="0"/>
                        <a:pt x="0" y="0"/>
                      </a:cubicBezTo>
                      <a:cubicBezTo>
                        <a:pt x="0" y="0"/>
                        <a:pt x="0" y="1"/>
                        <a:pt x="0" y="1"/>
                      </a:cubicBezTo>
                      <a:cubicBezTo>
                        <a:pt x="0" y="1"/>
                        <a:pt x="0" y="1"/>
                        <a:pt x="0" y="1"/>
                      </a:cubicBezTo>
                      <a:cubicBezTo>
                        <a:pt x="0" y="1"/>
                        <a:pt x="1" y="1"/>
                        <a:pt x="1" y="1"/>
                      </a:cubicBezTo>
                      <a:cubicBezTo>
                        <a:pt x="1" y="1"/>
                        <a:pt x="1" y="1"/>
                        <a:pt x="1" y="0"/>
                      </a:cubicBezTo>
                      <a:cubicBezTo>
                        <a:pt x="1" y="0"/>
                        <a:pt x="1" y="0"/>
                        <a:pt x="1" y="0"/>
                      </a:cubicBezTo>
                      <a:cubicBezTo>
                        <a:pt x="1"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52" name="Freeform 378"/>
                <p:cNvSpPr>
                  <a:spLocks/>
                </p:cNvSpPr>
                <p:nvPr/>
              </p:nvSpPr>
              <p:spPr bwMode="auto">
                <a:xfrm>
                  <a:off x="610" y="1697"/>
                  <a:ext cx="2" cy="4"/>
                </a:xfrm>
                <a:custGeom>
                  <a:avLst/>
                  <a:gdLst>
                    <a:gd name="T0" fmla="*/ 0 w 4"/>
                    <a:gd name="T1" fmla="*/ 7 h 7"/>
                    <a:gd name="T2" fmla="*/ 1 w 4"/>
                    <a:gd name="T3" fmla="*/ 7 h 7"/>
                    <a:gd name="T4" fmla="*/ 2 w 4"/>
                    <a:gd name="T5" fmla="*/ 7 h 7"/>
                    <a:gd name="T6" fmla="*/ 3 w 4"/>
                    <a:gd name="T7" fmla="*/ 7 h 7"/>
                    <a:gd name="T8" fmla="*/ 3 w 4"/>
                    <a:gd name="T9" fmla="*/ 6 h 7"/>
                    <a:gd name="T10" fmla="*/ 4 w 4"/>
                    <a:gd name="T11" fmla="*/ 5 h 7"/>
                    <a:gd name="T12" fmla="*/ 4 w 4"/>
                    <a:gd name="T13" fmla="*/ 5 h 7"/>
                    <a:gd name="T14" fmla="*/ 3 w 4"/>
                    <a:gd name="T15" fmla="*/ 5 h 7"/>
                    <a:gd name="T16" fmla="*/ 3 w 4"/>
                    <a:gd name="T17" fmla="*/ 5 h 7"/>
                    <a:gd name="T18" fmla="*/ 3 w 4"/>
                    <a:gd name="T19" fmla="*/ 4 h 7"/>
                    <a:gd name="T20" fmla="*/ 3 w 4"/>
                    <a:gd name="T21" fmla="*/ 4 h 7"/>
                    <a:gd name="T22" fmla="*/ 3 w 4"/>
                    <a:gd name="T23" fmla="*/ 3 h 7"/>
                    <a:gd name="T24" fmla="*/ 4 w 4"/>
                    <a:gd name="T25" fmla="*/ 2 h 7"/>
                    <a:gd name="T26" fmla="*/ 3 w 4"/>
                    <a:gd name="T27" fmla="*/ 2 h 7"/>
                    <a:gd name="T28" fmla="*/ 4 w 4"/>
                    <a:gd name="T29" fmla="*/ 1 h 7"/>
                    <a:gd name="T30" fmla="*/ 4 w 4"/>
                    <a:gd name="T31" fmla="*/ 1 h 7"/>
                    <a:gd name="T32" fmla="*/ 4 w 4"/>
                    <a:gd name="T33" fmla="*/ 0 h 7"/>
                    <a:gd name="T34" fmla="*/ 3 w 4"/>
                    <a:gd name="T35" fmla="*/ 0 h 7"/>
                    <a:gd name="T36" fmla="*/ 2 w 4"/>
                    <a:gd name="T37" fmla="*/ 0 h 7"/>
                    <a:gd name="T38" fmla="*/ 1 w 4"/>
                    <a:gd name="T39" fmla="*/ 0 h 7"/>
                    <a:gd name="T40" fmla="*/ 1 w 4"/>
                    <a:gd name="T41" fmla="*/ 0 h 7"/>
                    <a:gd name="T42" fmla="*/ 1 w 4"/>
                    <a:gd name="T43" fmla="*/ 1 h 7"/>
                    <a:gd name="T44" fmla="*/ 1 w 4"/>
                    <a:gd name="T45" fmla="*/ 1 h 7"/>
                    <a:gd name="T46" fmla="*/ 1 w 4"/>
                    <a:gd name="T47" fmla="*/ 2 h 7"/>
                    <a:gd name="T48" fmla="*/ 1 w 4"/>
                    <a:gd name="T49" fmla="*/ 3 h 7"/>
                    <a:gd name="T50" fmla="*/ 1 w 4"/>
                    <a:gd name="T51" fmla="*/ 4 h 7"/>
                    <a:gd name="T52" fmla="*/ 1 w 4"/>
                    <a:gd name="T53" fmla="*/ 5 h 7"/>
                    <a:gd name="T54" fmla="*/ 0 w 4"/>
                    <a:gd name="T5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7">
                      <a:moveTo>
                        <a:pt x="0" y="7"/>
                      </a:moveTo>
                      <a:cubicBezTo>
                        <a:pt x="1" y="7"/>
                        <a:pt x="1" y="7"/>
                        <a:pt x="1" y="7"/>
                      </a:cubicBezTo>
                      <a:cubicBezTo>
                        <a:pt x="2" y="7"/>
                        <a:pt x="2" y="7"/>
                        <a:pt x="2" y="7"/>
                      </a:cubicBezTo>
                      <a:cubicBezTo>
                        <a:pt x="3" y="7"/>
                        <a:pt x="3" y="7"/>
                        <a:pt x="3" y="7"/>
                      </a:cubicBezTo>
                      <a:cubicBezTo>
                        <a:pt x="3" y="6"/>
                        <a:pt x="3" y="6"/>
                        <a:pt x="3" y="6"/>
                      </a:cubicBezTo>
                      <a:cubicBezTo>
                        <a:pt x="3" y="6"/>
                        <a:pt x="4" y="6"/>
                        <a:pt x="4" y="5"/>
                      </a:cubicBezTo>
                      <a:cubicBezTo>
                        <a:pt x="4" y="5"/>
                        <a:pt x="4" y="5"/>
                        <a:pt x="4" y="5"/>
                      </a:cubicBezTo>
                      <a:cubicBezTo>
                        <a:pt x="3" y="5"/>
                        <a:pt x="3" y="5"/>
                        <a:pt x="3" y="5"/>
                      </a:cubicBezTo>
                      <a:cubicBezTo>
                        <a:pt x="3" y="5"/>
                        <a:pt x="3" y="5"/>
                        <a:pt x="3" y="5"/>
                      </a:cubicBezTo>
                      <a:cubicBezTo>
                        <a:pt x="3" y="5"/>
                        <a:pt x="3" y="4"/>
                        <a:pt x="3" y="4"/>
                      </a:cubicBezTo>
                      <a:cubicBezTo>
                        <a:pt x="3" y="4"/>
                        <a:pt x="3" y="4"/>
                        <a:pt x="3" y="4"/>
                      </a:cubicBezTo>
                      <a:cubicBezTo>
                        <a:pt x="3" y="4"/>
                        <a:pt x="3" y="3"/>
                        <a:pt x="3" y="3"/>
                      </a:cubicBezTo>
                      <a:cubicBezTo>
                        <a:pt x="3" y="3"/>
                        <a:pt x="4" y="3"/>
                        <a:pt x="4" y="2"/>
                      </a:cubicBezTo>
                      <a:cubicBezTo>
                        <a:pt x="4" y="2"/>
                        <a:pt x="3" y="2"/>
                        <a:pt x="3" y="2"/>
                      </a:cubicBezTo>
                      <a:cubicBezTo>
                        <a:pt x="3" y="2"/>
                        <a:pt x="4" y="2"/>
                        <a:pt x="4" y="1"/>
                      </a:cubicBezTo>
                      <a:cubicBezTo>
                        <a:pt x="4" y="1"/>
                        <a:pt x="4" y="1"/>
                        <a:pt x="4" y="1"/>
                      </a:cubicBezTo>
                      <a:cubicBezTo>
                        <a:pt x="4" y="1"/>
                        <a:pt x="4" y="0"/>
                        <a:pt x="4" y="0"/>
                      </a:cubicBezTo>
                      <a:cubicBezTo>
                        <a:pt x="4" y="0"/>
                        <a:pt x="4" y="0"/>
                        <a:pt x="3" y="0"/>
                      </a:cubicBezTo>
                      <a:cubicBezTo>
                        <a:pt x="3" y="0"/>
                        <a:pt x="2" y="0"/>
                        <a:pt x="2" y="0"/>
                      </a:cubicBezTo>
                      <a:cubicBezTo>
                        <a:pt x="2" y="0"/>
                        <a:pt x="1" y="0"/>
                        <a:pt x="1" y="0"/>
                      </a:cubicBezTo>
                      <a:cubicBezTo>
                        <a:pt x="1" y="0"/>
                        <a:pt x="1" y="0"/>
                        <a:pt x="1" y="0"/>
                      </a:cubicBezTo>
                      <a:cubicBezTo>
                        <a:pt x="1" y="1"/>
                        <a:pt x="1" y="1"/>
                        <a:pt x="1" y="1"/>
                      </a:cubicBezTo>
                      <a:cubicBezTo>
                        <a:pt x="1" y="1"/>
                        <a:pt x="1" y="1"/>
                        <a:pt x="1" y="1"/>
                      </a:cubicBezTo>
                      <a:cubicBezTo>
                        <a:pt x="1" y="2"/>
                        <a:pt x="1" y="2"/>
                        <a:pt x="1" y="2"/>
                      </a:cubicBezTo>
                      <a:cubicBezTo>
                        <a:pt x="1" y="2"/>
                        <a:pt x="1" y="2"/>
                        <a:pt x="1" y="3"/>
                      </a:cubicBezTo>
                      <a:cubicBezTo>
                        <a:pt x="1" y="3"/>
                        <a:pt x="1" y="3"/>
                        <a:pt x="1" y="4"/>
                      </a:cubicBezTo>
                      <a:cubicBezTo>
                        <a:pt x="1" y="4"/>
                        <a:pt x="1" y="5"/>
                        <a:pt x="1" y="5"/>
                      </a:cubicBezTo>
                      <a:cubicBezTo>
                        <a:pt x="0" y="5"/>
                        <a:pt x="0" y="6"/>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53" name="Freeform 379"/>
                <p:cNvSpPr>
                  <a:spLocks/>
                </p:cNvSpPr>
                <p:nvPr/>
              </p:nvSpPr>
              <p:spPr bwMode="auto">
                <a:xfrm>
                  <a:off x="643" y="1727"/>
                  <a:ext cx="5" cy="3"/>
                </a:xfrm>
                <a:custGeom>
                  <a:avLst/>
                  <a:gdLst>
                    <a:gd name="T0" fmla="*/ 6 w 7"/>
                    <a:gd name="T1" fmla="*/ 2 h 4"/>
                    <a:gd name="T2" fmla="*/ 6 w 7"/>
                    <a:gd name="T3" fmla="*/ 1 h 4"/>
                    <a:gd name="T4" fmla="*/ 7 w 7"/>
                    <a:gd name="T5" fmla="*/ 1 h 4"/>
                    <a:gd name="T6" fmla="*/ 7 w 7"/>
                    <a:gd name="T7" fmla="*/ 0 h 4"/>
                    <a:gd name="T8" fmla="*/ 7 w 7"/>
                    <a:gd name="T9" fmla="*/ 0 h 4"/>
                    <a:gd name="T10" fmla="*/ 5 w 7"/>
                    <a:gd name="T11" fmla="*/ 0 h 4"/>
                    <a:gd name="T12" fmla="*/ 5 w 7"/>
                    <a:gd name="T13" fmla="*/ 0 h 4"/>
                    <a:gd name="T14" fmla="*/ 4 w 7"/>
                    <a:gd name="T15" fmla="*/ 0 h 4"/>
                    <a:gd name="T16" fmla="*/ 3 w 7"/>
                    <a:gd name="T17" fmla="*/ 0 h 4"/>
                    <a:gd name="T18" fmla="*/ 2 w 7"/>
                    <a:gd name="T19" fmla="*/ 0 h 4"/>
                    <a:gd name="T20" fmla="*/ 2 w 7"/>
                    <a:gd name="T21" fmla="*/ 0 h 4"/>
                    <a:gd name="T22" fmla="*/ 2 w 7"/>
                    <a:gd name="T23" fmla="*/ 0 h 4"/>
                    <a:gd name="T24" fmla="*/ 3 w 7"/>
                    <a:gd name="T25" fmla="*/ 1 h 4"/>
                    <a:gd name="T26" fmla="*/ 3 w 7"/>
                    <a:gd name="T27" fmla="*/ 1 h 4"/>
                    <a:gd name="T28" fmla="*/ 3 w 7"/>
                    <a:gd name="T29" fmla="*/ 1 h 4"/>
                    <a:gd name="T30" fmla="*/ 3 w 7"/>
                    <a:gd name="T31" fmla="*/ 1 h 4"/>
                    <a:gd name="T32" fmla="*/ 2 w 7"/>
                    <a:gd name="T33" fmla="*/ 1 h 4"/>
                    <a:gd name="T34" fmla="*/ 2 w 7"/>
                    <a:gd name="T35" fmla="*/ 2 h 4"/>
                    <a:gd name="T36" fmla="*/ 2 w 7"/>
                    <a:gd name="T37" fmla="*/ 2 h 4"/>
                    <a:gd name="T38" fmla="*/ 2 w 7"/>
                    <a:gd name="T39" fmla="*/ 3 h 4"/>
                    <a:gd name="T40" fmla="*/ 2 w 7"/>
                    <a:gd name="T41" fmla="*/ 3 h 4"/>
                    <a:gd name="T42" fmla="*/ 1 w 7"/>
                    <a:gd name="T43" fmla="*/ 3 h 4"/>
                    <a:gd name="T44" fmla="*/ 1 w 7"/>
                    <a:gd name="T45" fmla="*/ 3 h 4"/>
                    <a:gd name="T46" fmla="*/ 1 w 7"/>
                    <a:gd name="T47" fmla="*/ 3 h 4"/>
                    <a:gd name="T48" fmla="*/ 0 w 7"/>
                    <a:gd name="T49" fmla="*/ 4 h 4"/>
                    <a:gd name="T50" fmla="*/ 1 w 7"/>
                    <a:gd name="T51" fmla="*/ 4 h 4"/>
                    <a:gd name="T52" fmla="*/ 2 w 7"/>
                    <a:gd name="T53" fmla="*/ 4 h 4"/>
                    <a:gd name="T54" fmla="*/ 3 w 7"/>
                    <a:gd name="T55" fmla="*/ 4 h 4"/>
                    <a:gd name="T56" fmla="*/ 3 w 7"/>
                    <a:gd name="T57" fmla="*/ 3 h 4"/>
                    <a:gd name="T58" fmla="*/ 3 w 7"/>
                    <a:gd name="T59" fmla="*/ 3 h 4"/>
                    <a:gd name="T60" fmla="*/ 4 w 7"/>
                    <a:gd name="T61" fmla="*/ 3 h 4"/>
                    <a:gd name="T62" fmla="*/ 4 w 7"/>
                    <a:gd name="T63" fmla="*/ 3 h 4"/>
                    <a:gd name="T64" fmla="*/ 5 w 7"/>
                    <a:gd name="T65" fmla="*/ 3 h 4"/>
                    <a:gd name="T66" fmla="*/ 5 w 7"/>
                    <a:gd name="T67" fmla="*/ 2 h 4"/>
                    <a:gd name="T68" fmla="*/ 6 w 7"/>
                    <a:gd name="T6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 h="4">
                      <a:moveTo>
                        <a:pt x="6" y="2"/>
                      </a:moveTo>
                      <a:cubicBezTo>
                        <a:pt x="6" y="2"/>
                        <a:pt x="6" y="1"/>
                        <a:pt x="6" y="1"/>
                      </a:cubicBezTo>
                      <a:cubicBezTo>
                        <a:pt x="6" y="1"/>
                        <a:pt x="7" y="1"/>
                        <a:pt x="7" y="1"/>
                      </a:cubicBezTo>
                      <a:cubicBezTo>
                        <a:pt x="7" y="0"/>
                        <a:pt x="7" y="0"/>
                        <a:pt x="7" y="0"/>
                      </a:cubicBezTo>
                      <a:cubicBezTo>
                        <a:pt x="7" y="0"/>
                        <a:pt x="7" y="0"/>
                        <a:pt x="7" y="0"/>
                      </a:cubicBezTo>
                      <a:cubicBezTo>
                        <a:pt x="6" y="0"/>
                        <a:pt x="5" y="0"/>
                        <a:pt x="5" y="0"/>
                      </a:cubicBezTo>
                      <a:cubicBezTo>
                        <a:pt x="5" y="0"/>
                        <a:pt x="5" y="0"/>
                        <a:pt x="5" y="0"/>
                      </a:cubicBezTo>
                      <a:cubicBezTo>
                        <a:pt x="4" y="0"/>
                        <a:pt x="4" y="0"/>
                        <a:pt x="4" y="0"/>
                      </a:cubicBezTo>
                      <a:cubicBezTo>
                        <a:pt x="3" y="0"/>
                        <a:pt x="3" y="0"/>
                        <a:pt x="3" y="0"/>
                      </a:cubicBezTo>
                      <a:cubicBezTo>
                        <a:pt x="2" y="0"/>
                        <a:pt x="2" y="0"/>
                        <a:pt x="2" y="0"/>
                      </a:cubicBezTo>
                      <a:cubicBezTo>
                        <a:pt x="2" y="0"/>
                        <a:pt x="2" y="0"/>
                        <a:pt x="2" y="0"/>
                      </a:cubicBezTo>
                      <a:cubicBezTo>
                        <a:pt x="2" y="0"/>
                        <a:pt x="2" y="0"/>
                        <a:pt x="2" y="0"/>
                      </a:cubicBezTo>
                      <a:cubicBezTo>
                        <a:pt x="3" y="1"/>
                        <a:pt x="3" y="1"/>
                        <a:pt x="3" y="1"/>
                      </a:cubicBezTo>
                      <a:cubicBezTo>
                        <a:pt x="3" y="1"/>
                        <a:pt x="3" y="1"/>
                        <a:pt x="3" y="1"/>
                      </a:cubicBezTo>
                      <a:cubicBezTo>
                        <a:pt x="3" y="1"/>
                        <a:pt x="4" y="1"/>
                        <a:pt x="3" y="1"/>
                      </a:cubicBezTo>
                      <a:cubicBezTo>
                        <a:pt x="3" y="1"/>
                        <a:pt x="3" y="1"/>
                        <a:pt x="3" y="1"/>
                      </a:cubicBezTo>
                      <a:cubicBezTo>
                        <a:pt x="2" y="1"/>
                        <a:pt x="2" y="1"/>
                        <a:pt x="2" y="1"/>
                      </a:cubicBezTo>
                      <a:cubicBezTo>
                        <a:pt x="2" y="2"/>
                        <a:pt x="2" y="2"/>
                        <a:pt x="2" y="2"/>
                      </a:cubicBezTo>
                      <a:cubicBezTo>
                        <a:pt x="2" y="2"/>
                        <a:pt x="2" y="2"/>
                        <a:pt x="2" y="2"/>
                      </a:cubicBezTo>
                      <a:cubicBezTo>
                        <a:pt x="2" y="3"/>
                        <a:pt x="2" y="3"/>
                        <a:pt x="2" y="3"/>
                      </a:cubicBezTo>
                      <a:cubicBezTo>
                        <a:pt x="2" y="3"/>
                        <a:pt x="2" y="3"/>
                        <a:pt x="2" y="3"/>
                      </a:cubicBezTo>
                      <a:cubicBezTo>
                        <a:pt x="2" y="3"/>
                        <a:pt x="1" y="3"/>
                        <a:pt x="1" y="3"/>
                      </a:cubicBezTo>
                      <a:cubicBezTo>
                        <a:pt x="1" y="3"/>
                        <a:pt x="1" y="3"/>
                        <a:pt x="1" y="3"/>
                      </a:cubicBezTo>
                      <a:cubicBezTo>
                        <a:pt x="1" y="3"/>
                        <a:pt x="1" y="3"/>
                        <a:pt x="1" y="3"/>
                      </a:cubicBezTo>
                      <a:cubicBezTo>
                        <a:pt x="0" y="4"/>
                        <a:pt x="0" y="4"/>
                        <a:pt x="0" y="4"/>
                      </a:cubicBezTo>
                      <a:cubicBezTo>
                        <a:pt x="1" y="4"/>
                        <a:pt x="1" y="4"/>
                        <a:pt x="1" y="4"/>
                      </a:cubicBezTo>
                      <a:cubicBezTo>
                        <a:pt x="2" y="4"/>
                        <a:pt x="2" y="4"/>
                        <a:pt x="2" y="4"/>
                      </a:cubicBezTo>
                      <a:cubicBezTo>
                        <a:pt x="3" y="4"/>
                        <a:pt x="3" y="4"/>
                        <a:pt x="3" y="4"/>
                      </a:cubicBezTo>
                      <a:cubicBezTo>
                        <a:pt x="3" y="3"/>
                        <a:pt x="3" y="3"/>
                        <a:pt x="3" y="3"/>
                      </a:cubicBezTo>
                      <a:cubicBezTo>
                        <a:pt x="3" y="3"/>
                        <a:pt x="3" y="3"/>
                        <a:pt x="3" y="3"/>
                      </a:cubicBezTo>
                      <a:cubicBezTo>
                        <a:pt x="3" y="3"/>
                        <a:pt x="3" y="3"/>
                        <a:pt x="4" y="3"/>
                      </a:cubicBezTo>
                      <a:cubicBezTo>
                        <a:pt x="4" y="3"/>
                        <a:pt x="4" y="3"/>
                        <a:pt x="4" y="3"/>
                      </a:cubicBezTo>
                      <a:cubicBezTo>
                        <a:pt x="5" y="3"/>
                        <a:pt x="5" y="3"/>
                        <a:pt x="5" y="3"/>
                      </a:cubicBezTo>
                      <a:cubicBezTo>
                        <a:pt x="5" y="3"/>
                        <a:pt x="5" y="3"/>
                        <a:pt x="5" y="2"/>
                      </a:cubicBezTo>
                      <a:cubicBezTo>
                        <a:pt x="6" y="2"/>
                        <a:pt x="6" y="2"/>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54" name="Freeform 380"/>
                <p:cNvSpPr>
                  <a:spLocks/>
                </p:cNvSpPr>
                <p:nvPr/>
              </p:nvSpPr>
              <p:spPr bwMode="auto">
                <a:xfrm>
                  <a:off x="646" y="1727"/>
                  <a:ext cx="5" cy="3"/>
                </a:xfrm>
                <a:custGeom>
                  <a:avLst/>
                  <a:gdLst>
                    <a:gd name="T0" fmla="*/ 8 w 8"/>
                    <a:gd name="T1" fmla="*/ 1 h 6"/>
                    <a:gd name="T2" fmla="*/ 7 w 8"/>
                    <a:gd name="T3" fmla="*/ 1 h 6"/>
                    <a:gd name="T4" fmla="*/ 7 w 8"/>
                    <a:gd name="T5" fmla="*/ 1 h 6"/>
                    <a:gd name="T6" fmla="*/ 6 w 8"/>
                    <a:gd name="T7" fmla="*/ 1 h 6"/>
                    <a:gd name="T8" fmla="*/ 6 w 8"/>
                    <a:gd name="T9" fmla="*/ 1 h 6"/>
                    <a:gd name="T10" fmla="*/ 6 w 8"/>
                    <a:gd name="T11" fmla="*/ 0 h 6"/>
                    <a:gd name="T12" fmla="*/ 5 w 8"/>
                    <a:gd name="T13" fmla="*/ 0 h 6"/>
                    <a:gd name="T14" fmla="*/ 5 w 8"/>
                    <a:gd name="T15" fmla="*/ 0 h 6"/>
                    <a:gd name="T16" fmla="*/ 4 w 8"/>
                    <a:gd name="T17" fmla="*/ 0 h 6"/>
                    <a:gd name="T18" fmla="*/ 4 w 8"/>
                    <a:gd name="T19" fmla="*/ 1 h 6"/>
                    <a:gd name="T20" fmla="*/ 3 w 8"/>
                    <a:gd name="T21" fmla="*/ 1 h 6"/>
                    <a:gd name="T22" fmla="*/ 3 w 8"/>
                    <a:gd name="T23" fmla="*/ 2 h 6"/>
                    <a:gd name="T24" fmla="*/ 3 w 8"/>
                    <a:gd name="T25" fmla="*/ 2 h 6"/>
                    <a:gd name="T26" fmla="*/ 3 w 8"/>
                    <a:gd name="T27" fmla="*/ 3 h 6"/>
                    <a:gd name="T28" fmla="*/ 3 w 8"/>
                    <a:gd name="T29" fmla="*/ 3 h 6"/>
                    <a:gd name="T30" fmla="*/ 3 w 8"/>
                    <a:gd name="T31" fmla="*/ 3 h 6"/>
                    <a:gd name="T32" fmla="*/ 3 w 8"/>
                    <a:gd name="T33" fmla="*/ 3 h 6"/>
                    <a:gd name="T34" fmla="*/ 2 w 8"/>
                    <a:gd name="T35" fmla="*/ 3 h 6"/>
                    <a:gd name="T36" fmla="*/ 2 w 8"/>
                    <a:gd name="T37" fmla="*/ 3 h 6"/>
                    <a:gd name="T38" fmla="*/ 1 w 8"/>
                    <a:gd name="T39" fmla="*/ 4 h 6"/>
                    <a:gd name="T40" fmla="*/ 1 w 8"/>
                    <a:gd name="T41" fmla="*/ 4 h 6"/>
                    <a:gd name="T42" fmla="*/ 0 w 8"/>
                    <a:gd name="T43" fmla="*/ 4 h 6"/>
                    <a:gd name="T44" fmla="*/ 1 w 8"/>
                    <a:gd name="T45" fmla="*/ 5 h 6"/>
                    <a:gd name="T46" fmla="*/ 1 w 8"/>
                    <a:gd name="T47" fmla="*/ 5 h 6"/>
                    <a:gd name="T48" fmla="*/ 2 w 8"/>
                    <a:gd name="T49" fmla="*/ 6 h 6"/>
                    <a:gd name="T50" fmla="*/ 2 w 8"/>
                    <a:gd name="T51" fmla="*/ 5 h 6"/>
                    <a:gd name="T52" fmla="*/ 2 w 8"/>
                    <a:gd name="T53" fmla="*/ 5 h 6"/>
                    <a:gd name="T54" fmla="*/ 3 w 8"/>
                    <a:gd name="T55" fmla="*/ 5 h 6"/>
                    <a:gd name="T56" fmla="*/ 3 w 8"/>
                    <a:gd name="T57" fmla="*/ 4 h 6"/>
                    <a:gd name="T58" fmla="*/ 4 w 8"/>
                    <a:gd name="T59" fmla="*/ 4 h 6"/>
                    <a:gd name="T60" fmla="*/ 4 w 8"/>
                    <a:gd name="T61" fmla="*/ 5 h 6"/>
                    <a:gd name="T62" fmla="*/ 5 w 8"/>
                    <a:gd name="T63" fmla="*/ 4 h 6"/>
                    <a:gd name="T64" fmla="*/ 4 w 8"/>
                    <a:gd name="T65" fmla="*/ 4 h 6"/>
                    <a:gd name="T66" fmla="*/ 4 w 8"/>
                    <a:gd name="T67" fmla="*/ 4 h 6"/>
                    <a:gd name="T68" fmla="*/ 4 w 8"/>
                    <a:gd name="T69" fmla="*/ 3 h 6"/>
                    <a:gd name="T70" fmla="*/ 5 w 8"/>
                    <a:gd name="T71" fmla="*/ 3 h 6"/>
                    <a:gd name="T72" fmla="*/ 6 w 8"/>
                    <a:gd name="T73" fmla="*/ 3 h 6"/>
                    <a:gd name="T74" fmla="*/ 6 w 8"/>
                    <a:gd name="T75" fmla="*/ 3 h 6"/>
                    <a:gd name="T76" fmla="*/ 7 w 8"/>
                    <a:gd name="T77" fmla="*/ 3 h 6"/>
                    <a:gd name="T78" fmla="*/ 7 w 8"/>
                    <a:gd name="T79" fmla="*/ 3 h 6"/>
                    <a:gd name="T80" fmla="*/ 8 w 8"/>
                    <a:gd name="T81" fmla="*/ 2 h 6"/>
                    <a:gd name="T82" fmla="*/ 8 w 8"/>
                    <a:gd name="T83" fmla="*/ 2 h 6"/>
                    <a:gd name="T84" fmla="*/ 8 w 8"/>
                    <a:gd name="T85" fmla="*/ 2 h 6"/>
                    <a:gd name="T86" fmla="*/ 8 w 8"/>
                    <a:gd name="T87" fmla="*/ 1 h 6"/>
                    <a:gd name="T88" fmla="*/ 8 w 8"/>
                    <a:gd name="T89" fmla="*/ 1 h 6"/>
                    <a:gd name="T90" fmla="*/ 8 w 8"/>
                    <a:gd name="T91"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 h="6">
                      <a:moveTo>
                        <a:pt x="8" y="1"/>
                      </a:moveTo>
                      <a:cubicBezTo>
                        <a:pt x="8" y="1"/>
                        <a:pt x="8" y="1"/>
                        <a:pt x="7" y="1"/>
                      </a:cubicBezTo>
                      <a:cubicBezTo>
                        <a:pt x="7" y="1"/>
                        <a:pt x="7" y="1"/>
                        <a:pt x="7" y="1"/>
                      </a:cubicBezTo>
                      <a:cubicBezTo>
                        <a:pt x="7" y="1"/>
                        <a:pt x="6" y="1"/>
                        <a:pt x="6" y="1"/>
                      </a:cubicBezTo>
                      <a:cubicBezTo>
                        <a:pt x="6" y="1"/>
                        <a:pt x="6" y="1"/>
                        <a:pt x="6" y="1"/>
                      </a:cubicBezTo>
                      <a:cubicBezTo>
                        <a:pt x="6" y="0"/>
                        <a:pt x="6" y="0"/>
                        <a:pt x="6" y="0"/>
                      </a:cubicBezTo>
                      <a:cubicBezTo>
                        <a:pt x="6" y="0"/>
                        <a:pt x="6" y="0"/>
                        <a:pt x="5" y="0"/>
                      </a:cubicBezTo>
                      <a:cubicBezTo>
                        <a:pt x="5" y="0"/>
                        <a:pt x="5" y="0"/>
                        <a:pt x="5" y="0"/>
                      </a:cubicBezTo>
                      <a:cubicBezTo>
                        <a:pt x="5" y="0"/>
                        <a:pt x="4" y="0"/>
                        <a:pt x="4" y="0"/>
                      </a:cubicBezTo>
                      <a:cubicBezTo>
                        <a:pt x="4" y="1"/>
                        <a:pt x="4" y="1"/>
                        <a:pt x="4" y="1"/>
                      </a:cubicBezTo>
                      <a:cubicBezTo>
                        <a:pt x="3" y="1"/>
                        <a:pt x="3" y="1"/>
                        <a:pt x="3" y="1"/>
                      </a:cubicBezTo>
                      <a:cubicBezTo>
                        <a:pt x="3" y="1"/>
                        <a:pt x="3" y="1"/>
                        <a:pt x="3" y="2"/>
                      </a:cubicBezTo>
                      <a:cubicBezTo>
                        <a:pt x="3" y="2"/>
                        <a:pt x="3" y="2"/>
                        <a:pt x="3" y="2"/>
                      </a:cubicBezTo>
                      <a:cubicBezTo>
                        <a:pt x="3" y="3"/>
                        <a:pt x="3" y="3"/>
                        <a:pt x="3" y="3"/>
                      </a:cubicBezTo>
                      <a:cubicBezTo>
                        <a:pt x="3" y="3"/>
                        <a:pt x="3" y="3"/>
                        <a:pt x="3" y="3"/>
                      </a:cubicBezTo>
                      <a:cubicBezTo>
                        <a:pt x="3" y="3"/>
                        <a:pt x="3" y="3"/>
                        <a:pt x="3" y="3"/>
                      </a:cubicBezTo>
                      <a:cubicBezTo>
                        <a:pt x="3" y="3"/>
                        <a:pt x="3" y="3"/>
                        <a:pt x="3" y="3"/>
                      </a:cubicBezTo>
                      <a:cubicBezTo>
                        <a:pt x="2" y="3"/>
                        <a:pt x="2" y="3"/>
                        <a:pt x="2" y="3"/>
                      </a:cubicBezTo>
                      <a:cubicBezTo>
                        <a:pt x="2" y="3"/>
                        <a:pt x="2" y="3"/>
                        <a:pt x="2" y="3"/>
                      </a:cubicBezTo>
                      <a:cubicBezTo>
                        <a:pt x="1" y="4"/>
                        <a:pt x="1" y="4"/>
                        <a:pt x="1" y="4"/>
                      </a:cubicBezTo>
                      <a:cubicBezTo>
                        <a:pt x="1" y="4"/>
                        <a:pt x="1" y="4"/>
                        <a:pt x="1" y="4"/>
                      </a:cubicBezTo>
                      <a:cubicBezTo>
                        <a:pt x="0" y="4"/>
                        <a:pt x="0" y="4"/>
                        <a:pt x="0" y="4"/>
                      </a:cubicBezTo>
                      <a:cubicBezTo>
                        <a:pt x="1" y="5"/>
                        <a:pt x="1" y="5"/>
                        <a:pt x="1" y="5"/>
                      </a:cubicBezTo>
                      <a:cubicBezTo>
                        <a:pt x="1" y="5"/>
                        <a:pt x="1" y="5"/>
                        <a:pt x="1" y="5"/>
                      </a:cubicBezTo>
                      <a:cubicBezTo>
                        <a:pt x="2" y="6"/>
                        <a:pt x="2" y="6"/>
                        <a:pt x="2" y="6"/>
                      </a:cubicBezTo>
                      <a:cubicBezTo>
                        <a:pt x="2" y="5"/>
                        <a:pt x="2" y="5"/>
                        <a:pt x="2" y="5"/>
                      </a:cubicBezTo>
                      <a:cubicBezTo>
                        <a:pt x="2" y="5"/>
                        <a:pt x="2" y="5"/>
                        <a:pt x="2" y="5"/>
                      </a:cubicBezTo>
                      <a:cubicBezTo>
                        <a:pt x="2" y="5"/>
                        <a:pt x="3" y="5"/>
                        <a:pt x="3" y="5"/>
                      </a:cubicBezTo>
                      <a:cubicBezTo>
                        <a:pt x="3" y="4"/>
                        <a:pt x="3" y="4"/>
                        <a:pt x="3" y="4"/>
                      </a:cubicBezTo>
                      <a:cubicBezTo>
                        <a:pt x="4" y="4"/>
                        <a:pt x="4" y="4"/>
                        <a:pt x="4" y="4"/>
                      </a:cubicBezTo>
                      <a:cubicBezTo>
                        <a:pt x="4" y="5"/>
                        <a:pt x="4" y="5"/>
                        <a:pt x="4" y="5"/>
                      </a:cubicBezTo>
                      <a:cubicBezTo>
                        <a:pt x="5" y="4"/>
                        <a:pt x="5" y="4"/>
                        <a:pt x="5" y="4"/>
                      </a:cubicBezTo>
                      <a:cubicBezTo>
                        <a:pt x="4" y="4"/>
                        <a:pt x="4" y="4"/>
                        <a:pt x="4" y="4"/>
                      </a:cubicBezTo>
                      <a:cubicBezTo>
                        <a:pt x="4" y="4"/>
                        <a:pt x="4" y="4"/>
                        <a:pt x="4" y="4"/>
                      </a:cubicBezTo>
                      <a:cubicBezTo>
                        <a:pt x="4" y="3"/>
                        <a:pt x="4" y="3"/>
                        <a:pt x="4" y="3"/>
                      </a:cubicBezTo>
                      <a:cubicBezTo>
                        <a:pt x="5" y="3"/>
                        <a:pt x="5" y="3"/>
                        <a:pt x="5" y="3"/>
                      </a:cubicBezTo>
                      <a:cubicBezTo>
                        <a:pt x="6" y="3"/>
                        <a:pt x="6" y="3"/>
                        <a:pt x="6" y="3"/>
                      </a:cubicBezTo>
                      <a:cubicBezTo>
                        <a:pt x="6" y="3"/>
                        <a:pt x="6" y="3"/>
                        <a:pt x="6" y="3"/>
                      </a:cubicBezTo>
                      <a:cubicBezTo>
                        <a:pt x="7" y="3"/>
                        <a:pt x="7" y="3"/>
                        <a:pt x="7" y="3"/>
                      </a:cubicBezTo>
                      <a:cubicBezTo>
                        <a:pt x="7" y="3"/>
                        <a:pt x="7" y="3"/>
                        <a:pt x="7" y="3"/>
                      </a:cubicBezTo>
                      <a:cubicBezTo>
                        <a:pt x="8" y="2"/>
                        <a:pt x="8" y="2"/>
                        <a:pt x="8" y="2"/>
                      </a:cubicBezTo>
                      <a:cubicBezTo>
                        <a:pt x="8" y="2"/>
                        <a:pt x="8" y="2"/>
                        <a:pt x="8" y="2"/>
                      </a:cubicBezTo>
                      <a:cubicBezTo>
                        <a:pt x="8" y="2"/>
                        <a:pt x="8" y="2"/>
                        <a:pt x="8" y="2"/>
                      </a:cubicBezTo>
                      <a:cubicBezTo>
                        <a:pt x="8" y="1"/>
                        <a:pt x="8" y="1"/>
                        <a:pt x="8" y="1"/>
                      </a:cubicBezTo>
                      <a:cubicBezTo>
                        <a:pt x="8" y="1"/>
                        <a:pt x="8" y="1"/>
                        <a:pt x="8" y="1"/>
                      </a:cubicBezTo>
                      <a:cubicBezTo>
                        <a:pt x="8" y="1"/>
                        <a:pt x="8"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55" name="Freeform 381"/>
                <p:cNvSpPr>
                  <a:spLocks/>
                </p:cNvSpPr>
                <p:nvPr/>
              </p:nvSpPr>
              <p:spPr bwMode="auto">
                <a:xfrm>
                  <a:off x="600" y="1538"/>
                  <a:ext cx="6" cy="2"/>
                </a:xfrm>
                <a:custGeom>
                  <a:avLst/>
                  <a:gdLst>
                    <a:gd name="T0" fmla="*/ 8 w 10"/>
                    <a:gd name="T1" fmla="*/ 3 h 3"/>
                    <a:gd name="T2" fmla="*/ 9 w 10"/>
                    <a:gd name="T3" fmla="*/ 3 h 3"/>
                    <a:gd name="T4" fmla="*/ 8 w 10"/>
                    <a:gd name="T5" fmla="*/ 2 h 3"/>
                    <a:gd name="T6" fmla="*/ 7 w 10"/>
                    <a:gd name="T7" fmla="*/ 1 h 3"/>
                    <a:gd name="T8" fmla="*/ 6 w 10"/>
                    <a:gd name="T9" fmla="*/ 0 h 3"/>
                    <a:gd name="T10" fmla="*/ 4 w 10"/>
                    <a:gd name="T11" fmla="*/ 0 h 3"/>
                    <a:gd name="T12" fmla="*/ 2 w 10"/>
                    <a:gd name="T13" fmla="*/ 0 h 3"/>
                    <a:gd name="T14" fmla="*/ 1 w 10"/>
                    <a:gd name="T15" fmla="*/ 0 h 3"/>
                    <a:gd name="T16" fmla="*/ 0 w 10"/>
                    <a:gd name="T17" fmla="*/ 1 h 3"/>
                    <a:gd name="T18" fmla="*/ 0 w 10"/>
                    <a:gd name="T19" fmla="*/ 1 h 3"/>
                    <a:gd name="T20" fmla="*/ 1 w 10"/>
                    <a:gd name="T21" fmla="*/ 1 h 3"/>
                    <a:gd name="T22" fmla="*/ 1 w 10"/>
                    <a:gd name="T23" fmla="*/ 1 h 3"/>
                    <a:gd name="T24" fmla="*/ 2 w 10"/>
                    <a:gd name="T25" fmla="*/ 2 h 3"/>
                    <a:gd name="T26" fmla="*/ 3 w 10"/>
                    <a:gd name="T27" fmla="*/ 3 h 3"/>
                    <a:gd name="T28" fmla="*/ 4 w 10"/>
                    <a:gd name="T29" fmla="*/ 3 h 3"/>
                    <a:gd name="T30" fmla="*/ 6 w 10"/>
                    <a:gd name="T31" fmla="*/ 3 h 3"/>
                    <a:gd name="T32" fmla="*/ 6 w 10"/>
                    <a:gd name="T33" fmla="*/ 2 h 3"/>
                    <a:gd name="T34" fmla="*/ 7 w 10"/>
                    <a:gd name="T35" fmla="*/ 3 h 3"/>
                    <a:gd name="T36" fmla="*/ 8 w 10"/>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3">
                      <a:moveTo>
                        <a:pt x="8" y="3"/>
                      </a:moveTo>
                      <a:cubicBezTo>
                        <a:pt x="8" y="3"/>
                        <a:pt x="9" y="3"/>
                        <a:pt x="9" y="3"/>
                      </a:cubicBezTo>
                      <a:cubicBezTo>
                        <a:pt x="10" y="3"/>
                        <a:pt x="8" y="2"/>
                        <a:pt x="8" y="2"/>
                      </a:cubicBezTo>
                      <a:cubicBezTo>
                        <a:pt x="8" y="2"/>
                        <a:pt x="7" y="1"/>
                        <a:pt x="7" y="1"/>
                      </a:cubicBezTo>
                      <a:cubicBezTo>
                        <a:pt x="6" y="1"/>
                        <a:pt x="6" y="0"/>
                        <a:pt x="6" y="0"/>
                      </a:cubicBezTo>
                      <a:cubicBezTo>
                        <a:pt x="6" y="0"/>
                        <a:pt x="4" y="0"/>
                        <a:pt x="4" y="0"/>
                      </a:cubicBezTo>
                      <a:cubicBezTo>
                        <a:pt x="3" y="0"/>
                        <a:pt x="2" y="0"/>
                        <a:pt x="2" y="0"/>
                      </a:cubicBezTo>
                      <a:cubicBezTo>
                        <a:pt x="1" y="0"/>
                        <a:pt x="1" y="0"/>
                        <a:pt x="1" y="0"/>
                      </a:cubicBezTo>
                      <a:cubicBezTo>
                        <a:pt x="0" y="1"/>
                        <a:pt x="0" y="1"/>
                        <a:pt x="0" y="1"/>
                      </a:cubicBezTo>
                      <a:cubicBezTo>
                        <a:pt x="0" y="1"/>
                        <a:pt x="0" y="1"/>
                        <a:pt x="0" y="1"/>
                      </a:cubicBezTo>
                      <a:cubicBezTo>
                        <a:pt x="1" y="1"/>
                        <a:pt x="1" y="1"/>
                        <a:pt x="1" y="1"/>
                      </a:cubicBezTo>
                      <a:cubicBezTo>
                        <a:pt x="1" y="1"/>
                        <a:pt x="1" y="1"/>
                        <a:pt x="1" y="1"/>
                      </a:cubicBezTo>
                      <a:cubicBezTo>
                        <a:pt x="1" y="1"/>
                        <a:pt x="2" y="2"/>
                        <a:pt x="2" y="2"/>
                      </a:cubicBezTo>
                      <a:cubicBezTo>
                        <a:pt x="2" y="2"/>
                        <a:pt x="3" y="3"/>
                        <a:pt x="3" y="3"/>
                      </a:cubicBezTo>
                      <a:cubicBezTo>
                        <a:pt x="4" y="3"/>
                        <a:pt x="4" y="3"/>
                        <a:pt x="4" y="3"/>
                      </a:cubicBezTo>
                      <a:cubicBezTo>
                        <a:pt x="4" y="3"/>
                        <a:pt x="4" y="3"/>
                        <a:pt x="6" y="3"/>
                      </a:cubicBezTo>
                      <a:cubicBezTo>
                        <a:pt x="7" y="3"/>
                        <a:pt x="6" y="2"/>
                        <a:pt x="6" y="2"/>
                      </a:cubicBezTo>
                      <a:cubicBezTo>
                        <a:pt x="6" y="2"/>
                        <a:pt x="7" y="3"/>
                        <a:pt x="7" y="3"/>
                      </a:cubicBezTo>
                      <a:cubicBezTo>
                        <a:pt x="7" y="3"/>
                        <a:pt x="8" y="3"/>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56" name="Freeform 382"/>
                <p:cNvSpPr>
                  <a:spLocks/>
                </p:cNvSpPr>
                <p:nvPr/>
              </p:nvSpPr>
              <p:spPr bwMode="auto">
                <a:xfrm>
                  <a:off x="628" y="1538"/>
                  <a:ext cx="4" cy="1"/>
                </a:xfrm>
                <a:custGeom>
                  <a:avLst/>
                  <a:gdLst>
                    <a:gd name="T0" fmla="*/ 0 w 6"/>
                    <a:gd name="T1" fmla="*/ 2 h 2"/>
                    <a:gd name="T2" fmla="*/ 2 w 6"/>
                    <a:gd name="T3" fmla="*/ 2 h 2"/>
                    <a:gd name="T4" fmla="*/ 3 w 6"/>
                    <a:gd name="T5" fmla="*/ 2 h 2"/>
                    <a:gd name="T6" fmla="*/ 4 w 6"/>
                    <a:gd name="T7" fmla="*/ 2 h 2"/>
                    <a:gd name="T8" fmla="*/ 4 w 6"/>
                    <a:gd name="T9" fmla="*/ 2 h 2"/>
                    <a:gd name="T10" fmla="*/ 5 w 6"/>
                    <a:gd name="T11" fmla="*/ 2 h 2"/>
                    <a:gd name="T12" fmla="*/ 5 w 6"/>
                    <a:gd name="T13" fmla="*/ 2 h 2"/>
                    <a:gd name="T14" fmla="*/ 6 w 6"/>
                    <a:gd name="T15" fmla="*/ 2 h 2"/>
                    <a:gd name="T16" fmla="*/ 6 w 6"/>
                    <a:gd name="T17" fmla="*/ 1 h 2"/>
                    <a:gd name="T18" fmla="*/ 6 w 6"/>
                    <a:gd name="T19" fmla="*/ 1 h 2"/>
                    <a:gd name="T20" fmla="*/ 6 w 6"/>
                    <a:gd name="T21" fmla="*/ 0 h 2"/>
                    <a:gd name="T22" fmla="*/ 5 w 6"/>
                    <a:gd name="T23" fmla="*/ 0 h 2"/>
                    <a:gd name="T24" fmla="*/ 4 w 6"/>
                    <a:gd name="T25" fmla="*/ 0 h 2"/>
                    <a:gd name="T26" fmla="*/ 3 w 6"/>
                    <a:gd name="T27" fmla="*/ 0 h 2"/>
                    <a:gd name="T28" fmla="*/ 2 w 6"/>
                    <a:gd name="T29" fmla="*/ 0 h 2"/>
                    <a:gd name="T30" fmla="*/ 1 w 6"/>
                    <a:gd name="T31" fmla="*/ 0 h 2"/>
                    <a:gd name="T32" fmla="*/ 0 w 6"/>
                    <a:gd name="T33" fmla="*/ 0 h 2"/>
                    <a:gd name="T34" fmla="*/ 0 w 6"/>
                    <a:gd name="T35" fmla="*/ 0 h 2"/>
                    <a:gd name="T36" fmla="*/ 0 w 6"/>
                    <a:gd name="T37" fmla="*/ 1 h 2"/>
                    <a:gd name="T38" fmla="*/ 0 w 6"/>
                    <a:gd name="T39" fmla="*/ 1 h 2"/>
                    <a:gd name="T40" fmla="*/ 0 w 6"/>
                    <a:gd name="T41" fmla="*/ 1 h 2"/>
                    <a:gd name="T42" fmla="*/ 0 w 6"/>
                    <a:gd name="T43" fmla="*/ 1 h 2"/>
                    <a:gd name="T44" fmla="*/ 0 w 6"/>
                    <a:gd name="T4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2">
                      <a:moveTo>
                        <a:pt x="0" y="2"/>
                      </a:moveTo>
                      <a:cubicBezTo>
                        <a:pt x="1" y="2"/>
                        <a:pt x="2" y="2"/>
                        <a:pt x="2" y="2"/>
                      </a:cubicBezTo>
                      <a:cubicBezTo>
                        <a:pt x="2" y="2"/>
                        <a:pt x="2" y="2"/>
                        <a:pt x="3" y="2"/>
                      </a:cubicBezTo>
                      <a:cubicBezTo>
                        <a:pt x="3" y="2"/>
                        <a:pt x="3" y="2"/>
                        <a:pt x="4" y="2"/>
                      </a:cubicBezTo>
                      <a:cubicBezTo>
                        <a:pt x="4" y="2"/>
                        <a:pt x="4" y="2"/>
                        <a:pt x="4" y="2"/>
                      </a:cubicBezTo>
                      <a:cubicBezTo>
                        <a:pt x="4" y="2"/>
                        <a:pt x="4" y="2"/>
                        <a:pt x="5" y="2"/>
                      </a:cubicBezTo>
                      <a:cubicBezTo>
                        <a:pt x="5" y="2"/>
                        <a:pt x="5" y="2"/>
                        <a:pt x="5" y="2"/>
                      </a:cubicBezTo>
                      <a:cubicBezTo>
                        <a:pt x="6" y="2"/>
                        <a:pt x="6" y="2"/>
                        <a:pt x="6" y="2"/>
                      </a:cubicBezTo>
                      <a:cubicBezTo>
                        <a:pt x="6" y="2"/>
                        <a:pt x="6" y="2"/>
                        <a:pt x="6" y="1"/>
                      </a:cubicBezTo>
                      <a:cubicBezTo>
                        <a:pt x="6" y="1"/>
                        <a:pt x="6" y="1"/>
                        <a:pt x="6" y="1"/>
                      </a:cubicBezTo>
                      <a:cubicBezTo>
                        <a:pt x="6" y="1"/>
                        <a:pt x="6" y="0"/>
                        <a:pt x="6" y="0"/>
                      </a:cubicBezTo>
                      <a:cubicBezTo>
                        <a:pt x="6" y="0"/>
                        <a:pt x="5" y="0"/>
                        <a:pt x="5" y="0"/>
                      </a:cubicBezTo>
                      <a:cubicBezTo>
                        <a:pt x="5" y="0"/>
                        <a:pt x="4" y="0"/>
                        <a:pt x="4" y="0"/>
                      </a:cubicBezTo>
                      <a:cubicBezTo>
                        <a:pt x="3" y="0"/>
                        <a:pt x="3" y="0"/>
                        <a:pt x="3" y="0"/>
                      </a:cubicBezTo>
                      <a:cubicBezTo>
                        <a:pt x="2" y="0"/>
                        <a:pt x="2" y="0"/>
                        <a:pt x="2" y="0"/>
                      </a:cubicBezTo>
                      <a:cubicBezTo>
                        <a:pt x="1" y="0"/>
                        <a:pt x="1" y="0"/>
                        <a:pt x="1" y="0"/>
                      </a:cubicBezTo>
                      <a:cubicBezTo>
                        <a:pt x="0" y="0"/>
                        <a:pt x="0" y="0"/>
                        <a:pt x="0" y="0"/>
                      </a:cubicBezTo>
                      <a:cubicBezTo>
                        <a:pt x="0" y="0"/>
                        <a:pt x="0" y="0"/>
                        <a:pt x="0" y="0"/>
                      </a:cubicBezTo>
                      <a:cubicBezTo>
                        <a:pt x="0" y="0"/>
                        <a:pt x="0" y="0"/>
                        <a:pt x="0" y="1"/>
                      </a:cubicBezTo>
                      <a:cubicBezTo>
                        <a:pt x="0" y="1"/>
                        <a:pt x="0" y="1"/>
                        <a:pt x="0" y="1"/>
                      </a:cubicBezTo>
                      <a:cubicBezTo>
                        <a:pt x="0" y="1"/>
                        <a:pt x="0" y="1"/>
                        <a:pt x="0" y="1"/>
                      </a:cubicBezTo>
                      <a:cubicBezTo>
                        <a:pt x="0" y="1"/>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57" name="Freeform 383"/>
                <p:cNvSpPr>
                  <a:spLocks/>
                </p:cNvSpPr>
                <p:nvPr/>
              </p:nvSpPr>
              <p:spPr bwMode="auto">
                <a:xfrm>
                  <a:off x="611" y="1531"/>
                  <a:ext cx="2" cy="1"/>
                </a:xfrm>
                <a:custGeom>
                  <a:avLst/>
                  <a:gdLst>
                    <a:gd name="T0" fmla="*/ 1 w 2"/>
                    <a:gd name="T1" fmla="*/ 1 h 1"/>
                    <a:gd name="T2" fmla="*/ 2 w 2"/>
                    <a:gd name="T3" fmla="*/ 1 h 1"/>
                    <a:gd name="T4" fmla="*/ 2 w 2"/>
                    <a:gd name="T5" fmla="*/ 1 h 1"/>
                    <a:gd name="T6" fmla="*/ 2 w 2"/>
                    <a:gd name="T7" fmla="*/ 1 h 1"/>
                    <a:gd name="T8" fmla="*/ 2 w 2"/>
                    <a:gd name="T9" fmla="*/ 0 h 1"/>
                    <a:gd name="T10" fmla="*/ 2 w 2"/>
                    <a:gd name="T11" fmla="*/ 0 h 1"/>
                    <a:gd name="T12" fmla="*/ 1 w 2"/>
                    <a:gd name="T13" fmla="*/ 0 h 1"/>
                    <a:gd name="T14" fmla="*/ 0 w 2"/>
                    <a:gd name="T15" fmla="*/ 0 h 1"/>
                    <a:gd name="T16" fmla="*/ 0 w 2"/>
                    <a:gd name="T17" fmla="*/ 1 h 1"/>
                    <a:gd name="T18" fmla="*/ 0 w 2"/>
                    <a:gd name="T19" fmla="*/ 1 h 1"/>
                    <a:gd name="T20" fmla="*/ 1 w 2"/>
                    <a:gd name="T2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
                      <a:moveTo>
                        <a:pt x="1" y="1"/>
                      </a:moveTo>
                      <a:cubicBezTo>
                        <a:pt x="1" y="1"/>
                        <a:pt x="1" y="1"/>
                        <a:pt x="2" y="1"/>
                      </a:cubicBezTo>
                      <a:cubicBezTo>
                        <a:pt x="2" y="1"/>
                        <a:pt x="2" y="1"/>
                        <a:pt x="2" y="1"/>
                      </a:cubicBezTo>
                      <a:cubicBezTo>
                        <a:pt x="2" y="1"/>
                        <a:pt x="2" y="1"/>
                        <a:pt x="2" y="1"/>
                      </a:cubicBezTo>
                      <a:cubicBezTo>
                        <a:pt x="2" y="0"/>
                        <a:pt x="2" y="0"/>
                        <a:pt x="2" y="0"/>
                      </a:cubicBezTo>
                      <a:cubicBezTo>
                        <a:pt x="2" y="0"/>
                        <a:pt x="2" y="0"/>
                        <a:pt x="2" y="0"/>
                      </a:cubicBezTo>
                      <a:cubicBezTo>
                        <a:pt x="2" y="0"/>
                        <a:pt x="1" y="0"/>
                        <a:pt x="1" y="0"/>
                      </a:cubicBezTo>
                      <a:cubicBezTo>
                        <a:pt x="1" y="0"/>
                        <a:pt x="1" y="0"/>
                        <a:pt x="0" y="0"/>
                      </a:cubicBezTo>
                      <a:cubicBezTo>
                        <a:pt x="0" y="0"/>
                        <a:pt x="0" y="1"/>
                        <a:pt x="0" y="1"/>
                      </a:cubicBezTo>
                      <a:cubicBezTo>
                        <a:pt x="0" y="1"/>
                        <a:pt x="0" y="1"/>
                        <a:pt x="0"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58" name="Freeform 384"/>
                <p:cNvSpPr>
                  <a:spLocks/>
                </p:cNvSpPr>
                <p:nvPr/>
              </p:nvSpPr>
              <p:spPr bwMode="auto">
                <a:xfrm>
                  <a:off x="620" y="1554"/>
                  <a:ext cx="2" cy="2"/>
                </a:xfrm>
                <a:custGeom>
                  <a:avLst/>
                  <a:gdLst>
                    <a:gd name="T0" fmla="*/ 1 w 2"/>
                    <a:gd name="T1" fmla="*/ 0 h 3"/>
                    <a:gd name="T2" fmla="*/ 0 w 2"/>
                    <a:gd name="T3" fmla="*/ 0 h 3"/>
                    <a:gd name="T4" fmla="*/ 0 w 2"/>
                    <a:gd name="T5" fmla="*/ 1 h 3"/>
                    <a:gd name="T6" fmla="*/ 0 w 2"/>
                    <a:gd name="T7" fmla="*/ 1 h 3"/>
                    <a:gd name="T8" fmla="*/ 0 w 2"/>
                    <a:gd name="T9" fmla="*/ 2 h 3"/>
                    <a:gd name="T10" fmla="*/ 0 w 2"/>
                    <a:gd name="T11" fmla="*/ 2 h 3"/>
                    <a:gd name="T12" fmla="*/ 0 w 2"/>
                    <a:gd name="T13" fmla="*/ 2 h 3"/>
                    <a:gd name="T14" fmla="*/ 0 w 2"/>
                    <a:gd name="T15" fmla="*/ 2 h 3"/>
                    <a:gd name="T16" fmla="*/ 0 w 2"/>
                    <a:gd name="T17" fmla="*/ 3 h 3"/>
                    <a:gd name="T18" fmla="*/ 0 w 2"/>
                    <a:gd name="T19" fmla="*/ 3 h 3"/>
                    <a:gd name="T20" fmla="*/ 1 w 2"/>
                    <a:gd name="T21" fmla="*/ 3 h 3"/>
                    <a:gd name="T22" fmla="*/ 1 w 2"/>
                    <a:gd name="T23" fmla="*/ 2 h 3"/>
                    <a:gd name="T24" fmla="*/ 2 w 2"/>
                    <a:gd name="T25" fmla="*/ 2 h 3"/>
                    <a:gd name="T26" fmla="*/ 1 w 2"/>
                    <a:gd name="T27" fmla="*/ 1 h 3"/>
                    <a:gd name="T28" fmla="*/ 1 w 2"/>
                    <a:gd name="T29" fmla="*/ 1 h 3"/>
                    <a:gd name="T30" fmla="*/ 1 w 2"/>
                    <a:gd name="T3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3">
                      <a:moveTo>
                        <a:pt x="1" y="0"/>
                      </a:moveTo>
                      <a:cubicBezTo>
                        <a:pt x="0" y="0"/>
                        <a:pt x="0" y="0"/>
                        <a:pt x="0" y="0"/>
                      </a:cubicBezTo>
                      <a:cubicBezTo>
                        <a:pt x="0" y="1"/>
                        <a:pt x="0" y="1"/>
                        <a:pt x="0" y="1"/>
                      </a:cubicBezTo>
                      <a:cubicBezTo>
                        <a:pt x="0" y="1"/>
                        <a:pt x="0" y="1"/>
                        <a:pt x="0" y="1"/>
                      </a:cubicBezTo>
                      <a:cubicBezTo>
                        <a:pt x="0" y="1"/>
                        <a:pt x="0" y="2"/>
                        <a:pt x="0" y="2"/>
                      </a:cubicBezTo>
                      <a:cubicBezTo>
                        <a:pt x="0" y="2"/>
                        <a:pt x="0" y="2"/>
                        <a:pt x="0" y="2"/>
                      </a:cubicBezTo>
                      <a:cubicBezTo>
                        <a:pt x="0" y="2"/>
                        <a:pt x="0" y="2"/>
                        <a:pt x="0" y="2"/>
                      </a:cubicBezTo>
                      <a:cubicBezTo>
                        <a:pt x="0" y="2"/>
                        <a:pt x="0" y="2"/>
                        <a:pt x="0" y="2"/>
                      </a:cubicBezTo>
                      <a:cubicBezTo>
                        <a:pt x="0" y="2"/>
                        <a:pt x="0" y="2"/>
                        <a:pt x="0" y="3"/>
                      </a:cubicBezTo>
                      <a:cubicBezTo>
                        <a:pt x="0" y="3"/>
                        <a:pt x="0" y="3"/>
                        <a:pt x="0" y="3"/>
                      </a:cubicBezTo>
                      <a:cubicBezTo>
                        <a:pt x="0" y="3"/>
                        <a:pt x="1" y="3"/>
                        <a:pt x="1" y="3"/>
                      </a:cubicBezTo>
                      <a:cubicBezTo>
                        <a:pt x="1" y="3"/>
                        <a:pt x="1" y="3"/>
                        <a:pt x="1" y="2"/>
                      </a:cubicBezTo>
                      <a:cubicBezTo>
                        <a:pt x="1" y="2"/>
                        <a:pt x="1" y="2"/>
                        <a:pt x="2" y="2"/>
                      </a:cubicBezTo>
                      <a:cubicBezTo>
                        <a:pt x="2" y="2"/>
                        <a:pt x="2" y="2"/>
                        <a:pt x="1" y="1"/>
                      </a:cubicBezTo>
                      <a:cubicBezTo>
                        <a:pt x="1" y="1"/>
                        <a:pt x="1" y="1"/>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59" name="Freeform 385"/>
                <p:cNvSpPr>
                  <a:spLocks/>
                </p:cNvSpPr>
                <p:nvPr/>
              </p:nvSpPr>
              <p:spPr bwMode="auto">
                <a:xfrm>
                  <a:off x="635" y="1557"/>
                  <a:ext cx="1" cy="1"/>
                </a:xfrm>
                <a:custGeom>
                  <a:avLst/>
                  <a:gdLst>
                    <a:gd name="T0" fmla="*/ 1 w 2"/>
                    <a:gd name="T1" fmla="*/ 1 h 1"/>
                    <a:gd name="T2" fmla="*/ 0 w 2"/>
                    <a:gd name="T3" fmla="*/ 1 h 1"/>
                    <a:gd name="T4" fmla="*/ 1 w 2"/>
                    <a:gd name="T5" fmla="*/ 1 h 1"/>
                    <a:gd name="T6" fmla="*/ 1 w 2"/>
                    <a:gd name="T7" fmla="*/ 1 h 1"/>
                    <a:gd name="T8" fmla="*/ 2 w 2"/>
                    <a:gd name="T9" fmla="*/ 0 h 1"/>
                    <a:gd name="T10" fmla="*/ 2 w 2"/>
                    <a:gd name="T11" fmla="*/ 0 h 1"/>
                    <a:gd name="T12" fmla="*/ 2 w 2"/>
                    <a:gd name="T13" fmla="*/ 0 h 1"/>
                    <a:gd name="T14" fmla="*/ 2 w 2"/>
                    <a:gd name="T15" fmla="*/ 0 h 1"/>
                    <a:gd name="T16" fmla="*/ 1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1"/>
                      </a:moveTo>
                      <a:cubicBezTo>
                        <a:pt x="0" y="1"/>
                        <a:pt x="0" y="1"/>
                        <a:pt x="0" y="1"/>
                      </a:cubicBezTo>
                      <a:cubicBezTo>
                        <a:pt x="0" y="1"/>
                        <a:pt x="1" y="1"/>
                        <a:pt x="1" y="1"/>
                      </a:cubicBezTo>
                      <a:cubicBezTo>
                        <a:pt x="1" y="1"/>
                        <a:pt x="1" y="1"/>
                        <a:pt x="1" y="1"/>
                      </a:cubicBezTo>
                      <a:cubicBezTo>
                        <a:pt x="2" y="1"/>
                        <a:pt x="2" y="1"/>
                        <a:pt x="2" y="0"/>
                      </a:cubicBezTo>
                      <a:cubicBezTo>
                        <a:pt x="2" y="0"/>
                        <a:pt x="2" y="0"/>
                        <a:pt x="2" y="0"/>
                      </a:cubicBezTo>
                      <a:cubicBezTo>
                        <a:pt x="2" y="0"/>
                        <a:pt x="2" y="0"/>
                        <a:pt x="2" y="0"/>
                      </a:cubicBezTo>
                      <a:cubicBezTo>
                        <a:pt x="2" y="0"/>
                        <a:pt x="2" y="0"/>
                        <a:pt x="2"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60" name="Freeform 386"/>
                <p:cNvSpPr>
                  <a:spLocks/>
                </p:cNvSpPr>
                <p:nvPr/>
              </p:nvSpPr>
              <p:spPr bwMode="auto">
                <a:xfrm>
                  <a:off x="669" y="1585"/>
                  <a:ext cx="6" cy="5"/>
                </a:xfrm>
                <a:custGeom>
                  <a:avLst/>
                  <a:gdLst>
                    <a:gd name="T0" fmla="*/ 0 w 9"/>
                    <a:gd name="T1" fmla="*/ 5 h 7"/>
                    <a:gd name="T2" fmla="*/ 0 w 9"/>
                    <a:gd name="T3" fmla="*/ 5 h 7"/>
                    <a:gd name="T4" fmla="*/ 0 w 9"/>
                    <a:gd name="T5" fmla="*/ 6 h 7"/>
                    <a:gd name="T6" fmla="*/ 0 w 9"/>
                    <a:gd name="T7" fmla="*/ 6 h 7"/>
                    <a:gd name="T8" fmla="*/ 0 w 9"/>
                    <a:gd name="T9" fmla="*/ 6 h 7"/>
                    <a:gd name="T10" fmla="*/ 0 w 9"/>
                    <a:gd name="T11" fmla="*/ 7 h 7"/>
                    <a:gd name="T12" fmla="*/ 1 w 9"/>
                    <a:gd name="T13" fmla="*/ 7 h 7"/>
                    <a:gd name="T14" fmla="*/ 1 w 9"/>
                    <a:gd name="T15" fmla="*/ 7 h 7"/>
                    <a:gd name="T16" fmla="*/ 1 w 9"/>
                    <a:gd name="T17" fmla="*/ 7 h 7"/>
                    <a:gd name="T18" fmla="*/ 2 w 9"/>
                    <a:gd name="T19" fmla="*/ 7 h 7"/>
                    <a:gd name="T20" fmla="*/ 6 w 9"/>
                    <a:gd name="T21" fmla="*/ 6 h 7"/>
                    <a:gd name="T22" fmla="*/ 7 w 9"/>
                    <a:gd name="T23" fmla="*/ 6 h 7"/>
                    <a:gd name="T24" fmla="*/ 8 w 9"/>
                    <a:gd name="T25" fmla="*/ 5 h 7"/>
                    <a:gd name="T26" fmla="*/ 9 w 9"/>
                    <a:gd name="T27" fmla="*/ 3 h 7"/>
                    <a:gd name="T28" fmla="*/ 9 w 9"/>
                    <a:gd name="T29" fmla="*/ 1 h 7"/>
                    <a:gd name="T30" fmla="*/ 6 w 9"/>
                    <a:gd name="T31" fmla="*/ 0 h 7"/>
                    <a:gd name="T32" fmla="*/ 5 w 9"/>
                    <a:gd name="T33" fmla="*/ 0 h 7"/>
                    <a:gd name="T34" fmla="*/ 4 w 9"/>
                    <a:gd name="T35" fmla="*/ 0 h 7"/>
                    <a:gd name="T36" fmla="*/ 2 w 9"/>
                    <a:gd name="T37" fmla="*/ 0 h 7"/>
                    <a:gd name="T38" fmla="*/ 1 w 9"/>
                    <a:gd name="T39" fmla="*/ 0 h 7"/>
                    <a:gd name="T40" fmla="*/ 0 w 9"/>
                    <a:gd name="T41" fmla="*/ 1 h 7"/>
                    <a:gd name="T42" fmla="*/ 0 w 9"/>
                    <a:gd name="T43" fmla="*/ 2 h 7"/>
                    <a:gd name="T44" fmla="*/ 0 w 9"/>
                    <a:gd name="T45" fmla="*/ 2 h 7"/>
                    <a:gd name="T46" fmla="*/ 0 w 9"/>
                    <a:gd name="T47" fmla="*/ 2 h 7"/>
                    <a:gd name="T48" fmla="*/ 0 w 9"/>
                    <a:gd name="T49" fmla="*/ 2 h 7"/>
                    <a:gd name="T50" fmla="*/ 0 w 9"/>
                    <a:gd name="T51" fmla="*/ 3 h 7"/>
                    <a:gd name="T52" fmla="*/ 0 w 9"/>
                    <a:gd name="T53" fmla="*/ 3 h 7"/>
                    <a:gd name="T54" fmla="*/ 0 w 9"/>
                    <a:gd name="T55" fmla="*/ 3 h 7"/>
                    <a:gd name="T56" fmla="*/ 0 w 9"/>
                    <a:gd name="T57" fmla="*/ 4 h 7"/>
                    <a:gd name="T58" fmla="*/ 0 w 9"/>
                    <a:gd name="T59" fmla="*/ 4 h 7"/>
                    <a:gd name="T60" fmla="*/ 0 w 9"/>
                    <a:gd name="T61" fmla="*/ 4 h 7"/>
                    <a:gd name="T62" fmla="*/ 0 w 9"/>
                    <a:gd name="T63" fmla="*/ 4 h 7"/>
                    <a:gd name="T64" fmla="*/ 0 w 9"/>
                    <a:gd name="T6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 h="7">
                      <a:moveTo>
                        <a:pt x="0" y="5"/>
                      </a:moveTo>
                      <a:cubicBezTo>
                        <a:pt x="0" y="5"/>
                        <a:pt x="0" y="5"/>
                        <a:pt x="0" y="5"/>
                      </a:cubicBezTo>
                      <a:cubicBezTo>
                        <a:pt x="0" y="5"/>
                        <a:pt x="0" y="5"/>
                        <a:pt x="0" y="6"/>
                      </a:cubicBezTo>
                      <a:cubicBezTo>
                        <a:pt x="0" y="6"/>
                        <a:pt x="0" y="6"/>
                        <a:pt x="0" y="6"/>
                      </a:cubicBezTo>
                      <a:cubicBezTo>
                        <a:pt x="0" y="6"/>
                        <a:pt x="0" y="6"/>
                        <a:pt x="0" y="6"/>
                      </a:cubicBezTo>
                      <a:cubicBezTo>
                        <a:pt x="0" y="6"/>
                        <a:pt x="0" y="6"/>
                        <a:pt x="0" y="7"/>
                      </a:cubicBezTo>
                      <a:cubicBezTo>
                        <a:pt x="0" y="7"/>
                        <a:pt x="0" y="7"/>
                        <a:pt x="1" y="7"/>
                      </a:cubicBezTo>
                      <a:cubicBezTo>
                        <a:pt x="1" y="7"/>
                        <a:pt x="1" y="7"/>
                        <a:pt x="1" y="7"/>
                      </a:cubicBezTo>
                      <a:cubicBezTo>
                        <a:pt x="1" y="7"/>
                        <a:pt x="1" y="7"/>
                        <a:pt x="1" y="7"/>
                      </a:cubicBezTo>
                      <a:cubicBezTo>
                        <a:pt x="2" y="7"/>
                        <a:pt x="2" y="7"/>
                        <a:pt x="2" y="7"/>
                      </a:cubicBezTo>
                      <a:cubicBezTo>
                        <a:pt x="3" y="7"/>
                        <a:pt x="5" y="6"/>
                        <a:pt x="6" y="6"/>
                      </a:cubicBezTo>
                      <a:cubicBezTo>
                        <a:pt x="6" y="6"/>
                        <a:pt x="7" y="6"/>
                        <a:pt x="7" y="6"/>
                      </a:cubicBezTo>
                      <a:cubicBezTo>
                        <a:pt x="7" y="6"/>
                        <a:pt x="8" y="5"/>
                        <a:pt x="8" y="5"/>
                      </a:cubicBezTo>
                      <a:cubicBezTo>
                        <a:pt x="8" y="4"/>
                        <a:pt x="8" y="4"/>
                        <a:pt x="9" y="3"/>
                      </a:cubicBezTo>
                      <a:cubicBezTo>
                        <a:pt x="9" y="3"/>
                        <a:pt x="9" y="2"/>
                        <a:pt x="9" y="1"/>
                      </a:cubicBezTo>
                      <a:cubicBezTo>
                        <a:pt x="9" y="0"/>
                        <a:pt x="7" y="0"/>
                        <a:pt x="6" y="0"/>
                      </a:cubicBezTo>
                      <a:cubicBezTo>
                        <a:pt x="6" y="0"/>
                        <a:pt x="5" y="0"/>
                        <a:pt x="5" y="0"/>
                      </a:cubicBezTo>
                      <a:cubicBezTo>
                        <a:pt x="5" y="0"/>
                        <a:pt x="4" y="0"/>
                        <a:pt x="4" y="0"/>
                      </a:cubicBezTo>
                      <a:cubicBezTo>
                        <a:pt x="3" y="0"/>
                        <a:pt x="3" y="0"/>
                        <a:pt x="2" y="0"/>
                      </a:cubicBezTo>
                      <a:cubicBezTo>
                        <a:pt x="2" y="0"/>
                        <a:pt x="1" y="0"/>
                        <a:pt x="1" y="0"/>
                      </a:cubicBezTo>
                      <a:cubicBezTo>
                        <a:pt x="0" y="0"/>
                        <a:pt x="0" y="0"/>
                        <a:pt x="0" y="1"/>
                      </a:cubicBezTo>
                      <a:cubicBezTo>
                        <a:pt x="0" y="1"/>
                        <a:pt x="0" y="1"/>
                        <a:pt x="0" y="2"/>
                      </a:cubicBezTo>
                      <a:cubicBezTo>
                        <a:pt x="0" y="2"/>
                        <a:pt x="0" y="2"/>
                        <a:pt x="0" y="2"/>
                      </a:cubicBezTo>
                      <a:cubicBezTo>
                        <a:pt x="0" y="2"/>
                        <a:pt x="0" y="2"/>
                        <a:pt x="0" y="2"/>
                      </a:cubicBezTo>
                      <a:cubicBezTo>
                        <a:pt x="0" y="2"/>
                        <a:pt x="0" y="2"/>
                        <a:pt x="0" y="2"/>
                      </a:cubicBezTo>
                      <a:cubicBezTo>
                        <a:pt x="0" y="3"/>
                        <a:pt x="0" y="3"/>
                        <a:pt x="0" y="3"/>
                      </a:cubicBezTo>
                      <a:cubicBezTo>
                        <a:pt x="0" y="3"/>
                        <a:pt x="0" y="3"/>
                        <a:pt x="0" y="3"/>
                      </a:cubicBezTo>
                      <a:cubicBezTo>
                        <a:pt x="0" y="3"/>
                        <a:pt x="0" y="3"/>
                        <a:pt x="0" y="3"/>
                      </a:cubicBezTo>
                      <a:cubicBezTo>
                        <a:pt x="0" y="3"/>
                        <a:pt x="0" y="4"/>
                        <a:pt x="0" y="4"/>
                      </a:cubicBezTo>
                      <a:cubicBezTo>
                        <a:pt x="0" y="4"/>
                        <a:pt x="0" y="4"/>
                        <a:pt x="0" y="4"/>
                      </a:cubicBezTo>
                      <a:cubicBezTo>
                        <a:pt x="0" y="4"/>
                        <a:pt x="0" y="4"/>
                        <a:pt x="0" y="4"/>
                      </a:cubicBezTo>
                      <a:cubicBezTo>
                        <a:pt x="0" y="4"/>
                        <a:pt x="0" y="4"/>
                        <a:pt x="0" y="4"/>
                      </a:cubicBezTo>
                      <a:cubicBezTo>
                        <a:pt x="0" y="4"/>
                        <a:pt x="0" y="5"/>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61" name="Freeform 387"/>
                <p:cNvSpPr>
                  <a:spLocks/>
                </p:cNvSpPr>
                <p:nvPr/>
              </p:nvSpPr>
              <p:spPr bwMode="auto">
                <a:xfrm>
                  <a:off x="595" y="1404"/>
                  <a:ext cx="2" cy="3"/>
                </a:xfrm>
                <a:custGeom>
                  <a:avLst/>
                  <a:gdLst>
                    <a:gd name="T0" fmla="*/ 4 w 4"/>
                    <a:gd name="T1" fmla="*/ 1 h 5"/>
                    <a:gd name="T2" fmla="*/ 4 w 4"/>
                    <a:gd name="T3" fmla="*/ 0 h 5"/>
                    <a:gd name="T4" fmla="*/ 3 w 4"/>
                    <a:gd name="T5" fmla="*/ 0 h 5"/>
                    <a:gd name="T6" fmla="*/ 1 w 4"/>
                    <a:gd name="T7" fmla="*/ 0 h 5"/>
                    <a:gd name="T8" fmla="*/ 0 w 4"/>
                    <a:gd name="T9" fmla="*/ 1 h 5"/>
                    <a:gd name="T10" fmla="*/ 0 w 4"/>
                    <a:gd name="T11" fmla="*/ 2 h 5"/>
                    <a:gd name="T12" fmla="*/ 0 w 4"/>
                    <a:gd name="T13" fmla="*/ 3 h 5"/>
                    <a:gd name="T14" fmla="*/ 1 w 4"/>
                    <a:gd name="T15" fmla="*/ 4 h 5"/>
                    <a:gd name="T16" fmla="*/ 2 w 4"/>
                    <a:gd name="T17" fmla="*/ 5 h 5"/>
                    <a:gd name="T18" fmla="*/ 3 w 4"/>
                    <a:gd name="T19" fmla="*/ 4 h 5"/>
                    <a:gd name="T20" fmla="*/ 3 w 4"/>
                    <a:gd name="T21" fmla="*/ 3 h 5"/>
                    <a:gd name="T22" fmla="*/ 4 w 4"/>
                    <a:gd name="T2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5">
                      <a:moveTo>
                        <a:pt x="4" y="1"/>
                      </a:moveTo>
                      <a:cubicBezTo>
                        <a:pt x="4" y="0"/>
                        <a:pt x="4" y="0"/>
                        <a:pt x="4" y="0"/>
                      </a:cubicBezTo>
                      <a:cubicBezTo>
                        <a:pt x="3" y="0"/>
                        <a:pt x="3" y="0"/>
                        <a:pt x="3" y="0"/>
                      </a:cubicBezTo>
                      <a:cubicBezTo>
                        <a:pt x="1" y="0"/>
                        <a:pt x="1" y="0"/>
                        <a:pt x="1" y="0"/>
                      </a:cubicBezTo>
                      <a:cubicBezTo>
                        <a:pt x="0" y="1"/>
                        <a:pt x="0" y="1"/>
                        <a:pt x="0" y="1"/>
                      </a:cubicBezTo>
                      <a:cubicBezTo>
                        <a:pt x="0" y="2"/>
                        <a:pt x="0" y="2"/>
                        <a:pt x="0" y="2"/>
                      </a:cubicBezTo>
                      <a:cubicBezTo>
                        <a:pt x="0" y="3"/>
                        <a:pt x="0" y="3"/>
                        <a:pt x="0" y="3"/>
                      </a:cubicBezTo>
                      <a:cubicBezTo>
                        <a:pt x="1" y="4"/>
                        <a:pt x="1" y="4"/>
                        <a:pt x="1" y="4"/>
                      </a:cubicBezTo>
                      <a:cubicBezTo>
                        <a:pt x="2" y="5"/>
                        <a:pt x="2" y="5"/>
                        <a:pt x="2" y="5"/>
                      </a:cubicBezTo>
                      <a:cubicBezTo>
                        <a:pt x="3" y="4"/>
                        <a:pt x="3" y="4"/>
                        <a:pt x="3" y="4"/>
                      </a:cubicBezTo>
                      <a:cubicBezTo>
                        <a:pt x="3" y="4"/>
                        <a:pt x="3" y="4"/>
                        <a:pt x="3" y="3"/>
                      </a:cubicBezTo>
                      <a:cubicBezTo>
                        <a:pt x="4" y="2"/>
                        <a:pt x="4"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62" name="Freeform 388"/>
                <p:cNvSpPr>
                  <a:spLocks/>
                </p:cNvSpPr>
                <p:nvPr/>
              </p:nvSpPr>
              <p:spPr bwMode="auto">
                <a:xfrm>
                  <a:off x="585" y="1401"/>
                  <a:ext cx="6" cy="4"/>
                </a:xfrm>
                <a:custGeom>
                  <a:avLst/>
                  <a:gdLst>
                    <a:gd name="T0" fmla="*/ 7 w 9"/>
                    <a:gd name="T1" fmla="*/ 1 h 6"/>
                    <a:gd name="T2" fmla="*/ 6 w 9"/>
                    <a:gd name="T3" fmla="*/ 0 h 6"/>
                    <a:gd name="T4" fmla="*/ 6 w 9"/>
                    <a:gd name="T5" fmla="*/ 0 h 6"/>
                    <a:gd name="T6" fmla="*/ 5 w 9"/>
                    <a:gd name="T7" fmla="*/ 0 h 6"/>
                    <a:gd name="T8" fmla="*/ 5 w 9"/>
                    <a:gd name="T9" fmla="*/ 1 h 6"/>
                    <a:gd name="T10" fmla="*/ 4 w 9"/>
                    <a:gd name="T11" fmla="*/ 1 h 6"/>
                    <a:gd name="T12" fmla="*/ 4 w 9"/>
                    <a:gd name="T13" fmla="*/ 1 h 6"/>
                    <a:gd name="T14" fmla="*/ 3 w 9"/>
                    <a:gd name="T15" fmla="*/ 1 h 6"/>
                    <a:gd name="T16" fmla="*/ 3 w 9"/>
                    <a:gd name="T17" fmla="*/ 2 h 6"/>
                    <a:gd name="T18" fmla="*/ 2 w 9"/>
                    <a:gd name="T19" fmla="*/ 2 h 6"/>
                    <a:gd name="T20" fmla="*/ 2 w 9"/>
                    <a:gd name="T21" fmla="*/ 2 h 6"/>
                    <a:gd name="T22" fmla="*/ 2 w 9"/>
                    <a:gd name="T23" fmla="*/ 3 h 6"/>
                    <a:gd name="T24" fmla="*/ 1 w 9"/>
                    <a:gd name="T25" fmla="*/ 3 h 6"/>
                    <a:gd name="T26" fmla="*/ 0 w 9"/>
                    <a:gd name="T27" fmla="*/ 4 h 6"/>
                    <a:gd name="T28" fmla="*/ 1 w 9"/>
                    <a:gd name="T29" fmla="*/ 5 h 6"/>
                    <a:gd name="T30" fmla="*/ 2 w 9"/>
                    <a:gd name="T31" fmla="*/ 5 h 6"/>
                    <a:gd name="T32" fmla="*/ 3 w 9"/>
                    <a:gd name="T33" fmla="*/ 5 h 6"/>
                    <a:gd name="T34" fmla="*/ 3 w 9"/>
                    <a:gd name="T35" fmla="*/ 6 h 6"/>
                    <a:gd name="T36" fmla="*/ 4 w 9"/>
                    <a:gd name="T37" fmla="*/ 6 h 6"/>
                    <a:gd name="T38" fmla="*/ 4 w 9"/>
                    <a:gd name="T39" fmla="*/ 6 h 6"/>
                    <a:gd name="T40" fmla="*/ 5 w 9"/>
                    <a:gd name="T41" fmla="*/ 5 h 6"/>
                    <a:gd name="T42" fmla="*/ 6 w 9"/>
                    <a:gd name="T43" fmla="*/ 5 h 6"/>
                    <a:gd name="T44" fmla="*/ 7 w 9"/>
                    <a:gd name="T45" fmla="*/ 4 h 6"/>
                    <a:gd name="T46" fmla="*/ 7 w 9"/>
                    <a:gd name="T47" fmla="*/ 3 h 6"/>
                    <a:gd name="T48" fmla="*/ 8 w 9"/>
                    <a:gd name="T49" fmla="*/ 3 h 6"/>
                    <a:gd name="T50" fmla="*/ 9 w 9"/>
                    <a:gd name="T51" fmla="*/ 2 h 6"/>
                    <a:gd name="T52" fmla="*/ 9 w 9"/>
                    <a:gd name="T53" fmla="*/ 1 h 6"/>
                    <a:gd name="T54" fmla="*/ 9 w 9"/>
                    <a:gd name="T55" fmla="*/ 1 h 6"/>
                    <a:gd name="T56" fmla="*/ 7 w 9"/>
                    <a:gd name="T5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 h="6">
                      <a:moveTo>
                        <a:pt x="7" y="1"/>
                      </a:moveTo>
                      <a:cubicBezTo>
                        <a:pt x="6" y="0"/>
                        <a:pt x="6" y="0"/>
                        <a:pt x="6" y="0"/>
                      </a:cubicBezTo>
                      <a:cubicBezTo>
                        <a:pt x="6" y="0"/>
                        <a:pt x="6" y="0"/>
                        <a:pt x="6" y="0"/>
                      </a:cubicBezTo>
                      <a:cubicBezTo>
                        <a:pt x="6" y="0"/>
                        <a:pt x="5" y="0"/>
                        <a:pt x="5" y="0"/>
                      </a:cubicBezTo>
                      <a:cubicBezTo>
                        <a:pt x="5" y="1"/>
                        <a:pt x="5" y="1"/>
                        <a:pt x="5" y="1"/>
                      </a:cubicBezTo>
                      <a:cubicBezTo>
                        <a:pt x="5" y="1"/>
                        <a:pt x="5" y="1"/>
                        <a:pt x="4" y="1"/>
                      </a:cubicBezTo>
                      <a:cubicBezTo>
                        <a:pt x="4" y="1"/>
                        <a:pt x="4" y="1"/>
                        <a:pt x="4" y="1"/>
                      </a:cubicBezTo>
                      <a:cubicBezTo>
                        <a:pt x="3" y="1"/>
                        <a:pt x="3" y="1"/>
                        <a:pt x="3" y="1"/>
                      </a:cubicBezTo>
                      <a:cubicBezTo>
                        <a:pt x="3" y="1"/>
                        <a:pt x="3" y="1"/>
                        <a:pt x="3" y="2"/>
                      </a:cubicBezTo>
                      <a:cubicBezTo>
                        <a:pt x="3" y="2"/>
                        <a:pt x="3" y="2"/>
                        <a:pt x="2" y="2"/>
                      </a:cubicBezTo>
                      <a:cubicBezTo>
                        <a:pt x="2" y="2"/>
                        <a:pt x="2" y="2"/>
                        <a:pt x="2" y="2"/>
                      </a:cubicBezTo>
                      <a:cubicBezTo>
                        <a:pt x="2" y="3"/>
                        <a:pt x="2" y="3"/>
                        <a:pt x="2" y="3"/>
                      </a:cubicBezTo>
                      <a:cubicBezTo>
                        <a:pt x="2" y="3"/>
                        <a:pt x="1" y="3"/>
                        <a:pt x="1" y="3"/>
                      </a:cubicBezTo>
                      <a:cubicBezTo>
                        <a:pt x="1" y="4"/>
                        <a:pt x="1" y="4"/>
                        <a:pt x="0" y="4"/>
                      </a:cubicBezTo>
                      <a:cubicBezTo>
                        <a:pt x="1" y="4"/>
                        <a:pt x="1" y="5"/>
                        <a:pt x="1" y="5"/>
                      </a:cubicBezTo>
                      <a:cubicBezTo>
                        <a:pt x="1" y="5"/>
                        <a:pt x="2" y="5"/>
                        <a:pt x="2" y="5"/>
                      </a:cubicBezTo>
                      <a:cubicBezTo>
                        <a:pt x="3" y="5"/>
                        <a:pt x="3" y="5"/>
                        <a:pt x="3" y="5"/>
                      </a:cubicBezTo>
                      <a:cubicBezTo>
                        <a:pt x="3" y="5"/>
                        <a:pt x="3" y="6"/>
                        <a:pt x="3" y="6"/>
                      </a:cubicBezTo>
                      <a:cubicBezTo>
                        <a:pt x="4" y="6"/>
                        <a:pt x="4" y="6"/>
                        <a:pt x="4" y="6"/>
                      </a:cubicBezTo>
                      <a:cubicBezTo>
                        <a:pt x="4" y="6"/>
                        <a:pt x="4" y="6"/>
                        <a:pt x="4" y="6"/>
                      </a:cubicBezTo>
                      <a:cubicBezTo>
                        <a:pt x="5" y="6"/>
                        <a:pt x="5" y="6"/>
                        <a:pt x="5" y="5"/>
                      </a:cubicBezTo>
                      <a:cubicBezTo>
                        <a:pt x="6" y="5"/>
                        <a:pt x="6" y="5"/>
                        <a:pt x="6" y="5"/>
                      </a:cubicBezTo>
                      <a:cubicBezTo>
                        <a:pt x="6" y="4"/>
                        <a:pt x="6" y="4"/>
                        <a:pt x="7" y="4"/>
                      </a:cubicBezTo>
                      <a:cubicBezTo>
                        <a:pt x="7" y="4"/>
                        <a:pt x="7" y="4"/>
                        <a:pt x="7" y="3"/>
                      </a:cubicBezTo>
                      <a:cubicBezTo>
                        <a:pt x="8" y="3"/>
                        <a:pt x="8" y="3"/>
                        <a:pt x="8" y="3"/>
                      </a:cubicBezTo>
                      <a:cubicBezTo>
                        <a:pt x="9" y="2"/>
                        <a:pt x="9" y="2"/>
                        <a:pt x="9" y="2"/>
                      </a:cubicBezTo>
                      <a:cubicBezTo>
                        <a:pt x="9" y="1"/>
                        <a:pt x="9" y="1"/>
                        <a:pt x="9" y="1"/>
                      </a:cubicBezTo>
                      <a:cubicBezTo>
                        <a:pt x="9" y="1"/>
                        <a:pt x="9" y="1"/>
                        <a:pt x="9" y="1"/>
                      </a:cubicBezTo>
                      <a:lnTo>
                        <a:pt x="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63" name="Freeform 389"/>
                <p:cNvSpPr>
                  <a:spLocks/>
                </p:cNvSpPr>
                <p:nvPr/>
              </p:nvSpPr>
              <p:spPr bwMode="auto">
                <a:xfrm>
                  <a:off x="600" y="1399"/>
                  <a:ext cx="1" cy="2"/>
                </a:xfrm>
                <a:custGeom>
                  <a:avLst/>
                  <a:gdLst>
                    <a:gd name="T0" fmla="*/ 1 w 1"/>
                    <a:gd name="T1" fmla="*/ 2 h 2"/>
                    <a:gd name="T2" fmla="*/ 1 w 1"/>
                    <a:gd name="T3" fmla="*/ 2 h 2"/>
                    <a:gd name="T4" fmla="*/ 1 w 1"/>
                    <a:gd name="T5" fmla="*/ 1 h 2"/>
                    <a:gd name="T6" fmla="*/ 1 w 1"/>
                    <a:gd name="T7" fmla="*/ 0 h 2"/>
                    <a:gd name="T8" fmla="*/ 1 w 1"/>
                    <a:gd name="T9" fmla="*/ 0 h 2"/>
                    <a:gd name="T10" fmla="*/ 0 w 1"/>
                    <a:gd name="T11" fmla="*/ 0 h 2"/>
                    <a:gd name="T12" fmla="*/ 0 w 1"/>
                    <a:gd name="T13" fmla="*/ 0 h 2"/>
                    <a:gd name="T14" fmla="*/ 0 w 1"/>
                    <a:gd name="T15" fmla="*/ 1 h 2"/>
                    <a:gd name="T16" fmla="*/ 0 w 1"/>
                    <a:gd name="T17" fmla="*/ 1 h 2"/>
                    <a:gd name="T18" fmla="*/ 0 w 1"/>
                    <a:gd name="T19" fmla="*/ 2 h 2"/>
                    <a:gd name="T20" fmla="*/ 1 w 1"/>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2">
                      <a:moveTo>
                        <a:pt x="1" y="2"/>
                      </a:moveTo>
                      <a:lnTo>
                        <a:pt x="1" y="2"/>
                      </a:lnTo>
                      <a:lnTo>
                        <a:pt x="1" y="1"/>
                      </a:lnTo>
                      <a:lnTo>
                        <a:pt x="1" y="0"/>
                      </a:lnTo>
                      <a:lnTo>
                        <a:pt x="1" y="0"/>
                      </a:lnTo>
                      <a:lnTo>
                        <a:pt x="0" y="0"/>
                      </a:lnTo>
                      <a:lnTo>
                        <a:pt x="0" y="0"/>
                      </a:lnTo>
                      <a:lnTo>
                        <a:pt x="0" y="1"/>
                      </a:lnTo>
                      <a:lnTo>
                        <a:pt x="0" y="1"/>
                      </a:lnTo>
                      <a:lnTo>
                        <a:pt x="0" y="2"/>
                      </a:lnTo>
                      <a:lnTo>
                        <a:pt x="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64" name="Freeform 390"/>
                <p:cNvSpPr>
                  <a:spLocks/>
                </p:cNvSpPr>
                <p:nvPr/>
              </p:nvSpPr>
              <p:spPr bwMode="auto">
                <a:xfrm>
                  <a:off x="602" y="1398"/>
                  <a:ext cx="2" cy="2"/>
                </a:xfrm>
                <a:custGeom>
                  <a:avLst/>
                  <a:gdLst>
                    <a:gd name="T0" fmla="*/ 0 w 3"/>
                    <a:gd name="T1" fmla="*/ 1 h 3"/>
                    <a:gd name="T2" fmla="*/ 0 w 3"/>
                    <a:gd name="T3" fmla="*/ 1 h 3"/>
                    <a:gd name="T4" fmla="*/ 1 w 3"/>
                    <a:gd name="T5" fmla="*/ 2 h 3"/>
                    <a:gd name="T6" fmla="*/ 2 w 3"/>
                    <a:gd name="T7" fmla="*/ 3 h 3"/>
                    <a:gd name="T8" fmla="*/ 3 w 3"/>
                    <a:gd name="T9" fmla="*/ 3 h 3"/>
                    <a:gd name="T10" fmla="*/ 3 w 3"/>
                    <a:gd name="T11" fmla="*/ 2 h 3"/>
                    <a:gd name="T12" fmla="*/ 3 w 3"/>
                    <a:gd name="T13" fmla="*/ 1 h 3"/>
                    <a:gd name="T14" fmla="*/ 2 w 3"/>
                    <a:gd name="T15" fmla="*/ 1 h 3"/>
                    <a:gd name="T16" fmla="*/ 0 w 3"/>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0" y="1"/>
                      </a:moveTo>
                      <a:cubicBezTo>
                        <a:pt x="0" y="1"/>
                        <a:pt x="0" y="1"/>
                        <a:pt x="0" y="1"/>
                      </a:cubicBezTo>
                      <a:cubicBezTo>
                        <a:pt x="1" y="2"/>
                        <a:pt x="1" y="2"/>
                        <a:pt x="1" y="2"/>
                      </a:cubicBezTo>
                      <a:cubicBezTo>
                        <a:pt x="2" y="3"/>
                        <a:pt x="2" y="3"/>
                        <a:pt x="2" y="3"/>
                      </a:cubicBezTo>
                      <a:cubicBezTo>
                        <a:pt x="3" y="3"/>
                        <a:pt x="3" y="3"/>
                        <a:pt x="3" y="3"/>
                      </a:cubicBezTo>
                      <a:cubicBezTo>
                        <a:pt x="3" y="2"/>
                        <a:pt x="3" y="2"/>
                        <a:pt x="3" y="2"/>
                      </a:cubicBezTo>
                      <a:cubicBezTo>
                        <a:pt x="3" y="1"/>
                        <a:pt x="3" y="1"/>
                        <a:pt x="3" y="1"/>
                      </a:cubicBezTo>
                      <a:cubicBezTo>
                        <a:pt x="2" y="1"/>
                        <a:pt x="2" y="1"/>
                        <a:pt x="2" y="1"/>
                      </a:cubicBezTo>
                      <a:cubicBezTo>
                        <a:pt x="2" y="1"/>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65" name="Freeform 391"/>
                <p:cNvSpPr>
                  <a:spLocks/>
                </p:cNvSpPr>
                <p:nvPr/>
              </p:nvSpPr>
              <p:spPr bwMode="auto">
                <a:xfrm>
                  <a:off x="577" y="1390"/>
                  <a:ext cx="19" cy="11"/>
                </a:xfrm>
                <a:custGeom>
                  <a:avLst/>
                  <a:gdLst>
                    <a:gd name="T0" fmla="*/ 28 w 31"/>
                    <a:gd name="T1" fmla="*/ 13 h 18"/>
                    <a:gd name="T2" fmla="*/ 26 w 31"/>
                    <a:gd name="T3" fmla="*/ 12 h 18"/>
                    <a:gd name="T4" fmla="*/ 24 w 31"/>
                    <a:gd name="T5" fmla="*/ 12 h 18"/>
                    <a:gd name="T6" fmla="*/ 24 w 31"/>
                    <a:gd name="T7" fmla="*/ 11 h 18"/>
                    <a:gd name="T8" fmla="*/ 22 w 31"/>
                    <a:gd name="T9" fmla="*/ 8 h 18"/>
                    <a:gd name="T10" fmla="*/ 20 w 31"/>
                    <a:gd name="T11" fmla="*/ 8 h 18"/>
                    <a:gd name="T12" fmla="*/ 18 w 31"/>
                    <a:gd name="T13" fmla="*/ 6 h 18"/>
                    <a:gd name="T14" fmla="*/ 16 w 31"/>
                    <a:gd name="T15" fmla="*/ 5 h 18"/>
                    <a:gd name="T16" fmla="*/ 14 w 31"/>
                    <a:gd name="T17" fmla="*/ 4 h 18"/>
                    <a:gd name="T18" fmla="*/ 12 w 31"/>
                    <a:gd name="T19" fmla="*/ 3 h 18"/>
                    <a:gd name="T20" fmla="*/ 11 w 31"/>
                    <a:gd name="T21" fmla="*/ 3 h 18"/>
                    <a:gd name="T22" fmla="*/ 10 w 31"/>
                    <a:gd name="T23" fmla="*/ 3 h 18"/>
                    <a:gd name="T24" fmla="*/ 10 w 31"/>
                    <a:gd name="T25" fmla="*/ 1 h 18"/>
                    <a:gd name="T26" fmla="*/ 8 w 31"/>
                    <a:gd name="T27" fmla="*/ 0 h 18"/>
                    <a:gd name="T28" fmla="*/ 7 w 31"/>
                    <a:gd name="T29" fmla="*/ 0 h 18"/>
                    <a:gd name="T30" fmla="*/ 6 w 31"/>
                    <a:gd name="T31" fmla="*/ 1 h 18"/>
                    <a:gd name="T32" fmla="*/ 5 w 31"/>
                    <a:gd name="T33" fmla="*/ 3 h 18"/>
                    <a:gd name="T34" fmla="*/ 5 w 31"/>
                    <a:gd name="T35" fmla="*/ 5 h 18"/>
                    <a:gd name="T36" fmla="*/ 4 w 31"/>
                    <a:gd name="T37" fmla="*/ 7 h 18"/>
                    <a:gd name="T38" fmla="*/ 4 w 31"/>
                    <a:gd name="T39" fmla="*/ 9 h 18"/>
                    <a:gd name="T40" fmla="*/ 5 w 31"/>
                    <a:gd name="T41" fmla="*/ 11 h 18"/>
                    <a:gd name="T42" fmla="*/ 4 w 31"/>
                    <a:gd name="T43" fmla="*/ 12 h 18"/>
                    <a:gd name="T44" fmla="*/ 2 w 31"/>
                    <a:gd name="T45" fmla="*/ 13 h 18"/>
                    <a:gd name="T46" fmla="*/ 1 w 31"/>
                    <a:gd name="T47" fmla="*/ 14 h 18"/>
                    <a:gd name="T48" fmla="*/ 2 w 31"/>
                    <a:gd name="T49" fmla="*/ 15 h 18"/>
                    <a:gd name="T50" fmla="*/ 3 w 31"/>
                    <a:gd name="T51" fmla="*/ 15 h 18"/>
                    <a:gd name="T52" fmla="*/ 6 w 31"/>
                    <a:gd name="T53" fmla="*/ 14 h 18"/>
                    <a:gd name="T54" fmla="*/ 8 w 31"/>
                    <a:gd name="T55" fmla="*/ 15 h 18"/>
                    <a:gd name="T56" fmla="*/ 8 w 31"/>
                    <a:gd name="T57" fmla="*/ 17 h 18"/>
                    <a:gd name="T58" fmla="*/ 7 w 31"/>
                    <a:gd name="T59" fmla="*/ 17 h 18"/>
                    <a:gd name="T60" fmla="*/ 9 w 31"/>
                    <a:gd name="T61" fmla="*/ 18 h 18"/>
                    <a:gd name="T62" fmla="*/ 11 w 31"/>
                    <a:gd name="T63" fmla="*/ 17 h 18"/>
                    <a:gd name="T64" fmla="*/ 13 w 31"/>
                    <a:gd name="T65" fmla="*/ 15 h 18"/>
                    <a:gd name="T66" fmla="*/ 15 w 31"/>
                    <a:gd name="T67" fmla="*/ 14 h 18"/>
                    <a:gd name="T68" fmla="*/ 16 w 31"/>
                    <a:gd name="T69" fmla="*/ 13 h 18"/>
                    <a:gd name="T70" fmla="*/ 17 w 31"/>
                    <a:gd name="T71" fmla="*/ 12 h 18"/>
                    <a:gd name="T72" fmla="*/ 18 w 31"/>
                    <a:gd name="T73" fmla="*/ 12 h 18"/>
                    <a:gd name="T74" fmla="*/ 20 w 31"/>
                    <a:gd name="T75" fmla="*/ 13 h 18"/>
                    <a:gd name="T76" fmla="*/ 21 w 31"/>
                    <a:gd name="T77" fmla="*/ 14 h 18"/>
                    <a:gd name="T78" fmla="*/ 22 w 31"/>
                    <a:gd name="T79" fmla="*/ 15 h 18"/>
                    <a:gd name="T80" fmla="*/ 26 w 31"/>
                    <a:gd name="T81" fmla="*/ 16 h 18"/>
                    <a:gd name="T82" fmla="*/ 28 w 31"/>
                    <a:gd name="T83" fmla="*/ 15 h 18"/>
                    <a:gd name="T84" fmla="*/ 30 w 31"/>
                    <a:gd name="T85"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8">
                      <a:moveTo>
                        <a:pt x="30" y="14"/>
                      </a:moveTo>
                      <a:cubicBezTo>
                        <a:pt x="29" y="13"/>
                        <a:pt x="28" y="13"/>
                        <a:pt x="28" y="13"/>
                      </a:cubicBezTo>
                      <a:cubicBezTo>
                        <a:pt x="28" y="12"/>
                        <a:pt x="28" y="12"/>
                        <a:pt x="28" y="12"/>
                      </a:cubicBezTo>
                      <a:cubicBezTo>
                        <a:pt x="26" y="12"/>
                        <a:pt x="26" y="12"/>
                        <a:pt x="26" y="12"/>
                      </a:cubicBezTo>
                      <a:cubicBezTo>
                        <a:pt x="25" y="12"/>
                        <a:pt x="25" y="12"/>
                        <a:pt x="25" y="12"/>
                      </a:cubicBezTo>
                      <a:cubicBezTo>
                        <a:pt x="24" y="12"/>
                        <a:pt x="24" y="12"/>
                        <a:pt x="24" y="12"/>
                      </a:cubicBezTo>
                      <a:cubicBezTo>
                        <a:pt x="24" y="12"/>
                        <a:pt x="24" y="12"/>
                        <a:pt x="24" y="12"/>
                      </a:cubicBezTo>
                      <a:cubicBezTo>
                        <a:pt x="24" y="12"/>
                        <a:pt x="24" y="11"/>
                        <a:pt x="24" y="11"/>
                      </a:cubicBezTo>
                      <a:cubicBezTo>
                        <a:pt x="24" y="10"/>
                        <a:pt x="24" y="9"/>
                        <a:pt x="24" y="9"/>
                      </a:cubicBezTo>
                      <a:cubicBezTo>
                        <a:pt x="22" y="8"/>
                        <a:pt x="22" y="8"/>
                        <a:pt x="22" y="8"/>
                      </a:cubicBezTo>
                      <a:cubicBezTo>
                        <a:pt x="22" y="8"/>
                        <a:pt x="22" y="7"/>
                        <a:pt x="21" y="7"/>
                      </a:cubicBezTo>
                      <a:cubicBezTo>
                        <a:pt x="21" y="7"/>
                        <a:pt x="20" y="8"/>
                        <a:pt x="20" y="8"/>
                      </a:cubicBezTo>
                      <a:cubicBezTo>
                        <a:pt x="19" y="7"/>
                        <a:pt x="19" y="7"/>
                        <a:pt x="19" y="7"/>
                      </a:cubicBezTo>
                      <a:cubicBezTo>
                        <a:pt x="18" y="6"/>
                        <a:pt x="18" y="6"/>
                        <a:pt x="18" y="6"/>
                      </a:cubicBezTo>
                      <a:cubicBezTo>
                        <a:pt x="17" y="6"/>
                        <a:pt x="17" y="6"/>
                        <a:pt x="17" y="6"/>
                      </a:cubicBezTo>
                      <a:cubicBezTo>
                        <a:pt x="16" y="5"/>
                        <a:pt x="16" y="5"/>
                        <a:pt x="16" y="5"/>
                      </a:cubicBezTo>
                      <a:cubicBezTo>
                        <a:pt x="15" y="5"/>
                        <a:pt x="15" y="5"/>
                        <a:pt x="15" y="5"/>
                      </a:cubicBezTo>
                      <a:cubicBezTo>
                        <a:pt x="14" y="4"/>
                        <a:pt x="14" y="4"/>
                        <a:pt x="14" y="4"/>
                      </a:cubicBezTo>
                      <a:cubicBezTo>
                        <a:pt x="13" y="3"/>
                        <a:pt x="13" y="3"/>
                        <a:pt x="13" y="3"/>
                      </a:cubicBezTo>
                      <a:cubicBezTo>
                        <a:pt x="12" y="3"/>
                        <a:pt x="12" y="3"/>
                        <a:pt x="12" y="3"/>
                      </a:cubicBezTo>
                      <a:cubicBezTo>
                        <a:pt x="12" y="3"/>
                        <a:pt x="12" y="3"/>
                        <a:pt x="12" y="3"/>
                      </a:cubicBezTo>
                      <a:cubicBezTo>
                        <a:pt x="11" y="3"/>
                        <a:pt x="11" y="3"/>
                        <a:pt x="11" y="3"/>
                      </a:cubicBezTo>
                      <a:cubicBezTo>
                        <a:pt x="10" y="4"/>
                        <a:pt x="10" y="4"/>
                        <a:pt x="10" y="4"/>
                      </a:cubicBezTo>
                      <a:cubicBezTo>
                        <a:pt x="10" y="3"/>
                        <a:pt x="10" y="3"/>
                        <a:pt x="10" y="3"/>
                      </a:cubicBezTo>
                      <a:cubicBezTo>
                        <a:pt x="9" y="2"/>
                        <a:pt x="9" y="2"/>
                        <a:pt x="9" y="2"/>
                      </a:cubicBezTo>
                      <a:cubicBezTo>
                        <a:pt x="9" y="2"/>
                        <a:pt x="10" y="2"/>
                        <a:pt x="10" y="1"/>
                      </a:cubicBezTo>
                      <a:cubicBezTo>
                        <a:pt x="9" y="1"/>
                        <a:pt x="9" y="0"/>
                        <a:pt x="9" y="0"/>
                      </a:cubicBezTo>
                      <a:cubicBezTo>
                        <a:pt x="8" y="0"/>
                        <a:pt x="8" y="0"/>
                        <a:pt x="8" y="0"/>
                      </a:cubicBezTo>
                      <a:cubicBezTo>
                        <a:pt x="7" y="0"/>
                        <a:pt x="7" y="0"/>
                        <a:pt x="7" y="0"/>
                      </a:cubicBezTo>
                      <a:cubicBezTo>
                        <a:pt x="7" y="0"/>
                        <a:pt x="7" y="0"/>
                        <a:pt x="7" y="0"/>
                      </a:cubicBezTo>
                      <a:cubicBezTo>
                        <a:pt x="6" y="1"/>
                        <a:pt x="6" y="1"/>
                        <a:pt x="6" y="1"/>
                      </a:cubicBezTo>
                      <a:cubicBezTo>
                        <a:pt x="6" y="1"/>
                        <a:pt x="6" y="1"/>
                        <a:pt x="6" y="1"/>
                      </a:cubicBezTo>
                      <a:cubicBezTo>
                        <a:pt x="5" y="2"/>
                        <a:pt x="5" y="2"/>
                        <a:pt x="5" y="2"/>
                      </a:cubicBezTo>
                      <a:cubicBezTo>
                        <a:pt x="5" y="3"/>
                        <a:pt x="5" y="3"/>
                        <a:pt x="5" y="3"/>
                      </a:cubicBezTo>
                      <a:cubicBezTo>
                        <a:pt x="5" y="5"/>
                        <a:pt x="5" y="5"/>
                        <a:pt x="5" y="5"/>
                      </a:cubicBezTo>
                      <a:cubicBezTo>
                        <a:pt x="5" y="5"/>
                        <a:pt x="5" y="5"/>
                        <a:pt x="5" y="5"/>
                      </a:cubicBezTo>
                      <a:cubicBezTo>
                        <a:pt x="5" y="6"/>
                        <a:pt x="5" y="6"/>
                        <a:pt x="5" y="6"/>
                      </a:cubicBezTo>
                      <a:cubicBezTo>
                        <a:pt x="4" y="7"/>
                        <a:pt x="4" y="7"/>
                        <a:pt x="4" y="7"/>
                      </a:cubicBezTo>
                      <a:cubicBezTo>
                        <a:pt x="4" y="8"/>
                        <a:pt x="4" y="8"/>
                        <a:pt x="4" y="8"/>
                      </a:cubicBezTo>
                      <a:cubicBezTo>
                        <a:pt x="4" y="9"/>
                        <a:pt x="4" y="9"/>
                        <a:pt x="4" y="9"/>
                      </a:cubicBezTo>
                      <a:cubicBezTo>
                        <a:pt x="4" y="11"/>
                        <a:pt x="4" y="11"/>
                        <a:pt x="4" y="11"/>
                      </a:cubicBezTo>
                      <a:cubicBezTo>
                        <a:pt x="5" y="11"/>
                        <a:pt x="5" y="11"/>
                        <a:pt x="5" y="11"/>
                      </a:cubicBezTo>
                      <a:cubicBezTo>
                        <a:pt x="5" y="11"/>
                        <a:pt x="5" y="12"/>
                        <a:pt x="5" y="12"/>
                      </a:cubicBezTo>
                      <a:cubicBezTo>
                        <a:pt x="4" y="12"/>
                        <a:pt x="4" y="12"/>
                        <a:pt x="4" y="12"/>
                      </a:cubicBezTo>
                      <a:cubicBezTo>
                        <a:pt x="4" y="12"/>
                        <a:pt x="3" y="12"/>
                        <a:pt x="3" y="12"/>
                      </a:cubicBezTo>
                      <a:cubicBezTo>
                        <a:pt x="3" y="13"/>
                        <a:pt x="3" y="13"/>
                        <a:pt x="2" y="13"/>
                      </a:cubicBezTo>
                      <a:cubicBezTo>
                        <a:pt x="2" y="13"/>
                        <a:pt x="2" y="13"/>
                        <a:pt x="2" y="13"/>
                      </a:cubicBezTo>
                      <a:cubicBezTo>
                        <a:pt x="1" y="14"/>
                        <a:pt x="1" y="14"/>
                        <a:pt x="1" y="14"/>
                      </a:cubicBezTo>
                      <a:cubicBezTo>
                        <a:pt x="0" y="14"/>
                        <a:pt x="1" y="15"/>
                        <a:pt x="1" y="15"/>
                      </a:cubicBezTo>
                      <a:cubicBezTo>
                        <a:pt x="1" y="16"/>
                        <a:pt x="2" y="15"/>
                        <a:pt x="2" y="15"/>
                      </a:cubicBezTo>
                      <a:cubicBezTo>
                        <a:pt x="2" y="15"/>
                        <a:pt x="3" y="15"/>
                        <a:pt x="3" y="15"/>
                      </a:cubicBezTo>
                      <a:cubicBezTo>
                        <a:pt x="3" y="15"/>
                        <a:pt x="3" y="15"/>
                        <a:pt x="3" y="15"/>
                      </a:cubicBezTo>
                      <a:cubicBezTo>
                        <a:pt x="4" y="15"/>
                        <a:pt x="4" y="15"/>
                        <a:pt x="5" y="14"/>
                      </a:cubicBezTo>
                      <a:cubicBezTo>
                        <a:pt x="5" y="14"/>
                        <a:pt x="6" y="14"/>
                        <a:pt x="6" y="14"/>
                      </a:cubicBezTo>
                      <a:cubicBezTo>
                        <a:pt x="6" y="14"/>
                        <a:pt x="7" y="14"/>
                        <a:pt x="7" y="14"/>
                      </a:cubicBezTo>
                      <a:cubicBezTo>
                        <a:pt x="7" y="15"/>
                        <a:pt x="8" y="15"/>
                        <a:pt x="8" y="15"/>
                      </a:cubicBezTo>
                      <a:cubicBezTo>
                        <a:pt x="8" y="15"/>
                        <a:pt x="8" y="16"/>
                        <a:pt x="8" y="16"/>
                      </a:cubicBezTo>
                      <a:cubicBezTo>
                        <a:pt x="8" y="16"/>
                        <a:pt x="8" y="16"/>
                        <a:pt x="8" y="17"/>
                      </a:cubicBezTo>
                      <a:cubicBezTo>
                        <a:pt x="8" y="17"/>
                        <a:pt x="8" y="17"/>
                        <a:pt x="8" y="17"/>
                      </a:cubicBezTo>
                      <a:cubicBezTo>
                        <a:pt x="8" y="17"/>
                        <a:pt x="7" y="17"/>
                        <a:pt x="7" y="17"/>
                      </a:cubicBezTo>
                      <a:cubicBezTo>
                        <a:pt x="8" y="17"/>
                        <a:pt x="8" y="18"/>
                        <a:pt x="8" y="18"/>
                      </a:cubicBezTo>
                      <a:cubicBezTo>
                        <a:pt x="9" y="18"/>
                        <a:pt x="9" y="18"/>
                        <a:pt x="9" y="18"/>
                      </a:cubicBezTo>
                      <a:cubicBezTo>
                        <a:pt x="10" y="17"/>
                        <a:pt x="10" y="17"/>
                        <a:pt x="10" y="17"/>
                      </a:cubicBezTo>
                      <a:cubicBezTo>
                        <a:pt x="11" y="17"/>
                        <a:pt x="11" y="17"/>
                        <a:pt x="11" y="17"/>
                      </a:cubicBezTo>
                      <a:cubicBezTo>
                        <a:pt x="12" y="16"/>
                        <a:pt x="12" y="16"/>
                        <a:pt x="12" y="16"/>
                      </a:cubicBezTo>
                      <a:cubicBezTo>
                        <a:pt x="13" y="15"/>
                        <a:pt x="13" y="15"/>
                        <a:pt x="13" y="15"/>
                      </a:cubicBezTo>
                      <a:cubicBezTo>
                        <a:pt x="14" y="15"/>
                        <a:pt x="14" y="15"/>
                        <a:pt x="14" y="15"/>
                      </a:cubicBezTo>
                      <a:cubicBezTo>
                        <a:pt x="15" y="14"/>
                        <a:pt x="15" y="14"/>
                        <a:pt x="15" y="14"/>
                      </a:cubicBezTo>
                      <a:cubicBezTo>
                        <a:pt x="16" y="14"/>
                        <a:pt x="16" y="14"/>
                        <a:pt x="16" y="14"/>
                      </a:cubicBezTo>
                      <a:cubicBezTo>
                        <a:pt x="16" y="13"/>
                        <a:pt x="16" y="13"/>
                        <a:pt x="16" y="13"/>
                      </a:cubicBezTo>
                      <a:cubicBezTo>
                        <a:pt x="16" y="12"/>
                        <a:pt x="16" y="12"/>
                        <a:pt x="16" y="12"/>
                      </a:cubicBezTo>
                      <a:cubicBezTo>
                        <a:pt x="17" y="12"/>
                        <a:pt x="17" y="12"/>
                        <a:pt x="17" y="12"/>
                      </a:cubicBezTo>
                      <a:cubicBezTo>
                        <a:pt x="17" y="12"/>
                        <a:pt x="17" y="12"/>
                        <a:pt x="17" y="12"/>
                      </a:cubicBezTo>
                      <a:cubicBezTo>
                        <a:pt x="18" y="12"/>
                        <a:pt x="18" y="12"/>
                        <a:pt x="18" y="12"/>
                      </a:cubicBezTo>
                      <a:cubicBezTo>
                        <a:pt x="19" y="12"/>
                        <a:pt x="19" y="12"/>
                        <a:pt x="19" y="12"/>
                      </a:cubicBezTo>
                      <a:cubicBezTo>
                        <a:pt x="20" y="13"/>
                        <a:pt x="20" y="13"/>
                        <a:pt x="20" y="13"/>
                      </a:cubicBezTo>
                      <a:cubicBezTo>
                        <a:pt x="21" y="13"/>
                        <a:pt x="21" y="13"/>
                        <a:pt x="21" y="13"/>
                      </a:cubicBezTo>
                      <a:cubicBezTo>
                        <a:pt x="21" y="14"/>
                        <a:pt x="21" y="14"/>
                        <a:pt x="21" y="14"/>
                      </a:cubicBezTo>
                      <a:cubicBezTo>
                        <a:pt x="21" y="15"/>
                        <a:pt x="21" y="15"/>
                        <a:pt x="21" y="15"/>
                      </a:cubicBezTo>
                      <a:cubicBezTo>
                        <a:pt x="22" y="15"/>
                        <a:pt x="22" y="15"/>
                        <a:pt x="22" y="15"/>
                      </a:cubicBezTo>
                      <a:cubicBezTo>
                        <a:pt x="23" y="15"/>
                        <a:pt x="25" y="16"/>
                        <a:pt x="25" y="16"/>
                      </a:cubicBezTo>
                      <a:cubicBezTo>
                        <a:pt x="26" y="16"/>
                        <a:pt x="26" y="16"/>
                        <a:pt x="26" y="16"/>
                      </a:cubicBezTo>
                      <a:cubicBezTo>
                        <a:pt x="26" y="16"/>
                        <a:pt x="27" y="17"/>
                        <a:pt x="27" y="16"/>
                      </a:cubicBezTo>
                      <a:cubicBezTo>
                        <a:pt x="27" y="16"/>
                        <a:pt x="28" y="15"/>
                        <a:pt x="28" y="15"/>
                      </a:cubicBezTo>
                      <a:cubicBezTo>
                        <a:pt x="29" y="14"/>
                        <a:pt x="29" y="14"/>
                        <a:pt x="29" y="14"/>
                      </a:cubicBezTo>
                      <a:cubicBezTo>
                        <a:pt x="29" y="14"/>
                        <a:pt x="31" y="15"/>
                        <a:pt x="3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66" name="Freeform 392"/>
                <p:cNvSpPr>
                  <a:spLocks/>
                </p:cNvSpPr>
                <p:nvPr/>
              </p:nvSpPr>
              <p:spPr bwMode="auto">
                <a:xfrm>
                  <a:off x="583" y="1389"/>
                  <a:ext cx="1" cy="2"/>
                </a:xfrm>
                <a:custGeom>
                  <a:avLst/>
                  <a:gdLst>
                    <a:gd name="T0" fmla="*/ 0 w 1"/>
                    <a:gd name="T1" fmla="*/ 2 h 2"/>
                    <a:gd name="T2" fmla="*/ 1 w 1"/>
                    <a:gd name="T3" fmla="*/ 2 h 2"/>
                    <a:gd name="T4" fmla="*/ 1 w 1"/>
                    <a:gd name="T5" fmla="*/ 2 h 2"/>
                    <a:gd name="T6" fmla="*/ 1 w 1"/>
                    <a:gd name="T7" fmla="*/ 2 h 2"/>
                    <a:gd name="T8" fmla="*/ 1 w 1"/>
                    <a:gd name="T9" fmla="*/ 1 h 2"/>
                    <a:gd name="T10" fmla="*/ 0 w 1"/>
                    <a:gd name="T11" fmla="*/ 0 h 2"/>
                    <a:gd name="T12" fmla="*/ 0 w 1"/>
                    <a:gd name="T13" fmla="*/ 0 h 2"/>
                    <a:gd name="T14" fmla="*/ 0 w 1"/>
                    <a:gd name="T15" fmla="*/ 1 h 2"/>
                    <a:gd name="T16" fmla="*/ 0 w 1"/>
                    <a:gd name="T17" fmla="*/ 2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lnTo>
                        <a:pt x="1" y="2"/>
                      </a:lnTo>
                      <a:lnTo>
                        <a:pt x="1" y="2"/>
                      </a:lnTo>
                      <a:lnTo>
                        <a:pt x="1" y="2"/>
                      </a:lnTo>
                      <a:lnTo>
                        <a:pt x="1" y="1"/>
                      </a:lnTo>
                      <a:lnTo>
                        <a:pt x="0" y="0"/>
                      </a:lnTo>
                      <a:lnTo>
                        <a:pt x="0" y="0"/>
                      </a:lnTo>
                      <a:lnTo>
                        <a:pt x="0" y="1"/>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67" name="Freeform 393"/>
                <p:cNvSpPr>
                  <a:spLocks/>
                </p:cNvSpPr>
                <p:nvPr/>
              </p:nvSpPr>
              <p:spPr bwMode="auto">
                <a:xfrm>
                  <a:off x="584" y="1389"/>
                  <a:ext cx="2" cy="2"/>
                </a:xfrm>
                <a:custGeom>
                  <a:avLst/>
                  <a:gdLst>
                    <a:gd name="T0" fmla="*/ 2 w 2"/>
                    <a:gd name="T1" fmla="*/ 2 h 2"/>
                    <a:gd name="T2" fmla="*/ 2 w 2"/>
                    <a:gd name="T3" fmla="*/ 1 h 2"/>
                    <a:gd name="T4" fmla="*/ 2 w 2"/>
                    <a:gd name="T5" fmla="*/ 0 h 2"/>
                    <a:gd name="T6" fmla="*/ 2 w 2"/>
                    <a:gd name="T7" fmla="*/ 0 h 2"/>
                    <a:gd name="T8" fmla="*/ 1 w 2"/>
                    <a:gd name="T9" fmla="*/ 0 h 2"/>
                    <a:gd name="T10" fmla="*/ 0 w 2"/>
                    <a:gd name="T11" fmla="*/ 0 h 2"/>
                    <a:gd name="T12" fmla="*/ 0 w 2"/>
                    <a:gd name="T13" fmla="*/ 0 h 2"/>
                    <a:gd name="T14" fmla="*/ 1 w 2"/>
                    <a:gd name="T15" fmla="*/ 1 h 2"/>
                    <a:gd name="T16" fmla="*/ 1 w 2"/>
                    <a:gd name="T17" fmla="*/ 1 h 2"/>
                    <a:gd name="T18" fmla="*/ 2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2" y="2"/>
                      </a:moveTo>
                      <a:lnTo>
                        <a:pt x="2" y="1"/>
                      </a:lnTo>
                      <a:lnTo>
                        <a:pt x="2" y="0"/>
                      </a:lnTo>
                      <a:lnTo>
                        <a:pt x="2" y="0"/>
                      </a:lnTo>
                      <a:lnTo>
                        <a:pt x="1" y="0"/>
                      </a:lnTo>
                      <a:lnTo>
                        <a:pt x="0" y="0"/>
                      </a:lnTo>
                      <a:lnTo>
                        <a:pt x="0" y="0"/>
                      </a:lnTo>
                      <a:lnTo>
                        <a:pt x="1" y="1"/>
                      </a:lnTo>
                      <a:lnTo>
                        <a:pt x="1" y="1"/>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68" name="Freeform 394"/>
                <p:cNvSpPr>
                  <a:spLocks/>
                </p:cNvSpPr>
                <p:nvPr/>
              </p:nvSpPr>
              <p:spPr bwMode="auto">
                <a:xfrm>
                  <a:off x="618" y="1402"/>
                  <a:ext cx="2" cy="2"/>
                </a:xfrm>
                <a:custGeom>
                  <a:avLst/>
                  <a:gdLst>
                    <a:gd name="T0" fmla="*/ 1 w 2"/>
                    <a:gd name="T1" fmla="*/ 0 h 2"/>
                    <a:gd name="T2" fmla="*/ 1 w 2"/>
                    <a:gd name="T3" fmla="*/ 0 h 2"/>
                    <a:gd name="T4" fmla="*/ 0 w 2"/>
                    <a:gd name="T5" fmla="*/ 0 h 2"/>
                    <a:gd name="T6" fmla="*/ 1 w 2"/>
                    <a:gd name="T7" fmla="*/ 1 h 2"/>
                    <a:gd name="T8" fmla="*/ 1 w 2"/>
                    <a:gd name="T9" fmla="*/ 2 h 2"/>
                    <a:gd name="T10" fmla="*/ 2 w 2"/>
                    <a:gd name="T11" fmla="*/ 2 h 2"/>
                    <a:gd name="T12" fmla="*/ 2 w 2"/>
                    <a:gd name="T13" fmla="*/ 1 h 2"/>
                    <a:gd name="T14" fmla="*/ 2 w 2"/>
                    <a:gd name="T15" fmla="*/ 0 h 2"/>
                    <a:gd name="T16" fmla="*/ 1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0"/>
                      </a:moveTo>
                      <a:lnTo>
                        <a:pt x="1" y="0"/>
                      </a:lnTo>
                      <a:lnTo>
                        <a:pt x="0" y="0"/>
                      </a:lnTo>
                      <a:lnTo>
                        <a:pt x="1" y="1"/>
                      </a:lnTo>
                      <a:lnTo>
                        <a:pt x="1" y="2"/>
                      </a:lnTo>
                      <a:lnTo>
                        <a:pt x="2" y="2"/>
                      </a:lnTo>
                      <a:lnTo>
                        <a:pt x="2" y="1"/>
                      </a:lnTo>
                      <a:lnTo>
                        <a:pt x="2"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69" name="Freeform 395"/>
                <p:cNvSpPr>
                  <a:spLocks/>
                </p:cNvSpPr>
                <p:nvPr/>
              </p:nvSpPr>
              <p:spPr bwMode="auto">
                <a:xfrm>
                  <a:off x="632" y="1407"/>
                  <a:ext cx="2" cy="1"/>
                </a:xfrm>
                <a:custGeom>
                  <a:avLst/>
                  <a:gdLst>
                    <a:gd name="T0" fmla="*/ 1 w 2"/>
                    <a:gd name="T1" fmla="*/ 0 h 1"/>
                    <a:gd name="T2" fmla="*/ 1 w 2"/>
                    <a:gd name="T3" fmla="*/ 1 h 1"/>
                    <a:gd name="T4" fmla="*/ 1 w 2"/>
                    <a:gd name="T5" fmla="*/ 1 h 1"/>
                    <a:gd name="T6" fmla="*/ 2 w 2"/>
                    <a:gd name="T7" fmla="*/ 1 h 1"/>
                    <a:gd name="T8" fmla="*/ 2 w 2"/>
                    <a:gd name="T9" fmla="*/ 0 h 1"/>
                    <a:gd name="T10" fmla="*/ 2 w 2"/>
                    <a:gd name="T11" fmla="*/ 0 h 1"/>
                    <a:gd name="T12" fmla="*/ 1 w 2"/>
                    <a:gd name="T13" fmla="*/ 0 h 1"/>
                    <a:gd name="T14" fmla="*/ 1 w 2"/>
                    <a:gd name="T15" fmla="*/ 0 h 1"/>
                    <a:gd name="T16" fmla="*/ 0 w 2"/>
                    <a:gd name="T17" fmla="*/ 0 h 1"/>
                    <a:gd name="T18" fmla="*/ 1 w 2"/>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0"/>
                      </a:moveTo>
                      <a:lnTo>
                        <a:pt x="1" y="1"/>
                      </a:lnTo>
                      <a:lnTo>
                        <a:pt x="1" y="1"/>
                      </a:lnTo>
                      <a:lnTo>
                        <a:pt x="2" y="1"/>
                      </a:lnTo>
                      <a:lnTo>
                        <a:pt x="2" y="0"/>
                      </a:lnTo>
                      <a:lnTo>
                        <a:pt x="2" y="0"/>
                      </a:lnTo>
                      <a:lnTo>
                        <a:pt x="1" y="0"/>
                      </a:lnTo>
                      <a:lnTo>
                        <a:pt x="1" y="0"/>
                      </a:lnTo>
                      <a:lnTo>
                        <a:pt x="0"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70" name="Freeform 396"/>
                <p:cNvSpPr>
                  <a:spLocks/>
                </p:cNvSpPr>
                <p:nvPr/>
              </p:nvSpPr>
              <p:spPr bwMode="auto">
                <a:xfrm>
                  <a:off x="625" y="1411"/>
                  <a:ext cx="1" cy="1"/>
                </a:xfrm>
                <a:custGeom>
                  <a:avLst/>
                  <a:gdLst>
                    <a:gd name="T0" fmla="*/ 0 w 2"/>
                    <a:gd name="T1" fmla="*/ 1 h 2"/>
                    <a:gd name="T2" fmla="*/ 0 w 2"/>
                    <a:gd name="T3" fmla="*/ 2 h 2"/>
                    <a:gd name="T4" fmla="*/ 1 w 2"/>
                    <a:gd name="T5" fmla="*/ 2 h 2"/>
                    <a:gd name="T6" fmla="*/ 2 w 2"/>
                    <a:gd name="T7" fmla="*/ 1 h 2"/>
                    <a:gd name="T8" fmla="*/ 1 w 2"/>
                    <a:gd name="T9" fmla="*/ 0 h 2"/>
                    <a:gd name="T10" fmla="*/ 1 w 2"/>
                    <a:gd name="T11" fmla="*/ 1 h 2"/>
                    <a:gd name="T12" fmla="*/ 0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1"/>
                      </a:moveTo>
                      <a:cubicBezTo>
                        <a:pt x="0" y="2"/>
                        <a:pt x="0" y="2"/>
                        <a:pt x="0" y="2"/>
                      </a:cubicBezTo>
                      <a:cubicBezTo>
                        <a:pt x="1" y="2"/>
                        <a:pt x="1" y="2"/>
                        <a:pt x="1" y="2"/>
                      </a:cubicBezTo>
                      <a:cubicBezTo>
                        <a:pt x="1" y="2"/>
                        <a:pt x="2" y="1"/>
                        <a:pt x="2" y="1"/>
                      </a:cubicBezTo>
                      <a:cubicBezTo>
                        <a:pt x="1" y="0"/>
                        <a:pt x="1" y="0"/>
                        <a:pt x="1" y="0"/>
                      </a:cubicBezTo>
                      <a:cubicBezTo>
                        <a:pt x="1" y="1"/>
                        <a:pt x="1" y="1"/>
                        <a:pt x="1" y="1"/>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71" name="Freeform 397"/>
                <p:cNvSpPr>
                  <a:spLocks/>
                </p:cNvSpPr>
                <p:nvPr/>
              </p:nvSpPr>
              <p:spPr bwMode="auto">
                <a:xfrm>
                  <a:off x="633" y="1403"/>
                  <a:ext cx="2" cy="1"/>
                </a:xfrm>
                <a:custGeom>
                  <a:avLst/>
                  <a:gdLst>
                    <a:gd name="T0" fmla="*/ 2 w 2"/>
                    <a:gd name="T1" fmla="*/ 0 h 1"/>
                    <a:gd name="T2" fmla="*/ 0 w 2"/>
                    <a:gd name="T3" fmla="*/ 0 h 1"/>
                    <a:gd name="T4" fmla="*/ 1 w 2"/>
                    <a:gd name="T5" fmla="*/ 1 h 1"/>
                    <a:gd name="T6" fmla="*/ 2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lnTo>
                        <a:pt x="0" y="0"/>
                      </a:lnTo>
                      <a:lnTo>
                        <a:pt x="1" y="1"/>
                      </a:lnTo>
                      <a:lnTo>
                        <a:pt x="2" y="1"/>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72" name="Freeform 398"/>
                <p:cNvSpPr>
                  <a:spLocks/>
                </p:cNvSpPr>
                <p:nvPr/>
              </p:nvSpPr>
              <p:spPr bwMode="auto">
                <a:xfrm>
                  <a:off x="633" y="1402"/>
                  <a:ext cx="0" cy="2"/>
                </a:xfrm>
                <a:custGeom>
                  <a:avLst/>
                  <a:gdLst>
                    <a:gd name="T0" fmla="*/ 1 w 1"/>
                    <a:gd name="T1" fmla="*/ 2 h 3"/>
                    <a:gd name="T2" fmla="*/ 1 w 1"/>
                    <a:gd name="T3" fmla="*/ 1 h 3"/>
                    <a:gd name="T4" fmla="*/ 0 w 1"/>
                    <a:gd name="T5" fmla="*/ 1 h 3"/>
                    <a:gd name="T6" fmla="*/ 0 w 1"/>
                    <a:gd name="T7" fmla="*/ 1 h 3"/>
                    <a:gd name="T8" fmla="*/ 0 w 1"/>
                    <a:gd name="T9" fmla="*/ 2 h 3"/>
                    <a:gd name="T10" fmla="*/ 0 w 1"/>
                    <a:gd name="T11" fmla="*/ 3 h 3"/>
                    <a:gd name="T12" fmla="*/ 1 w 1"/>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2"/>
                      </a:moveTo>
                      <a:cubicBezTo>
                        <a:pt x="1" y="2"/>
                        <a:pt x="1" y="1"/>
                        <a:pt x="1" y="1"/>
                      </a:cubicBezTo>
                      <a:cubicBezTo>
                        <a:pt x="1" y="0"/>
                        <a:pt x="0" y="1"/>
                        <a:pt x="0" y="1"/>
                      </a:cubicBezTo>
                      <a:cubicBezTo>
                        <a:pt x="0" y="1"/>
                        <a:pt x="0" y="1"/>
                        <a:pt x="0" y="1"/>
                      </a:cubicBezTo>
                      <a:cubicBezTo>
                        <a:pt x="0" y="2"/>
                        <a:pt x="0" y="2"/>
                        <a:pt x="0" y="2"/>
                      </a:cubicBezTo>
                      <a:cubicBezTo>
                        <a:pt x="0" y="3"/>
                        <a:pt x="0" y="3"/>
                        <a:pt x="0" y="3"/>
                      </a:cubicBezTo>
                      <a:lnTo>
                        <a:pt x="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73" name="Freeform 399"/>
                <p:cNvSpPr>
                  <a:spLocks/>
                </p:cNvSpPr>
                <p:nvPr/>
              </p:nvSpPr>
              <p:spPr bwMode="auto">
                <a:xfrm>
                  <a:off x="570" y="1354"/>
                  <a:ext cx="72" cy="52"/>
                </a:xfrm>
                <a:custGeom>
                  <a:avLst/>
                  <a:gdLst>
                    <a:gd name="T0" fmla="*/ 69 w 122"/>
                    <a:gd name="T1" fmla="*/ 18 h 88"/>
                    <a:gd name="T2" fmla="*/ 64 w 122"/>
                    <a:gd name="T3" fmla="*/ 18 h 88"/>
                    <a:gd name="T4" fmla="*/ 61 w 122"/>
                    <a:gd name="T5" fmla="*/ 14 h 88"/>
                    <a:gd name="T6" fmla="*/ 59 w 122"/>
                    <a:gd name="T7" fmla="*/ 11 h 88"/>
                    <a:gd name="T8" fmla="*/ 52 w 122"/>
                    <a:gd name="T9" fmla="*/ 13 h 88"/>
                    <a:gd name="T10" fmla="*/ 50 w 122"/>
                    <a:gd name="T11" fmla="*/ 16 h 88"/>
                    <a:gd name="T12" fmla="*/ 44 w 122"/>
                    <a:gd name="T13" fmla="*/ 12 h 88"/>
                    <a:gd name="T14" fmla="*/ 39 w 122"/>
                    <a:gd name="T15" fmla="*/ 13 h 88"/>
                    <a:gd name="T16" fmla="*/ 36 w 122"/>
                    <a:gd name="T17" fmla="*/ 1 h 88"/>
                    <a:gd name="T18" fmla="*/ 22 w 122"/>
                    <a:gd name="T19" fmla="*/ 4 h 88"/>
                    <a:gd name="T20" fmla="*/ 21 w 122"/>
                    <a:gd name="T21" fmla="*/ 7 h 88"/>
                    <a:gd name="T22" fmla="*/ 24 w 122"/>
                    <a:gd name="T23" fmla="*/ 15 h 88"/>
                    <a:gd name="T24" fmla="*/ 19 w 122"/>
                    <a:gd name="T25" fmla="*/ 16 h 88"/>
                    <a:gd name="T26" fmla="*/ 21 w 122"/>
                    <a:gd name="T27" fmla="*/ 22 h 88"/>
                    <a:gd name="T28" fmla="*/ 18 w 122"/>
                    <a:gd name="T29" fmla="*/ 18 h 88"/>
                    <a:gd name="T30" fmla="*/ 17 w 122"/>
                    <a:gd name="T31" fmla="*/ 0 h 88"/>
                    <a:gd name="T32" fmla="*/ 0 w 122"/>
                    <a:gd name="T33" fmla="*/ 20 h 88"/>
                    <a:gd name="T34" fmla="*/ 8 w 122"/>
                    <a:gd name="T35" fmla="*/ 23 h 88"/>
                    <a:gd name="T36" fmla="*/ 6 w 122"/>
                    <a:gd name="T37" fmla="*/ 27 h 88"/>
                    <a:gd name="T38" fmla="*/ 15 w 122"/>
                    <a:gd name="T39" fmla="*/ 29 h 88"/>
                    <a:gd name="T40" fmla="*/ 27 w 122"/>
                    <a:gd name="T41" fmla="*/ 31 h 88"/>
                    <a:gd name="T42" fmla="*/ 34 w 122"/>
                    <a:gd name="T43" fmla="*/ 31 h 88"/>
                    <a:gd name="T44" fmla="*/ 38 w 122"/>
                    <a:gd name="T45" fmla="*/ 32 h 88"/>
                    <a:gd name="T46" fmla="*/ 46 w 122"/>
                    <a:gd name="T47" fmla="*/ 27 h 88"/>
                    <a:gd name="T48" fmla="*/ 56 w 122"/>
                    <a:gd name="T49" fmla="*/ 33 h 88"/>
                    <a:gd name="T50" fmla="*/ 60 w 122"/>
                    <a:gd name="T51" fmla="*/ 40 h 88"/>
                    <a:gd name="T52" fmla="*/ 69 w 122"/>
                    <a:gd name="T53" fmla="*/ 41 h 88"/>
                    <a:gd name="T54" fmla="*/ 76 w 122"/>
                    <a:gd name="T55" fmla="*/ 50 h 88"/>
                    <a:gd name="T56" fmla="*/ 86 w 122"/>
                    <a:gd name="T57" fmla="*/ 55 h 88"/>
                    <a:gd name="T58" fmla="*/ 82 w 122"/>
                    <a:gd name="T59" fmla="*/ 59 h 88"/>
                    <a:gd name="T60" fmla="*/ 71 w 122"/>
                    <a:gd name="T61" fmla="*/ 55 h 88"/>
                    <a:gd name="T62" fmla="*/ 58 w 122"/>
                    <a:gd name="T63" fmla="*/ 64 h 88"/>
                    <a:gd name="T64" fmla="*/ 66 w 122"/>
                    <a:gd name="T65" fmla="*/ 68 h 88"/>
                    <a:gd name="T66" fmla="*/ 73 w 122"/>
                    <a:gd name="T67" fmla="*/ 72 h 88"/>
                    <a:gd name="T68" fmla="*/ 80 w 122"/>
                    <a:gd name="T69" fmla="*/ 80 h 88"/>
                    <a:gd name="T70" fmla="*/ 89 w 122"/>
                    <a:gd name="T71" fmla="*/ 84 h 88"/>
                    <a:gd name="T72" fmla="*/ 94 w 122"/>
                    <a:gd name="T73" fmla="*/ 77 h 88"/>
                    <a:gd name="T74" fmla="*/ 100 w 122"/>
                    <a:gd name="T75" fmla="*/ 79 h 88"/>
                    <a:gd name="T76" fmla="*/ 107 w 122"/>
                    <a:gd name="T77" fmla="*/ 80 h 88"/>
                    <a:gd name="T78" fmla="*/ 107 w 122"/>
                    <a:gd name="T79" fmla="*/ 73 h 88"/>
                    <a:gd name="T80" fmla="*/ 101 w 122"/>
                    <a:gd name="T81" fmla="*/ 68 h 88"/>
                    <a:gd name="T82" fmla="*/ 94 w 122"/>
                    <a:gd name="T83" fmla="*/ 62 h 88"/>
                    <a:gd name="T84" fmla="*/ 97 w 122"/>
                    <a:gd name="T85" fmla="*/ 58 h 88"/>
                    <a:gd name="T86" fmla="*/ 101 w 122"/>
                    <a:gd name="T87" fmla="*/ 58 h 88"/>
                    <a:gd name="T88" fmla="*/ 105 w 122"/>
                    <a:gd name="T89" fmla="*/ 60 h 88"/>
                    <a:gd name="T90" fmla="*/ 108 w 122"/>
                    <a:gd name="T91" fmla="*/ 62 h 88"/>
                    <a:gd name="T92" fmla="*/ 111 w 122"/>
                    <a:gd name="T93" fmla="*/ 66 h 88"/>
                    <a:gd name="T94" fmla="*/ 115 w 122"/>
                    <a:gd name="T95" fmla="*/ 63 h 88"/>
                    <a:gd name="T96" fmla="*/ 117 w 122"/>
                    <a:gd name="T97" fmla="*/ 58 h 88"/>
                    <a:gd name="T98" fmla="*/ 122 w 122"/>
                    <a:gd name="T99" fmla="*/ 56 h 88"/>
                    <a:gd name="T100" fmla="*/ 115 w 122"/>
                    <a:gd name="T101" fmla="*/ 52 h 88"/>
                    <a:gd name="T102" fmla="*/ 111 w 122"/>
                    <a:gd name="T103" fmla="*/ 50 h 88"/>
                    <a:gd name="T104" fmla="*/ 105 w 122"/>
                    <a:gd name="T105" fmla="*/ 46 h 88"/>
                    <a:gd name="T106" fmla="*/ 97 w 122"/>
                    <a:gd name="T107" fmla="*/ 43 h 88"/>
                    <a:gd name="T108" fmla="*/ 94 w 122"/>
                    <a:gd name="T109" fmla="*/ 37 h 88"/>
                    <a:gd name="T110" fmla="*/ 95 w 122"/>
                    <a:gd name="T111" fmla="*/ 32 h 88"/>
                    <a:gd name="T112" fmla="*/ 88 w 122"/>
                    <a:gd name="T113" fmla="*/ 29 h 88"/>
                    <a:gd name="T114" fmla="*/ 90 w 122"/>
                    <a:gd name="T115" fmla="*/ 26 h 88"/>
                    <a:gd name="T116" fmla="*/ 81 w 122"/>
                    <a:gd name="T117" fmla="*/ 26 h 88"/>
                    <a:gd name="T118" fmla="*/ 82 w 122"/>
                    <a:gd name="T119" fmla="*/ 25 h 88"/>
                    <a:gd name="T120" fmla="*/ 76 w 122"/>
                    <a:gd name="T121" fmla="*/ 2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 h="88">
                      <a:moveTo>
                        <a:pt x="74" y="20"/>
                      </a:moveTo>
                      <a:cubicBezTo>
                        <a:pt x="74" y="20"/>
                        <a:pt x="74" y="20"/>
                        <a:pt x="73" y="21"/>
                      </a:cubicBezTo>
                      <a:cubicBezTo>
                        <a:pt x="73" y="21"/>
                        <a:pt x="72" y="21"/>
                        <a:pt x="72" y="22"/>
                      </a:cubicBezTo>
                      <a:cubicBezTo>
                        <a:pt x="72" y="21"/>
                        <a:pt x="71" y="21"/>
                        <a:pt x="71" y="21"/>
                      </a:cubicBezTo>
                      <a:cubicBezTo>
                        <a:pt x="71" y="21"/>
                        <a:pt x="71" y="21"/>
                        <a:pt x="70" y="22"/>
                      </a:cubicBezTo>
                      <a:cubicBezTo>
                        <a:pt x="70" y="21"/>
                        <a:pt x="70" y="21"/>
                        <a:pt x="70" y="21"/>
                      </a:cubicBezTo>
                      <a:cubicBezTo>
                        <a:pt x="71" y="21"/>
                        <a:pt x="71" y="21"/>
                        <a:pt x="71" y="20"/>
                      </a:cubicBezTo>
                      <a:cubicBezTo>
                        <a:pt x="71" y="20"/>
                        <a:pt x="71" y="20"/>
                        <a:pt x="71" y="20"/>
                      </a:cubicBezTo>
                      <a:cubicBezTo>
                        <a:pt x="71" y="19"/>
                        <a:pt x="71" y="19"/>
                        <a:pt x="71" y="19"/>
                      </a:cubicBezTo>
                      <a:cubicBezTo>
                        <a:pt x="70" y="19"/>
                        <a:pt x="70" y="19"/>
                        <a:pt x="70" y="19"/>
                      </a:cubicBezTo>
                      <a:cubicBezTo>
                        <a:pt x="69" y="19"/>
                        <a:pt x="69" y="19"/>
                        <a:pt x="69" y="20"/>
                      </a:cubicBezTo>
                      <a:cubicBezTo>
                        <a:pt x="69" y="20"/>
                        <a:pt x="68" y="20"/>
                        <a:pt x="68" y="21"/>
                      </a:cubicBezTo>
                      <a:cubicBezTo>
                        <a:pt x="68" y="20"/>
                        <a:pt x="68" y="20"/>
                        <a:pt x="69" y="20"/>
                      </a:cubicBezTo>
                      <a:cubicBezTo>
                        <a:pt x="69" y="19"/>
                        <a:pt x="69" y="19"/>
                        <a:pt x="69" y="19"/>
                      </a:cubicBezTo>
                      <a:cubicBezTo>
                        <a:pt x="69" y="19"/>
                        <a:pt x="69" y="19"/>
                        <a:pt x="69" y="18"/>
                      </a:cubicBezTo>
                      <a:cubicBezTo>
                        <a:pt x="70" y="18"/>
                        <a:pt x="70" y="18"/>
                        <a:pt x="70" y="18"/>
                      </a:cubicBezTo>
                      <a:cubicBezTo>
                        <a:pt x="70" y="18"/>
                        <a:pt x="70" y="18"/>
                        <a:pt x="70" y="18"/>
                      </a:cubicBezTo>
                      <a:cubicBezTo>
                        <a:pt x="70" y="17"/>
                        <a:pt x="70" y="17"/>
                        <a:pt x="69" y="17"/>
                      </a:cubicBezTo>
                      <a:cubicBezTo>
                        <a:pt x="69" y="17"/>
                        <a:pt x="69" y="17"/>
                        <a:pt x="69" y="17"/>
                      </a:cubicBezTo>
                      <a:cubicBezTo>
                        <a:pt x="69" y="17"/>
                        <a:pt x="69" y="17"/>
                        <a:pt x="69" y="17"/>
                      </a:cubicBezTo>
                      <a:cubicBezTo>
                        <a:pt x="69" y="17"/>
                        <a:pt x="69" y="17"/>
                        <a:pt x="68" y="17"/>
                      </a:cubicBezTo>
                      <a:cubicBezTo>
                        <a:pt x="68" y="17"/>
                        <a:pt x="68" y="17"/>
                        <a:pt x="68" y="17"/>
                      </a:cubicBezTo>
                      <a:cubicBezTo>
                        <a:pt x="68" y="17"/>
                        <a:pt x="68" y="18"/>
                        <a:pt x="68" y="18"/>
                      </a:cubicBezTo>
                      <a:cubicBezTo>
                        <a:pt x="68" y="18"/>
                        <a:pt x="68" y="18"/>
                        <a:pt x="68" y="18"/>
                      </a:cubicBezTo>
                      <a:cubicBezTo>
                        <a:pt x="67" y="17"/>
                        <a:pt x="67" y="18"/>
                        <a:pt x="67" y="18"/>
                      </a:cubicBezTo>
                      <a:cubicBezTo>
                        <a:pt x="66" y="18"/>
                        <a:pt x="66" y="18"/>
                        <a:pt x="66" y="18"/>
                      </a:cubicBezTo>
                      <a:cubicBezTo>
                        <a:pt x="65" y="18"/>
                        <a:pt x="65" y="18"/>
                        <a:pt x="65" y="19"/>
                      </a:cubicBezTo>
                      <a:cubicBezTo>
                        <a:pt x="65" y="19"/>
                        <a:pt x="65" y="19"/>
                        <a:pt x="65" y="19"/>
                      </a:cubicBezTo>
                      <a:cubicBezTo>
                        <a:pt x="65" y="19"/>
                        <a:pt x="65" y="19"/>
                        <a:pt x="65" y="18"/>
                      </a:cubicBezTo>
                      <a:cubicBezTo>
                        <a:pt x="64" y="18"/>
                        <a:pt x="64" y="18"/>
                        <a:pt x="64" y="18"/>
                      </a:cubicBezTo>
                      <a:cubicBezTo>
                        <a:pt x="64" y="18"/>
                        <a:pt x="64" y="18"/>
                        <a:pt x="64" y="17"/>
                      </a:cubicBezTo>
                      <a:cubicBezTo>
                        <a:pt x="63" y="17"/>
                        <a:pt x="63" y="17"/>
                        <a:pt x="63" y="17"/>
                      </a:cubicBezTo>
                      <a:cubicBezTo>
                        <a:pt x="64" y="17"/>
                        <a:pt x="64" y="16"/>
                        <a:pt x="64" y="16"/>
                      </a:cubicBezTo>
                      <a:cubicBezTo>
                        <a:pt x="65" y="16"/>
                        <a:pt x="66" y="16"/>
                        <a:pt x="66" y="16"/>
                      </a:cubicBezTo>
                      <a:cubicBezTo>
                        <a:pt x="67" y="16"/>
                        <a:pt x="68" y="16"/>
                        <a:pt x="68" y="15"/>
                      </a:cubicBezTo>
                      <a:cubicBezTo>
                        <a:pt x="67" y="14"/>
                        <a:pt x="67" y="14"/>
                        <a:pt x="66" y="14"/>
                      </a:cubicBezTo>
                      <a:cubicBezTo>
                        <a:pt x="65" y="14"/>
                        <a:pt x="65" y="14"/>
                        <a:pt x="64" y="14"/>
                      </a:cubicBezTo>
                      <a:cubicBezTo>
                        <a:pt x="64" y="15"/>
                        <a:pt x="64" y="15"/>
                        <a:pt x="64" y="15"/>
                      </a:cubicBezTo>
                      <a:cubicBezTo>
                        <a:pt x="63" y="15"/>
                        <a:pt x="63" y="15"/>
                        <a:pt x="63" y="15"/>
                      </a:cubicBezTo>
                      <a:cubicBezTo>
                        <a:pt x="62" y="15"/>
                        <a:pt x="62" y="15"/>
                        <a:pt x="62" y="16"/>
                      </a:cubicBezTo>
                      <a:cubicBezTo>
                        <a:pt x="61" y="16"/>
                        <a:pt x="61" y="17"/>
                        <a:pt x="61" y="17"/>
                      </a:cubicBezTo>
                      <a:cubicBezTo>
                        <a:pt x="61" y="17"/>
                        <a:pt x="61" y="17"/>
                        <a:pt x="61" y="16"/>
                      </a:cubicBezTo>
                      <a:cubicBezTo>
                        <a:pt x="61" y="16"/>
                        <a:pt x="61" y="16"/>
                        <a:pt x="61" y="15"/>
                      </a:cubicBezTo>
                      <a:cubicBezTo>
                        <a:pt x="62" y="15"/>
                        <a:pt x="62" y="14"/>
                        <a:pt x="62" y="14"/>
                      </a:cubicBezTo>
                      <a:cubicBezTo>
                        <a:pt x="61" y="14"/>
                        <a:pt x="61" y="14"/>
                        <a:pt x="61" y="14"/>
                      </a:cubicBezTo>
                      <a:cubicBezTo>
                        <a:pt x="61" y="14"/>
                        <a:pt x="60" y="14"/>
                        <a:pt x="60" y="14"/>
                      </a:cubicBezTo>
                      <a:cubicBezTo>
                        <a:pt x="60" y="15"/>
                        <a:pt x="60" y="15"/>
                        <a:pt x="60" y="15"/>
                      </a:cubicBezTo>
                      <a:cubicBezTo>
                        <a:pt x="60" y="15"/>
                        <a:pt x="60" y="15"/>
                        <a:pt x="59" y="15"/>
                      </a:cubicBezTo>
                      <a:cubicBezTo>
                        <a:pt x="59" y="15"/>
                        <a:pt x="59" y="15"/>
                        <a:pt x="58" y="15"/>
                      </a:cubicBezTo>
                      <a:cubicBezTo>
                        <a:pt x="59" y="15"/>
                        <a:pt x="59" y="15"/>
                        <a:pt x="59" y="15"/>
                      </a:cubicBezTo>
                      <a:cubicBezTo>
                        <a:pt x="59" y="15"/>
                        <a:pt x="59" y="14"/>
                        <a:pt x="60" y="14"/>
                      </a:cubicBezTo>
                      <a:cubicBezTo>
                        <a:pt x="60" y="14"/>
                        <a:pt x="61" y="14"/>
                        <a:pt x="61" y="14"/>
                      </a:cubicBezTo>
                      <a:cubicBezTo>
                        <a:pt x="62" y="14"/>
                        <a:pt x="62" y="14"/>
                        <a:pt x="63" y="14"/>
                      </a:cubicBezTo>
                      <a:cubicBezTo>
                        <a:pt x="63" y="13"/>
                        <a:pt x="63" y="13"/>
                        <a:pt x="64" y="13"/>
                      </a:cubicBezTo>
                      <a:cubicBezTo>
                        <a:pt x="64" y="13"/>
                        <a:pt x="64" y="13"/>
                        <a:pt x="64" y="13"/>
                      </a:cubicBezTo>
                      <a:cubicBezTo>
                        <a:pt x="65" y="13"/>
                        <a:pt x="64" y="12"/>
                        <a:pt x="64" y="12"/>
                      </a:cubicBezTo>
                      <a:cubicBezTo>
                        <a:pt x="64" y="12"/>
                        <a:pt x="64" y="11"/>
                        <a:pt x="63" y="11"/>
                      </a:cubicBezTo>
                      <a:cubicBezTo>
                        <a:pt x="62" y="11"/>
                        <a:pt x="62" y="10"/>
                        <a:pt x="61" y="10"/>
                      </a:cubicBezTo>
                      <a:cubicBezTo>
                        <a:pt x="61" y="10"/>
                        <a:pt x="60" y="11"/>
                        <a:pt x="60" y="11"/>
                      </a:cubicBezTo>
                      <a:cubicBezTo>
                        <a:pt x="60" y="11"/>
                        <a:pt x="59" y="11"/>
                        <a:pt x="59" y="11"/>
                      </a:cubicBezTo>
                      <a:cubicBezTo>
                        <a:pt x="59" y="11"/>
                        <a:pt x="58" y="10"/>
                        <a:pt x="58" y="10"/>
                      </a:cubicBezTo>
                      <a:cubicBezTo>
                        <a:pt x="58" y="10"/>
                        <a:pt x="57" y="10"/>
                        <a:pt x="57" y="10"/>
                      </a:cubicBezTo>
                      <a:cubicBezTo>
                        <a:pt x="57" y="9"/>
                        <a:pt x="57" y="9"/>
                        <a:pt x="57" y="9"/>
                      </a:cubicBezTo>
                      <a:cubicBezTo>
                        <a:pt x="56" y="9"/>
                        <a:pt x="55" y="9"/>
                        <a:pt x="55" y="9"/>
                      </a:cubicBezTo>
                      <a:cubicBezTo>
                        <a:pt x="54" y="9"/>
                        <a:pt x="54" y="9"/>
                        <a:pt x="53" y="9"/>
                      </a:cubicBezTo>
                      <a:cubicBezTo>
                        <a:pt x="52" y="9"/>
                        <a:pt x="52" y="9"/>
                        <a:pt x="52" y="9"/>
                      </a:cubicBezTo>
                      <a:cubicBezTo>
                        <a:pt x="51" y="9"/>
                        <a:pt x="51" y="10"/>
                        <a:pt x="50" y="10"/>
                      </a:cubicBezTo>
                      <a:cubicBezTo>
                        <a:pt x="50" y="10"/>
                        <a:pt x="50" y="10"/>
                        <a:pt x="50" y="11"/>
                      </a:cubicBezTo>
                      <a:cubicBezTo>
                        <a:pt x="50" y="11"/>
                        <a:pt x="50" y="11"/>
                        <a:pt x="50" y="11"/>
                      </a:cubicBezTo>
                      <a:cubicBezTo>
                        <a:pt x="50" y="12"/>
                        <a:pt x="51" y="12"/>
                        <a:pt x="51" y="12"/>
                      </a:cubicBezTo>
                      <a:cubicBezTo>
                        <a:pt x="52" y="12"/>
                        <a:pt x="52" y="12"/>
                        <a:pt x="53" y="13"/>
                      </a:cubicBezTo>
                      <a:cubicBezTo>
                        <a:pt x="54" y="13"/>
                        <a:pt x="54" y="13"/>
                        <a:pt x="55" y="13"/>
                      </a:cubicBezTo>
                      <a:cubicBezTo>
                        <a:pt x="55" y="13"/>
                        <a:pt x="54" y="13"/>
                        <a:pt x="54" y="13"/>
                      </a:cubicBezTo>
                      <a:cubicBezTo>
                        <a:pt x="53" y="13"/>
                        <a:pt x="53" y="13"/>
                        <a:pt x="53" y="13"/>
                      </a:cubicBezTo>
                      <a:cubicBezTo>
                        <a:pt x="52" y="13"/>
                        <a:pt x="52" y="13"/>
                        <a:pt x="52" y="13"/>
                      </a:cubicBezTo>
                      <a:cubicBezTo>
                        <a:pt x="52" y="13"/>
                        <a:pt x="51" y="13"/>
                        <a:pt x="51" y="13"/>
                      </a:cubicBezTo>
                      <a:cubicBezTo>
                        <a:pt x="51" y="13"/>
                        <a:pt x="51" y="13"/>
                        <a:pt x="50" y="13"/>
                      </a:cubicBezTo>
                      <a:cubicBezTo>
                        <a:pt x="50" y="13"/>
                        <a:pt x="50" y="13"/>
                        <a:pt x="50" y="13"/>
                      </a:cubicBezTo>
                      <a:cubicBezTo>
                        <a:pt x="50" y="14"/>
                        <a:pt x="51" y="14"/>
                        <a:pt x="51" y="14"/>
                      </a:cubicBezTo>
                      <a:cubicBezTo>
                        <a:pt x="52" y="15"/>
                        <a:pt x="52" y="15"/>
                        <a:pt x="52" y="15"/>
                      </a:cubicBezTo>
                      <a:cubicBezTo>
                        <a:pt x="52" y="15"/>
                        <a:pt x="53" y="15"/>
                        <a:pt x="53" y="16"/>
                      </a:cubicBezTo>
                      <a:cubicBezTo>
                        <a:pt x="54" y="16"/>
                        <a:pt x="53" y="17"/>
                        <a:pt x="52" y="17"/>
                      </a:cubicBezTo>
                      <a:cubicBezTo>
                        <a:pt x="52" y="17"/>
                        <a:pt x="52" y="16"/>
                        <a:pt x="51" y="16"/>
                      </a:cubicBezTo>
                      <a:cubicBezTo>
                        <a:pt x="51" y="16"/>
                        <a:pt x="51" y="16"/>
                        <a:pt x="51" y="16"/>
                      </a:cubicBezTo>
                      <a:cubicBezTo>
                        <a:pt x="51" y="16"/>
                        <a:pt x="51" y="15"/>
                        <a:pt x="51" y="15"/>
                      </a:cubicBezTo>
                      <a:cubicBezTo>
                        <a:pt x="51" y="15"/>
                        <a:pt x="51" y="15"/>
                        <a:pt x="50" y="15"/>
                      </a:cubicBezTo>
                      <a:cubicBezTo>
                        <a:pt x="50" y="14"/>
                        <a:pt x="50" y="14"/>
                        <a:pt x="50" y="14"/>
                      </a:cubicBezTo>
                      <a:cubicBezTo>
                        <a:pt x="50" y="14"/>
                        <a:pt x="49" y="14"/>
                        <a:pt x="49" y="14"/>
                      </a:cubicBezTo>
                      <a:cubicBezTo>
                        <a:pt x="49" y="14"/>
                        <a:pt x="49" y="14"/>
                        <a:pt x="49" y="15"/>
                      </a:cubicBezTo>
                      <a:cubicBezTo>
                        <a:pt x="49" y="15"/>
                        <a:pt x="49" y="15"/>
                        <a:pt x="50" y="16"/>
                      </a:cubicBezTo>
                      <a:cubicBezTo>
                        <a:pt x="49" y="16"/>
                        <a:pt x="49" y="15"/>
                        <a:pt x="49" y="15"/>
                      </a:cubicBezTo>
                      <a:cubicBezTo>
                        <a:pt x="49" y="15"/>
                        <a:pt x="48" y="15"/>
                        <a:pt x="48" y="15"/>
                      </a:cubicBezTo>
                      <a:cubicBezTo>
                        <a:pt x="48" y="15"/>
                        <a:pt x="48" y="15"/>
                        <a:pt x="48" y="15"/>
                      </a:cubicBezTo>
                      <a:cubicBezTo>
                        <a:pt x="48" y="15"/>
                        <a:pt x="48" y="15"/>
                        <a:pt x="47" y="15"/>
                      </a:cubicBezTo>
                      <a:cubicBezTo>
                        <a:pt x="47" y="16"/>
                        <a:pt x="47" y="16"/>
                        <a:pt x="47" y="16"/>
                      </a:cubicBezTo>
                      <a:cubicBezTo>
                        <a:pt x="47" y="15"/>
                        <a:pt x="47" y="15"/>
                        <a:pt x="47" y="15"/>
                      </a:cubicBezTo>
                      <a:cubicBezTo>
                        <a:pt x="48" y="14"/>
                        <a:pt x="48" y="14"/>
                        <a:pt x="48" y="13"/>
                      </a:cubicBezTo>
                      <a:cubicBezTo>
                        <a:pt x="48" y="13"/>
                        <a:pt x="48" y="13"/>
                        <a:pt x="48" y="13"/>
                      </a:cubicBezTo>
                      <a:cubicBezTo>
                        <a:pt x="48" y="13"/>
                        <a:pt x="48" y="13"/>
                        <a:pt x="47" y="12"/>
                      </a:cubicBezTo>
                      <a:cubicBezTo>
                        <a:pt x="47" y="12"/>
                        <a:pt x="47" y="12"/>
                        <a:pt x="47" y="12"/>
                      </a:cubicBezTo>
                      <a:cubicBezTo>
                        <a:pt x="46" y="12"/>
                        <a:pt x="46" y="12"/>
                        <a:pt x="46" y="12"/>
                      </a:cubicBezTo>
                      <a:cubicBezTo>
                        <a:pt x="46" y="12"/>
                        <a:pt x="46" y="12"/>
                        <a:pt x="46" y="12"/>
                      </a:cubicBezTo>
                      <a:cubicBezTo>
                        <a:pt x="46" y="11"/>
                        <a:pt x="46" y="11"/>
                        <a:pt x="45" y="11"/>
                      </a:cubicBezTo>
                      <a:cubicBezTo>
                        <a:pt x="45" y="11"/>
                        <a:pt x="44" y="11"/>
                        <a:pt x="44" y="11"/>
                      </a:cubicBezTo>
                      <a:cubicBezTo>
                        <a:pt x="44" y="11"/>
                        <a:pt x="44" y="12"/>
                        <a:pt x="44" y="12"/>
                      </a:cubicBezTo>
                      <a:cubicBezTo>
                        <a:pt x="44" y="12"/>
                        <a:pt x="44" y="12"/>
                        <a:pt x="44" y="12"/>
                      </a:cubicBezTo>
                      <a:cubicBezTo>
                        <a:pt x="44" y="13"/>
                        <a:pt x="44" y="13"/>
                        <a:pt x="44" y="13"/>
                      </a:cubicBezTo>
                      <a:cubicBezTo>
                        <a:pt x="44" y="13"/>
                        <a:pt x="43" y="13"/>
                        <a:pt x="43" y="13"/>
                      </a:cubicBezTo>
                      <a:cubicBezTo>
                        <a:pt x="43" y="13"/>
                        <a:pt x="43" y="13"/>
                        <a:pt x="43" y="13"/>
                      </a:cubicBezTo>
                      <a:cubicBezTo>
                        <a:pt x="42" y="13"/>
                        <a:pt x="43" y="13"/>
                        <a:pt x="43" y="14"/>
                      </a:cubicBezTo>
                      <a:cubicBezTo>
                        <a:pt x="43" y="14"/>
                        <a:pt x="42" y="14"/>
                        <a:pt x="42" y="15"/>
                      </a:cubicBezTo>
                      <a:cubicBezTo>
                        <a:pt x="42" y="15"/>
                        <a:pt x="42" y="15"/>
                        <a:pt x="41" y="15"/>
                      </a:cubicBezTo>
                      <a:cubicBezTo>
                        <a:pt x="41" y="15"/>
                        <a:pt x="41" y="15"/>
                        <a:pt x="41" y="15"/>
                      </a:cubicBezTo>
                      <a:cubicBezTo>
                        <a:pt x="41" y="15"/>
                        <a:pt x="41" y="15"/>
                        <a:pt x="41" y="15"/>
                      </a:cubicBezTo>
                      <a:cubicBezTo>
                        <a:pt x="41" y="15"/>
                        <a:pt x="40" y="15"/>
                        <a:pt x="40" y="15"/>
                      </a:cubicBezTo>
                      <a:cubicBezTo>
                        <a:pt x="40" y="15"/>
                        <a:pt x="39" y="15"/>
                        <a:pt x="39" y="15"/>
                      </a:cubicBezTo>
                      <a:cubicBezTo>
                        <a:pt x="39" y="15"/>
                        <a:pt x="39" y="15"/>
                        <a:pt x="39" y="15"/>
                      </a:cubicBezTo>
                      <a:cubicBezTo>
                        <a:pt x="39" y="15"/>
                        <a:pt x="39" y="15"/>
                        <a:pt x="39" y="15"/>
                      </a:cubicBezTo>
                      <a:cubicBezTo>
                        <a:pt x="39" y="15"/>
                        <a:pt x="39" y="14"/>
                        <a:pt x="39" y="14"/>
                      </a:cubicBezTo>
                      <a:cubicBezTo>
                        <a:pt x="39" y="14"/>
                        <a:pt x="39" y="14"/>
                        <a:pt x="39" y="13"/>
                      </a:cubicBezTo>
                      <a:cubicBezTo>
                        <a:pt x="40" y="13"/>
                        <a:pt x="40" y="13"/>
                        <a:pt x="40" y="12"/>
                      </a:cubicBezTo>
                      <a:cubicBezTo>
                        <a:pt x="41" y="12"/>
                        <a:pt x="41" y="12"/>
                        <a:pt x="41" y="11"/>
                      </a:cubicBezTo>
                      <a:cubicBezTo>
                        <a:pt x="41" y="11"/>
                        <a:pt x="40" y="11"/>
                        <a:pt x="39" y="11"/>
                      </a:cubicBezTo>
                      <a:cubicBezTo>
                        <a:pt x="39" y="12"/>
                        <a:pt x="38" y="12"/>
                        <a:pt x="38" y="13"/>
                      </a:cubicBezTo>
                      <a:cubicBezTo>
                        <a:pt x="38" y="12"/>
                        <a:pt x="38" y="12"/>
                        <a:pt x="39" y="12"/>
                      </a:cubicBezTo>
                      <a:cubicBezTo>
                        <a:pt x="39" y="11"/>
                        <a:pt x="39" y="11"/>
                        <a:pt x="40" y="11"/>
                      </a:cubicBezTo>
                      <a:cubicBezTo>
                        <a:pt x="40" y="10"/>
                        <a:pt x="40" y="10"/>
                        <a:pt x="41" y="10"/>
                      </a:cubicBezTo>
                      <a:cubicBezTo>
                        <a:pt x="41" y="10"/>
                        <a:pt x="41" y="9"/>
                        <a:pt x="41" y="9"/>
                      </a:cubicBezTo>
                      <a:cubicBezTo>
                        <a:pt x="41" y="8"/>
                        <a:pt x="41" y="8"/>
                        <a:pt x="41" y="8"/>
                      </a:cubicBezTo>
                      <a:cubicBezTo>
                        <a:pt x="40" y="8"/>
                        <a:pt x="40" y="7"/>
                        <a:pt x="40" y="7"/>
                      </a:cubicBezTo>
                      <a:cubicBezTo>
                        <a:pt x="40" y="7"/>
                        <a:pt x="40" y="6"/>
                        <a:pt x="40" y="6"/>
                      </a:cubicBezTo>
                      <a:cubicBezTo>
                        <a:pt x="40" y="5"/>
                        <a:pt x="39" y="5"/>
                        <a:pt x="39" y="5"/>
                      </a:cubicBezTo>
                      <a:cubicBezTo>
                        <a:pt x="39" y="5"/>
                        <a:pt x="38" y="5"/>
                        <a:pt x="38" y="5"/>
                      </a:cubicBezTo>
                      <a:cubicBezTo>
                        <a:pt x="38" y="4"/>
                        <a:pt x="38" y="4"/>
                        <a:pt x="38" y="4"/>
                      </a:cubicBezTo>
                      <a:cubicBezTo>
                        <a:pt x="37" y="3"/>
                        <a:pt x="37" y="2"/>
                        <a:pt x="36" y="1"/>
                      </a:cubicBezTo>
                      <a:cubicBezTo>
                        <a:pt x="36" y="1"/>
                        <a:pt x="35" y="1"/>
                        <a:pt x="34" y="1"/>
                      </a:cubicBezTo>
                      <a:cubicBezTo>
                        <a:pt x="33" y="1"/>
                        <a:pt x="32" y="1"/>
                        <a:pt x="31" y="1"/>
                      </a:cubicBezTo>
                      <a:cubicBezTo>
                        <a:pt x="31" y="1"/>
                        <a:pt x="30" y="2"/>
                        <a:pt x="30" y="2"/>
                      </a:cubicBezTo>
                      <a:cubicBezTo>
                        <a:pt x="29" y="2"/>
                        <a:pt x="29" y="2"/>
                        <a:pt x="28" y="2"/>
                      </a:cubicBezTo>
                      <a:cubicBezTo>
                        <a:pt x="28" y="2"/>
                        <a:pt x="27" y="2"/>
                        <a:pt x="27" y="2"/>
                      </a:cubicBezTo>
                      <a:cubicBezTo>
                        <a:pt x="27" y="3"/>
                        <a:pt x="27" y="3"/>
                        <a:pt x="27" y="3"/>
                      </a:cubicBezTo>
                      <a:cubicBezTo>
                        <a:pt x="27" y="3"/>
                        <a:pt x="27" y="3"/>
                        <a:pt x="26" y="3"/>
                      </a:cubicBezTo>
                      <a:cubicBezTo>
                        <a:pt x="26" y="3"/>
                        <a:pt x="25" y="4"/>
                        <a:pt x="25" y="4"/>
                      </a:cubicBezTo>
                      <a:cubicBezTo>
                        <a:pt x="25" y="4"/>
                        <a:pt x="25" y="4"/>
                        <a:pt x="24" y="4"/>
                      </a:cubicBezTo>
                      <a:cubicBezTo>
                        <a:pt x="24" y="4"/>
                        <a:pt x="24" y="4"/>
                        <a:pt x="24" y="4"/>
                      </a:cubicBezTo>
                      <a:cubicBezTo>
                        <a:pt x="24" y="4"/>
                        <a:pt x="24" y="5"/>
                        <a:pt x="24" y="5"/>
                      </a:cubicBezTo>
                      <a:cubicBezTo>
                        <a:pt x="24" y="5"/>
                        <a:pt x="24" y="5"/>
                        <a:pt x="24" y="4"/>
                      </a:cubicBezTo>
                      <a:cubicBezTo>
                        <a:pt x="24" y="4"/>
                        <a:pt x="24" y="4"/>
                        <a:pt x="24" y="4"/>
                      </a:cubicBezTo>
                      <a:cubicBezTo>
                        <a:pt x="24" y="4"/>
                        <a:pt x="23" y="4"/>
                        <a:pt x="23" y="4"/>
                      </a:cubicBezTo>
                      <a:cubicBezTo>
                        <a:pt x="23" y="4"/>
                        <a:pt x="23" y="4"/>
                        <a:pt x="22" y="4"/>
                      </a:cubicBezTo>
                      <a:cubicBezTo>
                        <a:pt x="22" y="4"/>
                        <a:pt x="22" y="4"/>
                        <a:pt x="22" y="4"/>
                      </a:cubicBezTo>
                      <a:cubicBezTo>
                        <a:pt x="22" y="5"/>
                        <a:pt x="22" y="5"/>
                        <a:pt x="22" y="5"/>
                      </a:cubicBezTo>
                      <a:cubicBezTo>
                        <a:pt x="22" y="5"/>
                        <a:pt x="22" y="5"/>
                        <a:pt x="22" y="5"/>
                      </a:cubicBezTo>
                      <a:cubicBezTo>
                        <a:pt x="23" y="6"/>
                        <a:pt x="24" y="6"/>
                        <a:pt x="24" y="6"/>
                      </a:cubicBezTo>
                      <a:cubicBezTo>
                        <a:pt x="24" y="6"/>
                        <a:pt x="23" y="6"/>
                        <a:pt x="22" y="6"/>
                      </a:cubicBezTo>
                      <a:cubicBezTo>
                        <a:pt x="22" y="6"/>
                        <a:pt x="22" y="6"/>
                        <a:pt x="21" y="6"/>
                      </a:cubicBezTo>
                      <a:cubicBezTo>
                        <a:pt x="21" y="6"/>
                        <a:pt x="20" y="6"/>
                        <a:pt x="20" y="6"/>
                      </a:cubicBezTo>
                      <a:cubicBezTo>
                        <a:pt x="20" y="6"/>
                        <a:pt x="21" y="7"/>
                        <a:pt x="21" y="7"/>
                      </a:cubicBezTo>
                      <a:cubicBezTo>
                        <a:pt x="21" y="7"/>
                        <a:pt x="21" y="7"/>
                        <a:pt x="22" y="7"/>
                      </a:cubicBezTo>
                      <a:cubicBezTo>
                        <a:pt x="22" y="8"/>
                        <a:pt x="23" y="8"/>
                        <a:pt x="23" y="8"/>
                      </a:cubicBezTo>
                      <a:cubicBezTo>
                        <a:pt x="24" y="8"/>
                        <a:pt x="24" y="9"/>
                        <a:pt x="25" y="9"/>
                      </a:cubicBezTo>
                      <a:cubicBezTo>
                        <a:pt x="25" y="9"/>
                        <a:pt x="24" y="9"/>
                        <a:pt x="24" y="9"/>
                      </a:cubicBezTo>
                      <a:cubicBezTo>
                        <a:pt x="23" y="9"/>
                        <a:pt x="23" y="8"/>
                        <a:pt x="22" y="8"/>
                      </a:cubicBezTo>
                      <a:cubicBezTo>
                        <a:pt x="22" y="8"/>
                        <a:pt x="22" y="8"/>
                        <a:pt x="22" y="8"/>
                      </a:cubicBezTo>
                      <a:cubicBezTo>
                        <a:pt x="21" y="8"/>
                        <a:pt x="21" y="8"/>
                        <a:pt x="21" y="7"/>
                      </a:cubicBezTo>
                      <a:cubicBezTo>
                        <a:pt x="20" y="7"/>
                        <a:pt x="20" y="7"/>
                        <a:pt x="20" y="7"/>
                      </a:cubicBezTo>
                      <a:cubicBezTo>
                        <a:pt x="19" y="8"/>
                        <a:pt x="19" y="8"/>
                        <a:pt x="19" y="8"/>
                      </a:cubicBezTo>
                      <a:cubicBezTo>
                        <a:pt x="19" y="9"/>
                        <a:pt x="19" y="9"/>
                        <a:pt x="20" y="10"/>
                      </a:cubicBezTo>
                      <a:cubicBezTo>
                        <a:pt x="20" y="10"/>
                        <a:pt x="20" y="10"/>
                        <a:pt x="20" y="10"/>
                      </a:cubicBezTo>
                      <a:cubicBezTo>
                        <a:pt x="20" y="11"/>
                        <a:pt x="20" y="11"/>
                        <a:pt x="20" y="11"/>
                      </a:cubicBezTo>
                      <a:cubicBezTo>
                        <a:pt x="20" y="11"/>
                        <a:pt x="20" y="11"/>
                        <a:pt x="20" y="11"/>
                      </a:cubicBezTo>
                      <a:cubicBezTo>
                        <a:pt x="21" y="11"/>
                        <a:pt x="22" y="11"/>
                        <a:pt x="22" y="11"/>
                      </a:cubicBezTo>
                      <a:cubicBezTo>
                        <a:pt x="22" y="11"/>
                        <a:pt x="22" y="12"/>
                        <a:pt x="22" y="12"/>
                      </a:cubicBezTo>
                      <a:cubicBezTo>
                        <a:pt x="22" y="12"/>
                        <a:pt x="22" y="12"/>
                        <a:pt x="23" y="12"/>
                      </a:cubicBezTo>
                      <a:cubicBezTo>
                        <a:pt x="23" y="12"/>
                        <a:pt x="23" y="12"/>
                        <a:pt x="23" y="12"/>
                      </a:cubicBezTo>
                      <a:cubicBezTo>
                        <a:pt x="23" y="12"/>
                        <a:pt x="23" y="12"/>
                        <a:pt x="24" y="12"/>
                      </a:cubicBezTo>
                      <a:cubicBezTo>
                        <a:pt x="23" y="12"/>
                        <a:pt x="23" y="13"/>
                        <a:pt x="23" y="13"/>
                      </a:cubicBezTo>
                      <a:cubicBezTo>
                        <a:pt x="23" y="13"/>
                        <a:pt x="23" y="13"/>
                        <a:pt x="23" y="13"/>
                      </a:cubicBezTo>
                      <a:cubicBezTo>
                        <a:pt x="23" y="13"/>
                        <a:pt x="24" y="14"/>
                        <a:pt x="24" y="14"/>
                      </a:cubicBezTo>
                      <a:cubicBezTo>
                        <a:pt x="24" y="14"/>
                        <a:pt x="24" y="15"/>
                        <a:pt x="24" y="15"/>
                      </a:cubicBezTo>
                      <a:cubicBezTo>
                        <a:pt x="24" y="15"/>
                        <a:pt x="24" y="15"/>
                        <a:pt x="23" y="14"/>
                      </a:cubicBezTo>
                      <a:cubicBezTo>
                        <a:pt x="23" y="14"/>
                        <a:pt x="23" y="14"/>
                        <a:pt x="23" y="14"/>
                      </a:cubicBezTo>
                      <a:cubicBezTo>
                        <a:pt x="22" y="14"/>
                        <a:pt x="22" y="14"/>
                        <a:pt x="22" y="14"/>
                      </a:cubicBezTo>
                      <a:cubicBezTo>
                        <a:pt x="22" y="14"/>
                        <a:pt x="22" y="14"/>
                        <a:pt x="22" y="14"/>
                      </a:cubicBezTo>
                      <a:cubicBezTo>
                        <a:pt x="22" y="14"/>
                        <a:pt x="22" y="14"/>
                        <a:pt x="21" y="14"/>
                      </a:cubicBezTo>
                      <a:cubicBezTo>
                        <a:pt x="21" y="13"/>
                        <a:pt x="21" y="13"/>
                        <a:pt x="21" y="13"/>
                      </a:cubicBezTo>
                      <a:cubicBezTo>
                        <a:pt x="20" y="13"/>
                        <a:pt x="20" y="13"/>
                        <a:pt x="20" y="13"/>
                      </a:cubicBezTo>
                      <a:cubicBezTo>
                        <a:pt x="20" y="13"/>
                        <a:pt x="20" y="13"/>
                        <a:pt x="20" y="13"/>
                      </a:cubicBezTo>
                      <a:cubicBezTo>
                        <a:pt x="20" y="14"/>
                        <a:pt x="20" y="14"/>
                        <a:pt x="20" y="14"/>
                      </a:cubicBezTo>
                      <a:cubicBezTo>
                        <a:pt x="20" y="14"/>
                        <a:pt x="19" y="14"/>
                        <a:pt x="19" y="14"/>
                      </a:cubicBezTo>
                      <a:cubicBezTo>
                        <a:pt x="19" y="14"/>
                        <a:pt x="19" y="14"/>
                        <a:pt x="19" y="14"/>
                      </a:cubicBezTo>
                      <a:cubicBezTo>
                        <a:pt x="19" y="15"/>
                        <a:pt x="19" y="15"/>
                        <a:pt x="19" y="15"/>
                      </a:cubicBezTo>
                      <a:cubicBezTo>
                        <a:pt x="19" y="15"/>
                        <a:pt x="18" y="15"/>
                        <a:pt x="18" y="15"/>
                      </a:cubicBezTo>
                      <a:cubicBezTo>
                        <a:pt x="18" y="15"/>
                        <a:pt x="19" y="15"/>
                        <a:pt x="19" y="16"/>
                      </a:cubicBezTo>
                      <a:cubicBezTo>
                        <a:pt x="19" y="16"/>
                        <a:pt x="19" y="16"/>
                        <a:pt x="19" y="16"/>
                      </a:cubicBezTo>
                      <a:cubicBezTo>
                        <a:pt x="20" y="16"/>
                        <a:pt x="20" y="16"/>
                        <a:pt x="20" y="16"/>
                      </a:cubicBezTo>
                      <a:cubicBezTo>
                        <a:pt x="20" y="17"/>
                        <a:pt x="21" y="17"/>
                        <a:pt x="21" y="17"/>
                      </a:cubicBezTo>
                      <a:cubicBezTo>
                        <a:pt x="22" y="17"/>
                        <a:pt x="22" y="17"/>
                        <a:pt x="22" y="18"/>
                      </a:cubicBezTo>
                      <a:cubicBezTo>
                        <a:pt x="22" y="18"/>
                        <a:pt x="23" y="18"/>
                        <a:pt x="23" y="18"/>
                      </a:cubicBezTo>
                      <a:cubicBezTo>
                        <a:pt x="23" y="18"/>
                        <a:pt x="23" y="18"/>
                        <a:pt x="23" y="18"/>
                      </a:cubicBezTo>
                      <a:cubicBezTo>
                        <a:pt x="23" y="19"/>
                        <a:pt x="23" y="19"/>
                        <a:pt x="23" y="19"/>
                      </a:cubicBezTo>
                      <a:cubicBezTo>
                        <a:pt x="23" y="19"/>
                        <a:pt x="23" y="19"/>
                        <a:pt x="23" y="19"/>
                      </a:cubicBezTo>
                      <a:cubicBezTo>
                        <a:pt x="23" y="20"/>
                        <a:pt x="23" y="20"/>
                        <a:pt x="23" y="20"/>
                      </a:cubicBezTo>
                      <a:cubicBezTo>
                        <a:pt x="23" y="20"/>
                        <a:pt x="23" y="20"/>
                        <a:pt x="23" y="21"/>
                      </a:cubicBezTo>
                      <a:cubicBezTo>
                        <a:pt x="23" y="21"/>
                        <a:pt x="23" y="21"/>
                        <a:pt x="23" y="21"/>
                      </a:cubicBezTo>
                      <a:cubicBezTo>
                        <a:pt x="23" y="22"/>
                        <a:pt x="22" y="22"/>
                        <a:pt x="22" y="22"/>
                      </a:cubicBezTo>
                      <a:cubicBezTo>
                        <a:pt x="22" y="22"/>
                        <a:pt x="22" y="23"/>
                        <a:pt x="22" y="23"/>
                      </a:cubicBezTo>
                      <a:cubicBezTo>
                        <a:pt x="22" y="23"/>
                        <a:pt x="22" y="23"/>
                        <a:pt x="22" y="23"/>
                      </a:cubicBezTo>
                      <a:cubicBezTo>
                        <a:pt x="22" y="24"/>
                        <a:pt x="21" y="23"/>
                        <a:pt x="21" y="23"/>
                      </a:cubicBezTo>
                      <a:cubicBezTo>
                        <a:pt x="21" y="22"/>
                        <a:pt x="21" y="22"/>
                        <a:pt x="21" y="22"/>
                      </a:cubicBezTo>
                      <a:cubicBezTo>
                        <a:pt x="21" y="22"/>
                        <a:pt x="21" y="22"/>
                        <a:pt x="21" y="22"/>
                      </a:cubicBezTo>
                      <a:cubicBezTo>
                        <a:pt x="20" y="22"/>
                        <a:pt x="20" y="22"/>
                        <a:pt x="20" y="22"/>
                      </a:cubicBezTo>
                      <a:cubicBezTo>
                        <a:pt x="19" y="22"/>
                        <a:pt x="18" y="22"/>
                        <a:pt x="18" y="22"/>
                      </a:cubicBezTo>
                      <a:cubicBezTo>
                        <a:pt x="18" y="22"/>
                        <a:pt x="17" y="22"/>
                        <a:pt x="17" y="22"/>
                      </a:cubicBezTo>
                      <a:cubicBezTo>
                        <a:pt x="17" y="22"/>
                        <a:pt x="17" y="22"/>
                        <a:pt x="17" y="22"/>
                      </a:cubicBezTo>
                      <a:cubicBezTo>
                        <a:pt x="17" y="22"/>
                        <a:pt x="16" y="23"/>
                        <a:pt x="16" y="23"/>
                      </a:cubicBezTo>
                      <a:cubicBezTo>
                        <a:pt x="16" y="22"/>
                        <a:pt x="17" y="22"/>
                        <a:pt x="17" y="22"/>
                      </a:cubicBezTo>
                      <a:cubicBezTo>
                        <a:pt x="18" y="22"/>
                        <a:pt x="18" y="22"/>
                        <a:pt x="19" y="22"/>
                      </a:cubicBezTo>
                      <a:cubicBezTo>
                        <a:pt x="19" y="21"/>
                        <a:pt x="20" y="21"/>
                        <a:pt x="20" y="21"/>
                      </a:cubicBezTo>
                      <a:cubicBezTo>
                        <a:pt x="20" y="21"/>
                        <a:pt x="21" y="21"/>
                        <a:pt x="21" y="21"/>
                      </a:cubicBezTo>
                      <a:cubicBezTo>
                        <a:pt x="22" y="21"/>
                        <a:pt x="22" y="21"/>
                        <a:pt x="22" y="20"/>
                      </a:cubicBezTo>
                      <a:cubicBezTo>
                        <a:pt x="22" y="20"/>
                        <a:pt x="22" y="20"/>
                        <a:pt x="21" y="20"/>
                      </a:cubicBezTo>
                      <a:cubicBezTo>
                        <a:pt x="21" y="20"/>
                        <a:pt x="21" y="19"/>
                        <a:pt x="21" y="19"/>
                      </a:cubicBezTo>
                      <a:cubicBezTo>
                        <a:pt x="20" y="19"/>
                        <a:pt x="20" y="19"/>
                        <a:pt x="19" y="18"/>
                      </a:cubicBezTo>
                      <a:cubicBezTo>
                        <a:pt x="19" y="18"/>
                        <a:pt x="19" y="18"/>
                        <a:pt x="18" y="18"/>
                      </a:cubicBezTo>
                      <a:cubicBezTo>
                        <a:pt x="18" y="18"/>
                        <a:pt x="17" y="17"/>
                        <a:pt x="17" y="17"/>
                      </a:cubicBezTo>
                      <a:cubicBezTo>
                        <a:pt x="17" y="16"/>
                        <a:pt x="17" y="16"/>
                        <a:pt x="16" y="16"/>
                      </a:cubicBezTo>
                      <a:cubicBezTo>
                        <a:pt x="16" y="15"/>
                        <a:pt x="16" y="15"/>
                        <a:pt x="16" y="15"/>
                      </a:cubicBezTo>
                      <a:cubicBezTo>
                        <a:pt x="16" y="14"/>
                        <a:pt x="16" y="14"/>
                        <a:pt x="16" y="14"/>
                      </a:cubicBezTo>
                      <a:cubicBezTo>
                        <a:pt x="16" y="13"/>
                        <a:pt x="16" y="12"/>
                        <a:pt x="16" y="12"/>
                      </a:cubicBezTo>
                      <a:cubicBezTo>
                        <a:pt x="16" y="12"/>
                        <a:pt x="16" y="11"/>
                        <a:pt x="16" y="11"/>
                      </a:cubicBezTo>
                      <a:cubicBezTo>
                        <a:pt x="16" y="10"/>
                        <a:pt x="16" y="10"/>
                        <a:pt x="16" y="10"/>
                      </a:cubicBezTo>
                      <a:cubicBezTo>
                        <a:pt x="15" y="9"/>
                        <a:pt x="15" y="9"/>
                        <a:pt x="15" y="9"/>
                      </a:cubicBezTo>
                      <a:cubicBezTo>
                        <a:pt x="15" y="8"/>
                        <a:pt x="15" y="8"/>
                        <a:pt x="15" y="7"/>
                      </a:cubicBezTo>
                      <a:cubicBezTo>
                        <a:pt x="16" y="7"/>
                        <a:pt x="17" y="6"/>
                        <a:pt x="18" y="5"/>
                      </a:cubicBezTo>
                      <a:cubicBezTo>
                        <a:pt x="18" y="5"/>
                        <a:pt x="19" y="4"/>
                        <a:pt x="19" y="4"/>
                      </a:cubicBezTo>
                      <a:cubicBezTo>
                        <a:pt x="20" y="3"/>
                        <a:pt x="20" y="3"/>
                        <a:pt x="21" y="3"/>
                      </a:cubicBezTo>
                      <a:cubicBezTo>
                        <a:pt x="21" y="2"/>
                        <a:pt x="22" y="2"/>
                        <a:pt x="22" y="1"/>
                      </a:cubicBezTo>
                      <a:cubicBezTo>
                        <a:pt x="22" y="1"/>
                        <a:pt x="21" y="0"/>
                        <a:pt x="20" y="0"/>
                      </a:cubicBezTo>
                      <a:cubicBezTo>
                        <a:pt x="19" y="0"/>
                        <a:pt x="18" y="0"/>
                        <a:pt x="17" y="0"/>
                      </a:cubicBezTo>
                      <a:cubicBezTo>
                        <a:pt x="17" y="0"/>
                        <a:pt x="16" y="0"/>
                        <a:pt x="15" y="0"/>
                      </a:cubicBezTo>
                      <a:cubicBezTo>
                        <a:pt x="14" y="0"/>
                        <a:pt x="13" y="0"/>
                        <a:pt x="12" y="0"/>
                      </a:cubicBezTo>
                      <a:cubicBezTo>
                        <a:pt x="11" y="1"/>
                        <a:pt x="10" y="1"/>
                        <a:pt x="10" y="2"/>
                      </a:cubicBezTo>
                      <a:cubicBezTo>
                        <a:pt x="8" y="3"/>
                        <a:pt x="6" y="4"/>
                        <a:pt x="5" y="5"/>
                      </a:cubicBezTo>
                      <a:cubicBezTo>
                        <a:pt x="4" y="6"/>
                        <a:pt x="3" y="7"/>
                        <a:pt x="3" y="8"/>
                      </a:cubicBezTo>
                      <a:cubicBezTo>
                        <a:pt x="3" y="9"/>
                        <a:pt x="3" y="10"/>
                        <a:pt x="2" y="10"/>
                      </a:cubicBezTo>
                      <a:cubicBezTo>
                        <a:pt x="2" y="10"/>
                        <a:pt x="1" y="11"/>
                        <a:pt x="1" y="11"/>
                      </a:cubicBezTo>
                      <a:cubicBezTo>
                        <a:pt x="1" y="12"/>
                        <a:pt x="2" y="13"/>
                        <a:pt x="2" y="13"/>
                      </a:cubicBezTo>
                      <a:cubicBezTo>
                        <a:pt x="2" y="14"/>
                        <a:pt x="1" y="14"/>
                        <a:pt x="1" y="14"/>
                      </a:cubicBezTo>
                      <a:cubicBezTo>
                        <a:pt x="0" y="15"/>
                        <a:pt x="0" y="15"/>
                        <a:pt x="1" y="16"/>
                      </a:cubicBezTo>
                      <a:cubicBezTo>
                        <a:pt x="1" y="16"/>
                        <a:pt x="1" y="16"/>
                        <a:pt x="1" y="17"/>
                      </a:cubicBezTo>
                      <a:cubicBezTo>
                        <a:pt x="1" y="17"/>
                        <a:pt x="2" y="17"/>
                        <a:pt x="2" y="17"/>
                      </a:cubicBezTo>
                      <a:cubicBezTo>
                        <a:pt x="2" y="17"/>
                        <a:pt x="1" y="18"/>
                        <a:pt x="1" y="18"/>
                      </a:cubicBezTo>
                      <a:cubicBezTo>
                        <a:pt x="1" y="18"/>
                        <a:pt x="1" y="18"/>
                        <a:pt x="1" y="18"/>
                      </a:cubicBezTo>
                      <a:cubicBezTo>
                        <a:pt x="0" y="19"/>
                        <a:pt x="0" y="19"/>
                        <a:pt x="0" y="20"/>
                      </a:cubicBezTo>
                      <a:cubicBezTo>
                        <a:pt x="0" y="20"/>
                        <a:pt x="1" y="20"/>
                        <a:pt x="1" y="20"/>
                      </a:cubicBezTo>
                      <a:cubicBezTo>
                        <a:pt x="1" y="20"/>
                        <a:pt x="2" y="20"/>
                        <a:pt x="2" y="20"/>
                      </a:cubicBezTo>
                      <a:cubicBezTo>
                        <a:pt x="2" y="20"/>
                        <a:pt x="3" y="20"/>
                        <a:pt x="3" y="21"/>
                      </a:cubicBezTo>
                      <a:cubicBezTo>
                        <a:pt x="3" y="21"/>
                        <a:pt x="3" y="21"/>
                        <a:pt x="4" y="21"/>
                      </a:cubicBezTo>
                      <a:cubicBezTo>
                        <a:pt x="4" y="21"/>
                        <a:pt x="5" y="21"/>
                        <a:pt x="6" y="21"/>
                      </a:cubicBezTo>
                      <a:cubicBezTo>
                        <a:pt x="7" y="21"/>
                        <a:pt x="8" y="21"/>
                        <a:pt x="8" y="21"/>
                      </a:cubicBezTo>
                      <a:cubicBezTo>
                        <a:pt x="9" y="21"/>
                        <a:pt x="9" y="21"/>
                        <a:pt x="9" y="21"/>
                      </a:cubicBezTo>
                      <a:cubicBezTo>
                        <a:pt x="9" y="21"/>
                        <a:pt x="10" y="21"/>
                        <a:pt x="10" y="21"/>
                      </a:cubicBezTo>
                      <a:cubicBezTo>
                        <a:pt x="10" y="21"/>
                        <a:pt x="11" y="22"/>
                        <a:pt x="11" y="22"/>
                      </a:cubicBezTo>
                      <a:cubicBezTo>
                        <a:pt x="12" y="22"/>
                        <a:pt x="12" y="22"/>
                        <a:pt x="12" y="22"/>
                      </a:cubicBezTo>
                      <a:cubicBezTo>
                        <a:pt x="13" y="22"/>
                        <a:pt x="13" y="22"/>
                        <a:pt x="13" y="23"/>
                      </a:cubicBezTo>
                      <a:cubicBezTo>
                        <a:pt x="13" y="23"/>
                        <a:pt x="13" y="23"/>
                        <a:pt x="13" y="23"/>
                      </a:cubicBezTo>
                      <a:cubicBezTo>
                        <a:pt x="12" y="23"/>
                        <a:pt x="11" y="23"/>
                        <a:pt x="10" y="23"/>
                      </a:cubicBezTo>
                      <a:cubicBezTo>
                        <a:pt x="9" y="23"/>
                        <a:pt x="9" y="23"/>
                        <a:pt x="9" y="23"/>
                      </a:cubicBezTo>
                      <a:cubicBezTo>
                        <a:pt x="8" y="23"/>
                        <a:pt x="8" y="23"/>
                        <a:pt x="8" y="23"/>
                      </a:cubicBezTo>
                      <a:cubicBezTo>
                        <a:pt x="8" y="23"/>
                        <a:pt x="8" y="23"/>
                        <a:pt x="8" y="23"/>
                      </a:cubicBezTo>
                      <a:cubicBezTo>
                        <a:pt x="7" y="23"/>
                        <a:pt x="7" y="23"/>
                        <a:pt x="7" y="23"/>
                      </a:cubicBezTo>
                      <a:cubicBezTo>
                        <a:pt x="6" y="23"/>
                        <a:pt x="6" y="23"/>
                        <a:pt x="6" y="23"/>
                      </a:cubicBezTo>
                      <a:cubicBezTo>
                        <a:pt x="6" y="23"/>
                        <a:pt x="6" y="23"/>
                        <a:pt x="5" y="22"/>
                      </a:cubicBezTo>
                      <a:cubicBezTo>
                        <a:pt x="5" y="22"/>
                        <a:pt x="5" y="22"/>
                        <a:pt x="5" y="22"/>
                      </a:cubicBezTo>
                      <a:cubicBezTo>
                        <a:pt x="4" y="22"/>
                        <a:pt x="4" y="22"/>
                        <a:pt x="4" y="22"/>
                      </a:cubicBezTo>
                      <a:cubicBezTo>
                        <a:pt x="4" y="22"/>
                        <a:pt x="4" y="22"/>
                        <a:pt x="3" y="22"/>
                      </a:cubicBezTo>
                      <a:cubicBezTo>
                        <a:pt x="4" y="22"/>
                        <a:pt x="4" y="22"/>
                        <a:pt x="4" y="23"/>
                      </a:cubicBezTo>
                      <a:cubicBezTo>
                        <a:pt x="4" y="23"/>
                        <a:pt x="4" y="23"/>
                        <a:pt x="4" y="23"/>
                      </a:cubicBezTo>
                      <a:cubicBezTo>
                        <a:pt x="4" y="23"/>
                        <a:pt x="4" y="23"/>
                        <a:pt x="3" y="24"/>
                      </a:cubicBezTo>
                      <a:cubicBezTo>
                        <a:pt x="3" y="24"/>
                        <a:pt x="4" y="24"/>
                        <a:pt x="4" y="25"/>
                      </a:cubicBezTo>
                      <a:cubicBezTo>
                        <a:pt x="4" y="25"/>
                        <a:pt x="5" y="25"/>
                        <a:pt x="5" y="26"/>
                      </a:cubicBezTo>
                      <a:cubicBezTo>
                        <a:pt x="5" y="26"/>
                        <a:pt x="5" y="26"/>
                        <a:pt x="6" y="26"/>
                      </a:cubicBezTo>
                      <a:cubicBezTo>
                        <a:pt x="6" y="26"/>
                        <a:pt x="6" y="27"/>
                        <a:pt x="6" y="27"/>
                      </a:cubicBezTo>
                      <a:cubicBezTo>
                        <a:pt x="6" y="27"/>
                        <a:pt x="6" y="27"/>
                        <a:pt x="6" y="27"/>
                      </a:cubicBezTo>
                      <a:cubicBezTo>
                        <a:pt x="7" y="27"/>
                        <a:pt x="7" y="27"/>
                        <a:pt x="7" y="27"/>
                      </a:cubicBezTo>
                      <a:cubicBezTo>
                        <a:pt x="7" y="27"/>
                        <a:pt x="8" y="27"/>
                        <a:pt x="8" y="28"/>
                      </a:cubicBezTo>
                      <a:cubicBezTo>
                        <a:pt x="9" y="28"/>
                        <a:pt x="9" y="28"/>
                        <a:pt x="9" y="29"/>
                      </a:cubicBezTo>
                      <a:cubicBezTo>
                        <a:pt x="9" y="29"/>
                        <a:pt x="10" y="28"/>
                        <a:pt x="10" y="28"/>
                      </a:cubicBezTo>
                      <a:cubicBezTo>
                        <a:pt x="10" y="28"/>
                        <a:pt x="10" y="28"/>
                        <a:pt x="10" y="28"/>
                      </a:cubicBezTo>
                      <a:cubicBezTo>
                        <a:pt x="11" y="28"/>
                        <a:pt x="11" y="28"/>
                        <a:pt x="11" y="28"/>
                      </a:cubicBezTo>
                      <a:cubicBezTo>
                        <a:pt x="11" y="28"/>
                        <a:pt x="12" y="28"/>
                        <a:pt x="12" y="28"/>
                      </a:cubicBezTo>
                      <a:cubicBezTo>
                        <a:pt x="12" y="28"/>
                        <a:pt x="13" y="28"/>
                        <a:pt x="13" y="28"/>
                      </a:cubicBezTo>
                      <a:cubicBezTo>
                        <a:pt x="13" y="28"/>
                        <a:pt x="13" y="28"/>
                        <a:pt x="13" y="28"/>
                      </a:cubicBezTo>
                      <a:cubicBezTo>
                        <a:pt x="13" y="27"/>
                        <a:pt x="13" y="27"/>
                        <a:pt x="13" y="27"/>
                      </a:cubicBezTo>
                      <a:cubicBezTo>
                        <a:pt x="14" y="28"/>
                        <a:pt x="14" y="27"/>
                        <a:pt x="14" y="27"/>
                      </a:cubicBezTo>
                      <a:cubicBezTo>
                        <a:pt x="14" y="27"/>
                        <a:pt x="15" y="27"/>
                        <a:pt x="15" y="27"/>
                      </a:cubicBezTo>
                      <a:cubicBezTo>
                        <a:pt x="15" y="27"/>
                        <a:pt x="15" y="28"/>
                        <a:pt x="15" y="28"/>
                      </a:cubicBezTo>
                      <a:cubicBezTo>
                        <a:pt x="15" y="28"/>
                        <a:pt x="15" y="28"/>
                        <a:pt x="15" y="28"/>
                      </a:cubicBezTo>
                      <a:cubicBezTo>
                        <a:pt x="15" y="29"/>
                        <a:pt x="15" y="29"/>
                        <a:pt x="15" y="29"/>
                      </a:cubicBezTo>
                      <a:cubicBezTo>
                        <a:pt x="15" y="29"/>
                        <a:pt x="15" y="29"/>
                        <a:pt x="15" y="29"/>
                      </a:cubicBezTo>
                      <a:cubicBezTo>
                        <a:pt x="15" y="29"/>
                        <a:pt x="16" y="29"/>
                        <a:pt x="16" y="29"/>
                      </a:cubicBezTo>
                      <a:cubicBezTo>
                        <a:pt x="16" y="30"/>
                        <a:pt x="16" y="30"/>
                        <a:pt x="17" y="30"/>
                      </a:cubicBezTo>
                      <a:cubicBezTo>
                        <a:pt x="17" y="30"/>
                        <a:pt x="17" y="30"/>
                        <a:pt x="17" y="30"/>
                      </a:cubicBezTo>
                      <a:cubicBezTo>
                        <a:pt x="18" y="30"/>
                        <a:pt x="18" y="30"/>
                        <a:pt x="18" y="30"/>
                      </a:cubicBezTo>
                      <a:cubicBezTo>
                        <a:pt x="19" y="30"/>
                        <a:pt x="19" y="30"/>
                        <a:pt x="20" y="30"/>
                      </a:cubicBezTo>
                      <a:cubicBezTo>
                        <a:pt x="20" y="30"/>
                        <a:pt x="20" y="30"/>
                        <a:pt x="20" y="30"/>
                      </a:cubicBezTo>
                      <a:cubicBezTo>
                        <a:pt x="20" y="30"/>
                        <a:pt x="21" y="30"/>
                        <a:pt x="21" y="30"/>
                      </a:cubicBezTo>
                      <a:cubicBezTo>
                        <a:pt x="21" y="30"/>
                        <a:pt x="21" y="30"/>
                        <a:pt x="21" y="30"/>
                      </a:cubicBezTo>
                      <a:cubicBezTo>
                        <a:pt x="21" y="30"/>
                        <a:pt x="21" y="30"/>
                        <a:pt x="21" y="30"/>
                      </a:cubicBezTo>
                      <a:cubicBezTo>
                        <a:pt x="22" y="31"/>
                        <a:pt x="22" y="31"/>
                        <a:pt x="22" y="31"/>
                      </a:cubicBezTo>
                      <a:cubicBezTo>
                        <a:pt x="23" y="31"/>
                        <a:pt x="23" y="31"/>
                        <a:pt x="24" y="31"/>
                      </a:cubicBezTo>
                      <a:cubicBezTo>
                        <a:pt x="24" y="31"/>
                        <a:pt x="24" y="31"/>
                        <a:pt x="24" y="31"/>
                      </a:cubicBezTo>
                      <a:cubicBezTo>
                        <a:pt x="25" y="31"/>
                        <a:pt x="25" y="31"/>
                        <a:pt x="25" y="31"/>
                      </a:cubicBezTo>
                      <a:cubicBezTo>
                        <a:pt x="26" y="31"/>
                        <a:pt x="26" y="31"/>
                        <a:pt x="27" y="31"/>
                      </a:cubicBezTo>
                      <a:cubicBezTo>
                        <a:pt x="27" y="31"/>
                        <a:pt x="27" y="31"/>
                        <a:pt x="27" y="31"/>
                      </a:cubicBezTo>
                      <a:cubicBezTo>
                        <a:pt x="27" y="31"/>
                        <a:pt x="27" y="31"/>
                        <a:pt x="27" y="31"/>
                      </a:cubicBezTo>
                      <a:cubicBezTo>
                        <a:pt x="27" y="31"/>
                        <a:pt x="27" y="31"/>
                        <a:pt x="27" y="31"/>
                      </a:cubicBezTo>
                      <a:cubicBezTo>
                        <a:pt x="28" y="31"/>
                        <a:pt x="28" y="31"/>
                        <a:pt x="29" y="31"/>
                      </a:cubicBezTo>
                      <a:cubicBezTo>
                        <a:pt x="29" y="30"/>
                        <a:pt x="29" y="30"/>
                        <a:pt x="29" y="30"/>
                      </a:cubicBezTo>
                      <a:cubicBezTo>
                        <a:pt x="30" y="30"/>
                        <a:pt x="30" y="30"/>
                        <a:pt x="30" y="31"/>
                      </a:cubicBezTo>
                      <a:cubicBezTo>
                        <a:pt x="30" y="31"/>
                        <a:pt x="30" y="31"/>
                        <a:pt x="30" y="31"/>
                      </a:cubicBezTo>
                      <a:cubicBezTo>
                        <a:pt x="30" y="31"/>
                        <a:pt x="30" y="31"/>
                        <a:pt x="30" y="31"/>
                      </a:cubicBezTo>
                      <a:cubicBezTo>
                        <a:pt x="31" y="31"/>
                        <a:pt x="31" y="31"/>
                        <a:pt x="31" y="31"/>
                      </a:cubicBezTo>
                      <a:cubicBezTo>
                        <a:pt x="31" y="31"/>
                        <a:pt x="31" y="31"/>
                        <a:pt x="31" y="31"/>
                      </a:cubicBezTo>
                      <a:cubicBezTo>
                        <a:pt x="32" y="31"/>
                        <a:pt x="32" y="31"/>
                        <a:pt x="32" y="31"/>
                      </a:cubicBezTo>
                      <a:cubicBezTo>
                        <a:pt x="32" y="31"/>
                        <a:pt x="33" y="31"/>
                        <a:pt x="33" y="31"/>
                      </a:cubicBezTo>
                      <a:cubicBezTo>
                        <a:pt x="33" y="31"/>
                        <a:pt x="34" y="31"/>
                        <a:pt x="34" y="31"/>
                      </a:cubicBezTo>
                      <a:cubicBezTo>
                        <a:pt x="34" y="31"/>
                        <a:pt x="34" y="31"/>
                        <a:pt x="35" y="31"/>
                      </a:cubicBezTo>
                      <a:cubicBezTo>
                        <a:pt x="34" y="31"/>
                        <a:pt x="34" y="31"/>
                        <a:pt x="34" y="31"/>
                      </a:cubicBezTo>
                      <a:cubicBezTo>
                        <a:pt x="34" y="31"/>
                        <a:pt x="34" y="31"/>
                        <a:pt x="33" y="30"/>
                      </a:cubicBezTo>
                      <a:cubicBezTo>
                        <a:pt x="33" y="30"/>
                        <a:pt x="33" y="30"/>
                        <a:pt x="32" y="30"/>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3" y="29"/>
                        <a:pt x="33" y="29"/>
                      </a:cubicBezTo>
                      <a:cubicBezTo>
                        <a:pt x="33" y="29"/>
                        <a:pt x="33" y="29"/>
                        <a:pt x="33" y="29"/>
                      </a:cubicBezTo>
                      <a:cubicBezTo>
                        <a:pt x="34" y="29"/>
                        <a:pt x="34" y="30"/>
                        <a:pt x="34" y="30"/>
                      </a:cubicBezTo>
                      <a:cubicBezTo>
                        <a:pt x="34" y="30"/>
                        <a:pt x="34" y="30"/>
                        <a:pt x="35" y="30"/>
                      </a:cubicBezTo>
                      <a:cubicBezTo>
                        <a:pt x="35" y="30"/>
                        <a:pt x="35" y="30"/>
                        <a:pt x="35" y="30"/>
                      </a:cubicBezTo>
                      <a:cubicBezTo>
                        <a:pt x="35" y="31"/>
                        <a:pt x="36" y="31"/>
                        <a:pt x="36" y="31"/>
                      </a:cubicBezTo>
                      <a:cubicBezTo>
                        <a:pt x="36" y="31"/>
                        <a:pt x="36" y="31"/>
                        <a:pt x="36" y="31"/>
                      </a:cubicBezTo>
                      <a:cubicBezTo>
                        <a:pt x="37" y="31"/>
                        <a:pt x="37" y="31"/>
                        <a:pt x="37" y="32"/>
                      </a:cubicBezTo>
                      <a:cubicBezTo>
                        <a:pt x="37" y="32"/>
                        <a:pt x="38" y="32"/>
                        <a:pt x="38" y="32"/>
                      </a:cubicBezTo>
                      <a:cubicBezTo>
                        <a:pt x="38" y="32"/>
                        <a:pt x="38" y="32"/>
                        <a:pt x="38" y="32"/>
                      </a:cubicBezTo>
                      <a:cubicBezTo>
                        <a:pt x="38" y="32"/>
                        <a:pt x="39" y="32"/>
                        <a:pt x="39" y="32"/>
                      </a:cubicBezTo>
                      <a:cubicBezTo>
                        <a:pt x="39" y="32"/>
                        <a:pt x="39" y="31"/>
                        <a:pt x="38" y="31"/>
                      </a:cubicBezTo>
                      <a:cubicBezTo>
                        <a:pt x="38" y="31"/>
                        <a:pt x="37" y="31"/>
                        <a:pt x="37" y="30"/>
                      </a:cubicBezTo>
                      <a:cubicBezTo>
                        <a:pt x="37" y="30"/>
                        <a:pt x="37" y="30"/>
                        <a:pt x="37" y="30"/>
                      </a:cubicBezTo>
                      <a:cubicBezTo>
                        <a:pt x="38" y="30"/>
                        <a:pt x="38" y="30"/>
                        <a:pt x="39" y="30"/>
                      </a:cubicBezTo>
                      <a:cubicBezTo>
                        <a:pt x="39" y="30"/>
                        <a:pt x="40" y="30"/>
                        <a:pt x="40" y="30"/>
                      </a:cubicBezTo>
                      <a:cubicBezTo>
                        <a:pt x="41" y="30"/>
                        <a:pt x="42" y="30"/>
                        <a:pt x="42" y="30"/>
                      </a:cubicBezTo>
                      <a:cubicBezTo>
                        <a:pt x="43" y="31"/>
                        <a:pt x="44" y="31"/>
                        <a:pt x="44" y="31"/>
                      </a:cubicBezTo>
                      <a:cubicBezTo>
                        <a:pt x="45" y="32"/>
                        <a:pt x="45" y="31"/>
                        <a:pt x="46" y="31"/>
                      </a:cubicBezTo>
                      <a:cubicBezTo>
                        <a:pt x="46" y="31"/>
                        <a:pt x="48" y="32"/>
                        <a:pt x="48" y="31"/>
                      </a:cubicBezTo>
                      <a:cubicBezTo>
                        <a:pt x="49" y="30"/>
                        <a:pt x="48" y="29"/>
                        <a:pt x="48" y="28"/>
                      </a:cubicBezTo>
                      <a:cubicBezTo>
                        <a:pt x="47" y="28"/>
                        <a:pt x="47" y="28"/>
                        <a:pt x="46" y="28"/>
                      </a:cubicBezTo>
                      <a:cubicBezTo>
                        <a:pt x="46" y="28"/>
                        <a:pt x="45" y="28"/>
                        <a:pt x="45" y="28"/>
                      </a:cubicBezTo>
                      <a:cubicBezTo>
                        <a:pt x="45" y="28"/>
                        <a:pt x="46" y="27"/>
                        <a:pt x="46" y="27"/>
                      </a:cubicBezTo>
                      <a:cubicBezTo>
                        <a:pt x="47" y="27"/>
                        <a:pt x="47" y="27"/>
                        <a:pt x="47" y="26"/>
                      </a:cubicBezTo>
                      <a:cubicBezTo>
                        <a:pt x="47" y="26"/>
                        <a:pt x="47" y="26"/>
                        <a:pt x="48" y="26"/>
                      </a:cubicBezTo>
                      <a:cubicBezTo>
                        <a:pt x="48" y="26"/>
                        <a:pt x="48" y="26"/>
                        <a:pt x="48" y="26"/>
                      </a:cubicBezTo>
                      <a:cubicBezTo>
                        <a:pt x="48" y="27"/>
                        <a:pt x="47" y="27"/>
                        <a:pt x="48" y="27"/>
                      </a:cubicBezTo>
                      <a:cubicBezTo>
                        <a:pt x="48" y="27"/>
                        <a:pt x="48" y="27"/>
                        <a:pt x="48" y="27"/>
                      </a:cubicBezTo>
                      <a:cubicBezTo>
                        <a:pt x="48" y="27"/>
                        <a:pt x="49" y="27"/>
                        <a:pt x="49" y="28"/>
                      </a:cubicBezTo>
                      <a:cubicBezTo>
                        <a:pt x="49" y="28"/>
                        <a:pt x="50" y="28"/>
                        <a:pt x="50" y="29"/>
                      </a:cubicBezTo>
                      <a:cubicBezTo>
                        <a:pt x="50" y="29"/>
                        <a:pt x="51" y="29"/>
                        <a:pt x="51" y="29"/>
                      </a:cubicBezTo>
                      <a:cubicBezTo>
                        <a:pt x="52" y="29"/>
                        <a:pt x="52" y="29"/>
                        <a:pt x="52" y="30"/>
                      </a:cubicBezTo>
                      <a:cubicBezTo>
                        <a:pt x="53" y="30"/>
                        <a:pt x="53" y="30"/>
                        <a:pt x="53" y="31"/>
                      </a:cubicBezTo>
                      <a:cubicBezTo>
                        <a:pt x="53" y="31"/>
                        <a:pt x="53" y="32"/>
                        <a:pt x="54" y="32"/>
                      </a:cubicBezTo>
                      <a:cubicBezTo>
                        <a:pt x="54" y="32"/>
                        <a:pt x="54" y="32"/>
                        <a:pt x="55" y="32"/>
                      </a:cubicBezTo>
                      <a:cubicBezTo>
                        <a:pt x="55" y="32"/>
                        <a:pt x="55" y="31"/>
                        <a:pt x="55" y="31"/>
                      </a:cubicBezTo>
                      <a:cubicBezTo>
                        <a:pt x="56" y="31"/>
                        <a:pt x="56" y="32"/>
                        <a:pt x="56" y="32"/>
                      </a:cubicBezTo>
                      <a:cubicBezTo>
                        <a:pt x="57" y="32"/>
                        <a:pt x="56" y="33"/>
                        <a:pt x="56" y="33"/>
                      </a:cubicBezTo>
                      <a:cubicBezTo>
                        <a:pt x="56" y="33"/>
                        <a:pt x="57" y="33"/>
                        <a:pt x="57" y="33"/>
                      </a:cubicBezTo>
                      <a:cubicBezTo>
                        <a:pt x="57" y="33"/>
                        <a:pt x="58" y="33"/>
                        <a:pt x="58" y="33"/>
                      </a:cubicBezTo>
                      <a:cubicBezTo>
                        <a:pt x="59" y="34"/>
                        <a:pt x="58" y="34"/>
                        <a:pt x="59" y="35"/>
                      </a:cubicBezTo>
                      <a:cubicBezTo>
                        <a:pt x="59" y="35"/>
                        <a:pt x="59" y="35"/>
                        <a:pt x="59" y="35"/>
                      </a:cubicBezTo>
                      <a:cubicBezTo>
                        <a:pt x="60" y="35"/>
                        <a:pt x="60" y="35"/>
                        <a:pt x="61" y="35"/>
                      </a:cubicBezTo>
                      <a:cubicBezTo>
                        <a:pt x="61" y="35"/>
                        <a:pt x="62" y="36"/>
                        <a:pt x="62" y="36"/>
                      </a:cubicBezTo>
                      <a:cubicBezTo>
                        <a:pt x="62" y="37"/>
                        <a:pt x="61" y="37"/>
                        <a:pt x="61" y="37"/>
                      </a:cubicBezTo>
                      <a:cubicBezTo>
                        <a:pt x="60" y="38"/>
                        <a:pt x="59" y="38"/>
                        <a:pt x="58" y="38"/>
                      </a:cubicBezTo>
                      <a:cubicBezTo>
                        <a:pt x="58" y="38"/>
                        <a:pt x="57" y="38"/>
                        <a:pt x="57" y="38"/>
                      </a:cubicBezTo>
                      <a:cubicBezTo>
                        <a:pt x="57" y="38"/>
                        <a:pt x="57" y="39"/>
                        <a:pt x="57" y="39"/>
                      </a:cubicBezTo>
                      <a:cubicBezTo>
                        <a:pt x="57" y="39"/>
                        <a:pt x="57" y="39"/>
                        <a:pt x="57" y="40"/>
                      </a:cubicBezTo>
                      <a:cubicBezTo>
                        <a:pt x="57" y="40"/>
                        <a:pt x="58" y="40"/>
                        <a:pt x="58" y="40"/>
                      </a:cubicBezTo>
                      <a:cubicBezTo>
                        <a:pt x="58" y="40"/>
                        <a:pt x="58" y="40"/>
                        <a:pt x="58" y="40"/>
                      </a:cubicBezTo>
                      <a:cubicBezTo>
                        <a:pt x="58" y="40"/>
                        <a:pt x="59" y="40"/>
                        <a:pt x="59" y="40"/>
                      </a:cubicBezTo>
                      <a:cubicBezTo>
                        <a:pt x="60" y="40"/>
                        <a:pt x="60" y="40"/>
                        <a:pt x="60" y="40"/>
                      </a:cubicBezTo>
                      <a:cubicBezTo>
                        <a:pt x="60" y="40"/>
                        <a:pt x="60" y="40"/>
                        <a:pt x="60" y="40"/>
                      </a:cubicBezTo>
                      <a:cubicBezTo>
                        <a:pt x="60" y="39"/>
                        <a:pt x="60" y="39"/>
                        <a:pt x="60" y="39"/>
                      </a:cubicBezTo>
                      <a:cubicBezTo>
                        <a:pt x="61" y="39"/>
                        <a:pt x="61" y="39"/>
                        <a:pt x="61" y="39"/>
                      </a:cubicBezTo>
                      <a:cubicBezTo>
                        <a:pt x="61" y="39"/>
                        <a:pt x="62" y="39"/>
                        <a:pt x="62" y="38"/>
                      </a:cubicBezTo>
                      <a:cubicBezTo>
                        <a:pt x="62" y="38"/>
                        <a:pt x="62" y="38"/>
                        <a:pt x="62" y="38"/>
                      </a:cubicBezTo>
                      <a:cubicBezTo>
                        <a:pt x="63" y="38"/>
                        <a:pt x="63" y="39"/>
                        <a:pt x="63" y="39"/>
                      </a:cubicBezTo>
                      <a:cubicBezTo>
                        <a:pt x="63" y="39"/>
                        <a:pt x="64" y="38"/>
                        <a:pt x="64" y="38"/>
                      </a:cubicBezTo>
                      <a:cubicBezTo>
                        <a:pt x="64" y="38"/>
                        <a:pt x="65" y="37"/>
                        <a:pt x="65" y="38"/>
                      </a:cubicBezTo>
                      <a:cubicBezTo>
                        <a:pt x="65" y="38"/>
                        <a:pt x="65" y="39"/>
                        <a:pt x="65" y="39"/>
                      </a:cubicBezTo>
                      <a:cubicBezTo>
                        <a:pt x="65" y="39"/>
                        <a:pt x="65" y="40"/>
                        <a:pt x="65" y="40"/>
                      </a:cubicBezTo>
                      <a:cubicBezTo>
                        <a:pt x="66" y="40"/>
                        <a:pt x="66" y="41"/>
                        <a:pt x="66" y="41"/>
                      </a:cubicBezTo>
                      <a:cubicBezTo>
                        <a:pt x="66" y="41"/>
                        <a:pt x="66" y="41"/>
                        <a:pt x="67" y="42"/>
                      </a:cubicBezTo>
                      <a:cubicBezTo>
                        <a:pt x="67" y="42"/>
                        <a:pt x="67" y="42"/>
                        <a:pt x="67" y="42"/>
                      </a:cubicBezTo>
                      <a:cubicBezTo>
                        <a:pt x="67" y="42"/>
                        <a:pt x="68" y="42"/>
                        <a:pt x="68" y="42"/>
                      </a:cubicBezTo>
                      <a:cubicBezTo>
                        <a:pt x="68" y="42"/>
                        <a:pt x="68" y="42"/>
                        <a:pt x="69" y="41"/>
                      </a:cubicBezTo>
                      <a:cubicBezTo>
                        <a:pt x="69" y="41"/>
                        <a:pt x="69" y="41"/>
                        <a:pt x="69" y="41"/>
                      </a:cubicBezTo>
                      <a:cubicBezTo>
                        <a:pt x="69" y="41"/>
                        <a:pt x="69" y="41"/>
                        <a:pt x="69" y="41"/>
                      </a:cubicBezTo>
                      <a:cubicBezTo>
                        <a:pt x="69" y="41"/>
                        <a:pt x="69" y="41"/>
                        <a:pt x="69" y="41"/>
                      </a:cubicBezTo>
                      <a:cubicBezTo>
                        <a:pt x="69" y="42"/>
                        <a:pt x="69" y="42"/>
                        <a:pt x="69" y="42"/>
                      </a:cubicBezTo>
                      <a:cubicBezTo>
                        <a:pt x="69" y="43"/>
                        <a:pt x="70" y="43"/>
                        <a:pt x="70" y="43"/>
                      </a:cubicBezTo>
                      <a:cubicBezTo>
                        <a:pt x="71" y="43"/>
                        <a:pt x="71" y="43"/>
                        <a:pt x="71" y="43"/>
                      </a:cubicBezTo>
                      <a:cubicBezTo>
                        <a:pt x="71" y="43"/>
                        <a:pt x="71" y="43"/>
                        <a:pt x="71" y="44"/>
                      </a:cubicBezTo>
                      <a:cubicBezTo>
                        <a:pt x="72" y="44"/>
                        <a:pt x="72" y="44"/>
                        <a:pt x="72" y="44"/>
                      </a:cubicBezTo>
                      <a:cubicBezTo>
                        <a:pt x="72" y="44"/>
                        <a:pt x="72" y="44"/>
                        <a:pt x="72" y="44"/>
                      </a:cubicBezTo>
                      <a:cubicBezTo>
                        <a:pt x="73" y="45"/>
                        <a:pt x="73" y="45"/>
                        <a:pt x="73" y="46"/>
                      </a:cubicBezTo>
                      <a:cubicBezTo>
                        <a:pt x="73" y="46"/>
                        <a:pt x="73" y="46"/>
                        <a:pt x="73" y="46"/>
                      </a:cubicBezTo>
                      <a:cubicBezTo>
                        <a:pt x="74" y="47"/>
                        <a:pt x="74" y="47"/>
                        <a:pt x="74" y="48"/>
                      </a:cubicBezTo>
                      <a:cubicBezTo>
                        <a:pt x="74" y="48"/>
                        <a:pt x="75" y="48"/>
                        <a:pt x="75" y="48"/>
                      </a:cubicBezTo>
                      <a:cubicBezTo>
                        <a:pt x="75" y="49"/>
                        <a:pt x="75" y="49"/>
                        <a:pt x="75" y="49"/>
                      </a:cubicBezTo>
                      <a:cubicBezTo>
                        <a:pt x="75" y="50"/>
                        <a:pt x="75" y="50"/>
                        <a:pt x="76" y="50"/>
                      </a:cubicBezTo>
                      <a:cubicBezTo>
                        <a:pt x="76" y="51"/>
                        <a:pt x="76" y="51"/>
                        <a:pt x="76" y="51"/>
                      </a:cubicBezTo>
                      <a:cubicBezTo>
                        <a:pt x="75" y="52"/>
                        <a:pt x="75" y="52"/>
                        <a:pt x="75" y="52"/>
                      </a:cubicBezTo>
                      <a:cubicBezTo>
                        <a:pt x="74" y="52"/>
                        <a:pt x="73" y="53"/>
                        <a:pt x="73" y="53"/>
                      </a:cubicBezTo>
                      <a:cubicBezTo>
                        <a:pt x="73" y="53"/>
                        <a:pt x="73" y="54"/>
                        <a:pt x="73" y="54"/>
                      </a:cubicBezTo>
                      <a:cubicBezTo>
                        <a:pt x="73" y="54"/>
                        <a:pt x="73" y="54"/>
                        <a:pt x="74" y="54"/>
                      </a:cubicBezTo>
                      <a:cubicBezTo>
                        <a:pt x="74" y="54"/>
                        <a:pt x="74" y="54"/>
                        <a:pt x="74" y="54"/>
                      </a:cubicBezTo>
                      <a:cubicBezTo>
                        <a:pt x="74" y="54"/>
                        <a:pt x="74" y="54"/>
                        <a:pt x="75" y="54"/>
                      </a:cubicBezTo>
                      <a:cubicBezTo>
                        <a:pt x="75" y="54"/>
                        <a:pt x="76" y="54"/>
                        <a:pt x="76" y="54"/>
                      </a:cubicBezTo>
                      <a:cubicBezTo>
                        <a:pt x="77" y="54"/>
                        <a:pt x="77" y="54"/>
                        <a:pt x="78" y="55"/>
                      </a:cubicBezTo>
                      <a:cubicBezTo>
                        <a:pt x="78" y="55"/>
                        <a:pt x="79" y="55"/>
                        <a:pt x="80" y="55"/>
                      </a:cubicBezTo>
                      <a:cubicBezTo>
                        <a:pt x="80" y="54"/>
                        <a:pt x="81" y="54"/>
                        <a:pt x="81" y="53"/>
                      </a:cubicBezTo>
                      <a:cubicBezTo>
                        <a:pt x="82" y="53"/>
                        <a:pt x="82" y="53"/>
                        <a:pt x="82" y="54"/>
                      </a:cubicBezTo>
                      <a:cubicBezTo>
                        <a:pt x="83" y="55"/>
                        <a:pt x="84" y="54"/>
                        <a:pt x="84" y="55"/>
                      </a:cubicBezTo>
                      <a:cubicBezTo>
                        <a:pt x="85" y="55"/>
                        <a:pt x="85" y="55"/>
                        <a:pt x="86" y="55"/>
                      </a:cubicBezTo>
                      <a:cubicBezTo>
                        <a:pt x="86" y="55"/>
                        <a:pt x="86" y="55"/>
                        <a:pt x="86" y="55"/>
                      </a:cubicBezTo>
                      <a:cubicBezTo>
                        <a:pt x="87" y="55"/>
                        <a:pt x="87" y="56"/>
                        <a:pt x="87" y="56"/>
                      </a:cubicBezTo>
                      <a:cubicBezTo>
                        <a:pt x="87" y="56"/>
                        <a:pt x="88" y="56"/>
                        <a:pt x="88" y="56"/>
                      </a:cubicBezTo>
                      <a:cubicBezTo>
                        <a:pt x="88" y="57"/>
                        <a:pt x="88" y="57"/>
                        <a:pt x="88" y="57"/>
                      </a:cubicBezTo>
                      <a:cubicBezTo>
                        <a:pt x="88" y="57"/>
                        <a:pt x="88" y="57"/>
                        <a:pt x="88" y="57"/>
                      </a:cubicBezTo>
                      <a:cubicBezTo>
                        <a:pt x="89" y="57"/>
                        <a:pt x="88" y="58"/>
                        <a:pt x="88" y="58"/>
                      </a:cubicBezTo>
                      <a:cubicBezTo>
                        <a:pt x="87" y="58"/>
                        <a:pt x="87" y="58"/>
                        <a:pt x="87" y="58"/>
                      </a:cubicBezTo>
                      <a:cubicBezTo>
                        <a:pt x="86" y="58"/>
                        <a:pt x="86" y="58"/>
                        <a:pt x="86" y="58"/>
                      </a:cubicBezTo>
                      <a:cubicBezTo>
                        <a:pt x="86" y="58"/>
                        <a:pt x="86" y="58"/>
                        <a:pt x="85" y="58"/>
                      </a:cubicBezTo>
                      <a:cubicBezTo>
                        <a:pt x="85" y="58"/>
                        <a:pt x="85" y="58"/>
                        <a:pt x="85" y="58"/>
                      </a:cubicBezTo>
                      <a:cubicBezTo>
                        <a:pt x="84" y="58"/>
                        <a:pt x="84" y="58"/>
                        <a:pt x="84" y="58"/>
                      </a:cubicBezTo>
                      <a:cubicBezTo>
                        <a:pt x="84" y="58"/>
                        <a:pt x="84" y="58"/>
                        <a:pt x="84" y="58"/>
                      </a:cubicBezTo>
                      <a:cubicBezTo>
                        <a:pt x="84" y="58"/>
                        <a:pt x="84" y="58"/>
                        <a:pt x="83" y="58"/>
                      </a:cubicBezTo>
                      <a:cubicBezTo>
                        <a:pt x="83" y="58"/>
                        <a:pt x="83" y="58"/>
                        <a:pt x="83" y="58"/>
                      </a:cubicBezTo>
                      <a:cubicBezTo>
                        <a:pt x="83" y="58"/>
                        <a:pt x="83" y="58"/>
                        <a:pt x="83" y="58"/>
                      </a:cubicBezTo>
                      <a:cubicBezTo>
                        <a:pt x="82" y="58"/>
                        <a:pt x="82" y="59"/>
                        <a:pt x="82" y="59"/>
                      </a:cubicBezTo>
                      <a:cubicBezTo>
                        <a:pt x="82" y="59"/>
                        <a:pt x="82" y="59"/>
                        <a:pt x="82" y="59"/>
                      </a:cubicBezTo>
                      <a:cubicBezTo>
                        <a:pt x="81" y="60"/>
                        <a:pt x="81" y="60"/>
                        <a:pt x="80" y="60"/>
                      </a:cubicBezTo>
                      <a:cubicBezTo>
                        <a:pt x="80" y="59"/>
                        <a:pt x="80" y="59"/>
                        <a:pt x="80" y="58"/>
                      </a:cubicBezTo>
                      <a:cubicBezTo>
                        <a:pt x="80" y="58"/>
                        <a:pt x="80" y="58"/>
                        <a:pt x="80" y="57"/>
                      </a:cubicBezTo>
                      <a:cubicBezTo>
                        <a:pt x="80" y="56"/>
                        <a:pt x="80" y="56"/>
                        <a:pt x="79" y="56"/>
                      </a:cubicBezTo>
                      <a:cubicBezTo>
                        <a:pt x="79" y="55"/>
                        <a:pt x="78" y="55"/>
                        <a:pt x="77" y="55"/>
                      </a:cubicBezTo>
                      <a:cubicBezTo>
                        <a:pt x="77" y="55"/>
                        <a:pt x="76" y="55"/>
                        <a:pt x="76" y="55"/>
                      </a:cubicBezTo>
                      <a:cubicBezTo>
                        <a:pt x="76" y="55"/>
                        <a:pt x="75" y="55"/>
                        <a:pt x="75" y="55"/>
                      </a:cubicBezTo>
                      <a:cubicBezTo>
                        <a:pt x="75" y="55"/>
                        <a:pt x="75" y="55"/>
                        <a:pt x="75" y="55"/>
                      </a:cubicBezTo>
                      <a:cubicBezTo>
                        <a:pt x="74" y="55"/>
                        <a:pt x="74" y="55"/>
                        <a:pt x="74" y="55"/>
                      </a:cubicBezTo>
                      <a:cubicBezTo>
                        <a:pt x="74" y="55"/>
                        <a:pt x="74" y="55"/>
                        <a:pt x="73" y="54"/>
                      </a:cubicBezTo>
                      <a:cubicBezTo>
                        <a:pt x="73" y="54"/>
                        <a:pt x="73" y="54"/>
                        <a:pt x="73" y="54"/>
                      </a:cubicBezTo>
                      <a:cubicBezTo>
                        <a:pt x="73" y="54"/>
                        <a:pt x="73" y="54"/>
                        <a:pt x="73" y="54"/>
                      </a:cubicBezTo>
                      <a:cubicBezTo>
                        <a:pt x="72" y="54"/>
                        <a:pt x="72" y="55"/>
                        <a:pt x="72" y="55"/>
                      </a:cubicBezTo>
                      <a:cubicBezTo>
                        <a:pt x="72" y="55"/>
                        <a:pt x="72" y="55"/>
                        <a:pt x="71" y="55"/>
                      </a:cubicBezTo>
                      <a:cubicBezTo>
                        <a:pt x="71" y="56"/>
                        <a:pt x="71" y="56"/>
                        <a:pt x="70" y="56"/>
                      </a:cubicBezTo>
                      <a:cubicBezTo>
                        <a:pt x="70" y="57"/>
                        <a:pt x="69" y="57"/>
                        <a:pt x="68" y="58"/>
                      </a:cubicBezTo>
                      <a:cubicBezTo>
                        <a:pt x="68" y="58"/>
                        <a:pt x="67" y="58"/>
                        <a:pt x="67" y="59"/>
                      </a:cubicBezTo>
                      <a:cubicBezTo>
                        <a:pt x="67" y="59"/>
                        <a:pt x="67" y="59"/>
                        <a:pt x="67" y="60"/>
                      </a:cubicBezTo>
                      <a:cubicBezTo>
                        <a:pt x="68" y="61"/>
                        <a:pt x="69" y="61"/>
                        <a:pt x="70" y="62"/>
                      </a:cubicBezTo>
                      <a:cubicBezTo>
                        <a:pt x="70" y="62"/>
                        <a:pt x="70" y="62"/>
                        <a:pt x="70" y="63"/>
                      </a:cubicBezTo>
                      <a:cubicBezTo>
                        <a:pt x="70" y="63"/>
                        <a:pt x="69" y="64"/>
                        <a:pt x="68" y="64"/>
                      </a:cubicBezTo>
                      <a:cubicBezTo>
                        <a:pt x="67" y="64"/>
                        <a:pt x="66" y="64"/>
                        <a:pt x="65" y="64"/>
                      </a:cubicBezTo>
                      <a:cubicBezTo>
                        <a:pt x="64" y="64"/>
                        <a:pt x="63" y="64"/>
                        <a:pt x="62" y="65"/>
                      </a:cubicBezTo>
                      <a:cubicBezTo>
                        <a:pt x="62" y="65"/>
                        <a:pt x="62" y="65"/>
                        <a:pt x="62" y="65"/>
                      </a:cubicBezTo>
                      <a:cubicBezTo>
                        <a:pt x="63" y="66"/>
                        <a:pt x="63" y="66"/>
                        <a:pt x="63" y="67"/>
                      </a:cubicBezTo>
                      <a:cubicBezTo>
                        <a:pt x="63" y="67"/>
                        <a:pt x="63" y="67"/>
                        <a:pt x="63" y="67"/>
                      </a:cubicBezTo>
                      <a:cubicBezTo>
                        <a:pt x="62" y="67"/>
                        <a:pt x="62" y="67"/>
                        <a:pt x="62" y="67"/>
                      </a:cubicBezTo>
                      <a:cubicBezTo>
                        <a:pt x="62" y="67"/>
                        <a:pt x="62" y="66"/>
                        <a:pt x="62" y="66"/>
                      </a:cubicBezTo>
                      <a:cubicBezTo>
                        <a:pt x="61" y="65"/>
                        <a:pt x="59" y="64"/>
                        <a:pt x="58" y="64"/>
                      </a:cubicBezTo>
                      <a:cubicBezTo>
                        <a:pt x="57" y="64"/>
                        <a:pt x="56" y="63"/>
                        <a:pt x="55" y="64"/>
                      </a:cubicBezTo>
                      <a:cubicBezTo>
                        <a:pt x="54" y="64"/>
                        <a:pt x="54" y="64"/>
                        <a:pt x="54" y="64"/>
                      </a:cubicBezTo>
                      <a:cubicBezTo>
                        <a:pt x="54" y="65"/>
                        <a:pt x="54" y="65"/>
                        <a:pt x="53" y="66"/>
                      </a:cubicBezTo>
                      <a:cubicBezTo>
                        <a:pt x="53" y="66"/>
                        <a:pt x="52" y="66"/>
                        <a:pt x="52" y="66"/>
                      </a:cubicBezTo>
                      <a:cubicBezTo>
                        <a:pt x="52" y="66"/>
                        <a:pt x="51" y="67"/>
                        <a:pt x="51" y="67"/>
                      </a:cubicBezTo>
                      <a:cubicBezTo>
                        <a:pt x="51" y="68"/>
                        <a:pt x="51" y="68"/>
                        <a:pt x="51" y="69"/>
                      </a:cubicBezTo>
                      <a:cubicBezTo>
                        <a:pt x="51" y="69"/>
                        <a:pt x="51" y="70"/>
                        <a:pt x="51" y="70"/>
                      </a:cubicBezTo>
                      <a:cubicBezTo>
                        <a:pt x="52" y="71"/>
                        <a:pt x="53" y="72"/>
                        <a:pt x="54" y="72"/>
                      </a:cubicBezTo>
                      <a:cubicBezTo>
                        <a:pt x="56" y="72"/>
                        <a:pt x="57" y="72"/>
                        <a:pt x="59" y="71"/>
                      </a:cubicBezTo>
                      <a:cubicBezTo>
                        <a:pt x="60" y="71"/>
                        <a:pt x="61" y="71"/>
                        <a:pt x="61" y="70"/>
                      </a:cubicBezTo>
                      <a:cubicBezTo>
                        <a:pt x="61" y="70"/>
                        <a:pt x="62" y="70"/>
                        <a:pt x="62" y="70"/>
                      </a:cubicBezTo>
                      <a:cubicBezTo>
                        <a:pt x="63" y="70"/>
                        <a:pt x="63" y="70"/>
                        <a:pt x="64" y="71"/>
                      </a:cubicBezTo>
                      <a:cubicBezTo>
                        <a:pt x="64" y="71"/>
                        <a:pt x="65" y="71"/>
                        <a:pt x="66" y="71"/>
                      </a:cubicBezTo>
                      <a:cubicBezTo>
                        <a:pt x="66" y="70"/>
                        <a:pt x="66" y="69"/>
                        <a:pt x="66" y="68"/>
                      </a:cubicBezTo>
                      <a:cubicBezTo>
                        <a:pt x="66" y="68"/>
                        <a:pt x="66" y="68"/>
                        <a:pt x="66" y="68"/>
                      </a:cubicBezTo>
                      <a:cubicBezTo>
                        <a:pt x="66" y="69"/>
                        <a:pt x="66" y="69"/>
                        <a:pt x="66" y="69"/>
                      </a:cubicBezTo>
                      <a:cubicBezTo>
                        <a:pt x="66" y="69"/>
                        <a:pt x="67" y="69"/>
                        <a:pt x="67" y="69"/>
                      </a:cubicBezTo>
                      <a:cubicBezTo>
                        <a:pt x="67" y="69"/>
                        <a:pt x="67" y="69"/>
                        <a:pt x="67" y="69"/>
                      </a:cubicBezTo>
                      <a:cubicBezTo>
                        <a:pt x="67" y="69"/>
                        <a:pt x="67" y="69"/>
                        <a:pt x="67" y="69"/>
                      </a:cubicBezTo>
                      <a:cubicBezTo>
                        <a:pt x="67" y="69"/>
                        <a:pt x="68" y="69"/>
                        <a:pt x="68" y="69"/>
                      </a:cubicBezTo>
                      <a:cubicBezTo>
                        <a:pt x="69" y="70"/>
                        <a:pt x="68" y="70"/>
                        <a:pt x="68" y="71"/>
                      </a:cubicBezTo>
                      <a:cubicBezTo>
                        <a:pt x="69" y="70"/>
                        <a:pt x="69" y="70"/>
                        <a:pt x="69" y="70"/>
                      </a:cubicBezTo>
                      <a:cubicBezTo>
                        <a:pt x="69" y="70"/>
                        <a:pt x="70" y="70"/>
                        <a:pt x="70" y="70"/>
                      </a:cubicBezTo>
                      <a:cubicBezTo>
                        <a:pt x="71" y="70"/>
                        <a:pt x="71" y="70"/>
                        <a:pt x="71" y="70"/>
                      </a:cubicBezTo>
                      <a:cubicBezTo>
                        <a:pt x="71" y="70"/>
                        <a:pt x="72" y="70"/>
                        <a:pt x="72" y="70"/>
                      </a:cubicBezTo>
                      <a:cubicBezTo>
                        <a:pt x="72" y="70"/>
                        <a:pt x="72" y="70"/>
                        <a:pt x="72" y="70"/>
                      </a:cubicBezTo>
                      <a:cubicBezTo>
                        <a:pt x="72" y="70"/>
                        <a:pt x="72" y="70"/>
                        <a:pt x="72" y="71"/>
                      </a:cubicBezTo>
                      <a:cubicBezTo>
                        <a:pt x="72" y="71"/>
                        <a:pt x="72" y="71"/>
                        <a:pt x="72" y="71"/>
                      </a:cubicBezTo>
                      <a:cubicBezTo>
                        <a:pt x="72" y="71"/>
                        <a:pt x="72" y="71"/>
                        <a:pt x="72" y="71"/>
                      </a:cubicBezTo>
                      <a:cubicBezTo>
                        <a:pt x="72" y="71"/>
                        <a:pt x="73" y="72"/>
                        <a:pt x="73" y="72"/>
                      </a:cubicBezTo>
                      <a:cubicBezTo>
                        <a:pt x="73" y="72"/>
                        <a:pt x="73" y="72"/>
                        <a:pt x="74" y="73"/>
                      </a:cubicBezTo>
                      <a:cubicBezTo>
                        <a:pt x="74" y="73"/>
                        <a:pt x="74" y="73"/>
                        <a:pt x="74" y="73"/>
                      </a:cubicBezTo>
                      <a:cubicBezTo>
                        <a:pt x="74" y="74"/>
                        <a:pt x="74" y="74"/>
                        <a:pt x="75" y="74"/>
                      </a:cubicBezTo>
                      <a:cubicBezTo>
                        <a:pt x="75" y="74"/>
                        <a:pt x="75" y="75"/>
                        <a:pt x="75" y="75"/>
                      </a:cubicBezTo>
                      <a:cubicBezTo>
                        <a:pt x="75" y="75"/>
                        <a:pt x="76" y="75"/>
                        <a:pt x="76" y="75"/>
                      </a:cubicBezTo>
                      <a:cubicBezTo>
                        <a:pt x="76" y="75"/>
                        <a:pt x="77" y="75"/>
                        <a:pt x="77" y="75"/>
                      </a:cubicBezTo>
                      <a:cubicBezTo>
                        <a:pt x="78" y="75"/>
                        <a:pt x="78" y="75"/>
                        <a:pt x="79" y="76"/>
                      </a:cubicBezTo>
                      <a:cubicBezTo>
                        <a:pt x="79" y="76"/>
                        <a:pt x="79" y="76"/>
                        <a:pt x="79" y="76"/>
                      </a:cubicBezTo>
                      <a:cubicBezTo>
                        <a:pt x="79" y="76"/>
                        <a:pt x="79" y="77"/>
                        <a:pt x="79" y="77"/>
                      </a:cubicBezTo>
                      <a:cubicBezTo>
                        <a:pt x="79" y="77"/>
                        <a:pt x="79" y="77"/>
                        <a:pt x="79" y="77"/>
                      </a:cubicBezTo>
                      <a:cubicBezTo>
                        <a:pt x="78" y="77"/>
                        <a:pt x="78" y="77"/>
                        <a:pt x="78" y="77"/>
                      </a:cubicBezTo>
                      <a:cubicBezTo>
                        <a:pt x="78" y="78"/>
                        <a:pt x="78" y="78"/>
                        <a:pt x="78" y="78"/>
                      </a:cubicBezTo>
                      <a:cubicBezTo>
                        <a:pt x="78" y="79"/>
                        <a:pt x="78" y="79"/>
                        <a:pt x="78" y="79"/>
                      </a:cubicBezTo>
                      <a:cubicBezTo>
                        <a:pt x="79" y="79"/>
                        <a:pt x="79" y="79"/>
                        <a:pt x="80" y="80"/>
                      </a:cubicBezTo>
                      <a:cubicBezTo>
                        <a:pt x="80" y="80"/>
                        <a:pt x="80" y="80"/>
                        <a:pt x="80" y="80"/>
                      </a:cubicBezTo>
                      <a:cubicBezTo>
                        <a:pt x="80" y="80"/>
                        <a:pt x="80" y="80"/>
                        <a:pt x="80" y="80"/>
                      </a:cubicBezTo>
                      <a:cubicBezTo>
                        <a:pt x="81" y="80"/>
                        <a:pt x="81" y="80"/>
                        <a:pt x="81" y="80"/>
                      </a:cubicBezTo>
                      <a:cubicBezTo>
                        <a:pt x="81" y="80"/>
                        <a:pt x="81" y="80"/>
                        <a:pt x="81" y="80"/>
                      </a:cubicBezTo>
                      <a:cubicBezTo>
                        <a:pt x="81" y="80"/>
                        <a:pt x="81" y="80"/>
                        <a:pt x="81" y="80"/>
                      </a:cubicBezTo>
                      <a:cubicBezTo>
                        <a:pt x="81" y="80"/>
                        <a:pt x="81" y="80"/>
                        <a:pt x="82" y="80"/>
                      </a:cubicBezTo>
                      <a:cubicBezTo>
                        <a:pt x="82" y="81"/>
                        <a:pt x="82" y="81"/>
                        <a:pt x="82" y="81"/>
                      </a:cubicBezTo>
                      <a:cubicBezTo>
                        <a:pt x="82" y="81"/>
                        <a:pt x="82" y="81"/>
                        <a:pt x="83" y="81"/>
                      </a:cubicBezTo>
                      <a:cubicBezTo>
                        <a:pt x="83" y="81"/>
                        <a:pt x="83" y="81"/>
                        <a:pt x="83" y="81"/>
                      </a:cubicBezTo>
                      <a:cubicBezTo>
                        <a:pt x="83" y="81"/>
                        <a:pt x="83" y="81"/>
                        <a:pt x="84" y="82"/>
                      </a:cubicBezTo>
                      <a:cubicBezTo>
                        <a:pt x="84" y="82"/>
                        <a:pt x="85" y="82"/>
                        <a:pt x="85" y="82"/>
                      </a:cubicBezTo>
                      <a:cubicBezTo>
                        <a:pt x="86" y="82"/>
                        <a:pt x="86" y="82"/>
                        <a:pt x="87" y="82"/>
                      </a:cubicBezTo>
                      <a:cubicBezTo>
                        <a:pt x="87" y="82"/>
                        <a:pt x="88" y="82"/>
                        <a:pt x="88" y="82"/>
                      </a:cubicBezTo>
                      <a:cubicBezTo>
                        <a:pt x="88" y="82"/>
                        <a:pt x="88" y="82"/>
                        <a:pt x="88" y="83"/>
                      </a:cubicBezTo>
                      <a:cubicBezTo>
                        <a:pt x="88" y="83"/>
                        <a:pt x="88" y="83"/>
                        <a:pt x="88" y="83"/>
                      </a:cubicBezTo>
                      <a:cubicBezTo>
                        <a:pt x="88" y="83"/>
                        <a:pt x="88" y="84"/>
                        <a:pt x="89" y="84"/>
                      </a:cubicBezTo>
                      <a:cubicBezTo>
                        <a:pt x="89" y="84"/>
                        <a:pt x="89" y="84"/>
                        <a:pt x="90" y="84"/>
                      </a:cubicBezTo>
                      <a:cubicBezTo>
                        <a:pt x="91" y="85"/>
                        <a:pt x="91" y="85"/>
                        <a:pt x="92" y="85"/>
                      </a:cubicBezTo>
                      <a:cubicBezTo>
                        <a:pt x="93" y="85"/>
                        <a:pt x="94" y="85"/>
                        <a:pt x="95" y="85"/>
                      </a:cubicBezTo>
                      <a:cubicBezTo>
                        <a:pt x="97" y="86"/>
                        <a:pt x="97" y="86"/>
                        <a:pt x="98" y="87"/>
                      </a:cubicBezTo>
                      <a:cubicBezTo>
                        <a:pt x="99" y="87"/>
                        <a:pt x="100" y="88"/>
                        <a:pt x="101" y="88"/>
                      </a:cubicBezTo>
                      <a:cubicBezTo>
                        <a:pt x="102" y="87"/>
                        <a:pt x="102" y="87"/>
                        <a:pt x="102" y="86"/>
                      </a:cubicBezTo>
                      <a:cubicBezTo>
                        <a:pt x="102" y="85"/>
                        <a:pt x="101" y="85"/>
                        <a:pt x="100" y="84"/>
                      </a:cubicBezTo>
                      <a:cubicBezTo>
                        <a:pt x="100" y="83"/>
                        <a:pt x="99" y="83"/>
                        <a:pt x="98" y="82"/>
                      </a:cubicBezTo>
                      <a:cubicBezTo>
                        <a:pt x="98" y="81"/>
                        <a:pt x="97" y="81"/>
                        <a:pt x="96" y="81"/>
                      </a:cubicBezTo>
                      <a:cubicBezTo>
                        <a:pt x="95" y="80"/>
                        <a:pt x="94" y="79"/>
                        <a:pt x="93" y="79"/>
                      </a:cubicBezTo>
                      <a:cubicBezTo>
                        <a:pt x="92" y="78"/>
                        <a:pt x="91" y="76"/>
                        <a:pt x="90" y="75"/>
                      </a:cubicBezTo>
                      <a:cubicBezTo>
                        <a:pt x="91" y="75"/>
                        <a:pt x="92" y="76"/>
                        <a:pt x="92" y="76"/>
                      </a:cubicBezTo>
                      <a:cubicBezTo>
                        <a:pt x="92" y="76"/>
                        <a:pt x="92" y="76"/>
                        <a:pt x="93" y="76"/>
                      </a:cubicBezTo>
                      <a:cubicBezTo>
                        <a:pt x="93" y="77"/>
                        <a:pt x="93" y="77"/>
                        <a:pt x="93" y="77"/>
                      </a:cubicBezTo>
                      <a:cubicBezTo>
                        <a:pt x="94" y="77"/>
                        <a:pt x="94" y="77"/>
                        <a:pt x="94" y="77"/>
                      </a:cubicBezTo>
                      <a:cubicBezTo>
                        <a:pt x="94" y="77"/>
                        <a:pt x="95" y="77"/>
                        <a:pt x="95" y="77"/>
                      </a:cubicBezTo>
                      <a:cubicBezTo>
                        <a:pt x="95" y="77"/>
                        <a:pt x="95" y="76"/>
                        <a:pt x="95" y="76"/>
                      </a:cubicBezTo>
                      <a:cubicBezTo>
                        <a:pt x="95" y="76"/>
                        <a:pt x="95" y="77"/>
                        <a:pt x="96" y="77"/>
                      </a:cubicBezTo>
                      <a:cubicBezTo>
                        <a:pt x="96" y="77"/>
                        <a:pt x="96" y="77"/>
                        <a:pt x="96" y="77"/>
                      </a:cubicBezTo>
                      <a:cubicBezTo>
                        <a:pt x="97" y="78"/>
                        <a:pt x="97" y="78"/>
                        <a:pt x="97" y="78"/>
                      </a:cubicBezTo>
                      <a:cubicBezTo>
                        <a:pt x="97" y="78"/>
                        <a:pt x="97" y="78"/>
                        <a:pt x="97" y="78"/>
                      </a:cubicBezTo>
                      <a:cubicBezTo>
                        <a:pt x="97" y="78"/>
                        <a:pt x="98" y="78"/>
                        <a:pt x="98" y="79"/>
                      </a:cubicBezTo>
                      <a:cubicBezTo>
                        <a:pt x="98" y="78"/>
                        <a:pt x="98" y="78"/>
                        <a:pt x="98" y="78"/>
                      </a:cubicBezTo>
                      <a:cubicBezTo>
                        <a:pt x="98" y="78"/>
                        <a:pt x="98" y="78"/>
                        <a:pt x="98" y="78"/>
                      </a:cubicBezTo>
                      <a:cubicBezTo>
                        <a:pt x="98" y="78"/>
                        <a:pt x="98" y="78"/>
                        <a:pt x="99" y="78"/>
                      </a:cubicBezTo>
                      <a:cubicBezTo>
                        <a:pt x="99" y="78"/>
                        <a:pt x="99" y="79"/>
                        <a:pt x="99" y="79"/>
                      </a:cubicBezTo>
                      <a:cubicBezTo>
                        <a:pt x="99" y="79"/>
                        <a:pt x="99" y="79"/>
                        <a:pt x="99" y="79"/>
                      </a:cubicBezTo>
                      <a:cubicBezTo>
                        <a:pt x="99" y="80"/>
                        <a:pt x="100" y="80"/>
                        <a:pt x="100" y="80"/>
                      </a:cubicBezTo>
                      <a:cubicBezTo>
                        <a:pt x="100" y="80"/>
                        <a:pt x="100" y="80"/>
                        <a:pt x="100" y="80"/>
                      </a:cubicBezTo>
                      <a:cubicBezTo>
                        <a:pt x="100" y="80"/>
                        <a:pt x="100" y="79"/>
                        <a:pt x="100" y="79"/>
                      </a:cubicBezTo>
                      <a:cubicBezTo>
                        <a:pt x="100" y="79"/>
                        <a:pt x="100" y="80"/>
                        <a:pt x="101" y="80"/>
                      </a:cubicBezTo>
                      <a:cubicBezTo>
                        <a:pt x="101" y="80"/>
                        <a:pt x="101" y="80"/>
                        <a:pt x="101" y="80"/>
                      </a:cubicBezTo>
                      <a:cubicBezTo>
                        <a:pt x="101" y="80"/>
                        <a:pt x="101" y="81"/>
                        <a:pt x="102" y="81"/>
                      </a:cubicBezTo>
                      <a:cubicBezTo>
                        <a:pt x="102" y="81"/>
                        <a:pt x="102" y="81"/>
                        <a:pt x="103" y="81"/>
                      </a:cubicBezTo>
                      <a:cubicBezTo>
                        <a:pt x="103" y="80"/>
                        <a:pt x="103" y="80"/>
                        <a:pt x="103" y="81"/>
                      </a:cubicBezTo>
                      <a:cubicBezTo>
                        <a:pt x="103" y="81"/>
                        <a:pt x="104" y="81"/>
                        <a:pt x="104" y="81"/>
                      </a:cubicBezTo>
                      <a:cubicBezTo>
                        <a:pt x="104" y="81"/>
                        <a:pt x="104" y="81"/>
                        <a:pt x="104" y="81"/>
                      </a:cubicBezTo>
                      <a:cubicBezTo>
                        <a:pt x="104" y="81"/>
                        <a:pt x="105" y="81"/>
                        <a:pt x="105" y="81"/>
                      </a:cubicBezTo>
                      <a:cubicBezTo>
                        <a:pt x="105" y="81"/>
                        <a:pt x="105" y="81"/>
                        <a:pt x="106" y="81"/>
                      </a:cubicBezTo>
                      <a:cubicBezTo>
                        <a:pt x="106" y="81"/>
                        <a:pt x="106" y="81"/>
                        <a:pt x="106" y="81"/>
                      </a:cubicBezTo>
                      <a:cubicBezTo>
                        <a:pt x="107" y="81"/>
                        <a:pt x="107" y="81"/>
                        <a:pt x="107" y="81"/>
                      </a:cubicBezTo>
                      <a:cubicBezTo>
                        <a:pt x="107" y="81"/>
                        <a:pt x="107" y="81"/>
                        <a:pt x="107" y="81"/>
                      </a:cubicBezTo>
                      <a:cubicBezTo>
                        <a:pt x="108" y="81"/>
                        <a:pt x="108" y="81"/>
                        <a:pt x="108" y="81"/>
                      </a:cubicBezTo>
                      <a:cubicBezTo>
                        <a:pt x="108" y="81"/>
                        <a:pt x="108" y="81"/>
                        <a:pt x="108" y="80"/>
                      </a:cubicBezTo>
                      <a:cubicBezTo>
                        <a:pt x="108" y="80"/>
                        <a:pt x="107" y="80"/>
                        <a:pt x="107" y="80"/>
                      </a:cubicBezTo>
                      <a:cubicBezTo>
                        <a:pt x="107" y="79"/>
                        <a:pt x="106" y="79"/>
                        <a:pt x="107" y="79"/>
                      </a:cubicBezTo>
                      <a:cubicBezTo>
                        <a:pt x="107" y="79"/>
                        <a:pt x="107" y="79"/>
                        <a:pt x="107" y="79"/>
                      </a:cubicBezTo>
                      <a:cubicBezTo>
                        <a:pt x="107" y="78"/>
                        <a:pt x="107" y="78"/>
                        <a:pt x="107" y="78"/>
                      </a:cubicBezTo>
                      <a:cubicBezTo>
                        <a:pt x="107" y="77"/>
                        <a:pt x="107" y="77"/>
                        <a:pt x="107" y="77"/>
                      </a:cubicBezTo>
                      <a:cubicBezTo>
                        <a:pt x="107" y="77"/>
                        <a:pt x="108" y="78"/>
                        <a:pt x="108" y="78"/>
                      </a:cubicBezTo>
                      <a:cubicBezTo>
                        <a:pt x="108" y="78"/>
                        <a:pt x="108" y="79"/>
                        <a:pt x="109" y="79"/>
                      </a:cubicBezTo>
                      <a:cubicBezTo>
                        <a:pt x="109" y="79"/>
                        <a:pt x="109" y="79"/>
                        <a:pt x="109" y="78"/>
                      </a:cubicBezTo>
                      <a:cubicBezTo>
                        <a:pt x="109" y="78"/>
                        <a:pt x="109" y="78"/>
                        <a:pt x="109" y="78"/>
                      </a:cubicBezTo>
                      <a:cubicBezTo>
                        <a:pt x="109" y="78"/>
                        <a:pt x="110" y="78"/>
                        <a:pt x="110" y="78"/>
                      </a:cubicBezTo>
                      <a:cubicBezTo>
                        <a:pt x="110" y="78"/>
                        <a:pt x="110" y="78"/>
                        <a:pt x="110" y="77"/>
                      </a:cubicBezTo>
                      <a:cubicBezTo>
                        <a:pt x="110" y="77"/>
                        <a:pt x="110" y="76"/>
                        <a:pt x="110" y="76"/>
                      </a:cubicBezTo>
                      <a:cubicBezTo>
                        <a:pt x="109" y="76"/>
                        <a:pt x="109" y="76"/>
                        <a:pt x="109" y="76"/>
                      </a:cubicBezTo>
                      <a:cubicBezTo>
                        <a:pt x="108" y="75"/>
                        <a:pt x="108" y="76"/>
                        <a:pt x="108" y="75"/>
                      </a:cubicBezTo>
                      <a:cubicBezTo>
                        <a:pt x="108" y="75"/>
                        <a:pt x="108" y="75"/>
                        <a:pt x="108" y="74"/>
                      </a:cubicBezTo>
                      <a:cubicBezTo>
                        <a:pt x="108" y="73"/>
                        <a:pt x="107" y="73"/>
                        <a:pt x="107" y="73"/>
                      </a:cubicBezTo>
                      <a:cubicBezTo>
                        <a:pt x="106" y="73"/>
                        <a:pt x="106" y="72"/>
                        <a:pt x="105" y="72"/>
                      </a:cubicBezTo>
                      <a:cubicBezTo>
                        <a:pt x="105" y="72"/>
                        <a:pt x="105" y="72"/>
                        <a:pt x="105" y="71"/>
                      </a:cubicBezTo>
                      <a:cubicBezTo>
                        <a:pt x="106" y="71"/>
                        <a:pt x="106" y="71"/>
                        <a:pt x="106" y="71"/>
                      </a:cubicBezTo>
                      <a:cubicBezTo>
                        <a:pt x="105" y="71"/>
                        <a:pt x="105" y="71"/>
                        <a:pt x="105" y="70"/>
                      </a:cubicBezTo>
                      <a:cubicBezTo>
                        <a:pt x="105" y="70"/>
                        <a:pt x="105" y="70"/>
                        <a:pt x="104" y="69"/>
                      </a:cubicBezTo>
                      <a:cubicBezTo>
                        <a:pt x="104" y="69"/>
                        <a:pt x="104" y="69"/>
                        <a:pt x="104" y="69"/>
                      </a:cubicBezTo>
                      <a:cubicBezTo>
                        <a:pt x="104" y="69"/>
                        <a:pt x="104" y="68"/>
                        <a:pt x="104" y="68"/>
                      </a:cubicBezTo>
                      <a:cubicBezTo>
                        <a:pt x="104" y="68"/>
                        <a:pt x="104" y="68"/>
                        <a:pt x="103" y="68"/>
                      </a:cubicBezTo>
                      <a:cubicBezTo>
                        <a:pt x="103" y="68"/>
                        <a:pt x="103" y="69"/>
                        <a:pt x="103" y="69"/>
                      </a:cubicBezTo>
                      <a:cubicBezTo>
                        <a:pt x="103" y="69"/>
                        <a:pt x="103" y="69"/>
                        <a:pt x="103" y="69"/>
                      </a:cubicBezTo>
                      <a:cubicBezTo>
                        <a:pt x="102" y="69"/>
                        <a:pt x="102" y="69"/>
                        <a:pt x="102" y="69"/>
                      </a:cubicBezTo>
                      <a:cubicBezTo>
                        <a:pt x="102" y="69"/>
                        <a:pt x="102" y="69"/>
                        <a:pt x="102" y="69"/>
                      </a:cubicBezTo>
                      <a:cubicBezTo>
                        <a:pt x="102" y="69"/>
                        <a:pt x="102" y="69"/>
                        <a:pt x="102" y="69"/>
                      </a:cubicBezTo>
                      <a:cubicBezTo>
                        <a:pt x="102" y="69"/>
                        <a:pt x="102" y="68"/>
                        <a:pt x="102" y="68"/>
                      </a:cubicBezTo>
                      <a:cubicBezTo>
                        <a:pt x="102" y="68"/>
                        <a:pt x="102" y="68"/>
                        <a:pt x="101" y="68"/>
                      </a:cubicBezTo>
                      <a:cubicBezTo>
                        <a:pt x="101" y="68"/>
                        <a:pt x="101" y="67"/>
                        <a:pt x="101" y="67"/>
                      </a:cubicBezTo>
                      <a:cubicBezTo>
                        <a:pt x="101" y="67"/>
                        <a:pt x="101" y="67"/>
                        <a:pt x="101" y="67"/>
                      </a:cubicBezTo>
                      <a:cubicBezTo>
                        <a:pt x="100" y="67"/>
                        <a:pt x="100" y="68"/>
                        <a:pt x="99" y="68"/>
                      </a:cubicBezTo>
                      <a:cubicBezTo>
                        <a:pt x="99" y="67"/>
                        <a:pt x="99" y="67"/>
                        <a:pt x="99" y="67"/>
                      </a:cubicBezTo>
                      <a:cubicBezTo>
                        <a:pt x="99" y="67"/>
                        <a:pt x="99" y="66"/>
                        <a:pt x="99" y="66"/>
                      </a:cubicBezTo>
                      <a:cubicBezTo>
                        <a:pt x="99" y="66"/>
                        <a:pt x="99" y="66"/>
                        <a:pt x="99" y="66"/>
                      </a:cubicBezTo>
                      <a:cubicBezTo>
                        <a:pt x="99" y="66"/>
                        <a:pt x="98" y="65"/>
                        <a:pt x="98" y="65"/>
                      </a:cubicBezTo>
                      <a:cubicBezTo>
                        <a:pt x="98" y="65"/>
                        <a:pt x="98" y="65"/>
                        <a:pt x="98" y="65"/>
                      </a:cubicBezTo>
                      <a:cubicBezTo>
                        <a:pt x="98" y="64"/>
                        <a:pt x="98" y="64"/>
                        <a:pt x="98" y="64"/>
                      </a:cubicBezTo>
                      <a:cubicBezTo>
                        <a:pt x="98" y="63"/>
                        <a:pt x="98" y="63"/>
                        <a:pt x="97" y="63"/>
                      </a:cubicBezTo>
                      <a:cubicBezTo>
                        <a:pt x="97" y="63"/>
                        <a:pt x="97" y="63"/>
                        <a:pt x="97" y="63"/>
                      </a:cubicBezTo>
                      <a:cubicBezTo>
                        <a:pt x="96" y="62"/>
                        <a:pt x="97" y="62"/>
                        <a:pt x="96" y="62"/>
                      </a:cubicBezTo>
                      <a:cubicBezTo>
                        <a:pt x="96" y="63"/>
                        <a:pt x="95" y="63"/>
                        <a:pt x="94" y="63"/>
                      </a:cubicBezTo>
                      <a:cubicBezTo>
                        <a:pt x="94" y="62"/>
                        <a:pt x="94" y="62"/>
                        <a:pt x="94" y="62"/>
                      </a:cubicBezTo>
                      <a:cubicBezTo>
                        <a:pt x="94" y="62"/>
                        <a:pt x="94" y="62"/>
                        <a:pt x="94" y="62"/>
                      </a:cubicBezTo>
                      <a:cubicBezTo>
                        <a:pt x="94" y="62"/>
                        <a:pt x="94" y="61"/>
                        <a:pt x="93" y="61"/>
                      </a:cubicBezTo>
                      <a:cubicBezTo>
                        <a:pt x="93" y="61"/>
                        <a:pt x="93" y="61"/>
                        <a:pt x="93" y="60"/>
                      </a:cubicBezTo>
                      <a:cubicBezTo>
                        <a:pt x="93" y="60"/>
                        <a:pt x="93" y="60"/>
                        <a:pt x="93" y="60"/>
                      </a:cubicBezTo>
                      <a:cubicBezTo>
                        <a:pt x="93" y="59"/>
                        <a:pt x="92" y="59"/>
                        <a:pt x="92" y="58"/>
                      </a:cubicBezTo>
                      <a:cubicBezTo>
                        <a:pt x="92" y="58"/>
                        <a:pt x="92" y="58"/>
                        <a:pt x="92" y="58"/>
                      </a:cubicBezTo>
                      <a:cubicBezTo>
                        <a:pt x="92" y="58"/>
                        <a:pt x="92" y="58"/>
                        <a:pt x="93" y="58"/>
                      </a:cubicBezTo>
                      <a:cubicBezTo>
                        <a:pt x="93" y="58"/>
                        <a:pt x="93" y="58"/>
                        <a:pt x="94" y="59"/>
                      </a:cubicBezTo>
                      <a:cubicBezTo>
                        <a:pt x="94" y="59"/>
                        <a:pt x="94" y="59"/>
                        <a:pt x="95" y="60"/>
                      </a:cubicBezTo>
                      <a:cubicBezTo>
                        <a:pt x="95" y="60"/>
                        <a:pt x="95" y="60"/>
                        <a:pt x="95" y="61"/>
                      </a:cubicBezTo>
                      <a:cubicBezTo>
                        <a:pt x="95" y="61"/>
                        <a:pt x="95" y="61"/>
                        <a:pt x="96" y="61"/>
                      </a:cubicBezTo>
                      <a:cubicBezTo>
                        <a:pt x="96" y="61"/>
                        <a:pt x="96" y="60"/>
                        <a:pt x="96" y="60"/>
                      </a:cubicBezTo>
                      <a:cubicBezTo>
                        <a:pt x="96" y="60"/>
                        <a:pt x="97" y="60"/>
                        <a:pt x="97" y="60"/>
                      </a:cubicBezTo>
                      <a:cubicBezTo>
                        <a:pt x="97" y="60"/>
                        <a:pt x="98" y="60"/>
                        <a:pt x="98" y="59"/>
                      </a:cubicBezTo>
                      <a:cubicBezTo>
                        <a:pt x="98" y="59"/>
                        <a:pt x="97" y="59"/>
                        <a:pt x="97" y="58"/>
                      </a:cubicBezTo>
                      <a:cubicBezTo>
                        <a:pt x="97" y="58"/>
                        <a:pt x="97" y="58"/>
                        <a:pt x="97" y="58"/>
                      </a:cubicBezTo>
                      <a:cubicBezTo>
                        <a:pt x="96" y="58"/>
                        <a:pt x="96" y="58"/>
                        <a:pt x="96" y="58"/>
                      </a:cubicBezTo>
                      <a:cubicBezTo>
                        <a:pt x="96" y="58"/>
                        <a:pt x="96" y="58"/>
                        <a:pt x="96" y="58"/>
                      </a:cubicBezTo>
                      <a:cubicBezTo>
                        <a:pt x="96" y="58"/>
                        <a:pt x="96" y="58"/>
                        <a:pt x="96" y="57"/>
                      </a:cubicBezTo>
                      <a:cubicBezTo>
                        <a:pt x="96" y="57"/>
                        <a:pt x="95" y="57"/>
                        <a:pt x="95" y="57"/>
                      </a:cubicBezTo>
                      <a:cubicBezTo>
                        <a:pt x="96" y="57"/>
                        <a:pt x="96" y="57"/>
                        <a:pt x="96" y="57"/>
                      </a:cubicBezTo>
                      <a:cubicBezTo>
                        <a:pt x="96" y="57"/>
                        <a:pt x="97" y="57"/>
                        <a:pt x="97" y="57"/>
                      </a:cubicBezTo>
                      <a:cubicBezTo>
                        <a:pt x="98" y="57"/>
                        <a:pt x="97" y="56"/>
                        <a:pt x="97" y="56"/>
                      </a:cubicBezTo>
                      <a:cubicBezTo>
                        <a:pt x="97" y="56"/>
                        <a:pt x="97" y="56"/>
                        <a:pt x="97" y="56"/>
                      </a:cubicBezTo>
                      <a:cubicBezTo>
                        <a:pt x="98" y="56"/>
                        <a:pt x="98" y="56"/>
                        <a:pt x="98" y="56"/>
                      </a:cubicBezTo>
                      <a:cubicBezTo>
                        <a:pt x="98" y="56"/>
                        <a:pt x="98" y="56"/>
                        <a:pt x="98" y="55"/>
                      </a:cubicBezTo>
                      <a:cubicBezTo>
                        <a:pt x="99" y="55"/>
                        <a:pt x="99" y="55"/>
                        <a:pt x="99" y="55"/>
                      </a:cubicBezTo>
                      <a:cubicBezTo>
                        <a:pt x="99" y="56"/>
                        <a:pt x="100" y="56"/>
                        <a:pt x="100" y="57"/>
                      </a:cubicBezTo>
                      <a:cubicBezTo>
                        <a:pt x="100" y="57"/>
                        <a:pt x="100" y="57"/>
                        <a:pt x="100" y="57"/>
                      </a:cubicBezTo>
                      <a:cubicBezTo>
                        <a:pt x="100" y="57"/>
                        <a:pt x="100" y="57"/>
                        <a:pt x="100" y="57"/>
                      </a:cubicBezTo>
                      <a:cubicBezTo>
                        <a:pt x="100" y="58"/>
                        <a:pt x="100" y="58"/>
                        <a:pt x="101" y="58"/>
                      </a:cubicBezTo>
                      <a:cubicBezTo>
                        <a:pt x="101" y="58"/>
                        <a:pt x="101" y="58"/>
                        <a:pt x="101" y="58"/>
                      </a:cubicBezTo>
                      <a:cubicBezTo>
                        <a:pt x="101" y="58"/>
                        <a:pt x="101" y="58"/>
                        <a:pt x="101" y="58"/>
                      </a:cubicBezTo>
                      <a:cubicBezTo>
                        <a:pt x="101" y="58"/>
                        <a:pt x="101" y="58"/>
                        <a:pt x="101" y="58"/>
                      </a:cubicBezTo>
                      <a:cubicBezTo>
                        <a:pt x="102" y="58"/>
                        <a:pt x="102" y="58"/>
                        <a:pt x="102" y="58"/>
                      </a:cubicBezTo>
                      <a:cubicBezTo>
                        <a:pt x="102" y="58"/>
                        <a:pt x="102" y="58"/>
                        <a:pt x="102" y="58"/>
                      </a:cubicBezTo>
                      <a:cubicBezTo>
                        <a:pt x="102" y="59"/>
                        <a:pt x="102" y="59"/>
                        <a:pt x="102" y="59"/>
                      </a:cubicBezTo>
                      <a:cubicBezTo>
                        <a:pt x="103" y="59"/>
                        <a:pt x="103" y="59"/>
                        <a:pt x="103" y="59"/>
                      </a:cubicBezTo>
                      <a:cubicBezTo>
                        <a:pt x="104" y="58"/>
                        <a:pt x="104" y="58"/>
                        <a:pt x="104" y="58"/>
                      </a:cubicBezTo>
                      <a:cubicBezTo>
                        <a:pt x="104" y="58"/>
                        <a:pt x="104" y="58"/>
                        <a:pt x="104" y="59"/>
                      </a:cubicBezTo>
                      <a:cubicBezTo>
                        <a:pt x="104" y="59"/>
                        <a:pt x="104" y="59"/>
                        <a:pt x="104" y="59"/>
                      </a:cubicBezTo>
                      <a:cubicBezTo>
                        <a:pt x="104" y="59"/>
                        <a:pt x="104" y="59"/>
                        <a:pt x="104" y="59"/>
                      </a:cubicBezTo>
                      <a:cubicBezTo>
                        <a:pt x="104" y="59"/>
                        <a:pt x="103" y="59"/>
                        <a:pt x="103" y="60"/>
                      </a:cubicBezTo>
                      <a:cubicBezTo>
                        <a:pt x="104" y="60"/>
                        <a:pt x="104" y="60"/>
                        <a:pt x="104" y="60"/>
                      </a:cubicBezTo>
                      <a:cubicBezTo>
                        <a:pt x="104" y="60"/>
                        <a:pt x="104" y="60"/>
                        <a:pt x="104" y="60"/>
                      </a:cubicBezTo>
                      <a:cubicBezTo>
                        <a:pt x="104" y="60"/>
                        <a:pt x="105" y="60"/>
                        <a:pt x="105" y="60"/>
                      </a:cubicBezTo>
                      <a:cubicBezTo>
                        <a:pt x="105" y="60"/>
                        <a:pt x="106" y="59"/>
                        <a:pt x="106" y="59"/>
                      </a:cubicBezTo>
                      <a:cubicBezTo>
                        <a:pt x="106" y="59"/>
                        <a:pt x="106" y="59"/>
                        <a:pt x="106" y="59"/>
                      </a:cubicBezTo>
                      <a:cubicBezTo>
                        <a:pt x="106" y="59"/>
                        <a:pt x="106" y="59"/>
                        <a:pt x="106" y="59"/>
                      </a:cubicBezTo>
                      <a:cubicBezTo>
                        <a:pt x="107" y="59"/>
                        <a:pt x="107" y="59"/>
                        <a:pt x="107" y="59"/>
                      </a:cubicBezTo>
                      <a:cubicBezTo>
                        <a:pt x="108" y="59"/>
                        <a:pt x="108" y="59"/>
                        <a:pt x="108" y="59"/>
                      </a:cubicBezTo>
                      <a:cubicBezTo>
                        <a:pt x="108" y="59"/>
                        <a:pt x="108" y="59"/>
                        <a:pt x="108" y="59"/>
                      </a:cubicBezTo>
                      <a:cubicBezTo>
                        <a:pt x="108" y="59"/>
                        <a:pt x="108" y="60"/>
                        <a:pt x="107" y="60"/>
                      </a:cubicBezTo>
                      <a:cubicBezTo>
                        <a:pt x="107" y="60"/>
                        <a:pt x="107" y="60"/>
                        <a:pt x="107" y="60"/>
                      </a:cubicBezTo>
                      <a:cubicBezTo>
                        <a:pt x="107" y="60"/>
                        <a:pt x="107" y="60"/>
                        <a:pt x="106" y="60"/>
                      </a:cubicBezTo>
                      <a:cubicBezTo>
                        <a:pt x="106" y="60"/>
                        <a:pt x="106" y="60"/>
                        <a:pt x="106" y="61"/>
                      </a:cubicBezTo>
                      <a:cubicBezTo>
                        <a:pt x="106" y="61"/>
                        <a:pt x="106" y="61"/>
                        <a:pt x="106" y="61"/>
                      </a:cubicBezTo>
                      <a:cubicBezTo>
                        <a:pt x="105" y="61"/>
                        <a:pt x="105" y="61"/>
                        <a:pt x="105" y="62"/>
                      </a:cubicBezTo>
                      <a:cubicBezTo>
                        <a:pt x="105" y="62"/>
                        <a:pt x="105" y="62"/>
                        <a:pt x="106" y="62"/>
                      </a:cubicBezTo>
                      <a:cubicBezTo>
                        <a:pt x="106" y="62"/>
                        <a:pt x="106" y="62"/>
                        <a:pt x="107" y="62"/>
                      </a:cubicBezTo>
                      <a:cubicBezTo>
                        <a:pt x="107" y="62"/>
                        <a:pt x="107" y="62"/>
                        <a:pt x="108" y="62"/>
                      </a:cubicBezTo>
                      <a:cubicBezTo>
                        <a:pt x="108" y="62"/>
                        <a:pt x="108" y="62"/>
                        <a:pt x="108" y="62"/>
                      </a:cubicBezTo>
                      <a:cubicBezTo>
                        <a:pt x="108" y="62"/>
                        <a:pt x="107" y="63"/>
                        <a:pt x="107" y="63"/>
                      </a:cubicBezTo>
                      <a:cubicBezTo>
                        <a:pt x="107" y="63"/>
                        <a:pt x="107" y="63"/>
                        <a:pt x="107" y="63"/>
                      </a:cubicBezTo>
                      <a:cubicBezTo>
                        <a:pt x="107" y="63"/>
                        <a:pt x="107" y="63"/>
                        <a:pt x="107" y="64"/>
                      </a:cubicBezTo>
                      <a:cubicBezTo>
                        <a:pt x="107" y="64"/>
                        <a:pt x="107" y="64"/>
                        <a:pt x="108" y="64"/>
                      </a:cubicBezTo>
                      <a:cubicBezTo>
                        <a:pt x="108" y="64"/>
                        <a:pt x="108" y="64"/>
                        <a:pt x="108" y="64"/>
                      </a:cubicBezTo>
                      <a:cubicBezTo>
                        <a:pt x="108" y="64"/>
                        <a:pt x="108" y="64"/>
                        <a:pt x="108" y="64"/>
                      </a:cubicBezTo>
                      <a:cubicBezTo>
                        <a:pt x="108" y="65"/>
                        <a:pt x="108" y="65"/>
                        <a:pt x="108" y="65"/>
                      </a:cubicBezTo>
                      <a:cubicBezTo>
                        <a:pt x="108" y="65"/>
                        <a:pt x="108" y="66"/>
                        <a:pt x="108" y="66"/>
                      </a:cubicBezTo>
                      <a:cubicBezTo>
                        <a:pt x="109" y="66"/>
                        <a:pt x="109" y="65"/>
                        <a:pt x="110" y="65"/>
                      </a:cubicBezTo>
                      <a:cubicBezTo>
                        <a:pt x="110" y="65"/>
                        <a:pt x="110" y="65"/>
                        <a:pt x="110" y="65"/>
                      </a:cubicBezTo>
                      <a:cubicBezTo>
                        <a:pt x="110" y="65"/>
                        <a:pt x="110" y="65"/>
                        <a:pt x="110" y="65"/>
                      </a:cubicBezTo>
                      <a:cubicBezTo>
                        <a:pt x="110" y="65"/>
                        <a:pt x="110" y="65"/>
                        <a:pt x="111" y="66"/>
                      </a:cubicBezTo>
                      <a:cubicBezTo>
                        <a:pt x="111" y="66"/>
                        <a:pt x="111" y="66"/>
                        <a:pt x="111" y="66"/>
                      </a:cubicBezTo>
                      <a:cubicBezTo>
                        <a:pt x="111" y="66"/>
                        <a:pt x="111" y="66"/>
                        <a:pt x="111" y="66"/>
                      </a:cubicBezTo>
                      <a:cubicBezTo>
                        <a:pt x="112" y="66"/>
                        <a:pt x="112" y="66"/>
                        <a:pt x="112" y="66"/>
                      </a:cubicBezTo>
                      <a:cubicBezTo>
                        <a:pt x="113" y="67"/>
                        <a:pt x="113" y="67"/>
                        <a:pt x="113" y="67"/>
                      </a:cubicBezTo>
                      <a:cubicBezTo>
                        <a:pt x="113" y="67"/>
                        <a:pt x="113" y="67"/>
                        <a:pt x="113" y="66"/>
                      </a:cubicBezTo>
                      <a:cubicBezTo>
                        <a:pt x="113" y="66"/>
                        <a:pt x="113" y="66"/>
                        <a:pt x="113" y="66"/>
                      </a:cubicBezTo>
                      <a:cubicBezTo>
                        <a:pt x="114" y="66"/>
                        <a:pt x="114" y="65"/>
                        <a:pt x="114" y="65"/>
                      </a:cubicBezTo>
                      <a:cubicBezTo>
                        <a:pt x="114" y="65"/>
                        <a:pt x="114" y="65"/>
                        <a:pt x="114" y="64"/>
                      </a:cubicBezTo>
                      <a:cubicBezTo>
                        <a:pt x="114" y="64"/>
                        <a:pt x="114" y="64"/>
                        <a:pt x="114" y="64"/>
                      </a:cubicBezTo>
                      <a:cubicBezTo>
                        <a:pt x="114" y="64"/>
                        <a:pt x="114" y="64"/>
                        <a:pt x="114" y="63"/>
                      </a:cubicBezTo>
                      <a:cubicBezTo>
                        <a:pt x="114" y="63"/>
                        <a:pt x="114" y="63"/>
                        <a:pt x="114" y="63"/>
                      </a:cubicBezTo>
                      <a:cubicBezTo>
                        <a:pt x="114" y="63"/>
                        <a:pt x="114" y="63"/>
                        <a:pt x="114" y="63"/>
                      </a:cubicBezTo>
                      <a:cubicBezTo>
                        <a:pt x="114" y="62"/>
                        <a:pt x="113" y="63"/>
                        <a:pt x="113" y="62"/>
                      </a:cubicBezTo>
                      <a:cubicBezTo>
                        <a:pt x="113" y="62"/>
                        <a:pt x="113" y="62"/>
                        <a:pt x="113" y="62"/>
                      </a:cubicBezTo>
                      <a:cubicBezTo>
                        <a:pt x="113" y="61"/>
                        <a:pt x="113" y="61"/>
                        <a:pt x="113" y="61"/>
                      </a:cubicBezTo>
                      <a:cubicBezTo>
                        <a:pt x="114" y="62"/>
                        <a:pt x="114" y="62"/>
                        <a:pt x="114" y="62"/>
                      </a:cubicBezTo>
                      <a:cubicBezTo>
                        <a:pt x="114" y="63"/>
                        <a:pt x="115" y="63"/>
                        <a:pt x="115" y="63"/>
                      </a:cubicBezTo>
                      <a:cubicBezTo>
                        <a:pt x="115" y="63"/>
                        <a:pt x="115" y="63"/>
                        <a:pt x="115" y="63"/>
                      </a:cubicBezTo>
                      <a:cubicBezTo>
                        <a:pt x="116" y="63"/>
                        <a:pt x="116" y="62"/>
                        <a:pt x="116" y="62"/>
                      </a:cubicBezTo>
                      <a:cubicBezTo>
                        <a:pt x="116" y="62"/>
                        <a:pt x="116" y="62"/>
                        <a:pt x="116" y="62"/>
                      </a:cubicBezTo>
                      <a:cubicBezTo>
                        <a:pt x="116" y="62"/>
                        <a:pt x="116" y="61"/>
                        <a:pt x="116" y="61"/>
                      </a:cubicBezTo>
                      <a:cubicBezTo>
                        <a:pt x="116" y="61"/>
                        <a:pt x="118" y="61"/>
                        <a:pt x="118" y="61"/>
                      </a:cubicBezTo>
                      <a:cubicBezTo>
                        <a:pt x="118" y="60"/>
                        <a:pt x="117" y="60"/>
                        <a:pt x="117" y="60"/>
                      </a:cubicBezTo>
                      <a:cubicBezTo>
                        <a:pt x="116" y="60"/>
                        <a:pt x="116" y="59"/>
                        <a:pt x="116" y="59"/>
                      </a:cubicBezTo>
                      <a:cubicBezTo>
                        <a:pt x="116" y="59"/>
                        <a:pt x="117" y="59"/>
                        <a:pt x="118" y="59"/>
                      </a:cubicBezTo>
                      <a:cubicBezTo>
                        <a:pt x="118" y="59"/>
                        <a:pt x="118" y="60"/>
                        <a:pt x="119" y="60"/>
                      </a:cubicBezTo>
                      <a:cubicBezTo>
                        <a:pt x="119" y="60"/>
                        <a:pt x="119" y="60"/>
                        <a:pt x="119" y="60"/>
                      </a:cubicBezTo>
                      <a:cubicBezTo>
                        <a:pt x="120" y="60"/>
                        <a:pt x="120" y="60"/>
                        <a:pt x="120" y="60"/>
                      </a:cubicBezTo>
                      <a:cubicBezTo>
                        <a:pt x="120" y="59"/>
                        <a:pt x="119" y="59"/>
                        <a:pt x="119" y="59"/>
                      </a:cubicBezTo>
                      <a:cubicBezTo>
                        <a:pt x="118" y="59"/>
                        <a:pt x="118" y="59"/>
                        <a:pt x="118" y="59"/>
                      </a:cubicBezTo>
                      <a:cubicBezTo>
                        <a:pt x="118" y="59"/>
                        <a:pt x="118" y="59"/>
                        <a:pt x="117" y="58"/>
                      </a:cubicBezTo>
                      <a:cubicBezTo>
                        <a:pt x="117" y="58"/>
                        <a:pt x="117" y="58"/>
                        <a:pt x="117" y="58"/>
                      </a:cubicBezTo>
                      <a:cubicBezTo>
                        <a:pt x="117" y="58"/>
                        <a:pt x="117" y="58"/>
                        <a:pt x="118" y="58"/>
                      </a:cubicBezTo>
                      <a:cubicBezTo>
                        <a:pt x="118" y="58"/>
                        <a:pt x="118" y="58"/>
                        <a:pt x="118" y="57"/>
                      </a:cubicBezTo>
                      <a:cubicBezTo>
                        <a:pt x="118" y="57"/>
                        <a:pt x="118" y="57"/>
                        <a:pt x="118" y="57"/>
                      </a:cubicBezTo>
                      <a:cubicBezTo>
                        <a:pt x="118" y="57"/>
                        <a:pt x="118" y="57"/>
                        <a:pt x="118" y="57"/>
                      </a:cubicBezTo>
                      <a:cubicBezTo>
                        <a:pt x="118" y="57"/>
                        <a:pt x="119" y="57"/>
                        <a:pt x="119" y="57"/>
                      </a:cubicBezTo>
                      <a:cubicBezTo>
                        <a:pt x="119" y="57"/>
                        <a:pt x="120" y="58"/>
                        <a:pt x="120" y="58"/>
                      </a:cubicBezTo>
                      <a:cubicBezTo>
                        <a:pt x="120" y="58"/>
                        <a:pt x="120" y="58"/>
                        <a:pt x="120" y="58"/>
                      </a:cubicBezTo>
                      <a:cubicBezTo>
                        <a:pt x="120" y="58"/>
                        <a:pt x="121" y="58"/>
                        <a:pt x="121" y="58"/>
                      </a:cubicBezTo>
                      <a:cubicBezTo>
                        <a:pt x="121" y="58"/>
                        <a:pt x="121" y="58"/>
                        <a:pt x="121" y="57"/>
                      </a:cubicBezTo>
                      <a:cubicBezTo>
                        <a:pt x="121" y="57"/>
                        <a:pt x="121" y="57"/>
                        <a:pt x="121" y="57"/>
                      </a:cubicBezTo>
                      <a:cubicBezTo>
                        <a:pt x="121" y="57"/>
                        <a:pt x="121" y="56"/>
                        <a:pt x="121" y="56"/>
                      </a:cubicBezTo>
                      <a:cubicBezTo>
                        <a:pt x="121" y="56"/>
                        <a:pt x="121" y="56"/>
                        <a:pt x="121" y="56"/>
                      </a:cubicBezTo>
                      <a:cubicBezTo>
                        <a:pt x="121" y="56"/>
                        <a:pt x="121" y="56"/>
                        <a:pt x="122" y="56"/>
                      </a:cubicBezTo>
                      <a:cubicBezTo>
                        <a:pt x="122" y="56"/>
                        <a:pt x="122" y="56"/>
                        <a:pt x="122" y="56"/>
                      </a:cubicBezTo>
                      <a:cubicBezTo>
                        <a:pt x="122" y="56"/>
                        <a:pt x="122" y="56"/>
                        <a:pt x="122" y="56"/>
                      </a:cubicBezTo>
                      <a:cubicBezTo>
                        <a:pt x="122" y="55"/>
                        <a:pt x="122" y="55"/>
                        <a:pt x="122" y="54"/>
                      </a:cubicBezTo>
                      <a:cubicBezTo>
                        <a:pt x="121" y="54"/>
                        <a:pt x="121" y="54"/>
                        <a:pt x="120" y="53"/>
                      </a:cubicBezTo>
                      <a:cubicBezTo>
                        <a:pt x="120" y="53"/>
                        <a:pt x="120" y="53"/>
                        <a:pt x="120" y="53"/>
                      </a:cubicBezTo>
                      <a:cubicBezTo>
                        <a:pt x="119" y="52"/>
                        <a:pt x="118" y="53"/>
                        <a:pt x="118" y="54"/>
                      </a:cubicBezTo>
                      <a:cubicBezTo>
                        <a:pt x="118" y="54"/>
                        <a:pt x="118" y="53"/>
                        <a:pt x="118" y="53"/>
                      </a:cubicBezTo>
                      <a:cubicBezTo>
                        <a:pt x="117" y="53"/>
                        <a:pt x="117" y="53"/>
                        <a:pt x="117" y="54"/>
                      </a:cubicBezTo>
                      <a:cubicBezTo>
                        <a:pt x="117" y="54"/>
                        <a:pt x="116" y="54"/>
                        <a:pt x="116" y="54"/>
                      </a:cubicBezTo>
                      <a:cubicBezTo>
                        <a:pt x="116" y="54"/>
                        <a:pt x="116" y="55"/>
                        <a:pt x="116" y="55"/>
                      </a:cubicBezTo>
                      <a:cubicBezTo>
                        <a:pt x="116" y="55"/>
                        <a:pt x="116" y="55"/>
                        <a:pt x="116" y="54"/>
                      </a:cubicBezTo>
                      <a:cubicBezTo>
                        <a:pt x="116" y="54"/>
                        <a:pt x="116" y="54"/>
                        <a:pt x="116" y="54"/>
                      </a:cubicBezTo>
                      <a:cubicBezTo>
                        <a:pt x="116" y="54"/>
                        <a:pt x="115" y="54"/>
                        <a:pt x="115" y="54"/>
                      </a:cubicBezTo>
                      <a:cubicBezTo>
                        <a:pt x="114" y="54"/>
                        <a:pt x="114" y="54"/>
                        <a:pt x="114" y="54"/>
                      </a:cubicBezTo>
                      <a:cubicBezTo>
                        <a:pt x="113" y="54"/>
                        <a:pt x="113" y="54"/>
                        <a:pt x="113" y="54"/>
                      </a:cubicBezTo>
                      <a:cubicBezTo>
                        <a:pt x="113" y="54"/>
                        <a:pt x="113" y="53"/>
                        <a:pt x="114" y="53"/>
                      </a:cubicBezTo>
                      <a:cubicBezTo>
                        <a:pt x="114" y="53"/>
                        <a:pt x="114" y="53"/>
                        <a:pt x="115" y="52"/>
                      </a:cubicBezTo>
                      <a:cubicBezTo>
                        <a:pt x="115" y="52"/>
                        <a:pt x="115" y="52"/>
                        <a:pt x="115" y="51"/>
                      </a:cubicBezTo>
                      <a:cubicBezTo>
                        <a:pt x="115" y="51"/>
                        <a:pt x="115" y="51"/>
                        <a:pt x="114" y="51"/>
                      </a:cubicBezTo>
                      <a:cubicBezTo>
                        <a:pt x="114" y="51"/>
                        <a:pt x="114" y="51"/>
                        <a:pt x="114" y="51"/>
                      </a:cubicBezTo>
                      <a:cubicBezTo>
                        <a:pt x="113" y="52"/>
                        <a:pt x="113" y="52"/>
                        <a:pt x="113" y="52"/>
                      </a:cubicBezTo>
                      <a:cubicBezTo>
                        <a:pt x="113" y="51"/>
                        <a:pt x="113" y="51"/>
                        <a:pt x="112" y="51"/>
                      </a:cubicBezTo>
                      <a:cubicBezTo>
                        <a:pt x="112" y="51"/>
                        <a:pt x="112" y="51"/>
                        <a:pt x="111" y="51"/>
                      </a:cubicBezTo>
                      <a:cubicBezTo>
                        <a:pt x="111" y="51"/>
                        <a:pt x="111" y="52"/>
                        <a:pt x="110" y="52"/>
                      </a:cubicBezTo>
                      <a:cubicBezTo>
                        <a:pt x="110" y="52"/>
                        <a:pt x="110" y="52"/>
                        <a:pt x="110" y="52"/>
                      </a:cubicBezTo>
                      <a:cubicBezTo>
                        <a:pt x="109" y="52"/>
                        <a:pt x="109" y="52"/>
                        <a:pt x="108" y="52"/>
                      </a:cubicBezTo>
                      <a:cubicBezTo>
                        <a:pt x="109" y="52"/>
                        <a:pt x="109" y="52"/>
                        <a:pt x="109" y="51"/>
                      </a:cubicBezTo>
                      <a:cubicBezTo>
                        <a:pt x="109" y="51"/>
                        <a:pt x="109" y="51"/>
                        <a:pt x="109" y="51"/>
                      </a:cubicBezTo>
                      <a:cubicBezTo>
                        <a:pt x="109" y="51"/>
                        <a:pt x="109" y="51"/>
                        <a:pt x="109" y="51"/>
                      </a:cubicBezTo>
                      <a:cubicBezTo>
                        <a:pt x="109" y="51"/>
                        <a:pt x="110" y="51"/>
                        <a:pt x="110" y="50"/>
                      </a:cubicBezTo>
                      <a:cubicBezTo>
                        <a:pt x="110" y="50"/>
                        <a:pt x="111" y="50"/>
                        <a:pt x="111" y="50"/>
                      </a:cubicBezTo>
                      <a:cubicBezTo>
                        <a:pt x="111" y="50"/>
                        <a:pt x="111" y="50"/>
                        <a:pt x="111" y="50"/>
                      </a:cubicBezTo>
                      <a:cubicBezTo>
                        <a:pt x="111" y="50"/>
                        <a:pt x="111" y="50"/>
                        <a:pt x="110" y="49"/>
                      </a:cubicBezTo>
                      <a:cubicBezTo>
                        <a:pt x="110" y="49"/>
                        <a:pt x="111" y="49"/>
                        <a:pt x="111" y="49"/>
                      </a:cubicBezTo>
                      <a:cubicBezTo>
                        <a:pt x="111" y="49"/>
                        <a:pt x="111" y="48"/>
                        <a:pt x="110" y="48"/>
                      </a:cubicBezTo>
                      <a:cubicBezTo>
                        <a:pt x="110" y="48"/>
                        <a:pt x="110" y="48"/>
                        <a:pt x="110" y="48"/>
                      </a:cubicBezTo>
                      <a:cubicBezTo>
                        <a:pt x="110" y="48"/>
                        <a:pt x="110" y="48"/>
                        <a:pt x="109" y="48"/>
                      </a:cubicBezTo>
                      <a:cubicBezTo>
                        <a:pt x="109" y="48"/>
                        <a:pt x="109" y="48"/>
                        <a:pt x="109" y="48"/>
                      </a:cubicBezTo>
                      <a:cubicBezTo>
                        <a:pt x="109" y="48"/>
                        <a:pt x="109" y="48"/>
                        <a:pt x="109" y="48"/>
                      </a:cubicBezTo>
                      <a:cubicBezTo>
                        <a:pt x="108" y="48"/>
                        <a:pt x="108" y="48"/>
                        <a:pt x="108" y="48"/>
                      </a:cubicBezTo>
                      <a:cubicBezTo>
                        <a:pt x="108" y="49"/>
                        <a:pt x="108" y="47"/>
                        <a:pt x="108" y="47"/>
                      </a:cubicBezTo>
                      <a:cubicBezTo>
                        <a:pt x="108" y="47"/>
                        <a:pt x="108" y="47"/>
                        <a:pt x="108" y="46"/>
                      </a:cubicBezTo>
                      <a:cubicBezTo>
                        <a:pt x="108" y="46"/>
                        <a:pt x="108" y="46"/>
                        <a:pt x="108" y="46"/>
                      </a:cubicBezTo>
                      <a:cubicBezTo>
                        <a:pt x="107" y="46"/>
                        <a:pt x="107" y="46"/>
                        <a:pt x="107" y="46"/>
                      </a:cubicBezTo>
                      <a:cubicBezTo>
                        <a:pt x="107" y="46"/>
                        <a:pt x="107" y="46"/>
                        <a:pt x="107" y="46"/>
                      </a:cubicBezTo>
                      <a:cubicBezTo>
                        <a:pt x="107" y="46"/>
                        <a:pt x="106" y="47"/>
                        <a:pt x="106" y="47"/>
                      </a:cubicBezTo>
                      <a:cubicBezTo>
                        <a:pt x="105" y="46"/>
                        <a:pt x="106" y="46"/>
                        <a:pt x="105" y="46"/>
                      </a:cubicBezTo>
                      <a:cubicBezTo>
                        <a:pt x="105" y="46"/>
                        <a:pt x="104" y="47"/>
                        <a:pt x="104" y="47"/>
                      </a:cubicBezTo>
                      <a:cubicBezTo>
                        <a:pt x="104" y="47"/>
                        <a:pt x="104" y="46"/>
                        <a:pt x="104" y="46"/>
                      </a:cubicBezTo>
                      <a:cubicBezTo>
                        <a:pt x="103" y="46"/>
                        <a:pt x="103" y="47"/>
                        <a:pt x="102" y="46"/>
                      </a:cubicBezTo>
                      <a:cubicBezTo>
                        <a:pt x="102" y="46"/>
                        <a:pt x="102" y="46"/>
                        <a:pt x="102" y="46"/>
                      </a:cubicBezTo>
                      <a:cubicBezTo>
                        <a:pt x="102" y="45"/>
                        <a:pt x="102" y="45"/>
                        <a:pt x="101" y="45"/>
                      </a:cubicBezTo>
                      <a:cubicBezTo>
                        <a:pt x="101" y="45"/>
                        <a:pt x="101" y="45"/>
                        <a:pt x="100" y="45"/>
                      </a:cubicBezTo>
                      <a:cubicBezTo>
                        <a:pt x="100" y="45"/>
                        <a:pt x="100" y="45"/>
                        <a:pt x="100" y="45"/>
                      </a:cubicBezTo>
                      <a:cubicBezTo>
                        <a:pt x="100" y="45"/>
                        <a:pt x="99" y="45"/>
                        <a:pt x="99" y="44"/>
                      </a:cubicBezTo>
                      <a:cubicBezTo>
                        <a:pt x="99" y="44"/>
                        <a:pt x="99" y="44"/>
                        <a:pt x="99" y="44"/>
                      </a:cubicBezTo>
                      <a:cubicBezTo>
                        <a:pt x="99" y="44"/>
                        <a:pt x="98" y="44"/>
                        <a:pt x="98" y="44"/>
                      </a:cubicBezTo>
                      <a:cubicBezTo>
                        <a:pt x="98" y="44"/>
                        <a:pt x="98" y="44"/>
                        <a:pt x="98" y="44"/>
                      </a:cubicBezTo>
                      <a:cubicBezTo>
                        <a:pt x="98" y="43"/>
                        <a:pt x="98" y="43"/>
                        <a:pt x="98" y="43"/>
                      </a:cubicBezTo>
                      <a:cubicBezTo>
                        <a:pt x="98" y="43"/>
                        <a:pt x="98" y="43"/>
                        <a:pt x="97" y="43"/>
                      </a:cubicBezTo>
                      <a:cubicBezTo>
                        <a:pt x="97" y="43"/>
                        <a:pt x="97" y="43"/>
                        <a:pt x="97" y="43"/>
                      </a:cubicBezTo>
                      <a:cubicBezTo>
                        <a:pt x="97" y="43"/>
                        <a:pt x="97" y="43"/>
                        <a:pt x="97" y="43"/>
                      </a:cubicBezTo>
                      <a:cubicBezTo>
                        <a:pt x="97" y="42"/>
                        <a:pt x="96" y="42"/>
                        <a:pt x="96" y="42"/>
                      </a:cubicBezTo>
                      <a:cubicBezTo>
                        <a:pt x="96" y="42"/>
                        <a:pt x="96" y="42"/>
                        <a:pt x="96" y="42"/>
                      </a:cubicBezTo>
                      <a:cubicBezTo>
                        <a:pt x="96" y="42"/>
                        <a:pt x="95" y="42"/>
                        <a:pt x="95" y="42"/>
                      </a:cubicBezTo>
                      <a:cubicBezTo>
                        <a:pt x="94" y="42"/>
                        <a:pt x="92" y="42"/>
                        <a:pt x="91" y="42"/>
                      </a:cubicBezTo>
                      <a:cubicBezTo>
                        <a:pt x="91" y="42"/>
                        <a:pt x="92" y="41"/>
                        <a:pt x="92" y="41"/>
                      </a:cubicBezTo>
                      <a:cubicBezTo>
                        <a:pt x="92" y="41"/>
                        <a:pt x="92" y="41"/>
                        <a:pt x="93" y="41"/>
                      </a:cubicBezTo>
                      <a:cubicBezTo>
                        <a:pt x="93" y="41"/>
                        <a:pt x="94" y="41"/>
                        <a:pt x="94" y="41"/>
                      </a:cubicBezTo>
                      <a:cubicBezTo>
                        <a:pt x="94" y="41"/>
                        <a:pt x="95" y="41"/>
                        <a:pt x="95" y="40"/>
                      </a:cubicBezTo>
                      <a:cubicBezTo>
                        <a:pt x="94" y="40"/>
                        <a:pt x="94" y="40"/>
                        <a:pt x="94" y="40"/>
                      </a:cubicBezTo>
                      <a:cubicBezTo>
                        <a:pt x="94" y="40"/>
                        <a:pt x="94" y="39"/>
                        <a:pt x="94" y="39"/>
                      </a:cubicBezTo>
                      <a:cubicBezTo>
                        <a:pt x="93" y="39"/>
                        <a:pt x="93" y="39"/>
                        <a:pt x="93" y="39"/>
                      </a:cubicBezTo>
                      <a:cubicBezTo>
                        <a:pt x="93" y="38"/>
                        <a:pt x="93" y="38"/>
                        <a:pt x="93" y="38"/>
                      </a:cubicBezTo>
                      <a:cubicBezTo>
                        <a:pt x="94" y="38"/>
                        <a:pt x="94" y="38"/>
                        <a:pt x="94" y="38"/>
                      </a:cubicBezTo>
                      <a:cubicBezTo>
                        <a:pt x="94" y="38"/>
                        <a:pt x="94" y="38"/>
                        <a:pt x="95" y="38"/>
                      </a:cubicBezTo>
                      <a:cubicBezTo>
                        <a:pt x="95" y="37"/>
                        <a:pt x="94" y="37"/>
                        <a:pt x="94" y="37"/>
                      </a:cubicBezTo>
                      <a:cubicBezTo>
                        <a:pt x="94" y="37"/>
                        <a:pt x="93" y="37"/>
                        <a:pt x="93" y="37"/>
                      </a:cubicBezTo>
                      <a:cubicBezTo>
                        <a:pt x="93" y="37"/>
                        <a:pt x="92" y="37"/>
                        <a:pt x="92" y="37"/>
                      </a:cubicBezTo>
                      <a:cubicBezTo>
                        <a:pt x="92" y="36"/>
                        <a:pt x="93" y="36"/>
                        <a:pt x="93" y="36"/>
                      </a:cubicBezTo>
                      <a:cubicBezTo>
                        <a:pt x="94" y="36"/>
                        <a:pt x="94" y="36"/>
                        <a:pt x="95" y="36"/>
                      </a:cubicBezTo>
                      <a:cubicBezTo>
                        <a:pt x="95" y="36"/>
                        <a:pt x="96" y="36"/>
                        <a:pt x="96" y="37"/>
                      </a:cubicBezTo>
                      <a:cubicBezTo>
                        <a:pt x="97" y="37"/>
                        <a:pt x="98" y="37"/>
                        <a:pt x="99" y="37"/>
                      </a:cubicBezTo>
                      <a:cubicBezTo>
                        <a:pt x="99" y="37"/>
                        <a:pt x="99" y="36"/>
                        <a:pt x="99" y="35"/>
                      </a:cubicBezTo>
                      <a:cubicBezTo>
                        <a:pt x="99" y="35"/>
                        <a:pt x="98" y="35"/>
                        <a:pt x="98" y="35"/>
                      </a:cubicBezTo>
                      <a:cubicBezTo>
                        <a:pt x="98" y="35"/>
                        <a:pt x="97" y="35"/>
                        <a:pt x="97" y="35"/>
                      </a:cubicBezTo>
                      <a:cubicBezTo>
                        <a:pt x="96" y="35"/>
                        <a:pt x="95" y="35"/>
                        <a:pt x="95" y="35"/>
                      </a:cubicBezTo>
                      <a:cubicBezTo>
                        <a:pt x="94" y="35"/>
                        <a:pt x="94" y="35"/>
                        <a:pt x="93" y="34"/>
                      </a:cubicBezTo>
                      <a:cubicBezTo>
                        <a:pt x="93" y="34"/>
                        <a:pt x="92" y="34"/>
                        <a:pt x="91" y="34"/>
                      </a:cubicBezTo>
                      <a:cubicBezTo>
                        <a:pt x="92" y="34"/>
                        <a:pt x="92" y="33"/>
                        <a:pt x="93" y="33"/>
                      </a:cubicBezTo>
                      <a:cubicBezTo>
                        <a:pt x="93" y="33"/>
                        <a:pt x="93" y="32"/>
                        <a:pt x="93" y="32"/>
                      </a:cubicBezTo>
                      <a:cubicBezTo>
                        <a:pt x="94" y="32"/>
                        <a:pt x="95" y="32"/>
                        <a:pt x="95" y="32"/>
                      </a:cubicBezTo>
                      <a:cubicBezTo>
                        <a:pt x="95" y="32"/>
                        <a:pt x="96" y="32"/>
                        <a:pt x="96" y="32"/>
                      </a:cubicBezTo>
                      <a:cubicBezTo>
                        <a:pt x="97" y="32"/>
                        <a:pt x="98" y="32"/>
                        <a:pt x="98" y="31"/>
                      </a:cubicBezTo>
                      <a:cubicBezTo>
                        <a:pt x="97" y="31"/>
                        <a:pt x="97" y="31"/>
                        <a:pt x="97" y="30"/>
                      </a:cubicBezTo>
                      <a:cubicBezTo>
                        <a:pt x="97" y="30"/>
                        <a:pt x="96" y="29"/>
                        <a:pt x="96" y="29"/>
                      </a:cubicBezTo>
                      <a:cubicBezTo>
                        <a:pt x="95" y="29"/>
                        <a:pt x="95" y="29"/>
                        <a:pt x="94" y="28"/>
                      </a:cubicBezTo>
                      <a:cubicBezTo>
                        <a:pt x="94" y="28"/>
                        <a:pt x="93" y="28"/>
                        <a:pt x="93" y="29"/>
                      </a:cubicBezTo>
                      <a:cubicBezTo>
                        <a:pt x="93" y="29"/>
                        <a:pt x="93" y="30"/>
                        <a:pt x="93" y="30"/>
                      </a:cubicBezTo>
                      <a:cubicBezTo>
                        <a:pt x="93" y="30"/>
                        <a:pt x="92" y="30"/>
                        <a:pt x="92" y="30"/>
                      </a:cubicBezTo>
                      <a:cubicBezTo>
                        <a:pt x="92" y="30"/>
                        <a:pt x="91" y="30"/>
                        <a:pt x="91" y="31"/>
                      </a:cubicBezTo>
                      <a:cubicBezTo>
                        <a:pt x="91" y="31"/>
                        <a:pt x="90" y="31"/>
                        <a:pt x="89" y="31"/>
                      </a:cubicBezTo>
                      <a:cubicBezTo>
                        <a:pt x="90" y="31"/>
                        <a:pt x="90" y="31"/>
                        <a:pt x="90" y="31"/>
                      </a:cubicBezTo>
                      <a:cubicBezTo>
                        <a:pt x="91" y="31"/>
                        <a:pt x="91" y="30"/>
                        <a:pt x="91" y="29"/>
                      </a:cubicBezTo>
                      <a:cubicBezTo>
                        <a:pt x="90" y="29"/>
                        <a:pt x="90" y="29"/>
                        <a:pt x="89" y="29"/>
                      </a:cubicBezTo>
                      <a:cubicBezTo>
                        <a:pt x="89" y="29"/>
                        <a:pt x="89" y="29"/>
                        <a:pt x="89" y="29"/>
                      </a:cubicBezTo>
                      <a:cubicBezTo>
                        <a:pt x="88" y="29"/>
                        <a:pt x="88" y="29"/>
                        <a:pt x="88" y="29"/>
                      </a:cubicBezTo>
                      <a:cubicBezTo>
                        <a:pt x="87" y="29"/>
                        <a:pt x="86" y="29"/>
                        <a:pt x="86" y="30"/>
                      </a:cubicBezTo>
                      <a:cubicBezTo>
                        <a:pt x="86" y="30"/>
                        <a:pt x="86" y="30"/>
                        <a:pt x="86" y="30"/>
                      </a:cubicBezTo>
                      <a:cubicBezTo>
                        <a:pt x="86" y="30"/>
                        <a:pt x="86" y="30"/>
                        <a:pt x="86" y="30"/>
                      </a:cubicBezTo>
                      <a:cubicBezTo>
                        <a:pt x="86" y="30"/>
                        <a:pt x="86" y="29"/>
                        <a:pt x="86" y="29"/>
                      </a:cubicBezTo>
                      <a:cubicBezTo>
                        <a:pt x="86" y="29"/>
                        <a:pt x="87" y="29"/>
                        <a:pt x="87" y="29"/>
                      </a:cubicBezTo>
                      <a:cubicBezTo>
                        <a:pt x="88" y="29"/>
                        <a:pt x="88" y="28"/>
                        <a:pt x="88" y="28"/>
                      </a:cubicBezTo>
                      <a:cubicBezTo>
                        <a:pt x="89" y="28"/>
                        <a:pt x="89" y="28"/>
                        <a:pt x="89" y="28"/>
                      </a:cubicBezTo>
                      <a:cubicBezTo>
                        <a:pt x="89" y="28"/>
                        <a:pt x="90" y="28"/>
                        <a:pt x="90" y="28"/>
                      </a:cubicBezTo>
                      <a:cubicBezTo>
                        <a:pt x="90" y="28"/>
                        <a:pt x="90" y="28"/>
                        <a:pt x="90" y="28"/>
                      </a:cubicBezTo>
                      <a:cubicBezTo>
                        <a:pt x="91" y="28"/>
                        <a:pt x="91" y="28"/>
                        <a:pt x="91" y="28"/>
                      </a:cubicBezTo>
                      <a:cubicBezTo>
                        <a:pt x="91" y="28"/>
                        <a:pt x="91" y="28"/>
                        <a:pt x="91" y="28"/>
                      </a:cubicBezTo>
                      <a:cubicBezTo>
                        <a:pt x="92" y="28"/>
                        <a:pt x="91" y="27"/>
                        <a:pt x="91" y="27"/>
                      </a:cubicBezTo>
                      <a:cubicBezTo>
                        <a:pt x="91" y="27"/>
                        <a:pt x="91" y="26"/>
                        <a:pt x="91" y="26"/>
                      </a:cubicBezTo>
                      <a:cubicBezTo>
                        <a:pt x="91" y="26"/>
                        <a:pt x="91" y="26"/>
                        <a:pt x="91" y="26"/>
                      </a:cubicBezTo>
                      <a:cubicBezTo>
                        <a:pt x="91" y="26"/>
                        <a:pt x="90" y="26"/>
                        <a:pt x="90" y="26"/>
                      </a:cubicBezTo>
                      <a:cubicBezTo>
                        <a:pt x="90" y="26"/>
                        <a:pt x="90" y="26"/>
                        <a:pt x="90" y="26"/>
                      </a:cubicBezTo>
                      <a:cubicBezTo>
                        <a:pt x="90" y="25"/>
                        <a:pt x="90" y="25"/>
                        <a:pt x="89" y="25"/>
                      </a:cubicBezTo>
                      <a:cubicBezTo>
                        <a:pt x="89" y="25"/>
                        <a:pt x="88" y="25"/>
                        <a:pt x="88" y="25"/>
                      </a:cubicBezTo>
                      <a:cubicBezTo>
                        <a:pt x="88" y="25"/>
                        <a:pt x="87" y="25"/>
                        <a:pt x="87" y="25"/>
                      </a:cubicBezTo>
                      <a:cubicBezTo>
                        <a:pt x="87" y="25"/>
                        <a:pt x="86" y="25"/>
                        <a:pt x="86" y="25"/>
                      </a:cubicBezTo>
                      <a:cubicBezTo>
                        <a:pt x="85" y="26"/>
                        <a:pt x="85" y="26"/>
                        <a:pt x="85" y="26"/>
                      </a:cubicBezTo>
                      <a:cubicBezTo>
                        <a:pt x="85" y="26"/>
                        <a:pt x="84" y="26"/>
                        <a:pt x="84" y="26"/>
                      </a:cubicBezTo>
                      <a:cubicBezTo>
                        <a:pt x="84" y="26"/>
                        <a:pt x="84" y="26"/>
                        <a:pt x="85" y="26"/>
                      </a:cubicBezTo>
                      <a:cubicBezTo>
                        <a:pt x="85" y="26"/>
                        <a:pt x="85" y="25"/>
                        <a:pt x="85" y="25"/>
                      </a:cubicBezTo>
                      <a:cubicBezTo>
                        <a:pt x="85" y="25"/>
                        <a:pt x="85" y="25"/>
                        <a:pt x="85" y="25"/>
                      </a:cubicBezTo>
                      <a:cubicBezTo>
                        <a:pt x="85" y="25"/>
                        <a:pt x="85" y="25"/>
                        <a:pt x="85" y="25"/>
                      </a:cubicBezTo>
                      <a:cubicBezTo>
                        <a:pt x="85" y="25"/>
                        <a:pt x="84" y="25"/>
                        <a:pt x="84" y="25"/>
                      </a:cubicBezTo>
                      <a:cubicBezTo>
                        <a:pt x="84" y="25"/>
                        <a:pt x="83" y="25"/>
                        <a:pt x="83" y="25"/>
                      </a:cubicBezTo>
                      <a:cubicBezTo>
                        <a:pt x="82" y="25"/>
                        <a:pt x="82" y="25"/>
                        <a:pt x="82" y="26"/>
                      </a:cubicBezTo>
                      <a:cubicBezTo>
                        <a:pt x="81" y="26"/>
                        <a:pt x="81" y="26"/>
                        <a:pt x="81" y="26"/>
                      </a:cubicBezTo>
                      <a:cubicBezTo>
                        <a:pt x="81" y="27"/>
                        <a:pt x="81" y="27"/>
                        <a:pt x="81" y="27"/>
                      </a:cubicBezTo>
                      <a:cubicBezTo>
                        <a:pt x="81" y="27"/>
                        <a:pt x="81" y="28"/>
                        <a:pt x="81" y="28"/>
                      </a:cubicBezTo>
                      <a:cubicBezTo>
                        <a:pt x="81" y="27"/>
                        <a:pt x="81" y="27"/>
                        <a:pt x="81" y="26"/>
                      </a:cubicBezTo>
                      <a:cubicBezTo>
                        <a:pt x="80" y="27"/>
                        <a:pt x="80" y="27"/>
                        <a:pt x="79" y="27"/>
                      </a:cubicBezTo>
                      <a:cubicBezTo>
                        <a:pt x="79" y="27"/>
                        <a:pt x="79" y="27"/>
                        <a:pt x="79" y="28"/>
                      </a:cubicBezTo>
                      <a:cubicBezTo>
                        <a:pt x="78" y="28"/>
                        <a:pt x="78" y="28"/>
                        <a:pt x="78" y="28"/>
                      </a:cubicBezTo>
                      <a:cubicBezTo>
                        <a:pt x="78" y="28"/>
                        <a:pt x="78" y="28"/>
                        <a:pt x="78" y="28"/>
                      </a:cubicBezTo>
                      <a:cubicBezTo>
                        <a:pt x="78" y="28"/>
                        <a:pt x="78" y="28"/>
                        <a:pt x="77" y="28"/>
                      </a:cubicBezTo>
                      <a:cubicBezTo>
                        <a:pt x="77" y="28"/>
                        <a:pt x="77" y="28"/>
                        <a:pt x="77" y="28"/>
                      </a:cubicBezTo>
                      <a:cubicBezTo>
                        <a:pt x="78" y="28"/>
                        <a:pt x="78" y="27"/>
                        <a:pt x="78" y="27"/>
                      </a:cubicBezTo>
                      <a:cubicBezTo>
                        <a:pt x="78" y="27"/>
                        <a:pt x="79" y="27"/>
                        <a:pt x="79" y="26"/>
                      </a:cubicBezTo>
                      <a:cubicBezTo>
                        <a:pt x="79" y="26"/>
                        <a:pt x="80" y="26"/>
                        <a:pt x="80" y="26"/>
                      </a:cubicBezTo>
                      <a:cubicBezTo>
                        <a:pt x="81" y="26"/>
                        <a:pt x="81" y="25"/>
                        <a:pt x="82" y="25"/>
                      </a:cubicBezTo>
                      <a:cubicBezTo>
                        <a:pt x="82" y="25"/>
                        <a:pt x="82" y="25"/>
                        <a:pt x="82" y="25"/>
                      </a:cubicBezTo>
                      <a:cubicBezTo>
                        <a:pt x="82" y="25"/>
                        <a:pt x="82" y="25"/>
                        <a:pt x="82" y="25"/>
                      </a:cubicBezTo>
                      <a:cubicBezTo>
                        <a:pt x="83" y="24"/>
                        <a:pt x="83" y="24"/>
                        <a:pt x="83" y="23"/>
                      </a:cubicBezTo>
                      <a:cubicBezTo>
                        <a:pt x="83" y="23"/>
                        <a:pt x="83" y="23"/>
                        <a:pt x="83" y="23"/>
                      </a:cubicBezTo>
                      <a:cubicBezTo>
                        <a:pt x="83" y="23"/>
                        <a:pt x="83" y="23"/>
                        <a:pt x="83" y="23"/>
                      </a:cubicBezTo>
                      <a:cubicBezTo>
                        <a:pt x="83" y="23"/>
                        <a:pt x="82" y="23"/>
                        <a:pt x="82" y="23"/>
                      </a:cubicBezTo>
                      <a:cubicBezTo>
                        <a:pt x="82" y="22"/>
                        <a:pt x="82" y="22"/>
                        <a:pt x="81" y="22"/>
                      </a:cubicBezTo>
                      <a:cubicBezTo>
                        <a:pt x="81" y="23"/>
                        <a:pt x="81" y="23"/>
                        <a:pt x="81" y="23"/>
                      </a:cubicBezTo>
                      <a:cubicBezTo>
                        <a:pt x="80" y="23"/>
                        <a:pt x="80" y="23"/>
                        <a:pt x="80" y="24"/>
                      </a:cubicBezTo>
                      <a:cubicBezTo>
                        <a:pt x="80" y="24"/>
                        <a:pt x="79" y="24"/>
                        <a:pt x="79" y="24"/>
                      </a:cubicBezTo>
                      <a:cubicBezTo>
                        <a:pt x="79" y="24"/>
                        <a:pt x="79" y="24"/>
                        <a:pt x="78" y="24"/>
                      </a:cubicBezTo>
                      <a:cubicBezTo>
                        <a:pt x="78" y="24"/>
                        <a:pt x="78" y="24"/>
                        <a:pt x="78" y="24"/>
                      </a:cubicBezTo>
                      <a:cubicBezTo>
                        <a:pt x="77" y="24"/>
                        <a:pt x="77" y="24"/>
                        <a:pt x="77" y="24"/>
                      </a:cubicBezTo>
                      <a:cubicBezTo>
                        <a:pt x="77" y="24"/>
                        <a:pt x="77" y="24"/>
                        <a:pt x="77" y="25"/>
                      </a:cubicBezTo>
                      <a:cubicBezTo>
                        <a:pt x="77" y="25"/>
                        <a:pt x="77" y="25"/>
                        <a:pt x="76" y="25"/>
                      </a:cubicBezTo>
                      <a:cubicBezTo>
                        <a:pt x="76" y="25"/>
                        <a:pt x="76" y="25"/>
                        <a:pt x="76" y="25"/>
                      </a:cubicBezTo>
                      <a:cubicBezTo>
                        <a:pt x="76" y="25"/>
                        <a:pt x="76" y="24"/>
                        <a:pt x="76" y="24"/>
                      </a:cubicBezTo>
                      <a:cubicBezTo>
                        <a:pt x="76" y="24"/>
                        <a:pt x="76" y="24"/>
                        <a:pt x="75" y="24"/>
                      </a:cubicBezTo>
                      <a:cubicBezTo>
                        <a:pt x="75" y="24"/>
                        <a:pt x="75" y="24"/>
                        <a:pt x="75" y="24"/>
                      </a:cubicBezTo>
                      <a:cubicBezTo>
                        <a:pt x="75" y="24"/>
                        <a:pt x="75" y="24"/>
                        <a:pt x="76" y="24"/>
                      </a:cubicBezTo>
                      <a:cubicBezTo>
                        <a:pt x="76" y="23"/>
                        <a:pt x="76" y="23"/>
                        <a:pt x="76" y="23"/>
                      </a:cubicBezTo>
                      <a:cubicBezTo>
                        <a:pt x="77" y="22"/>
                        <a:pt x="78" y="22"/>
                        <a:pt x="79" y="22"/>
                      </a:cubicBezTo>
                      <a:cubicBezTo>
                        <a:pt x="79" y="22"/>
                        <a:pt x="79" y="22"/>
                        <a:pt x="80" y="22"/>
                      </a:cubicBezTo>
                      <a:cubicBezTo>
                        <a:pt x="80" y="22"/>
                        <a:pt x="80" y="22"/>
                        <a:pt x="81" y="21"/>
                      </a:cubicBezTo>
                      <a:cubicBezTo>
                        <a:pt x="81" y="21"/>
                        <a:pt x="81" y="21"/>
                        <a:pt x="81" y="20"/>
                      </a:cubicBezTo>
                      <a:cubicBezTo>
                        <a:pt x="81" y="20"/>
                        <a:pt x="80" y="20"/>
                        <a:pt x="80" y="20"/>
                      </a:cubicBezTo>
                      <a:cubicBezTo>
                        <a:pt x="79" y="19"/>
                        <a:pt x="78" y="18"/>
                        <a:pt x="76" y="18"/>
                      </a:cubicBezTo>
                      <a:cubicBezTo>
                        <a:pt x="76" y="18"/>
                        <a:pt x="75" y="18"/>
                        <a:pt x="75" y="19"/>
                      </a:cubicBezTo>
                      <a:cubicBezTo>
                        <a:pt x="75" y="19"/>
                        <a:pt x="75" y="20"/>
                        <a:pt x="7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74" name="Freeform 400"/>
                <p:cNvSpPr>
                  <a:spLocks/>
                </p:cNvSpPr>
                <p:nvPr/>
              </p:nvSpPr>
              <p:spPr bwMode="auto">
                <a:xfrm>
                  <a:off x="597" y="1375"/>
                  <a:ext cx="3" cy="2"/>
                </a:xfrm>
                <a:custGeom>
                  <a:avLst/>
                  <a:gdLst>
                    <a:gd name="T0" fmla="*/ 4 w 5"/>
                    <a:gd name="T1" fmla="*/ 2 h 4"/>
                    <a:gd name="T2" fmla="*/ 4 w 5"/>
                    <a:gd name="T3" fmla="*/ 2 h 4"/>
                    <a:gd name="T4" fmla="*/ 4 w 5"/>
                    <a:gd name="T5" fmla="*/ 1 h 4"/>
                    <a:gd name="T6" fmla="*/ 3 w 5"/>
                    <a:gd name="T7" fmla="*/ 0 h 4"/>
                    <a:gd name="T8" fmla="*/ 3 w 5"/>
                    <a:gd name="T9" fmla="*/ 1 h 4"/>
                    <a:gd name="T10" fmla="*/ 3 w 5"/>
                    <a:gd name="T11" fmla="*/ 1 h 4"/>
                    <a:gd name="T12" fmla="*/ 3 w 5"/>
                    <a:gd name="T13" fmla="*/ 1 h 4"/>
                    <a:gd name="T14" fmla="*/ 2 w 5"/>
                    <a:gd name="T15" fmla="*/ 2 h 4"/>
                    <a:gd name="T16" fmla="*/ 2 w 5"/>
                    <a:gd name="T17" fmla="*/ 2 h 4"/>
                    <a:gd name="T18" fmla="*/ 1 w 5"/>
                    <a:gd name="T19" fmla="*/ 2 h 4"/>
                    <a:gd name="T20" fmla="*/ 0 w 5"/>
                    <a:gd name="T21" fmla="*/ 4 h 4"/>
                    <a:gd name="T22" fmla="*/ 0 w 5"/>
                    <a:gd name="T23" fmla="*/ 4 h 4"/>
                    <a:gd name="T24" fmla="*/ 1 w 5"/>
                    <a:gd name="T25" fmla="*/ 4 h 4"/>
                    <a:gd name="T26" fmla="*/ 3 w 5"/>
                    <a:gd name="T27" fmla="*/ 3 h 4"/>
                    <a:gd name="T28" fmla="*/ 4 w 5"/>
                    <a:gd name="T2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4">
                      <a:moveTo>
                        <a:pt x="4" y="2"/>
                      </a:moveTo>
                      <a:cubicBezTo>
                        <a:pt x="4" y="2"/>
                        <a:pt x="4" y="2"/>
                        <a:pt x="4" y="2"/>
                      </a:cubicBezTo>
                      <a:cubicBezTo>
                        <a:pt x="4" y="1"/>
                        <a:pt x="5" y="1"/>
                        <a:pt x="4" y="1"/>
                      </a:cubicBezTo>
                      <a:cubicBezTo>
                        <a:pt x="4" y="0"/>
                        <a:pt x="4" y="0"/>
                        <a:pt x="3" y="0"/>
                      </a:cubicBezTo>
                      <a:cubicBezTo>
                        <a:pt x="3" y="1"/>
                        <a:pt x="3" y="1"/>
                        <a:pt x="3" y="1"/>
                      </a:cubicBezTo>
                      <a:cubicBezTo>
                        <a:pt x="3" y="1"/>
                        <a:pt x="3" y="1"/>
                        <a:pt x="3" y="1"/>
                      </a:cubicBezTo>
                      <a:cubicBezTo>
                        <a:pt x="3" y="1"/>
                        <a:pt x="3" y="1"/>
                        <a:pt x="3" y="1"/>
                      </a:cubicBezTo>
                      <a:cubicBezTo>
                        <a:pt x="3" y="1"/>
                        <a:pt x="2" y="1"/>
                        <a:pt x="2" y="2"/>
                      </a:cubicBezTo>
                      <a:cubicBezTo>
                        <a:pt x="2" y="2"/>
                        <a:pt x="2" y="2"/>
                        <a:pt x="2" y="2"/>
                      </a:cubicBezTo>
                      <a:cubicBezTo>
                        <a:pt x="1" y="2"/>
                        <a:pt x="1" y="2"/>
                        <a:pt x="1" y="2"/>
                      </a:cubicBezTo>
                      <a:cubicBezTo>
                        <a:pt x="0" y="3"/>
                        <a:pt x="0" y="3"/>
                        <a:pt x="0" y="4"/>
                      </a:cubicBezTo>
                      <a:cubicBezTo>
                        <a:pt x="0" y="4"/>
                        <a:pt x="0" y="4"/>
                        <a:pt x="0" y="4"/>
                      </a:cubicBezTo>
                      <a:cubicBezTo>
                        <a:pt x="0" y="4"/>
                        <a:pt x="1" y="4"/>
                        <a:pt x="1" y="4"/>
                      </a:cubicBezTo>
                      <a:cubicBezTo>
                        <a:pt x="2" y="4"/>
                        <a:pt x="2" y="3"/>
                        <a:pt x="3" y="3"/>
                      </a:cubicBezTo>
                      <a:cubicBezTo>
                        <a:pt x="3" y="3"/>
                        <a:pt x="3" y="3"/>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75" name="Freeform 401"/>
                <p:cNvSpPr>
                  <a:spLocks/>
                </p:cNvSpPr>
                <p:nvPr/>
              </p:nvSpPr>
              <p:spPr bwMode="auto">
                <a:xfrm>
                  <a:off x="598" y="1373"/>
                  <a:ext cx="2" cy="1"/>
                </a:xfrm>
                <a:custGeom>
                  <a:avLst/>
                  <a:gdLst>
                    <a:gd name="T0" fmla="*/ 3 w 3"/>
                    <a:gd name="T1" fmla="*/ 0 h 1"/>
                    <a:gd name="T2" fmla="*/ 3 w 3"/>
                    <a:gd name="T3" fmla="*/ 0 h 1"/>
                    <a:gd name="T4" fmla="*/ 3 w 3"/>
                    <a:gd name="T5" fmla="*/ 0 h 1"/>
                    <a:gd name="T6" fmla="*/ 2 w 3"/>
                    <a:gd name="T7" fmla="*/ 0 h 1"/>
                    <a:gd name="T8" fmla="*/ 1 w 3"/>
                    <a:gd name="T9" fmla="*/ 0 h 1"/>
                    <a:gd name="T10" fmla="*/ 1 w 3"/>
                    <a:gd name="T11" fmla="*/ 1 h 1"/>
                    <a:gd name="T12" fmla="*/ 2 w 3"/>
                    <a:gd name="T13" fmla="*/ 1 h 1"/>
                    <a:gd name="T14" fmla="*/ 3 w 3"/>
                    <a:gd name="T15" fmla="*/ 1 h 1"/>
                    <a:gd name="T16" fmla="*/ 3 w 3"/>
                    <a:gd name="T17" fmla="*/ 0 h 1"/>
                    <a:gd name="T18" fmla="*/ 3 w 3"/>
                    <a:gd name="T19" fmla="*/ 0 h 1"/>
                    <a:gd name="T20" fmla="*/ 3 w 3"/>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
                      <a:moveTo>
                        <a:pt x="3" y="0"/>
                      </a:moveTo>
                      <a:cubicBezTo>
                        <a:pt x="3" y="0"/>
                        <a:pt x="3" y="0"/>
                        <a:pt x="3" y="0"/>
                      </a:cubicBezTo>
                      <a:cubicBezTo>
                        <a:pt x="3" y="0"/>
                        <a:pt x="3" y="0"/>
                        <a:pt x="3" y="0"/>
                      </a:cubicBezTo>
                      <a:cubicBezTo>
                        <a:pt x="2" y="0"/>
                        <a:pt x="2" y="0"/>
                        <a:pt x="2" y="0"/>
                      </a:cubicBezTo>
                      <a:cubicBezTo>
                        <a:pt x="2" y="0"/>
                        <a:pt x="1" y="0"/>
                        <a:pt x="1" y="0"/>
                      </a:cubicBezTo>
                      <a:cubicBezTo>
                        <a:pt x="1" y="0"/>
                        <a:pt x="0" y="1"/>
                        <a:pt x="1" y="1"/>
                      </a:cubicBezTo>
                      <a:cubicBezTo>
                        <a:pt x="1" y="1"/>
                        <a:pt x="1" y="1"/>
                        <a:pt x="2" y="1"/>
                      </a:cubicBezTo>
                      <a:cubicBezTo>
                        <a:pt x="2" y="1"/>
                        <a:pt x="2" y="1"/>
                        <a:pt x="3" y="1"/>
                      </a:cubicBezTo>
                      <a:cubicBezTo>
                        <a:pt x="3" y="1"/>
                        <a:pt x="3" y="1"/>
                        <a:pt x="3" y="0"/>
                      </a:cubicBezTo>
                      <a:cubicBezTo>
                        <a:pt x="3" y="0"/>
                        <a:pt x="3" y="0"/>
                        <a:pt x="3" y="0"/>
                      </a:cubicBezTo>
                      <a:cubicBezTo>
                        <a:pt x="3" y="0"/>
                        <a:pt x="3"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76" name="Freeform 402"/>
                <p:cNvSpPr>
                  <a:spLocks/>
                </p:cNvSpPr>
                <p:nvPr/>
              </p:nvSpPr>
              <p:spPr bwMode="auto">
                <a:xfrm>
                  <a:off x="602" y="1375"/>
                  <a:ext cx="2" cy="1"/>
                </a:xfrm>
                <a:custGeom>
                  <a:avLst/>
                  <a:gdLst>
                    <a:gd name="T0" fmla="*/ 3 w 4"/>
                    <a:gd name="T1" fmla="*/ 0 h 2"/>
                    <a:gd name="T2" fmla="*/ 2 w 4"/>
                    <a:gd name="T3" fmla="*/ 0 h 2"/>
                    <a:gd name="T4" fmla="*/ 1 w 4"/>
                    <a:gd name="T5" fmla="*/ 0 h 2"/>
                    <a:gd name="T6" fmla="*/ 0 w 4"/>
                    <a:gd name="T7" fmla="*/ 1 h 2"/>
                    <a:gd name="T8" fmla="*/ 0 w 4"/>
                    <a:gd name="T9" fmla="*/ 2 h 2"/>
                    <a:gd name="T10" fmla="*/ 2 w 4"/>
                    <a:gd name="T11" fmla="*/ 2 h 2"/>
                    <a:gd name="T12" fmla="*/ 2 w 4"/>
                    <a:gd name="T13" fmla="*/ 2 h 2"/>
                    <a:gd name="T14" fmla="*/ 2 w 4"/>
                    <a:gd name="T15" fmla="*/ 2 h 2"/>
                    <a:gd name="T16" fmla="*/ 3 w 4"/>
                    <a:gd name="T17" fmla="*/ 1 h 2"/>
                    <a:gd name="T18" fmla="*/ 3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3" y="0"/>
                      </a:moveTo>
                      <a:cubicBezTo>
                        <a:pt x="3" y="0"/>
                        <a:pt x="2" y="0"/>
                        <a:pt x="2" y="0"/>
                      </a:cubicBezTo>
                      <a:cubicBezTo>
                        <a:pt x="2" y="0"/>
                        <a:pt x="2" y="0"/>
                        <a:pt x="1" y="0"/>
                      </a:cubicBezTo>
                      <a:cubicBezTo>
                        <a:pt x="1" y="0"/>
                        <a:pt x="0" y="0"/>
                        <a:pt x="0" y="1"/>
                      </a:cubicBezTo>
                      <a:cubicBezTo>
                        <a:pt x="0" y="1"/>
                        <a:pt x="0" y="1"/>
                        <a:pt x="0" y="2"/>
                      </a:cubicBezTo>
                      <a:cubicBezTo>
                        <a:pt x="1" y="2"/>
                        <a:pt x="1" y="2"/>
                        <a:pt x="2" y="2"/>
                      </a:cubicBezTo>
                      <a:cubicBezTo>
                        <a:pt x="2" y="2"/>
                        <a:pt x="2" y="2"/>
                        <a:pt x="2" y="2"/>
                      </a:cubicBezTo>
                      <a:cubicBezTo>
                        <a:pt x="2" y="2"/>
                        <a:pt x="2" y="2"/>
                        <a:pt x="2" y="2"/>
                      </a:cubicBezTo>
                      <a:cubicBezTo>
                        <a:pt x="2" y="1"/>
                        <a:pt x="3" y="1"/>
                        <a:pt x="3" y="1"/>
                      </a:cubicBezTo>
                      <a:cubicBezTo>
                        <a:pt x="3"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77" name="Freeform 403"/>
                <p:cNvSpPr>
                  <a:spLocks/>
                </p:cNvSpPr>
                <p:nvPr/>
              </p:nvSpPr>
              <p:spPr bwMode="auto">
                <a:xfrm>
                  <a:off x="603" y="1379"/>
                  <a:ext cx="5" cy="5"/>
                </a:xfrm>
                <a:custGeom>
                  <a:avLst/>
                  <a:gdLst>
                    <a:gd name="T0" fmla="*/ 6 w 9"/>
                    <a:gd name="T1" fmla="*/ 0 h 8"/>
                    <a:gd name="T2" fmla="*/ 4 w 9"/>
                    <a:gd name="T3" fmla="*/ 0 h 8"/>
                    <a:gd name="T4" fmla="*/ 3 w 9"/>
                    <a:gd name="T5" fmla="*/ 1 h 8"/>
                    <a:gd name="T6" fmla="*/ 1 w 9"/>
                    <a:gd name="T7" fmla="*/ 2 h 8"/>
                    <a:gd name="T8" fmla="*/ 0 w 9"/>
                    <a:gd name="T9" fmla="*/ 3 h 8"/>
                    <a:gd name="T10" fmla="*/ 0 w 9"/>
                    <a:gd name="T11" fmla="*/ 5 h 8"/>
                    <a:gd name="T12" fmla="*/ 0 w 9"/>
                    <a:gd name="T13" fmla="*/ 6 h 8"/>
                    <a:gd name="T14" fmla="*/ 0 w 9"/>
                    <a:gd name="T15" fmla="*/ 6 h 8"/>
                    <a:gd name="T16" fmla="*/ 1 w 9"/>
                    <a:gd name="T17" fmla="*/ 7 h 8"/>
                    <a:gd name="T18" fmla="*/ 1 w 9"/>
                    <a:gd name="T19" fmla="*/ 8 h 8"/>
                    <a:gd name="T20" fmla="*/ 2 w 9"/>
                    <a:gd name="T21" fmla="*/ 8 h 8"/>
                    <a:gd name="T22" fmla="*/ 2 w 9"/>
                    <a:gd name="T23" fmla="*/ 8 h 8"/>
                    <a:gd name="T24" fmla="*/ 3 w 9"/>
                    <a:gd name="T25" fmla="*/ 8 h 8"/>
                    <a:gd name="T26" fmla="*/ 6 w 9"/>
                    <a:gd name="T27" fmla="*/ 8 h 8"/>
                    <a:gd name="T28" fmla="*/ 8 w 9"/>
                    <a:gd name="T29" fmla="*/ 7 h 8"/>
                    <a:gd name="T30" fmla="*/ 9 w 9"/>
                    <a:gd name="T31" fmla="*/ 7 h 8"/>
                    <a:gd name="T32" fmla="*/ 9 w 9"/>
                    <a:gd name="T33" fmla="*/ 6 h 8"/>
                    <a:gd name="T34" fmla="*/ 9 w 9"/>
                    <a:gd name="T35" fmla="*/ 5 h 8"/>
                    <a:gd name="T36" fmla="*/ 9 w 9"/>
                    <a:gd name="T37" fmla="*/ 5 h 8"/>
                    <a:gd name="T38" fmla="*/ 9 w 9"/>
                    <a:gd name="T39" fmla="*/ 4 h 8"/>
                    <a:gd name="T40" fmla="*/ 9 w 9"/>
                    <a:gd name="T41" fmla="*/ 3 h 8"/>
                    <a:gd name="T42" fmla="*/ 9 w 9"/>
                    <a:gd name="T43" fmla="*/ 2 h 8"/>
                    <a:gd name="T44" fmla="*/ 9 w 9"/>
                    <a:gd name="T45" fmla="*/ 2 h 8"/>
                    <a:gd name="T46" fmla="*/ 9 w 9"/>
                    <a:gd name="T47" fmla="*/ 1 h 8"/>
                    <a:gd name="T48" fmla="*/ 8 w 9"/>
                    <a:gd name="T49" fmla="*/ 0 h 8"/>
                    <a:gd name="T50" fmla="*/ 6 w 9"/>
                    <a:gd name="T5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 h="8">
                      <a:moveTo>
                        <a:pt x="6" y="0"/>
                      </a:moveTo>
                      <a:cubicBezTo>
                        <a:pt x="6" y="0"/>
                        <a:pt x="5" y="0"/>
                        <a:pt x="4" y="0"/>
                      </a:cubicBezTo>
                      <a:cubicBezTo>
                        <a:pt x="4" y="0"/>
                        <a:pt x="3" y="0"/>
                        <a:pt x="3" y="1"/>
                      </a:cubicBezTo>
                      <a:cubicBezTo>
                        <a:pt x="2" y="1"/>
                        <a:pt x="1" y="2"/>
                        <a:pt x="1" y="2"/>
                      </a:cubicBezTo>
                      <a:cubicBezTo>
                        <a:pt x="0" y="3"/>
                        <a:pt x="0" y="3"/>
                        <a:pt x="0" y="3"/>
                      </a:cubicBezTo>
                      <a:cubicBezTo>
                        <a:pt x="0" y="4"/>
                        <a:pt x="0" y="4"/>
                        <a:pt x="0" y="5"/>
                      </a:cubicBezTo>
                      <a:cubicBezTo>
                        <a:pt x="0" y="5"/>
                        <a:pt x="0" y="5"/>
                        <a:pt x="0" y="6"/>
                      </a:cubicBezTo>
                      <a:cubicBezTo>
                        <a:pt x="0" y="6"/>
                        <a:pt x="0" y="6"/>
                        <a:pt x="0" y="6"/>
                      </a:cubicBezTo>
                      <a:cubicBezTo>
                        <a:pt x="0" y="7"/>
                        <a:pt x="0" y="7"/>
                        <a:pt x="1" y="7"/>
                      </a:cubicBezTo>
                      <a:cubicBezTo>
                        <a:pt x="1" y="8"/>
                        <a:pt x="1" y="8"/>
                        <a:pt x="1" y="8"/>
                      </a:cubicBezTo>
                      <a:cubicBezTo>
                        <a:pt x="1" y="8"/>
                        <a:pt x="1" y="8"/>
                        <a:pt x="2" y="8"/>
                      </a:cubicBezTo>
                      <a:cubicBezTo>
                        <a:pt x="2" y="8"/>
                        <a:pt x="2" y="8"/>
                        <a:pt x="2" y="8"/>
                      </a:cubicBezTo>
                      <a:cubicBezTo>
                        <a:pt x="3" y="8"/>
                        <a:pt x="3" y="8"/>
                        <a:pt x="3" y="8"/>
                      </a:cubicBezTo>
                      <a:cubicBezTo>
                        <a:pt x="4" y="8"/>
                        <a:pt x="5" y="8"/>
                        <a:pt x="6" y="8"/>
                      </a:cubicBezTo>
                      <a:cubicBezTo>
                        <a:pt x="7" y="8"/>
                        <a:pt x="7" y="8"/>
                        <a:pt x="8" y="7"/>
                      </a:cubicBezTo>
                      <a:cubicBezTo>
                        <a:pt x="8" y="7"/>
                        <a:pt x="8" y="7"/>
                        <a:pt x="9" y="7"/>
                      </a:cubicBezTo>
                      <a:cubicBezTo>
                        <a:pt x="9" y="6"/>
                        <a:pt x="9" y="6"/>
                        <a:pt x="9" y="6"/>
                      </a:cubicBezTo>
                      <a:cubicBezTo>
                        <a:pt x="9" y="6"/>
                        <a:pt x="9" y="5"/>
                        <a:pt x="9" y="5"/>
                      </a:cubicBezTo>
                      <a:cubicBezTo>
                        <a:pt x="9" y="5"/>
                        <a:pt x="9" y="5"/>
                        <a:pt x="9" y="5"/>
                      </a:cubicBezTo>
                      <a:cubicBezTo>
                        <a:pt x="9" y="4"/>
                        <a:pt x="9" y="4"/>
                        <a:pt x="9" y="4"/>
                      </a:cubicBezTo>
                      <a:cubicBezTo>
                        <a:pt x="9" y="4"/>
                        <a:pt x="9" y="4"/>
                        <a:pt x="9" y="3"/>
                      </a:cubicBezTo>
                      <a:cubicBezTo>
                        <a:pt x="9" y="3"/>
                        <a:pt x="8" y="3"/>
                        <a:pt x="9" y="2"/>
                      </a:cubicBezTo>
                      <a:cubicBezTo>
                        <a:pt x="9" y="2"/>
                        <a:pt x="9" y="2"/>
                        <a:pt x="9" y="2"/>
                      </a:cubicBezTo>
                      <a:cubicBezTo>
                        <a:pt x="9" y="1"/>
                        <a:pt x="9" y="1"/>
                        <a:pt x="9" y="1"/>
                      </a:cubicBezTo>
                      <a:cubicBezTo>
                        <a:pt x="8" y="1"/>
                        <a:pt x="8" y="1"/>
                        <a:pt x="8" y="0"/>
                      </a:cubicBezTo>
                      <a:cubicBezTo>
                        <a:pt x="7" y="0"/>
                        <a:pt x="7"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78" name="Freeform 404"/>
                <p:cNvSpPr>
                  <a:spLocks/>
                </p:cNvSpPr>
                <p:nvPr/>
              </p:nvSpPr>
              <p:spPr bwMode="auto">
                <a:xfrm>
                  <a:off x="609" y="1380"/>
                  <a:ext cx="4" cy="2"/>
                </a:xfrm>
                <a:custGeom>
                  <a:avLst/>
                  <a:gdLst>
                    <a:gd name="T0" fmla="*/ 1 w 7"/>
                    <a:gd name="T1" fmla="*/ 2 h 3"/>
                    <a:gd name="T2" fmla="*/ 1 w 7"/>
                    <a:gd name="T3" fmla="*/ 3 h 3"/>
                    <a:gd name="T4" fmla="*/ 2 w 7"/>
                    <a:gd name="T5" fmla="*/ 3 h 3"/>
                    <a:gd name="T6" fmla="*/ 3 w 7"/>
                    <a:gd name="T7" fmla="*/ 3 h 3"/>
                    <a:gd name="T8" fmla="*/ 4 w 7"/>
                    <a:gd name="T9" fmla="*/ 3 h 3"/>
                    <a:gd name="T10" fmla="*/ 5 w 7"/>
                    <a:gd name="T11" fmla="*/ 3 h 3"/>
                    <a:gd name="T12" fmla="*/ 6 w 7"/>
                    <a:gd name="T13" fmla="*/ 3 h 3"/>
                    <a:gd name="T14" fmla="*/ 6 w 7"/>
                    <a:gd name="T15" fmla="*/ 1 h 3"/>
                    <a:gd name="T16" fmla="*/ 5 w 7"/>
                    <a:gd name="T17" fmla="*/ 1 h 3"/>
                    <a:gd name="T18" fmla="*/ 4 w 7"/>
                    <a:gd name="T19" fmla="*/ 1 h 3"/>
                    <a:gd name="T20" fmla="*/ 3 w 7"/>
                    <a:gd name="T21" fmla="*/ 1 h 3"/>
                    <a:gd name="T22" fmla="*/ 2 w 7"/>
                    <a:gd name="T23" fmla="*/ 1 h 3"/>
                    <a:gd name="T24" fmla="*/ 2 w 7"/>
                    <a:gd name="T25" fmla="*/ 1 h 3"/>
                    <a:gd name="T26" fmla="*/ 1 w 7"/>
                    <a:gd name="T27" fmla="*/ 1 h 3"/>
                    <a:gd name="T28" fmla="*/ 0 w 7"/>
                    <a:gd name="T29" fmla="*/ 2 h 3"/>
                    <a:gd name="T30" fmla="*/ 1 w 7"/>
                    <a:gd name="T3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3">
                      <a:moveTo>
                        <a:pt x="1" y="2"/>
                      </a:moveTo>
                      <a:cubicBezTo>
                        <a:pt x="1" y="2"/>
                        <a:pt x="1" y="2"/>
                        <a:pt x="1" y="3"/>
                      </a:cubicBezTo>
                      <a:cubicBezTo>
                        <a:pt x="1" y="3"/>
                        <a:pt x="2" y="3"/>
                        <a:pt x="2" y="3"/>
                      </a:cubicBezTo>
                      <a:cubicBezTo>
                        <a:pt x="2" y="3"/>
                        <a:pt x="2" y="3"/>
                        <a:pt x="3" y="3"/>
                      </a:cubicBezTo>
                      <a:cubicBezTo>
                        <a:pt x="3" y="3"/>
                        <a:pt x="3" y="3"/>
                        <a:pt x="4" y="3"/>
                      </a:cubicBezTo>
                      <a:cubicBezTo>
                        <a:pt x="4" y="3"/>
                        <a:pt x="4" y="3"/>
                        <a:pt x="5" y="3"/>
                      </a:cubicBezTo>
                      <a:cubicBezTo>
                        <a:pt x="5" y="3"/>
                        <a:pt x="5" y="3"/>
                        <a:pt x="6" y="3"/>
                      </a:cubicBezTo>
                      <a:cubicBezTo>
                        <a:pt x="6" y="3"/>
                        <a:pt x="7" y="2"/>
                        <a:pt x="6" y="1"/>
                      </a:cubicBezTo>
                      <a:cubicBezTo>
                        <a:pt x="6" y="1"/>
                        <a:pt x="6" y="1"/>
                        <a:pt x="5" y="1"/>
                      </a:cubicBezTo>
                      <a:cubicBezTo>
                        <a:pt x="5" y="1"/>
                        <a:pt x="4" y="1"/>
                        <a:pt x="4" y="1"/>
                      </a:cubicBezTo>
                      <a:cubicBezTo>
                        <a:pt x="4" y="1"/>
                        <a:pt x="3" y="1"/>
                        <a:pt x="3" y="1"/>
                      </a:cubicBezTo>
                      <a:cubicBezTo>
                        <a:pt x="3" y="1"/>
                        <a:pt x="2" y="1"/>
                        <a:pt x="2" y="1"/>
                      </a:cubicBezTo>
                      <a:cubicBezTo>
                        <a:pt x="2" y="0"/>
                        <a:pt x="2" y="0"/>
                        <a:pt x="2" y="1"/>
                      </a:cubicBezTo>
                      <a:cubicBezTo>
                        <a:pt x="1" y="1"/>
                        <a:pt x="1" y="1"/>
                        <a:pt x="1" y="1"/>
                      </a:cubicBezTo>
                      <a:cubicBezTo>
                        <a:pt x="1" y="1"/>
                        <a:pt x="0" y="1"/>
                        <a:pt x="0" y="2"/>
                      </a:cubicBezTo>
                      <a:cubicBezTo>
                        <a:pt x="0" y="2"/>
                        <a:pt x="0"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379" name="Freeform 405"/>
                <p:cNvSpPr>
                  <a:spLocks/>
                </p:cNvSpPr>
                <p:nvPr/>
              </p:nvSpPr>
              <p:spPr bwMode="auto">
                <a:xfrm>
                  <a:off x="607" y="1378"/>
                  <a:ext cx="2" cy="1"/>
                </a:xfrm>
                <a:custGeom>
                  <a:avLst/>
                  <a:gdLst>
                    <a:gd name="T0" fmla="*/ 2 w 2"/>
                    <a:gd name="T1" fmla="*/ 0 h 2"/>
                    <a:gd name="T2" fmla="*/ 1 w 2"/>
                    <a:gd name="T3" fmla="*/ 0 h 2"/>
                    <a:gd name="T4" fmla="*/ 0 w 2"/>
                    <a:gd name="T5" fmla="*/ 0 h 2"/>
                    <a:gd name="T6" fmla="*/ 0 w 2"/>
                    <a:gd name="T7" fmla="*/ 0 h 2"/>
                    <a:gd name="T8" fmla="*/ 0 w 2"/>
                    <a:gd name="T9" fmla="*/ 1 h 2"/>
                    <a:gd name="T10" fmla="*/ 0 w 2"/>
                    <a:gd name="T11" fmla="*/ 1 h 2"/>
                    <a:gd name="T12" fmla="*/ 1 w 2"/>
                    <a:gd name="T13" fmla="*/ 2 h 2"/>
                    <a:gd name="T14" fmla="*/ 1 w 2"/>
                    <a:gd name="T15" fmla="*/ 2 h 2"/>
                    <a:gd name="T16" fmla="*/ 2 w 2"/>
                    <a:gd name="T17" fmla="*/ 2 h 2"/>
                    <a:gd name="T18" fmla="*/ 2 w 2"/>
                    <a:gd name="T19" fmla="*/ 1 h 2"/>
                    <a:gd name="T20" fmla="*/ 2 w 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2" y="0"/>
                      </a:moveTo>
                      <a:cubicBezTo>
                        <a:pt x="1" y="0"/>
                        <a:pt x="1" y="0"/>
                        <a:pt x="1" y="0"/>
                      </a:cubicBezTo>
                      <a:cubicBezTo>
                        <a:pt x="1" y="0"/>
                        <a:pt x="0" y="0"/>
                        <a:pt x="0" y="0"/>
                      </a:cubicBezTo>
                      <a:cubicBezTo>
                        <a:pt x="0" y="0"/>
                        <a:pt x="0" y="0"/>
                        <a:pt x="0" y="0"/>
                      </a:cubicBezTo>
                      <a:cubicBezTo>
                        <a:pt x="0" y="1"/>
                        <a:pt x="0" y="1"/>
                        <a:pt x="0" y="1"/>
                      </a:cubicBezTo>
                      <a:cubicBezTo>
                        <a:pt x="0" y="1"/>
                        <a:pt x="0" y="1"/>
                        <a:pt x="0" y="1"/>
                      </a:cubicBezTo>
                      <a:cubicBezTo>
                        <a:pt x="0" y="1"/>
                        <a:pt x="0" y="1"/>
                        <a:pt x="1" y="2"/>
                      </a:cubicBezTo>
                      <a:cubicBezTo>
                        <a:pt x="1" y="2"/>
                        <a:pt x="1" y="2"/>
                        <a:pt x="1" y="2"/>
                      </a:cubicBezTo>
                      <a:cubicBezTo>
                        <a:pt x="2" y="2"/>
                        <a:pt x="2" y="2"/>
                        <a:pt x="2" y="2"/>
                      </a:cubicBezTo>
                      <a:cubicBezTo>
                        <a:pt x="2" y="1"/>
                        <a:pt x="2" y="1"/>
                        <a:pt x="2"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grpSp>
          <p:sp>
            <p:nvSpPr>
              <p:cNvPr id="83" name="Freeform 407"/>
              <p:cNvSpPr>
                <a:spLocks/>
              </p:cNvSpPr>
              <p:nvPr/>
            </p:nvSpPr>
            <p:spPr bwMode="auto">
              <a:xfrm>
                <a:off x="942975" y="2179638"/>
                <a:ext cx="4763" cy="1587"/>
              </a:xfrm>
              <a:custGeom>
                <a:avLst/>
                <a:gdLst>
                  <a:gd name="T0" fmla="*/ 1 w 5"/>
                  <a:gd name="T1" fmla="*/ 2 h 2"/>
                  <a:gd name="T2" fmla="*/ 2 w 5"/>
                  <a:gd name="T3" fmla="*/ 2 h 2"/>
                  <a:gd name="T4" fmla="*/ 3 w 5"/>
                  <a:gd name="T5" fmla="*/ 2 h 2"/>
                  <a:gd name="T6" fmla="*/ 5 w 5"/>
                  <a:gd name="T7" fmla="*/ 1 h 2"/>
                  <a:gd name="T8" fmla="*/ 5 w 5"/>
                  <a:gd name="T9" fmla="*/ 1 h 2"/>
                  <a:gd name="T10" fmla="*/ 4 w 5"/>
                  <a:gd name="T11" fmla="*/ 1 h 2"/>
                  <a:gd name="T12" fmla="*/ 3 w 5"/>
                  <a:gd name="T13" fmla="*/ 1 h 2"/>
                  <a:gd name="T14" fmla="*/ 1 w 5"/>
                  <a:gd name="T15" fmla="*/ 0 h 2"/>
                  <a:gd name="T16" fmla="*/ 0 w 5"/>
                  <a:gd name="T17" fmla="*/ 0 h 2"/>
                  <a:gd name="T18" fmla="*/ 0 w 5"/>
                  <a:gd name="T19" fmla="*/ 1 h 2"/>
                  <a:gd name="T20" fmla="*/ 0 w 5"/>
                  <a:gd name="T21" fmla="*/ 1 h 2"/>
                  <a:gd name="T22" fmla="*/ 1 w 5"/>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2">
                    <a:moveTo>
                      <a:pt x="1" y="2"/>
                    </a:moveTo>
                    <a:cubicBezTo>
                      <a:pt x="2" y="2"/>
                      <a:pt x="2" y="2"/>
                      <a:pt x="2" y="2"/>
                    </a:cubicBezTo>
                    <a:cubicBezTo>
                      <a:pt x="3" y="2"/>
                      <a:pt x="3" y="2"/>
                      <a:pt x="3" y="2"/>
                    </a:cubicBezTo>
                    <a:cubicBezTo>
                      <a:pt x="4" y="2"/>
                      <a:pt x="5" y="2"/>
                      <a:pt x="5" y="1"/>
                    </a:cubicBezTo>
                    <a:cubicBezTo>
                      <a:pt x="5" y="1"/>
                      <a:pt x="5" y="1"/>
                      <a:pt x="5" y="1"/>
                    </a:cubicBezTo>
                    <a:cubicBezTo>
                      <a:pt x="5" y="1"/>
                      <a:pt x="5" y="1"/>
                      <a:pt x="4" y="1"/>
                    </a:cubicBezTo>
                    <a:cubicBezTo>
                      <a:pt x="4" y="1"/>
                      <a:pt x="3" y="1"/>
                      <a:pt x="3" y="1"/>
                    </a:cubicBezTo>
                    <a:cubicBezTo>
                      <a:pt x="2" y="1"/>
                      <a:pt x="2" y="0"/>
                      <a:pt x="1" y="0"/>
                    </a:cubicBezTo>
                    <a:cubicBezTo>
                      <a:pt x="1" y="0"/>
                      <a:pt x="1" y="0"/>
                      <a:pt x="0" y="0"/>
                    </a:cubicBezTo>
                    <a:cubicBezTo>
                      <a:pt x="0" y="0"/>
                      <a:pt x="0" y="0"/>
                      <a:pt x="0" y="1"/>
                    </a:cubicBezTo>
                    <a:cubicBezTo>
                      <a:pt x="0" y="1"/>
                      <a:pt x="0" y="1"/>
                      <a:pt x="0" y="1"/>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84" name="Freeform 408"/>
              <p:cNvSpPr>
                <a:spLocks/>
              </p:cNvSpPr>
              <p:nvPr/>
            </p:nvSpPr>
            <p:spPr bwMode="auto">
              <a:xfrm>
                <a:off x="904875" y="2187575"/>
                <a:ext cx="1588" cy="1587"/>
              </a:xfrm>
              <a:custGeom>
                <a:avLst/>
                <a:gdLst>
                  <a:gd name="T0" fmla="*/ 1 w 2"/>
                  <a:gd name="T1" fmla="*/ 0 h 3"/>
                  <a:gd name="T2" fmla="*/ 1 w 2"/>
                  <a:gd name="T3" fmla="*/ 0 h 3"/>
                  <a:gd name="T4" fmla="*/ 1 w 2"/>
                  <a:gd name="T5" fmla="*/ 0 h 3"/>
                  <a:gd name="T6" fmla="*/ 0 w 2"/>
                  <a:gd name="T7" fmla="*/ 1 h 3"/>
                  <a:gd name="T8" fmla="*/ 0 w 2"/>
                  <a:gd name="T9" fmla="*/ 2 h 3"/>
                  <a:gd name="T10" fmla="*/ 0 w 2"/>
                  <a:gd name="T11" fmla="*/ 2 h 3"/>
                  <a:gd name="T12" fmla="*/ 1 w 2"/>
                  <a:gd name="T13" fmla="*/ 3 h 3"/>
                  <a:gd name="T14" fmla="*/ 1 w 2"/>
                  <a:gd name="T15" fmla="*/ 2 h 3"/>
                  <a:gd name="T16" fmla="*/ 1 w 2"/>
                  <a:gd name="T17" fmla="*/ 2 h 3"/>
                  <a:gd name="T18" fmla="*/ 2 w 2"/>
                  <a:gd name="T19" fmla="*/ 1 h 3"/>
                  <a:gd name="T20" fmla="*/ 2 w 2"/>
                  <a:gd name="T21" fmla="*/ 1 h 3"/>
                  <a:gd name="T22" fmla="*/ 2 w 2"/>
                  <a:gd name="T23" fmla="*/ 0 h 3"/>
                  <a:gd name="T24" fmla="*/ 1 w 2"/>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
                    <a:moveTo>
                      <a:pt x="1" y="0"/>
                    </a:moveTo>
                    <a:cubicBezTo>
                      <a:pt x="1" y="0"/>
                      <a:pt x="1" y="0"/>
                      <a:pt x="1" y="0"/>
                    </a:cubicBezTo>
                    <a:cubicBezTo>
                      <a:pt x="1" y="0"/>
                      <a:pt x="1" y="0"/>
                      <a:pt x="1" y="0"/>
                    </a:cubicBezTo>
                    <a:cubicBezTo>
                      <a:pt x="1" y="1"/>
                      <a:pt x="0" y="1"/>
                      <a:pt x="0" y="1"/>
                    </a:cubicBezTo>
                    <a:cubicBezTo>
                      <a:pt x="0" y="1"/>
                      <a:pt x="0" y="1"/>
                      <a:pt x="0" y="2"/>
                    </a:cubicBezTo>
                    <a:cubicBezTo>
                      <a:pt x="0" y="2"/>
                      <a:pt x="0" y="2"/>
                      <a:pt x="0" y="2"/>
                    </a:cubicBezTo>
                    <a:cubicBezTo>
                      <a:pt x="0" y="2"/>
                      <a:pt x="0" y="3"/>
                      <a:pt x="1" y="3"/>
                    </a:cubicBezTo>
                    <a:cubicBezTo>
                      <a:pt x="1" y="3"/>
                      <a:pt x="1" y="2"/>
                      <a:pt x="1" y="2"/>
                    </a:cubicBezTo>
                    <a:cubicBezTo>
                      <a:pt x="1" y="2"/>
                      <a:pt x="1" y="2"/>
                      <a:pt x="1" y="2"/>
                    </a:cubicBezTo>
                    <a:cubicBezTo>
                      <a:pt x="1" y="2"/>
                      <a:pt x="2" y="1"/>
                      <a:pt x="2" y="1"/>
                    </a:cubicBezTo>
                    <a:cubicBezTo>
                      <a:pt x="2" y="1"/>
                      <a:pt x="2" y="1"/>
                      <a:pt x="2" y="1"/>
                    </a:cubicBezTo>
                    <a:cubicBezTo>
                      <a:pt x="2" y="1"/>
                      <a:pt x="2" y="1"/>
                      <a:pt x="2"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85" name="Freeform 409"/>
              <p:cNvSpPr>
                <a:spLocks/>
              </p:cNvSpPr>
              <p:nvPr/>
            </p:nvSpPr>
            <p:spPr bwMode="auto">
              <a:xfrm>
                <a:off x="917575" y="2189163"/>
                <a:ext cx="3175" cy="4762"/>
              </a:xfrm>
              <a:custGeom>
                <a:avLst/>
                <a:gdLst>
                  <a:gd name="T0" fmla="*/ 0 w 2"/>
                  <a:gd name="T1" fmla="*/ 4 h 4"/>
                  <a:gd name="T2" fmla="*/ 0 w 2"/>
                  <a:gd name="T3" fmla="*/ 4 h 4"/>
                  <a:gd name="T4" fmla="*/ 1 w 2"/>
                  <a:gd name="T5" fmla="*/ 4 h 4"/>
                  <a:gd name="T6" fmla="*/ 2 w 2"/>
                  <a:gd name="T7" fmla="*/ 3 h 4"/>
                  <a:gd name="T8" fmla="*/ 2 w 2"/>
                  <a:gd name="T9" fmla="*/ 3 h 4"/>
                  <a:gd name="T10" fmla="*/ 2 w 2"/>
                  <a:gd name="T11" fmla="*/ 2 h 4"/>
                  <a:gd name="T12" fmla="*/ 1 w 2"/>
                  <a:gd name="T13" fmla="*/ 0 h 4"/>
                  <a:gd name="T14" fmla="*/ 0 w 2"/>
                  <a:gd name="T15" fmla="*/ 1 h 4"/>
                  <a:gd name="T16" fmla="*/ 0 w 2"/>
                  <a:gd name="T17" fmla="*/ 2 h 4"/>
                  <a:gd name="T18" fmla="*/ 0 w 2"/>
                  <a:gd name="T19" fmla="*/ 2 h 4"/>
                  <a:gd name="T20" fmla="*/ 0 w 2"/>
                  <a:gd name="T21" fmla="*/ 3 h 4"/>
                  <a:gd name="T22" fmla="*/ 0 w 2"/>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
                    <a:moveTo>
                      <a:pt x="0" y="4"/>
                    </a:moveTo>
                    <a:cubicBezTo>
                      <a:pt x="0" y="4"/>
                      <a:pt x="0" y="4"/>
                      <a:pt x="0" y="4"/>
                    </a:cubicBezTo>
                    <a:cubicBezTo>
                      <a:pt x="1" y="4"/>
                      <a:pt x="1" y="4"/>
                      <a:pt x="1" y="4"/>
                    </a:cubicBezTo>
                    <a:cubicBezTo>
                      <a:pt x="1" y="4"/>
                      <a:pt x="2" y="4"/>
                      <a:pt x="2" y="3"/>
                    </a:cubicBezTo>
                    <a:cubicBezTo>
                      <a:pt x="2" y="3"/>
                      <a:pt x="2" y="3"/>
                      <a:pt x="2" y="3"/>
                    </a:cubicBezTo>
                    <a:cubicBezTo>
                      <a:pt x="2" y="2"/>
                      <a:pt x="2" y="2"/>
                      <a:pt x="2" y="2"/>
                    </a:cubicBezTo>
                    <a:cubicBezTo>
                      <a:pt x="2" y="1"/>
                      <a:pt x="2" y="1"/>
                      <a:pt x="1" y="0"/>
                    </a:cubicBezTo>
                    <a:cubicBezTo>
                      <a:pt x="1" y="0"/>
                      <a:pt x="0" y="0"/>
                      <a:pt x="0" y="1"/>
                    </a:cubicBezTo>
                    <a:cubicBezTo>
                      <a:pt x="0" y="1"/>
                      <a:pt x="0" y="2"/>
                      <a:pt x="0" y="2"/>
                    </a:cubicBezTo>
                    <a:cubicBezTo>
                      <a:pt x="0" y="2"/>
                      <a:pt x="0" y="2"/>
                      <a:pt x="0" y="2"/>
                    </a:cubicBezTo>
                    <a:cubicBezTo>
                      <a:pt x="0" y="3"/>
                      <a:pt x="0" y="3"/>
                      <a:pt x="0" y="3"/>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86" name="Freeform 410"/>
              <p:cNvSpPr>
                <a:spLocks/>
              </p:cNvSpPr>
              <p:nvPr/>
            </p:nvSpPr>
            <p:spPr bwMode="auto">
              <a:xfrm>
                <a:off x="915988" y="2178050"/>
                <a:ext cx="3175" cy="0"/>
              </a:xfrm>
              <a:custGeom>
                <a:avLst/>
                <a:gdLst>
                  <a:gd name="T0" fmla="*/ 3 w 3"/>
                  <a:gd name="T1" fmla="*/ 1 h 1"/>
                  <a:gd name="T2" fmla="*/ 3 w 3"/>
                  <a:gd name="T3" fmla="*/ 1 h 1"/>
                  <a:gd name="T4" fmla="*/ 3 w 3"/>
                  <a:gd name="T5" fmla="*/ 0 h 1"/>
                  <a:gd name="T6" fmla="*/ 3 w 3"/>
                  <a:gd name="T7" fmla="*/ 0 h 1"/>
                  <a:gd name="T8" fmla="*/ 2 w 3"/>
                  <a:gd name="T9" fmla="*/ 0 h 1"/>
                  <a:gd name="T10" fmla="*/ 1 w 3"/>
                  <a:gd name="T11" fmla="*/ 0 h 1"/>
                  <a:gd name="T12" fmla="*/ 0 w 3"/>
                  <a:gd name="T13" fmla="*/ 0 h 1"/>
                  <a:gd name="T14" fmla="*/ 0 w 3"/>
                  <a:gd name="T15" fmla="*/ 1 h 1"/>
                  <a:gd name="T16" fmla="*/ 1 w 3"/>
                  <a:gd name="T17" fmla="*/ 1 h 1"/>
                  <a:gd name="T18" fmla="*/ 3 w 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
                    <a:moveTo>
                      <a:pt x="3" y="1"/>
                    </a:moveTo>
                    <a:cubicBezTo>
                      <a:pt x="3" y="1"/>
                      <a:pt x="3" y="1"/>
                      <a:pt x="3" y="1"/>
                    </a:cubicBezTo>
                    <a:cubicBezTo>
                      <a:pt x="3" y="1"/>
                      <a:pt x="3" y="0"/>
                      <a:pt x="3" y="0"/>
                    </a:cubicBezTo>
                    <a:cubicBezTo>
                      <a:pt x="3" y="0"/>
                      <a:pt x="3" y="0"/>
                      <a:pt x="3" y="0"/>
                    </a:cubicBezTo>
                    <a:cubicBezTo>
                      <a:pt x="3" y="0"/>
                      <a:pt x="3" y="0"/>
                      <a:pt x="2" y="0"/>
                    </a:cubicBezTo>
                    <a:cubicBezTo>
                      <a:pt x="2" y="0"/>
                      <a:pt x="2" y="0"/>
                      <a:pt x="1" y="0"/>
                    </a:cubicBezTo>
                    <a:cubicBezTo>
                      <a:pt x="1" y="0"/>
                      <a:pt x="1" y="0"/>
                      <a:pt x="0" y="0"/>
                    </a:cubicBezTo>
                    <a:cubicBezTo>
                      <a:pt x="0" y="1"/>
                      <a:pt x="0" y="1"/>
                      <a:pt x="0" y="1"/>
                    </a:cubicBezTo>
                    <a:cubicBezTo>
                      <a:pt x="1" y="1"/>
                      <a:pt x="1" y="1"/>
                      <a:pt x="1" y="1"/>
                    </a:cubicBezTo>
                    <a:cubicBezTo>
                      <a:pt x="2" y="1"/>
                      <a:pt x="2"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87" name="Freeform 411"/>
              <p:cNvSpPr>
                <a:spLocks/>
              </p:cNvSpPr>
              <p:nvPr/>
            </p:nvSpPr>
            <p:spPr bwMode="auto">
              <a:xfrm>
                <a:off x="947738" y="2189163"/>
                <a:ext cx="1588" cy="1587"/>
              </a:xfrm>
              <a:custGeom>
                <a:avLst/>
                <a:gdLst>
                  <a:gd name="T0" fmla="*/ 1 w 2"/>
                  <a:gd name="T1" fmla="*/ 0 h 1"/>
                  <a:gd name="T2" fmla="*/ 1 w 2"/>
                  <a:gd name="T3" fmla="*/ 0 h 1"/>
                  <a:gd name="T4" fmla="*/ 0 w 2"/>
                  <a:gd name="T5" fmla="*/ 0 h 1"/>
                  <a:gd name="T6" fmla="*/ 0 w 2"/>
                  <a:gd name="T7" fmla="*/ 0 h 1"/>
                  <a:gd name="T8" fmla="*/ 0 w 2"/>
                  <a:gd name="T9" fmla="*/ 1 h 1"/>
                  <a:gd name="T10" fmla="*/ 1 w 2"/>
                  <a:gd name="T11" fmla="*/ 1 h 1"/>
                  <a:gd name="T12" fmla="*/ 1 w 2"/>
                  <a:gd name="T13" fmla="*/ 1 h 1"/>
                  <a:gd name="T14" fmla="*/ 1 w 2"/>
                  <a:gd name="T15" fmla="*/ 1 h 1"/>
                  <a:gd name="T16" fmla="*/ 1 w 2"/>
                  <a:gd name="T17" fmla="*/ 1 h 1"/>
                  <a:gd name="T18" fmla="*/ 1 w 2"/>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0"/>
                    </a:moveTo>
                    <a:cubicBezTo>
                      <a:pt x="2" y="0"/>
                      <a:pt x="1" y="0"/>
                      <a:pt x="1" y="0"/>
                    </a:cubicBezTo>
                    <a:cubicBezTo>
                      <a:pt x="1" y="0"/>
                      <a:pt x="0" y="0"/>
                      <a:pt x="0" y="0"/>
                    </a:cubicBezTo>
                    <a:cubicBezTo>
                      <a:pt x="0" y="0"/>
                      <a:pt x="0" y="0"/>
                      <a:pt x="0" y="0"/>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88" name="Freeform 412"/>
              <p:cNvSpPr>
                <a:spLocks/>
              </p:cNvSpPr>
              <p:nvPr/>
            </p:nvSpPr>
            <p:spPr bwMode="auto">
              <a:xfrm>
                <a:off x="885825" y="2163763"/>
                <a:ext cx="1588" cy="0"/>
              </a:xfrm>
              <a:custGeom>
                <a:avLst/>
                <a:gdLst>
                  <a:gd name="T0" fmla="*/ 1 w 3"/>
                  <a:gd name="T1" fmla="*/ 0 h 1"/>
                  <a:gd name="T2" fmla="*/ 0 w 3"/>
                  <a:gd name="T3" fmla="*/ 0 h 1"/>
                  <a:gd name="T4" fmla="*/ 0 w 3"/>
                  <a:gd name="T5" fmla="*/ 1 h 1"/>
                  <a:gd name="T6" fmla="*/ 0 w 3"/>
                  <a:gd name="T7" fmla="*/ 1 h 1"/>
                  <a:gd name="T8" fmla="*/ 1 w 3"/>
                  <a:gd name="T9" fmla="*/ 1 h 1"/>
                  <a:gd name="T10" fmla="*/ 2 w 3"/>
                  <a:gd name="T11" fmla="*/ 1 h 1"/>
                  <a:gd name="T12" fmla="*/ 2 w 3"/>
                  <a:gd name="T13" fmla="*/ 1 h 1"/>
                  <a:gd name="T14" fmla="*/ 2 w 3"/>
                  <a:gd name="T15" fmla="*/ 0 h 1"/>
                  <a:gd name="T16" fmla="*/ 1 w 3"/>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1" y="0"/>
                    </a:moveTo>
                    <a:cubicBezTo>
                      <a:pt x="1" y="0"/>
                      <a:pt x="1" y="0"/>
                      <a:pt x="0" y="0"/>
                    </a:cubicBezTo>
                    <a:cubicBezTo>
                      <a:pt x="0" y="1"/>
                      <a:pt x="0" y="1"/>
                      <a:pt x="0" y="1"/>
                    </a:cubicBezTo>
                    <a:cubicBezTo>
                      <a:pt x="0" y="1"/>
                      <a:pt x="0" y="1"/>
                      <a:pt x="0" y="1"/>
                    </a:cubicBezTo>
                    <a:cubicBezTo>
                      <a:pt x="0" y="1"/>
                      <a:pt x="0" y="1"/>
                      <a:pt x="1" y="1"/>
                    </a:cubicBezTo>
                    <a:cubicBezTo>
                      <a:pt x="1" y="1"/>
                      <a:pt x="1" y="1"/>
                      <a:pt x="2" y="1"/>
                    </a:cubicBezTo>
                    <a:cubicBezTo>
                      <a:pt x="2" y="1"/>
                      <a:pt x="2" y="1"/>
                      <a:pt x="2" y="1"/>
                    </a:cubicBezTo>
                    <a:cubicBezTo>
                      <a:pt x="3" y="1"/>
                      <a:pt x="2" y="0"/>
                      <a:pt x="2"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89" name="Freeform 413"/>
              <p:cNvSpPr>
                <a:spLocks/>
              </p:cNvSpPr>
              <p:nvPr/>
            </p:nvSpPr>
            <p:spPr bwMode="auto">
              <a:xfrm>
                <a:off x="882650" y="2146300"/>
                <a:ext cx="22225" cy="17462"/>
              </a:xfrm>
              <a:custGeom>
                <a:avLst/>
                <a:gdLst>
                  <a:gd name="T0" fmla="*/ 9 w 23"/>
                  <a:gd name="T1" fmla="*/ 12 h 18"/>
                  <a:gd name="T2" fmla="*/ 10 w 23"/>
                  <a:gd name="T3" fmla="*/ 12 h 18"/>
                  <a:gd name="T4" fmla="*/ 13 w 23"/>
                  <a:gd name="T5" fmla="*/ 12 h 18"/>
                  <a:gd name="T6" fmla="*/ 16 w 23"/>
                  <a:gd name="T7" fmla="*/ 12 h 18"/>
                  <a:gd name="T8" fmla="*/ 18 w 23"/>
                  <a:gd name="T9" fmla="*/ 9 h 18"/>
                  <a:gd name="T10" fmla="*/ 18 w 23"/>
                  <a:gd name="T11" fmla="*/ 9 h 18"/>
                  <a:gd name="T12" fmla="*/ 19 w 23"/>
                  <a:gd name="T13" fmla="*/ 8 h 18"/>
                  <a:gd name="T14" fmla="*/ 21 w 23"/>
                  <a:gd name="T15" fmla="*/ 6 h 18"/>
                  <a:gd name="T16" fmla="*/ 23 w 23"/>
                  <a:gd name="T17" fmla="*/ 4 h 18"/>
                  <a:gd name="T18" fmla="*/ 22 w 23"/>
                  <a:gd name="T19" fmla="*/ 3 h 18"/>
                  <a:gd name="T20" fmla="*/ 18 w 23"/>
                  <a:gd name="T21" fmla="*/ 2 h 18"/>
                  <a:gd name="T22" fmla="*/ 16 w 23"/>
                  <a:gd name="T23" fmla="*/ 2 h 18"/>
                  <a:gd name="T24" fmla="*/ 13 w 23"/>
                  <a:gd name="T25" fmla="*/ 1 h 18"/>
                  <a:gd name="T26" fmla="*/ 5 w 23"/>
                  <a:gd name="T27" fmla="*/ 1 h 18"/>
                  <a:gd name="T28" fmla="*/ 3 w 23"/>
                  <a:gd name="T29" fmla="*/ 1 h 18"/>
                  <a:gd name="T30" fmla="*/ 2 w 23"/>
                  <a:gd name="T31" fmla="*/ 2 h 18"/>
                  <a:gd name="T32" fmla="*/ 3 w 23"/>
                  <a:gd name="T33" fmla="*/ 3 h 18"/>
                  <a:gd name="T34" fmla="*/ 4 w 23"/>
                  <a:gd name="T35" fmla="*/ 4 h 18"/>
                  <a:gd name="T36" fmla="*/ 4 w 23"/>
                  <a:gd name="T37" fmla="*/ 5 h 18"/>
                  <a:gd name="T38" fmla="*/ 3 w 23"/>
                  <a:gd name="T39" fmla="*/ 4 h 18"/>
                  <a:gd name="T40" fmla="*/ 2 w 23"/>
                  <a:gd name="T41" fmla="*/ 4 h 18"/>
                  <a:gd name="T42" fmla="*/ 1 w 23"/>
                  <a:gd name="T43" fmla="*/ 4 h 18"/>
                  <a:gd name="T44" fmla="*/ 1 w 23"/>
                  <a:gd name="T45" fmla="*/ 5 h 18"/>
                  <a:gd name="T46" fmla="*/ 0 w 23"/>
                  <a:gd name="T47" fmla="*/ 5 h 18"/>
                  <a:gd name="T48" fmla="*/ 0 w 23"/>
                  <a:gd name="T49" fmla="*/ 6 h 18"/>
                  <a:gd name="T50" fmla="*/ 0 w 23"/>
                  <a:gd name="T51" fmla="*/ 8 h 18"/>
                  <a:gd name="T52" fmla="*/ 1 w 23"/>
                  <a:gd name="T53" fmla="*/ 10 h 18"/>
                  <a:gd name="T54" fmla="*/ 1 w 23"/>
                  <a:gd name="T55" fmla="*/ 11 h 18"/>
                  <a:gd name="T56" fmla="*/ 1 w 23"/>
                  <a:gd name="T57" fmla="*/ 12 h 18"/>
                  <a:gd name="T58" fmla="*/ 1 w 23"/>
                  <a:gd name="T59" fmla="*/ 12 h 18"/>
                  <a:gd name="T60" fmla="*/ 2 w 23"/>
                  <a:gd name="T61" fmla="*/ 14 h 18"/>
                  <a:gd name="T62" fmla="*/ 2 w 23"/>
                  <a:gd name="T63" fmla="*/ 15 h 18"/>
                  <a:gd name="T64" fmla="*/ 2 w 23"/>
                  <a:gd name="T65" fmla="*/ 16 h 18"/>
                  <a:gd name="T66" fmla="*/ 4 w 23"/>
                  <a:gd name="T67" fmla="*/ 17 h 18"/>
                  <a:gd name="T68" fmla="*/ 3 w 23"/>
                  <a:gd name="T69" fmla="*/ 17 h 18"/>
                  <a:gd name="T70" fmla="*/ 2 w 23"/>
                  <a:gd name="T71" fmla="*/ 18 h 18"/>
                  <a:gd name="T72" fmla="*/ 2 w 23"/>
                  <a:gd name="T73" fmla="*/ 18 h 18"/>
                  <a:gd name="T74" fmla="*/ 2 w 23"/>
                  <a:gd name="T75" fmla="*/ 18 h 18"/>
                  <a:gd name="T76" fmla="*/ 3 w 23"/>
                  <a:gd name="T77" fmla="*/ 18 h 18"/>
                  <a:gd name="T78" fmla="*/ 3 w 23"/>
                  <a:gd name="T79" fmla="*/ 18 h 18"/>
                  <a:gd name="T80" fmla="*/ 4 w 23"/>
                  <a:gd name="T81" fmla="*/ 18 h 18"/>
                  <a:gd name="T82" fmla="*/ 6 w 23"/>
                  <a:gd name="T83" fmla="*/ 18 h 18"/>
                  <a:gd name="T84" fmla="*/ 8 w 23"/>
                  <a:gd name="T85" fmla="*/ 17 h 18"/>
                  <a:gd name="T86" fmla="*/ 9 w 23"/>
                  <a:gd name="T87" fmla="*/ 15 h 18"/>
                  <a:gd name="T88" fmla="*/ 9 w 23"/>
                  <a:gd name="T89" fmla="*/ 14 h 18"/>
                  <a:gd name="T90" fmla="*/ 8 w 23"/>
                  <a:gd name="T91" fmla="*/ 13 h 18"/>
                  <a:gd name="T92" fmla="*/ 8 w 23"/>
                  <a:gd name="T93" fmla="*/ 12 h 18"/>
                  <a:gd name="T94" fmla="*/ 9 w 23"/>
                  <a:gd name="T95"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 h="18">
                    <a:moveTo>
                      <a:pt x="9" y="12"/>
                    </a:moveTo>
                    <a:cubicBezTo>
                      <a:pt x="9" y="12"/>
                      <a:pt x="10" y="12"/>
                      <a:pt x="10" y="12"/>
                    </a:cubicBezTo>
                    <a:cubicBezTo>
                      <a:pt x="11" y="12"/>
                      <a:pt x="12" y="12"/>
                      <a:pt x="13" y="12"/>
                    </a:cubicBezTo>
                    <a:cubicBezTo>
                      <a:pt x="14" y="12"/>
                      <a:pt x="15" y="12"/>
                      <a:pt x="16" y="12"/>
                    </a:cubicBezTo>
                    <a:cubicBezTo>
                      <a:pt x="17" y="11"/>
                      <a:pt x="17" y="10"/>
                      <a:pt x="18" y="9"/>
                    </a:cubicBezTo>
                    <a:cubicBezTo>
                      <a:pt x="18" y="9"/>
                      <a:pt x="18" y="9"/>
                      <a:pt x="18" y="9"/>
                    </a:cubicBezTo>
                    <a:cubicBezTo>
                      <a:pt x="18" y="8"/>
                      <a:pt x="18" y="8"/>
                      <a:pt x="19" y="8"/>
                    </a:cubicBezTo>
                    <a:cubicBezTo>
                      <a:pt x="19" y="7"/>
                      <a:pt x="20" y="7"/>
                      <a:pt x="21" y="6"/>
                    </a:cubicBezTo>
                    <a:cubicBezTo>
                      <a:pt x="22" y="6"/>
                      <a:pt x="22" y="5"/>
                      <a:pt x="23" y="4"/>
                    </a:cubicBezTo>
                    <a:cubicBezTo>
                      <a:pt x="23" y="3"/>
                      <a:pt x="22" y="3"/>
                      <a:pt x="22" y="3"/>
                    </a:cubicBezTo>
                    <a:cubicBezTo>
                      <a:pt x="21" y="2"/>
                      <a:pt x="19" y="2"/>
                      <a:pt x="18" y="2"/>
                    </a:cubicBezTo>
                    <a:cubicBezTo>
                      <a:pt x="17" y="2"/>
                      <a:pt x="17" y="2"/>
                      <a:pt x="16" y="2"/>
                    </a:cubicBezTo>
                    <a:cubicBezTo>
                      <a:pt x="15" y="2"/>
                      <a:pt x="14" y="1"/>
                      <a:pt x="13" y="1"/>
                    </a:cubicBezTo>
                    <a:cubicBezTo>
                      <a:pt x="10" y="0"/>
                      <a:pt x="8" y="0"/>
                      <a:pt x="5" y="1"/>
                    </a:cubicBezTo>
                    <a:cubicBezTo>
                      <a:pt x="4" y="1"/>
                      <a:pt x="4" y="1"/>
                      <a:pt x="3" y="1"/>
                    </a:cubicBezTo>
                    <a:cubicBezTo>
                      <a:pt x="3" y="1"/>
                      <a:pt x="3" y="2"/>
                      <a:pt x="2" y="2"/>
                    </a:cubicBezTo>
                    <a:cubicBezTo>
                      <a:pt x="2" y="2"/>
                      <a:pt x="2" y="3"/>
                      <a:pt x="3" y="3"/>
                    </a:cubicBezTo>
                    <a:cubicBezTo>
                      <a:pt x="3" y="3"/>
                      <a:pt x="3" y="4"/>
                      <a:pt x="4" y="4"/>
                    </a:cubicBezTo>
                    <a:cubicBezTo>
                      <a:pt x="4" y="4"/>
                      <a:pt x="4" y="4"/>
                      <a:pt x="4" y="5"/>
                    </a:cubicBezTo>
                    <a:cubicBezTo>
                      <a:pt x="4" y="5"/>
                      <a:pt x="3" y="4"/>
                      <a:pt x="3" y="4"/>
                    </a:cubicBezTo>
                    <a:cubicBezTo>
                      <a:pt x="3" y="4"/>
                      <a:pt x="2" y="4"/>
                      <a:pt x="2" y="4"/>
                    </a:cubicBezTo>
                    <a:cubicBezTo>
                      <a:pt x="2" y="4"/>
                      <a:pt x="1" y="4"/>
                      <a:pt x="1" y="4"/>
                    </a:cubicBezTo>
                    <a:cubicBezTo>
                      <a:pt x="1" y="4"/>
                      <a:pt x="1" y="4"/>
                      <a:pt x="1" y="5"/>
                    </a:cubicBezTo>
                    <a:cubicBezTo>
                      <a:pt x="0" y="5"/>
                      <a:pt x="0" y="5"/>
                      <a:pt x="0" y="5"/>
                    </a:cubicBezTo>
                    <a:cubicBezTo>
                      <a:pt x="0" y="6"/>
                      <a:pt x="0" y="6"/>
                      <a:pt x="0" y="6"/>
                    </a:cubicBezTo>
                    <a:cubicBezTo>
                      <a:pt x="0" y="7"/>
                      <a:pt x="0" y="7"/>
                      <a:pt x="0" y="8"/>
                    </a:cubicBezTo>
                    <a:cubicBezTo>
                      <a:pt x="0" y="9"/>
                      <a:pt x="1" y="9"/>
                      <a:pt x="1" y="10"/>
                    </a:cubicBezTo>
                    <a:cubicBezTo>
                      <a:pt x="1" y="10"/>
                      <a:pt x="1" y="11"/>
                      <a:pt x="1" y="11"/>
                    </a:cubicBezTo>
                    <a:cubicBezTo>
                      <a:pt x="1" y="11"/>
                      <a:pt x="1" y="11"/>
                      <a:pt x="1" y="12"/>
                    </a:cubicBezTo>
                    <a:cubicBezTo>
                      <a:pt x="1" y="12"/>
                      <a:pt x="1" y="12"/>
                      <a:pt x="1" y="12"/>
                    </a:cubicBezTo>
                    <a:cubicBezTo>
                      <a:pt x="1" y="13"/>
                      <a:pt x="2" y="13"/>
                      <a:pt x="2" y="14"/>
                    </a:cubicBezTo>
                    <a:cubicBezTo>
                      <a:pt x="2" y="15"/>
                      <a:pt x="2" y="15"/>
                      <a:pt x="2" y="15"/>
                    </a:cubicBezTo>
                    <a:cubicBezTo>
                      <a:pt x="2" y="15"/>
                      <a:pt x="2" y="16"/>
                      <a:pt x="2" y="16"/>
                    </a:cubicBezTo>
                    <a:cubicBezTo>
                      <a:pt x="3" y="16"/>
                      <a:pt x="3" y="17"/>
                      <a:pt x="4" y="17"/>
                    </a:cubicBezTo>
                    <a:cubicBezTo>
                      <a:pt x="3" y="17"/>
                      <a:pt x="3" y="17"/>
                      <a:pt x="3" y="17"/>
                    </a:cubicBezTo>
                    <a:cubicBezTo>
                      <a:pt x="3" y="17"/>
                      <a:pt x="3" y="17"/>
                      <a:pt x="2" y="18"/>
                    </a:cubicBezTo>
                    <a:cubicBezTo>
                      <a:pt x="2" y="18"/>
                      <a:pt x="2" y="18"/>
                      <a:pt x="2" y="18"/>
                    </a:cubicBezTo>
                    <a:cubicBezTo>
                      <a:pt x="2" y="18"/>
                      <a:pt x="2" y="18"/>
                      <a:pt x="2" y="18"/>
                    </a:cubicBezTo>
                    <a:cubicBezTo>
                      <a:pt x="2" y="18"/>
                      <a:pt x="3" y="18"/>
                      <a:pt x="3" y="18"/>
                    </a:cubicBezTo>
                    <a:cubicBezTo>
                      <a:pt x="3" y="18"/>
                      <a:pt x="3" y="18"/>
                      <a:pt x="3" y="18"/>
                    </a:cubicBezTo>
                    <a:cubicBezTo>
                      <a:pt x="4" y="18"/>
                      <a:pt x="4" y="18"/>
                      <a:pt x="4" y="18"/>
                    </a:cubicBezTo>
                    <a:cubicBezTo>
                      <a:pt x="5" y="18"/>
                      <a:pt x="5" y="18"/>
                      <a:pt x="6" y="18"/>
                    </a:cubicBezTo>
                    <a:cubicBezTo>
                      <a:pt x="7" y="18"/>
                      <a:pt x="7" y="17"/>
                      <a:pt x="8" y="17"/>
                    </a:cubicBezTo>
                    <a:cubicBezTo>
                      <a:pt x="8" y="16"/>
                      <a:pt x="9" y="16"/>
                      <a:pt x="9" y="15"/>
                    </a:cubicBezTo>
                    <a:cubicBezTo>
                      <a:pt x="10" y="15"/>
                      <a:pt x="10" y="14"/>
                      <a:pt x="9" y="14"/>
                    </a:cubicBezTo>
                    <a:cubicBezTo>
                      <a:pt x="9" y="13"/>
                      <a:pt x="8" y="13"/>
                      <a:pt x="8" y="13"/>
                    </a:cubicBezTo>
                    <a:cubicBezTo>
                      <a:pt x="8" y="13"/>
                      <a:pt x="8" y="12"/>
                      <a:pt x="8" y="12"/>
                    </a:cubicBezTo>
                    <a:cubicBezTo>
                      <a:pt x="8" y="12"/>
                      <a:pt x="8" y="12"/>
                      <a:pt x="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90" name="Freeform 414"/>
              <p:cNvSpPr>
                <a:spLocks/>
              </p:cNvSpPr>
              <p:nvPr/>
            </p:nvSpPr>
            <p:spPr bwMode="auto">
              <a:xfrm>
                <a:off x="855663" y="2147888"/>
                <a:ext cx="25400" cy="20637"/>
              </a:xfrm>
              <a:custGeom>
                <a:avLst/>
                <a:gdLst>
                  <a:gd name="T0" fmla="*/ 26 w 27"/>
                  <a:gd name="T1" fmla="*/ 10 h 22"/>
                  <a:gd name="T2" fmla="*/ 23 w 27"/>
                  <a:gd name="T3" fmla="*/ 11 h 22"/>
                  <a:gd name="T4" fmla="*/ 22 w 27"/>
                  <a:gd name="T5" fmla="*/ 7 h 22"/>
                  <a:gd name="T6" fmla="*/ 19 w 27"/>
                  <a:gd name="T7" fmla="*/ 8 h 22"/>
                  <a:gd name="T8" fmla="*/ 18 w 27"/>
                  <a:gd name="T9" fmla="*/ 7 h 22"/>
                  <a:gd name="T10" fmla="*/ 22 w 27"/>
                  <a:gd name="T11" fmla="*/ 5 h 22"/>
                  <a:gd name="T12" fmla="*/ 22 w 27"/>
                  <a:gd name="T13" fmla="*/ 3 h 22"/>
                  <a:gd name="T14" fmla="*/ 24 w 27"/>
                  <a:gd name="T15" fmla="*/ 2 h 22"/>
                  <a:gd name="T16" fmla="*/ 23 w 27"/>
                  <a:gd name="T17" fmla="*/ 1 h 22"/>
                  <a:gd name="T18" fmla="*/ 22 w 27"/>
                  <a:gd name="T19" fmla="*/ 1 h 22"/>
                  <a:gd name="T20" fmla="*/ 19 w 27"/>
                  <a:gd name="T21" fmla="*/ 1 h 22"/>
                  <a:gd name="T22" fmla="*/ 16 w 27"/>
                  <a:gd name="T23" fmla="*/ 2 h 22"/>
                  <a:gd name="T24" fmla="*/ 12 w 27"/>
                  <a:gd name="T25" fmla="*/ 0 h 22"/>
                  <a:gd name="T26" fmla="*/ 11 w 27"/>
                  <a:gd name="T27" fmla="*/ 1 h 22"/>
                  <a:gd name="T28" fmla="*/ 11 w 27"/>
                  <a:gd name="T29" fmla="*/ 2 h 22"/>
                  <a:gd name="T30" fmla="*/ 10 w 27"/>
                  <a:gd name="T31" fmla="*/ 1 h 22"/>
                  <a:gd name="T32" fmla="*/ 7 w 27"/>
                  <a:gd name="T33" fmla="*/ 2 h 22"/>
                  <a:gd name="T34" fmla="*/ 8 w 27"/>
                  <a:gd name="T35" fmla="*/ 3 h 22"/>
                  <a:gd name="T36" fmla="*/ 8 w 27"/>
                  <a:gd name="T37" fmla="*/ 4 h 22"/>
                  <a:gd name="T38" fmla="*/ 5 w 27"/>
                  <a:gd name="T39" fmla="*/ 4 h 22"/>
                  <a:gd name="T40" fmla="*/ 6 w 27"/>
                  <a:gd name="T41" fmla="*/ 5 h 22"/>
                  <a:gd name="T42" fmla="*/ 7 w 27"/>
                  <a:gd name="T43" fmla="*/ 6 h 22"/>
                  <a:gd name="T44" fmla="*/ 10 w 27"/>
                  <a:gd name="T45" fmla="*/ 5 h 22"/>
                  <a:gd name="T46" fmla="*/ 10 w 27"/>
                  <a:gd name="T47" fmla="*/ 6 h 22"/>
                  <a:gd name="T48" fmla="*/ 9 w 27"/>
                  <a:gd name="T49" fmla="*/ 7 h 22"/>
                  <a:gd name="T50" fmla="*/ 10 w 27"/>
                  <a:gd name="T51" fmla="*/ 9 h 22"/>
                  <a:gd name="T52" fmla="*/ 9 w 27"/>
                  <a:gd name="T53" fmla="*/ 10 h 22"/>
                  <a:gd name="T54" fmla="*/ 5 w 27"/>
                  <a:gd name="T55" fmla="*/ 10 h 22"/>
                  <a:gd name="T56" fmla="*/ 3 w 27"/>
                  <a:gd name="T57" fmla="*/ 8 h 22"/>
                  <a:gd name="T58" fmla="*/ 0 w 27"/>
                  <a:gd name="T59" fmla="*/ 9 h 22"/>
                  <a:gd name="T60" fmla="*/ 2 w 27"/>
                  <a:gd name="T61" fmla="*/ 12 h 22"/>
                  <a:gd name="T62" fmla="*/ 7 w 27"/>
                  <a:gd name="T63" fmla="*/ 14 h 22"/>
                  <a:gd name="T64" fmla="*/ 9 w 27"/>
                  <a:gd name="T65" fmla="*/ 15 h 22"/>
                  <a:gd name="T66" fmla="*/ 13 w 27"/>
                  <a:gd name="T67" fmla="*/ 19 h 22"/>
                  <a:gd name="T68" fmla="*/ 18 w 27"/>
                  <a:gd name="T69" fmla="*/ 21 h 22"/>
                  <a:gd name="T70" fmla="*/ 18 w 27"/>
                  <a:gd name="T71" fmla="*/ 17 h 22"/>
                  <a:gd name="T72" fmla="*/ 19 w 27"/>
                  <a:gd name="T73" fmla="*/ 19 h 22"/>
                  <a:gd name="T74" fmla="*/ 21 w 27"/>
                  <a:gd name="T75" fmla="*/ 19 h 22"/>
                  <a:gd name="T76" fmla="*/ 23 w 27"/>
                  <a:gd name="T77" fmla="*/ 19 h 22"/>
                  <a:gd name="T78" fmla="*/ 25 w 27"/>
                  <a:gd name="T79" fmla="*/ 18 h 22"/>
                  <a:gd name="T80" fmla="*/ 26 w 27"/>
                  <a:gd name="T81" fmla="*/ 16 h 22"/>
                  <a:gd name="T82" fmla="*/ 26 w 27"/>
                  <a:gd name="T83" fmla="*/ 15 h 22"/>
                  <a:gd name="T84" fmla="*/ 25 w 27"/>
                  <a:gd name="T8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 h="22">
                    <a:moveTo>
                      <a:pt x="27" y="12"/>
                    </a:moveTo>
                    <a:cubicBezTo>
                      <a:pt x="27" y="12"/>
                      <a:pt x="27" y="11"/>
                      <a:pt x="27" y="11"/>
                    </a:cubicBezTo>
                    <a:cubicBezTo>
                      <a:pt x="27" y="11"/>
                      <a:pt x="26" y="11"/>
                      <a:pt x="26" y="10"/>
                    </a:cubicBezTo>
                    <a:cubicBezTo>
                      <a:pt x="26" y="10"/>
                      <a:pt x="26" y="10"/>
                      <a:pt x="25" y="10"/>
                    </a:cubicBezTo>
                    <a:cubicBezTo>
                      <a:pt x="25" y="10"/>
                      <a:pt x="25" y="11"/>
                      <a:pt x="24" y="11"/>
                    </a:cubicBezTo>
                    <a:cubicBezTo>
                      <a:pt x="24" y="11"/>
                      <a:pt x="24" y="11"/>
                      <a:pt x="23" y="11"/>
                    </a:cubicBezTo>
                    <a:cubicBezTo>
                      <a:pt x="23" y="11"/>
                      <a:pt x="23" y="10"/>
                      <a:pt x="23" y="9"/>
                    </a:cubicBezTo>
                    <a:cubicBezTo>
                      <a:pt x="23" y="9"/>
                      <a:pt x="23" y="9"/>
                      <a:pt x="23" y="9"/>
                    </a:cubicBezTo>
                    <a:cubicBezTo>
                      <a:pt x="23" y="8"/>
                      <a:pt x="23" y="8"/>
                      <a:pt x="22" y="7"/>
                    </a:cubicBezTo>
                    <a:cubicBezTo>
                      <a:pt x="22" y="7"/>
                      <a:pt x="21" y="7"/>
                      <a:pt x="21" y="7"/>
                    </a:cubicBezTo>
                    <a:cubicBezTo>
                      <a:pt x="21" y="7"/>
                      <a:pt x="20" y="7"/>
                      <a:pt x="20" y="8"/>
                    </a:cubicBezTo>
                    <a:cubicBezTo>
                      <a:pt x="19" y="8"/>
                      <a:pt x="19" y="8"/>
                      <a:pt x="19" y="8"/>
                    </a:cubicBezTo>
                    <a:cubicBezTo>
                      <a:pt x="19" y="9"/>
                      <a:pt x="18" y="9"/>
                      <a:pt x="18" y="9"/>
                    </a:cubicBezTo>
                    <a:cubicBezTo>
                      <a:pt x="18" y="9"/>
                      <a:pt x="18" y="9"/>
                      <a:pt x="18" y="9"/>
                    </a:cubicBezTo>
                    <a:cubicBezTo>
                      <a:pt x="18" y="9"/>
                      <a:pt x="18" y="8"/>
                      <a:pt x="18" y="7"/>
                    </a:cubicBezTo>
                    <a:cubicBezTo>
                      <a:pt x="19" y="7"/>
                      <a:pt x="19" y="7"/>
                      <a:pt x="20" y="6"/>
                    </a:cubicBezTo>
                    <a:cubicBezTo>
                      <a:pt x="20" y="6"/>
                      <a:pt x="21" y="6"/>
                      <a:pt x="21" y="5"/>
                    </a:cubicBezTo>
                    <a:cubicBezTo>
                      <a:pt x="21" y="5"/>
                      <a:pt x="22" y="5"/>
                      <a:pt x="22" y="5"/>
                    </a:cubicBezTo>
                    <a:cubicBezTo>
                      <a:pt x="22" y="5"/>
                      <a:pt x="23" y="5"/>
                      <a:pt x="23" y="5"/>
                    </a:cubicBezTo>
                    <a:cubicBezTo>
                      <a:pt x="23" y="4"/>
                      <a:pt x="22" y="4"/>
                      <a:pt x="22" y="4"/>
                    </a:cubicBezTo>
                    <a:cubicBezTo>
                      <a:pt x="21" y="4"/>
                      <a:pt x="22" y="4"/>
                      <a:pt x="22" y="3"/>
                    </a:cubicBezTo>
                    <a:cubicBezTo>
                      <a:pt x="22" y="3"/>
                      <a:pt x="23" y="3"/>
                      <a:pt x="23" y="3"/>
                    </a:cubicBezTo>
                    <a:cubicBezTo>
                      <a:pt x="23" y="3"/>
                      <a:pt x="23" y="3"/>
                      <a:pt x="24" y="3"/>
                    </a:cubicBezTo>
                    <a:cubicBezTo>
                      <a:pt x="24" y="3"/>
                      <a:pt x="24" y="2"/>
                      <a:pt x="24" y="2"/>
                    </a:cubicBezTo>
                    <a:cubicBezTo>
                      <a:pt x="24" y="2"/>
                      <a:pt x="24" y="2"/>
                      <a:pt x="24" y="2"/>
                    </a:cubicBezTo>
                    <a:cubicBezTo>
                      <a:pt x="24" y="2"/>
                      <a:pt x="24" y="2"/>
                      <a:pt x="24" y="1"/>
                    </a:cubicBezTo>
                    <a:cubicBezTo>
                      <a:pt x="24" y="1"/>
                      <a:pt x="23" y="1"/>
                      <a:pt x="23" y="1"/>
                    </a:cubicBezTo>
                    <a:cubicBezTo>
                      <a:pt x="23" y="1"/>
                      <a:pt x="23" y="1"/>
                      <a:pt x="23" y="1"/>
                    </a:cubicBezTo>
                    <a:cubicBezTo>
                      <a:pt x="23" y="1"/>
                      <a:pt x="22" y="1"/>
                      <a:pt x="22" y="1"/>
                    </a:cubicBezTo>
                    <a:cubicBezTo>
                      <a:pt x="22" y="1"/>
                      <a:pt x="22" y="1"/>
                      <a:pt x="22" y="1"/>
                    </a:cubicBezTo>
                    <a:cubicBezTo>
                      <a:pt x="21" y="1"/>
                      <a:pt x="21" y="1"/>
                      <a:pt x="21" y="1"/>
                    </a:cubicBezTo>
                    <a:cubicBezTo>
                      <a:pt x="21" y="1"/>
                      <a:pt x="21" y="1"/>
                      <a:pt x="20" y="1"/>
                    </a:cubicBezTo>
                    <a:cubicBezTo>
                      <a:pt x="20" y="1"/>
                      <a:pt x="20" y="1"/>
                      <a:pt x="19" y="1"/>
                    </a:cubicBezTo>
                    <a:cubicBezTo>
                      <a:pt x="19" y="1"/>
                      <a:pt x="18" y="1"/>
                      <a:pt x="17" y="2"/>
                    </a:cubicBezTo>
                    <a:cubicBezTo>
                      <a:pt x="17" y="2"/>
                      <a:pt x="17" y="2"/>
                      <a:pt x="17" y="2"/>
                    </a:cubicBezTo>
                    <a:cubicBezTo>
                      <a:pt x="16" y="2"/>
                      <a:pt x="16" y="2"/>
                      <a:pt x="16" y="2"/>
                    </a:cubicBezTo>
                    <a:cubicBezTo>
                      <a:pt x="15" y="2"/>
                      <a:pt x="15" y="2"/>
                      <a:pt x="15" y="2"/>
                    </a:cubicBezTo>
                    <a:cubicBezTo>
                      <a:pt x="14" y="2"/>
                      <a:pt x="14" y="2"/>
                      <a:pt x="14" y="1"/>
                    </a:cubicBezTo>
                    <a:cubicBezTo>
                      <a:pt x="13" y="1"/>
                      <a:pt x="12" y="1"/>
                      <a:pt x="12" y="0"/>
                    </a:cubicBezTo>
                    <a:cubicBezTo>
                      <a:pt x="12" y="0"/>
                      <a:pt x="11" y="0"/>
                      <a:pt x="11" y="0"/>
                    </a:cubicBezTo>
                    <a:cubicBezTo>
                      <a:pt x="11" y="0"/>
                      <a:pt x="11" y="0"/>
                      <a:pt x="11" y="0"/>
                    </a:cubicBezTo>
                    <a:cubicBezTo>
                      <a:pt x="11" y="0"/>
                      <a:pt x="11" y="1"/>
                      <a:pt x="11" y="1"/>
                    </a:cubicBezTo>
                    <a:cubicBezTo>
                      <a:pt x="11" y="1"/>
                      <a:pt x="11" y="1"/>
                      <a:pt x="11" y="1"/>
                    </a:cubicBezTo>
                    <a:cubicBezTo>
                      <a:pt x="11" y="1"/>
                      <a:pt x="11" y="1"/>
                      <a:pt x="11" y="1"/>
                    </a:cubicBezTo>
                    <a:cubicBezTo>
                      <a:pt x="11" y="1"/>
                      <a:pt x="11" y="1"/>
                      <a:pt x="11" y="2"/>
                    </a:cubicBezTo>
                    <a:cubicBezTo>
                      <a:pt x="11" y="2"/>
                      <a:pt x="11" y="2"/>
                      <a:pt x="11" y="2"/>
                    </a:cubicBezTo>
                    <a:cubicBezTo>
                      <a:pt x="10" y="2"/>
                      <a:pt x="10" y="1"/>
                      <a:pt x="10" y="1"/>
                    </a:cubicBezTo>
                    <a:cubicBezTo>
                      <a:pt x="10" y="1"/>
                      <a:pt x="10" y="1"/>
                      <a:pt x="10" y="1"/>
                    </a:cubicBezTo>
                    <a:cubicBezTo>
                      <a:pt x="9" y="1"/>
                      <a:pt x="9" y="1"/>
                      <a:pt x="9" y="1"/>
                    </a:cubicBezTo>
                    <a:cubicBezTo>
                      <a:pt x="9" y="1"/>
                      <a:pt x="8" y="1"/>
                      <a:pt x="8" y="1"/>
                    </a:cubicBezTo>
                    <a:cubicBezTo>
                      <a:pt x="8" y="1"/>
                      <a:pt x="7" y="1"/>
                      <a:pt x="7" y="2"/>
                    </a:cubicBezTo>
                    <a:cubicBezTo>
                      <a:pt x="7" y="2"/>
                      <a:pt x="7" y="2"/>
                      <a:pt x="7" y="2"/>
                    </a:cubicBezTo>
                    <a:cubicBezTo>
                      <a:pt x="7" y="2"/>
                      <a:pt x="8" y="2"/>
                      <a:pt x="8" y="3"/>
                    </a:cubicBezTo>
                    <a:cubicBezTo>
                      <a:pt x="8" y="3"/>
                      <a:pt x="8" y="3"/>
                      <a:pt x="8" y="3"/>
                    </a:cubicBezTo>
                    <a:cubicBezTo>
                      <a:pt x="8" y="3"/>
                      <a:pt x="8" y="4"/>
                      <a:pt x="8" y="4"/>
                    </a:cubicBezTo>
                    <a:cubicBezTo>
                      <a:pt x="8" y="4"/>
                      <a:pt x="9" y="4"/>
                      <a:pt x="9" y="4"/>
                    </a:cubicBezTo>
                    <a:cubicBezTo>
                      <a:pt x="8" y="4"/>
                      <a:pt x="8" y="4"/>
                      <a:pt x="8" y="4"/>
                    </a:cubicBezTo>
                    <a:cubicBezTo>
                      <a:pt x="8" y="4"/>
                      <a:pt x="7" y="4"/>
                      <a:pt x="7" y="4"/>
                    </a:cubicBezTo>
                    <a:cubicBezTo>
                      <a:pt x="7" y="4"/>
                      <a:pt x="7" y="3"/>
                      <a:pt x="6" y="3"/>
                    </a:cubicBezTo>
                    <a:cubicBezTo>
                      <a:pt x="6" y="3"/>
                      <a:pt x="5" y="4"/>
                      <a:pt x="5" y="4"/>
                    </a:cubicBezTo>
                    <a:cubicBezTo>
                      <a:pt x="5" y="4"/>
                      <a:pt x="5" y="4"/>
                      <a:pt x="5" y="4"/>
                    </a:cubicBezTo>
                    <a:cubicBezTo>
                      <a:pt x="5" y="4"/>
                      <a:pt x="4" y="5"/>
                      <a:pt x="5" y="5"/>
                    </a:cubicBezTo>
                    <a:cubicBezTo>
                      <a:pt x="5" y="5"/>
                      <a:pt x="5" y="5"/>
                      <a:pt x="6" y="5"/>
                    </a:cubicBezTo>
                    <a:cubicBezTo>
                      <a:pt x="6" y="5"/>
                      <a:pt x="6" y="6"/>
                      <a:pt x="6" y="6"/>
                    </a:cubicBezTo>
                    <a:cubicBezTo>
                      <a:pt x="6" y="6"/>
                      <a:pt x="6" y="6"/>
                      <a:pt x="6" y="6"/>
                    </a:cubicBezTo>
                    <a:cubicBezTo>
                      <a:pt x="7" y="6"/>
                      <a:pt x="7" y="6"/>
                      <a:pt x="7" y="6"/>
                    </a:cubicBezTo>
                    <a:cubicBezTo>
                      <a:pt x="7" y="6"/>
                      <a:pt x="8" y="6"/>
                      <a:pt x="8" y="6"/>
                    </a:cubicBezTo>
                    <a:cubicBezTo>
                      <a:pt x="9" y="6"/>
                      <a:pt x="9" y="5"/>
                      <a:pt x="10" y="5"/>
                    </a:cubicBezTo>
                    <a:cubicBezTo>
                      <a:pt x="10" y="5"/>
                      <a:pt x="10" y="5"/>
                      <a:pt x="10" y="5"/>
                    </a:cubicBezTo>
                    <a:cubicBezTo>
                      <a:pt x="11" y="6"/>
                      <a:pt x="11" y="6"/>
                      <a:pt x="11" y="6"/>
                    </a:cubicBezTo>
                    <a:cubicBezTo>
                      <a:pt x="11" y="6"/>
                      <a:pt x="11" y="6"/>
                      <a:pt x="10" y="6"/>
                    </a:cubicBezTo>
                    <a:cubicBezTo>
                      <a:pt x="10" y="6"/>
                      <a:pt x="10" y="6"/>
                      <a:pt x="10" y="6"/>
                    </a:cubicBezTo>
                    <a:cubicBezTo>
                      <a:pt x="10" y="6"/>
                      <a:pt x="9" y="6"/>
                      <a:pt x="9" y="6"/>
                    </a:cubicBezTo>
                    <a:cubicBezTo>
                      <a:pt x="9" y="6"/>
                      <a:pt x="9" y="6"/>
                      <a:pt x="9" y="6"/>
                    </a:cubicBezTo>
                    <a:cubicBezTo>
                      <a:pt x="9" y="6"/>
                      <a:pt x="9" y="7"/>
                      <a:pt x="9" y="7"/>
                    </a:cubicBezTo>
                    <a:cubicBezTo>
                      <a:pt x="10" y="7"/>
                      <a:pt x="10" y="7"/>
                      <a:pt x="10" y="8"/>
                    </a:cubicBezTo>
                    <a:cubicBezTo>
                      <a:pt x="10" y="8"/>
                      <a:pt x="10" y="8"/>
                      <a:pt x="10" y="8"/>
                    </a:cubicBezTo>
                    <a:cubicBezTo>
                      <a:pt x="10" y="9"/>
                      <a:pt x="10" y="9"/>
                      <a:pt x="10" y="9"/>
                    </a:cubicBezTo>
                    <a:cubicBezTo>
                      <a:pt x="10" y="9"/>
                      <a:pt x="10" y="9"/>
                      <a:pt x="9" y="9"/>
                    </a:cubicBezTo>
                    <a:cubicBezTo>
                      <a:pt x="9" y="9"/>
                      <a:pt x="10" y="10"/>
                      <a:pt x="9" y="10"/>
                    </a:cubicBezTo>
                    <a:cubicBezTo>
                      <a:pt x="9" y="10"/>
                      <a:pt x="9" y="10"/>
                      <a:pt x="9" y="10"/>
                    </a:cubicBezTo>
                    <a:cubicBezTo>
                      <a:pt x="8" y="10"/>
                      <a:pt x="8" y="10"/>
                      <a:pt x="8" y="10"/>
                    </a:cubicBezTo>
                    <a:cubicBezTo>
                      <a:pt x="7" y="10"/>
                      <a:pt x="7" y="10"/>
                      <a:pt x="6" y="10"/>
                    </a:cubicBezTo>
                    <a:cubicBezTo>
                      <a:pt x="6" y="10"/>
                      <a:pt x="5" y="10"/>
                      <a:pt x="5" y="10"/>
                    </a:cubicBezTo>
                    <a:cubicBezTo>
                      <a:pt x="5" y="9"/>
                      <a:pt x="5" y="9"/>
                      <a:pt x="4" y="9"/>
                    </a:cubicBezTo>
                    <a:cubicBezTo>
                      <a:pt x="4" y="8"/>
                      <a:pt x="4" y="8"/>
                      <a:pt x="3" y="8"/>
                    </a:cubicBezTo>
                    <a:cubicBezTo>
                      <a:pt x="3" y="8"/>
                      <a:pt x="3" y="8"/>
                      <a:pt x="3" y="8"/>
                    </a:cubicBezTo>
                    <a:cubicBezTo>
                      <a:pt x="2" y="8"/>
                      <a:pt x="2" y="8"/>
                      <a:pt x="2" y="8"/>
                    </a:cubicBezTo>
                    <a:cubicBezTo>
                      <a:pt x="2" y="8"/>
                      <a:pt x="1" y="8"/>
                      <a:pt x="1" y="8"/>
                    </a:cubicBezTo>
                    <a:cubicBezTo>
                      <a:pt x="0" y="8"/>
                      <a:pt x="0" y="8"/>
                      <a:pt x="0" y="9"/>
                    </a:cubicBezTo>
                    <a:cubicBezTo>
                      <a:pt x="0" y="9"/>
                      <a:pt x="0" y="9"/>
                      <a:pt x="0" y="10"/>
                    </a:cubicBezTo>
                    <a:cubicBezTo>
                      <a:pt x="0" y="10"/>
                      <a:pt x="0" y="10"/>
                      <a:pt x="0" y="10"/>
                    </a:cubicBezTo>
                    <a:cubicBezTo>
                      <a:pt x="1" y="11"/>
                      <a:pt x="2" y="11"/>
                      <a:pt x="2" y="12"/>
                    </a:cubicBezTo>
                    <a:cubicBezTo>
                      <a:pt x="3" y="13"/>
                      <a:pt x="3" y="13"/>
                      <a:pt x="3" y="14"/>
                    </a:cubicBezTo>
                    <a:cubicBezTo>
                      <a:pt x="4" y="14"/>
                      <a:pt x="5" y="14"/>
                      <a:pt x="5" y="14"/>
                    </a:cubicBezTo>
                    <a:cubicBezTo>
                      <a:pt x="6" y="14"/>
                      <a:pt x="6" y="14"/>
                      <a:pt x="7" y="14"/>
                    </a:cubicBezTo>
                    <a:cubicBezTo>
                      <a:pt x="7" y="14"/>
                      <a:pt x="7" y="15"/>
                      <a:pt x="7" y="15"/>
                    </a:cubicBezTo>
                    <a:cubicBezTo>
                      <a:pt x="7" y="15"/>
                      <a:pt x="8" y="14"/>
                      <a:pt x="8" y="14"/>
                    </a:cubicBezTo>
                    <a:cubicBezTo>
                      <a:pt x="8" y="15"/>
                      <a:pt x="8" y="15"/>
                      <a:pt x="9" y="15"/>
                    </a:cubicBezTo>
                    <a:cubicBezTo>
                      <a:pt x="9" y="16"/>
                      <a:pt x="10" y="16"/>
                      <a:pt x="10" y="17"/>
                    </a:cubicBezTo>
                    <a:cubicBezTo>
                      <a:pt x="11" y="17"/>
                      <a:pt x="11" y="18"/>
                      <a:pt x="12" y="18"/>
                    </a:cubicBezTo>
                    <a:cubicBezTo>
                      <a:pt x="12" y="18"/>
                      <a:pt x="12" y="19"/>
                      <a:pt x="13" y="19"/>
                    </a:cubicBezTo>
                    <a:cubicBezTo>
                      <a:pt x="13" y="19"/>
                      <a:pt x="13" y="20"/>
                      <a:pt x="14" y="21"/>
                    </a:cubicBezTo>
                    <a:cubicBezTo>
                      <a:pt x="15" y="21"/>
                      <a:pt x="16" y="22"/>
                      <a:pt x="17" y="21"/>
                    </a:cubicBezTo>
                    <a:cubicBezTo>
                      <a:pt x="17" y="21"/>
                      <a:pt x="18" y="21"/>
                      <a:pt x="18" y="21"/>
                    </a:cubicBezTo>
                    <a:cubicBezTo>
                      <a:pt x="19" y="21"/>
                      <a:pt x="19" y="20"/>
                      <a:pt x="19" y="20"/>
                    </a:cubicBezTo>
                    <a:cubicBezTo>
                      <a:pt x="19" y="19"/>
                      <a:pt x="18" y="19"/>
                      <a:pt x="18" y="18"/>
                    </a:cubicBezTo>
                    <a:cubicBezTo>
                      <a:pt x="18" y="18"/>
                      <a:pt x="18" y="17"/>
                      <a:pt x="18" y="17"/>
                    </a:cubicBezTo>
                    <a:cubicBezTo>
                      <a:pt x="18" y="18"/>
                      <a:pt x="18" y="18"/>
                      <a:pt x="18" y="18"/>
                    </a:cubicBezTo>
                    <a:cubicBezTo>
                      <a:pt x="18" y="18"/>
                      <a:pt x="18" y="19"/>
                      <a:pt x="18" y="19"/>
                    </a:cubicBezTo>
                    <a:cubicBezTo>
                      <a:pt x="19" y="19"/>
                      <a:pt x="19" y="19"/>
                      <a:pt x="19" y="19"/>
                    </a:cubicBezTo>
                    <a:cubicBezTo>
                      <a:pt x="19" y="19"/>
                      <a:pt x="19" y="19"/>
                      <a:pt x="19" y="19"/>
                    </a:cubicBezTo>
                    <a:cubicBezTo>
                      <a:pt x="20" y="19"/>
                      <a:pt x="20" y="19"/>
                      <a:pt x="20" y="19"/>
                    </a:cubicBezTo>
                    <a:cubicBezTo>
                      <a:pt x="20" y="19"/>
                      <a:pt x="21" y="19"/>
                      <a:pt x="21" y="19"/>
                    </a:cubicBezTo>
                    <a:cubicBezTo>
                      <a:pt x="21" y="19"/>
                      <a:pt x="22" y="19"/>
                      <a:pt x="22" y="19"/>
                    </a:cubicBezTo>
                    <a:cubicBezTo>
                      <a:pt x="22" y="19"/>
                      <a:pt x="22" y="19"/>
                      <a:pt x="22" y="19"/>
                    </a:cubicBezTo>
                    <a:cubicBezTo>
                      <a:pt x="22" y="19"/>
                      <a:pt x="23" y="19"/>
                      <a:pt x="23" y="19"/>
                    </a:cubicBezTo>
                    <a:cubicBezTo>
                      <a:pt x="23" y="18"/>
                      <a:pt x="23" y="18"/>
                      <a:pt x="23" y="18"/>
                    </a:cubicBezTo>
                    <a:cubicBezTo>
                      <a:pt x="24" y="18"/>
                      <a:pt x="24" y="18"/>
                      <a:pt x="24" y="18"/>
                    </a:cubicBezTo>
                    <a:cubicBezTo>
                      <a:pt x="24" y="18"/>
                      <a:pt x="24" y="18"/>
                      <a:pt x="25" y="18"/>
                    </a:cubicBezTo>
                    <a:cubicBezTo>
                      <a:pt x="25" y="17"/>
                      <a:pt x="25" y="17"/>
                      <a:pt x="26" y="17"/>
                    </a:cubicBezTo>
                    <a:cubicBezTo>
                      <a:pt x="26" y="17"/>
                      <a:pt x="26" y="17"/>
                      <a:pt x="26" y="16"/>
                    </a:cubicBezTo>
                    <a:cubicBezTo>
                      <a:pt x="26" y="16"/>
                      <a:pt x="26" y="16"/>
                      <a:pt x="26" y="16"/>
                    </a:cubicBezTo>
                    <a:cubicBezTo>
                      <a:pt x="26" y="16"/>
                      <a:pt x="26" y="16"/>
                      <a:pt x="25" y="16"/>
                    </a:cubicBezTo>
                    <a:cubicBezTo>
                      <a:pt x="25" y="16"/>
                      <a:pt x="25" y="16"/>
                      <a:pt x="25" y="16"/>
                    </a:cubicBezTo>
                    <a:cubicBezTo>
                      <a:pt x="25" y="16"/>
                      <a:pt x="26" y="16"/>
                      <a:pt x="26" y="15"/>
                    </a:cubicBezTo>
                    <a:cubicBezTo>
                      <a:pt x="26" y="15"/>
                      <a:pt x="26" y="15"/>
                      <a:pt x="26" y="15"/>
                    </a:cubicBezTo>
                    <a:cubicBezTo>
                      <a:pt x="26" y="15"/>
                      <a:pt x="26" y="15"/>
                      <a:pt x="26" y="15"/>
                    </a:cubicBezTo>
                    <a:cubicBezTo>
                      <a:pt x="26" y="14"/>
                      <a:pt x="25" y="14"/>
                      <a:pt x="25" y="14"/>
                    </a:cubicBezTo>
                    <a:cubicBezTo>
                      <a:pt x="25" y="14"/>
                      <a:pt x="26" y="13"/>
                      <a:pt x="26" y="13"/>
                    </a:cubicBezTo>
                    <a:cubicBezTo>
                      <a:pt x="26" y="13"/>
                      <a:pt x="27" y="13"/>
                      <a:pt x="2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91" name="Freeform 415"/>
              <p:cNvSpPr>
                <a:spLocks/>
              </p:cNvSpPr>
              <p:nvPr/>
            </p:nvSpPr>
            <p:spPr bwMode="auto">
              <a:xfrm>
                <a:off x="868363" y="2147888"/>
                <a:ext cx="6350" cy="1587"/>
              </a:xfrm>
              <a:custGeom>
                <a:avLst/>
                <a:gdLst>
                  <a:gd name="T0" fmla="*/ 2 w 7"/>
                  <a:gd name="T1" fmla="*/ 2 h 2"/>
                  <a:gd name="T2" fmla="*/ 5 w 7"/>
                  <a:gd name="T3" fmla="*/ 2 h 2"/>
                  <a:gd name="T4" fmla="*/ 7 w 7"/>
                  <a:gd name="T5" fmla="*/ 1 h 2"/>
                  <a:gd name="T6" fmla="*/ 7 w 7"/>
                  <a:gd name="T7" fmla="*/ 0 h 2"/>
                  <a:gd name="T8" fmla="*/ 5 w 7"/>
                  <a:gd name="T9" fmla="*/ 0 h 2"/>
                  <a:gd name="T10" fmla="*/ 3 w 7"/>
                  <a:gd name="T11" fmla="*/ 1 h 2"/>
                  <a:gd name="T12" fmla="*/ 2 w 7"/>
                  <a:gd name="T13" fmla="*/ 1 h 2"/>
                  <a:gd name="T14" fmla="*/ 0 w 7"/>
                  <a:gd name="T15" fmla="*/ 1 h 2"/>
                  <a:gd name="T16" fmla="*/ 2 w 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
                    <a:moveTo>
                      <a:pt x="2" y="2"/>
                    </a:moveTo>
                    <a:cubicBezTo>
                      <a:pt x="3" y="2"/>
                      <a:pt x="4" y="2"/>
                      <a:pt x="5" y="2"/>
                    </a:cubicBezTo>
                    <a:cubicBezTo>
                      <a:pt x="5" y="1"/>
                      <a:pt x="6" y="1"/>
                      <a:pt x="7" y="1"/>
                    </a:cubicBezTo>
                    <a:cubicBezTo>
                      <a:pt x="7" y="1"/>
                      <a:pt x="7" y="0"/>
                      <a:pt x="7" y="0"/>
                    </a:cubicBezTo>
                    <a:cubicBezTo>
                      <a:pt x="6" y="0"/>
                      <a:pt x="5" y="0"/>
                      <a:pt x="5" y="0"/>
                    </a:cubicBezTo>
                    <a:cubicBezTo>
                      <a:pt x="4" y="0"/>
                      <a:pt x="4" y="1"/>
                      <a:pt x="3" y="1"/>
                    </a:cubicBezTo>
                    <a:cubicBezTo>
                      <a:pt x="3" y="1"/>
                      <a:pt x="2" y="1"/>
                      <a:pt x="2" y="1"/>
                    </a:cubicBezTo>
                    <a:cubicBezTo>
                      <a:pt x="1" y="1"/>
                      <a:pt x="0" y="0"/>
                      <a:pt x="0" y="1"/>
                    </a:cubicBezTo>
                    <a:cubicBezTo>
                      <a:pt x="0" y="2"/>
                      <a:pt x="1"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92" name="Freeform 416"/>
              <p:cNvSpPr>
                <a:spLocks/>
              </p:cNvSpPr>
              <p:nvPr/>
            </p:nvSpPr>
            <p:spPr bwMode="auto">
              <a:xfrm>
                <a:off x="876300" y="2154238"/>
                <a:ext cx="3175" cy="3175"/>
              </a:xfrm>
              <a:custGeom>
                <a:avLst/>
                <a:gdLst>
                  <a:gd name="T0" fmla="*/ 1 w 3"/>
                  <a:gd name="T1" fmla="*/ 1 h 3"/>
                  <a:gd name="T2" fmla="*/ 0 w 3"/>
                  <a:gd name="T3" fmla="*/ 1 h 3"/>
                  <a:gd name="T4" fmla="*/ 1 w 3"/>
                  <a:gd name="T5" fmla="*/ 2 h 3"/>
                  <a:gd name="T6" fmla="*/ 1 w 3"/>
                  <a:gd name="T7" fmla="*/ 2 h 3"/>
                  <a:gd name="T8" fmla="*/ 1 w 3"/>
                  <a:gd name="T9" fmla="*/ 3 h 3"/>
                  <a:gd name="T10" fmla="*/ 1 w 3"/>
                  <a:gd name="T11" fmla="*/ 3 h 3"/>
                  <a:gd name="T12" fmla="*/ 2 w 3"/>
                  <a:gd name="T13" fmla="*/ 2 h 3"/>
                  <a:gd name="T14" fmla="*/ 2 w 3"/>
                  <a:gd name="T15" fmla="*/ 2 h 3"/>
                  <a:gd name="T16" fmla="*/ 3 w 3"/>
                  <a:gd name="T17" fmla="*/ 2 h 3"/>
                  <a:gd name="T18" fmla="*/ 2 w 3"/>
                  <a:gd name="T19" fmla="*/ 1 h 3"/>
                  <a:gd name="T20" fmla="*/ 2 w 3"/>
                  <a:gd name="T21" fmla="*/ 0 h 3"/>
                  <a:gd name="T22" fmla="*/ 1 w 3"/>
                  <a:gd name="T23" fmla="*/ 0 h 3"/>
                  <a:gd name="T24" fmla="*/ 1 w 3"/>
                  <a:gd name="T25" fmla="*/ 1 h 3"/>
                  <a:gd name="T26" fmla="*/ 1 w 3"/>
                  <a:gd name="T2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3">
                    <a:moveTo>
                      <a:pt x="1" y="1"/>
                    </a:moveTo>
                    <a:cubicBezTo>
                      <a:pt x="0" y="1"/>
                      <a:pt x="0" y="1"/>
                      <a:pt x="0" y="1"/>
                    </a:cubicBezTo>
                    <a:cubicBezTo>
                      <a:pt x="0" y="2"/>
                      <a:pt x="0" y="2"/>
                      <a:pt x="1" y="2"/>
                    </a:cubicBezTo>
                    <a:cubicBezTo>
                      <a:pt x="1" y="2"/>
                      <a:pt x="1" y="2"/>
                      <a:pt x="1" y="2"/>
                    </a:cubicBezTo>
                    <a:cubicBezTo>
                      <a:pt x="1" y="2"/>
                      <a:pt x="1" y="2"/>
                      <a:pt x="1" y="3"/>
                    </a:cubicBezTo>
                    <a:cubicBezTo>
                      <a:pt x="1" y="3"/>
                      <a:pt x="1" y="3"/>
                      <a:pt x="1" y="3"/>
                    </a:cubicBezTo>
                    <a:cubicBezTo>
                      <a:pt x="2" y="3"/>
                      <a:pt x="2" y="3"/>
                      <a:pt x="2" y="2"/>
                    </a:cubicBezTo>
                    <a:cubicBezTo>
                      <a:pt x="2" y="2"/>
                      <a:pt x="2" y="2"/>
                      <a:pt x="2" y="2"/>
                    </a:cubicBezTo>
                    <a:cubicBezTo>
                      <a:pt x="2" y="2"/>
                      <a:pt x="3" y="2"/>
                      <a:pt x="3" y="2"/>
                    </a:cubicBezTo>
                    <a:cubicBezTo>
                      <a:pt x="3" y="1"/>
                      <a:pt x="2" y="1"/>
                      <a:pt x="2" y="1"/>
                    </a:cubicBezTo>
                    <a:cubicBezTo>
                      <a:pt x="2" y="1"/>
                      <a:pt x="2" y="0"/>
                      <a:pt x="2" y="0"/>
                    </a:cubicBezTo>
                    <a:cubicBezTo>
                      <a:pt x="2" y="0"/>
                      <a:pt x="1" y="0"/>
                      <a:pt x="1" y="0"/>
                    </a:cubicBezTo>
                    <a:cubicBezTo>
                      <a:pt x="1" y="0"/>
                      <a:pt x="1" y="0"/>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93" name="Freeform 417"/>
              <p:cNvSpPr>
                <a:spLocks/>
              </p:cNvSpPr>
              <p:nvPr/>
            </p:nvSpPr>
            <p:spPr bwMode="auto">
              <a:xfrm>
                <a:off x="877888" y="2157413"/>
                <a:ext cx="1588" cy="0"/>
              </a:xfrm>
              <a:custGeom>
                <a:avLst/>
                <a:gdLst>
                  <a:gd name="T0" fmla="*/ 1 w 2"/>
                  <a:gd name="T1" fmla="*/ 0 h 1"/>
                  <a:gd name="T2" fmla="*/ 0 w 2"/>
                  <a:gd name="T3" fmla="*/ 1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1"/>
                    </a:cubicBezTo>
                    <a:cubicBezTo>
                      <a:pt x="0" y="1"/>
                      <a:pt x="1" y="1"/>
                      <a:pt x="1" y="1"/>
                    </a:cubicBezTo>
                    <a:cubicBezTo>
                      <a:pt x="2" y="1"/>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94" name="Freeform 418"/>
              <p:cNvSpPr>
                <a:spLocks/>
              </p:cNvSpPr>
              <p:nvPr/>
            </p:nvSpPr>
            <p:spPr bwMode="auto">
              <a:xfrm>
                <a:off x="882650" y="2143125"/>
                <a:ext cx="1588" cy="1587"/>
              </a:xfrm>
              <a:custGeom>
                <a:avLst/>
                <a:gdLst>
                  <a:gd name="T0" fmla="*/ 1 w 2"/>
                  <a:gd name="T1" fmla="*/ 1 h 1"/>
                  <a:gd name="T2" fmla="*/ 1 w 2"/>
                  <a:gd name="T3" fmla="*/ 1 h 1"/>
                  <a:gd name="T4" fmla="*/ 2 w 2"/>
                  <a:gd name="T5" fmla="*/ 1 h 1"/>
                  <a:gd name="T6" fmla="*/ 2 w 2"/>
                  <a:gd name="T7" fmla="*/ 1 h 1"/>
                  <a:gd name="T8" fmla="*/ 2 w 2"/>
                  <a:gd name="T9" fmla="*/ 0 h 1"/>
                  <a:gd name="T10" fmla="*/ 1 w 2"/>
                  <a:gd name="T11" fmla="*/ 0 h 1"/>
                  <a:gd name="T12" fmla="*/ 0 w 2"/>
                  <a:gd name="T13" fmla="*/ 0 h 1"/>
                  <a:gd name="T14" fmla="*/ 0 w 2"/>
                  <a:gd name="T15" fmla="*/ 1 h 1"/>
                  <a:gd name="T16" fmla="*/ 1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1"/>
                    </a:moveTo>
                    <a:cubicBezTo>
                      <a:pt x="1" y="1"/>
                      <a:pt x="1" y="1"/>
                      <a:pt x="1" y="1"/>
                    </a:cubicBezTo>
                    <a:cubicBezTo>
                      <a:pt x="1" y="1"/>
                      <a:pt x="1" y="1"/>
                      <a:pt x="2" y="1"/>
                    </a:cubicBezTo>
                    <a:cubicBezTo>
                      <a:pt x="2" y="1"/>
                      <a:pt x="2" y="1"/>
                      <a:pt x="2" y="1"/>
                    </a:cubicBezTo>
                    <a:cubicBezTo>
                      <a:pt x="2" y="1"/>
                      <a:pt x="2" y="0"/>
                      <a:pt x="2" y="0"/>
                    </a:cubicBezTo>
                    <a:cubicBezTo>
                      <a:pt x="2" y="0"/>
                      <a:pt x="1" y="0"/>
                      <a:pt x="1" y="0"/>
                    </a:cubicBezTo>
                    <a:cubicBezTo>
                      <a:pt x="1" y="0"/>
                      <a:pt x="0" y="0"/>
                      <a:pt x="0" y="0"/>
                    </a:cubicBezTo>
                    <a:cubicBezTo>
                      <a:pt x="0" y="0"/>
                      <a:pt x="0" y="0"/>
                      <a:pt x="0" y="1"/>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95" name="Freeform 419"/>
              <p:cNvSpPr>
                <a:spLocks/>
              </p:cNvSpPr>
              <p:nvPr/>
            </p:nvSpPr>
            <p:spPr bwMode="auto">
              <a:xfrm>
                <a:off x="846138" y="2136775"/>
                <a:ext cx="4763" cy="3175"/>
              </a:xfrm>
              <a:custGeom>
                <a:avLst/>
                <a:gdLst>
                  <a:gd name="T0" fmla="*/ 0 w 5"/>
                  <a:gd name="T1" fmla="*/ 1 h 3"/>
                  <a:gd name="T2" fmla="*/ 0 w 5"/>
                  <a:gd name="T3" fmla="*/ 2 h 3"/>
                  <a:gd name="T4" fmla="*/ 1 w 5"/>
                  <a:gd name="T5" fmla="*/ 3 h 3"/>
                  <a:gd name="T6" fmla="*/ 1 w 5"/>
                  <a:gd name="T7" fmla="*/ 3 h 3"/>
                  <a:gd name="T8" fmla="*/ 4 w 5"/>
                  <a:gd name="T9" fmla="*/ 3 h 3"/>
                  <a:gd name="T10" fmla="*/ 5 w 5"/>
                  <a:gd name="T11" fmla="*/ 3 h 3"/>
                  <a:gd name="T12" fmla="*/ 5 w 5"/>
                  <a:gd name="T13" fmla="*/ 2 h 3"/>
                  <a:gd name="T14" fmla="*/ 5 w 5"/>
                  <a:gd name="T15" fmla="*/ 2 h 3"/>
                  <a:gd name="T16" fmla="*/ 5 w 5"/>
                  <a:gd name="T17" fmla="*/ 1 h 3"/>
                  <a:gd name="T18" fmla="*/ 5 w 5"/>
                  <a:gd name="T19" fmla="*/ 1 h 3"/>
                  <a:gd name="T20" fmla="*/ 4 w 5"/>
                  <a:gd name="T21" fmla="*/ 0 h 3"/>
                  <a:gd name="T22" fmla="*/ 3 w 5"/>
                  <a:gd name="T23" fmla="*/ 0 h 3"/>
                  <a:gd name="T24" fmla="*/ 2 w 5"/>
                  <a:gd name="T25" fmla="*/ 0 h 3"/>
                  <a:gd name="T26" fmla="*/ 1 w 5"/>
                  <a:gd name="T27" fmla="*/ 0 h 3"/>
                  <a:gd name="T28" fmla="*/ 0 w 5"/>
                  <a:gd name="T2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3">
                    <a:moveTo>
                      <a:pt x="0" y="1"/>
                    </a:moveTo>
                    <a:cubicBezTo>
                      <a:pt x="0" y="1"/>
                      <a:pt x="0" y="2"/>
                      <a:pt x="0" y="2"/>
                    </a:cubicBezTo>
                    <a:cubicBezTo>
                      <a:pt x="0" y="2"/>
                      <a:pt x="0" y="2"/>
                      <a:pt x="1" y="3"/>
                    </a:cubicBezTo>
                    <a:cubicBezTo>
                      <a:pt x="1" y="3"/>
                      <a:pt x="1" y="3"/>
                      <a:pt x="1" y="3"/>
                    </a:cubicBezTo>
                    <a:cubicBezTo>
                      <a:pt x="2" y="3"/>
                      <a:pt x="3" y="3"/>
                      <a:pt x="4" y="3"/>
                    </a:cubicBezTo>
                    <a:cubicBezTo>
                      <a:pt x="4" y="3"/>
                      <a:pt x="5" y="3"/>
                      <a:pt x="5" y="3"/>
                    </a:cubicBezTo>
                    <a:cubicBezTo>
                      <a:pt x="5" y="2"/>
                      <a:pt x="5" y="2"/>
                      <a:pt x="5" y="2"/>
                    </a:cubicBezTo>
                    <a:cubicBezTo>
                      <a:pt x="5" y="2"/>
                      <a:pt x="5" y="2"/>
                      <a:pt x="5" y="2"/>
                    </a:cubicBezTo>
                    <a:cubicBezTo>
                      <a:pt x="5" y="1"/>
                      <a:pt x="5" y="1"/>
                      <a:pt x="5" y="1"/>
                    </a:cubicBezTo>
                    <a:cubicBezTo>
                      <a:pt x="5" y="1"/>
                      <a:pt x="5" y="1"/>
                      <a:pt x="5" y="1"/>
                    </a:cubicBezTo>
                    <a:cubicBezTo>
                      <a:pt x="5" y="0"/>
                      <a:pt x="4" y="0"/>
                      <a:pt x="4" y="0"/>
                    </a:cubicBezTo>
                    <a:cubicBezTo>
                      <a:pt x="4" y="0"/>
                      <a:pt x="3" y="0"/>
                      <a:pt x="3" y="0"/>
                    </a:cubicBezTo>
                    <a:cubicBezTo>
                      <a:pt x="3" y="0"/>
                      <a:pt x="2" y="0"/>
                      <a:pt x="2" y="0"/>
                    </a:cubicBezTo>
                    <a:cubicBezTo>
                      <a:pt x="2" y="0"/>
                      <a:pt x="1" y="0"/>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96" name="Freeform 420"/>
              <p:cNvSpPr>
                <a:spLocks/>
              </p:cNvSpPr>
              <p:nvPr/>
            </p:nvSpPr>
            <p:spPr bwMode="auto">
              <a:xfrm>
                <a:off x="854075" y="2127250"/>
                <a:ext cx="22225" cy="14287"/>
              </a:xfrm>
              <a:custGeom>
                <a:avLst/>
                <a:gdLst>
                  <a:gd name="T0" fmla="*/ 14 w 23"/>
                  <a:gd name="T1" fmla="*/ 0 h 15"/>
                  <a:gd name="T2" fmla="*/ 10 w 23"/>
                  <a:gd name="T3" fmla="*/ 0 h 15"/>
                  <a:gd name="T4" fmla="*/ 9 w 23"/>
                  <a:gd name="T5" fmla="*/ 2 h 15"/>
                  <a:gd name="T6" fmla="*/ 12 w 23"/>
                  <a:gd name="T7" fmla="*/ 3 h 15"/>
                  <a:gd name="T8" fmla="*/ 12 w 23"/>
                  <a:gd name="T9" fmla="*/ 4 h 15"/>
                  <a:gd name="T10" fmla="*/ 13 w 23"/>
                  <a:gd name="T11" fmla="*/ 5 h 15"/>
                  <a:gd name="T12" fmla="*/ 13 w 23"/>
                  <a:gd name="T13" fmla="*/ 5 h 15"/>
                  <a:gd name="T14" fmla="*/ 13 w 23"/>
                  <a:gd name="T15" fmla="*/ 6 h 15"/>
                  <a:gd name="T16" fmla="*/ 13 w 23"/>
                  <a:gd name="T17" fmla="*/ 7 h 15"/>
                  <a:gd name="T18" fmla="*/ 12 w 23"/>
                  <a:gd name="T19" fmla="*/ 7 h 15"/>
                  <a:gd name="T20" fmla="*/ 11 w 23"/>
                  <a:gd name="T21" fmla="*/ 6 h 15"/>
                  <a:gd name="T22" fmla="*/ 10 w 23"/>
                  <a:gd name="T23" fmla="*/ 5 h 15"/>
                  <a:gd name="T24" fmla="*/ 9 w 23"/>
                  <a:gd name="T25" fmla="*/ 4 h 15"/>
                  <a:gd name="T26" fmla="*/ 7 w 23"/>
                  <a:gd name="T27" fmla="*/ 3 h 15"/>
                  <a:gd name="T28" fmla="*/ 7 w 23"/>
                  <a:gd name="T29" fmla="*/ 2 h 15"/>
                  <a:gd name="T30" fmla="*/ 6 w 23"/>
                  <a:gd name="T31" fmla="*/ 2 h 15"/>
                  <a:gd name="T32" fmla="*/ 5 w 23"/>
                  <a:gd name="T33" fmla="*/ 2 h 15"/>
                  <a:gd name="T34" fmla="*/ 4 w 23"/>
                  <a:gd name="T35" fmla="*/ 2 h 15"/>
                  <a:gd name="T36" fmla="*/ 4 w 23"/>
                  <a:gd name="T37" fmla="*/ 3 h 15"/>
                  <a:gd name="T38" fmla="*/ 5 w 23"/>
                  <a:gd name="T39" fmla="*/ 4 h 15"/>
                  <a:gd name="T40" fmla="*/ 5 w 23"/>
                  <a:gd name="T41" fmla="*/ 4 h 15"/>
                  <a:gd name="T42" fmla="*/ 4 w 23"/>
                  <a:gd name="T43" fmla="*/ 6 h 15"/>
                  <a:gd name="T44" fmla="*/ 7 w 23"/>
                  <a:gd name="T45" fmla="*/ 6 h 15"/>
                  <a:gd name="T46" fmla="*/ 7 w 23"/>
                  <a:gd name="T47" fmla="*/ 8 h 15"/>
                  <a:gd name="T48" fmla="*/ 5 w 23"/>
                  <a:gd name="T49" fmla="*/ 8 h 15"/>
                  <a:gd name="T50" fmla="*/ 3 w 23"/>
                  <a:gd name="T51" fmla="*/ 7 h 15"/>
                  <a:gd name="T52" fmla="*/ 3 w 23"/>
                  <a:gd name="T53" fmla="*/ 8 h 15"/>
                  <a:gd name="T54" fmla="*/ 1 w 23"/>
                  <a:gd name="T55" fmla="*/ 9 h 15"/>
                  <a:gd name="T56" fmla="*/ 2 w 23"/>
                  <a:gd name="T57" fmla="*/ 10 h 15"/>
                  <a:gd name="T58" fmla="*/ 6 w 23"/>
                  <a:gd name="T59" fmla="*/ 9 h 15"/>
                  <a:gd name="T60" fmla="*/ 8 w 23"/>
                  <a:gd name="T61" fmla="*/ 9 h 15"/>
                  <a:gd name="T62" fmla="*/ 11 w 23"/>
                  <a:gd name="T63" fmla="*/ 9 h 15"/>
                  <a:gd name="T64" fmla="*/ 12 w 23"/>
                  <a:gd name="T65" fmla="*/ 9 h 15"/>
                  <a:gd name="T66" fmla="*/ 11 w 23"/>
                  <a:gd name="T67" fmla="*/ 11 h 15"/>
                  <a:gd name="T68" fmla="*/ 11 w 23"/>
                  <a:gd name="T69" fmla="*/ 12 h 15"/>
                  <a:gd name="T70" fmla="*/ 12 w 23"/>
                  <a:gd name="T71" fmla="*/ 12 h 15"/>
                  <a:gd name="T72" fmla="*/ 11 w 23"/>
                  <a:gd name="T73" fmla="*/ 13 h 15"/>
                  <a:gd name="T74" fmla="*/ 11 w 23"/>
                  <a:gd name="T75" fmla="*/ 14 h 15"/>
                  <a:gd name="T76" fmla="*/ 13 w 23"/>
                  <a:gd name="T77" fmla="*/ 15 h 15"/>
                  <a:gd name="T78" fmla="*/ 15 w 23"/>
                  <a:gd name="T79" fmla="*/ 14 h 15"/>
                  <a:gd name="T80" fmla="*/ 19 w 23"/>
                  <a:gd name="T81" fmla="*/ 14 h 15"/>
                  <a:gd name="T82" fmla="*/ 21 w 23"/>
                  <a:gd name="T83" fmla="*/ 13 h 15"/>
                  <a:gd name="T84" fmla="*/ 22 w 23"/>
                  <a:gd name="T85" fmla="*/ 10 h 15"/>
                  <a:gd name="T86" fmla="*/ 23 w 23"/>
                  <a:gd name="T87" fmla="*/ 10 h 15"/>
                  <a:gd name="T88" fmla="*/ 22 w 23"/>
                  <a:gd name="T89" fmla="*/ 8 h 15"/>
                  <a:gd name="T90" fmla="*/ 22 w 23"/>
                  <a:gd name="T91" fmla="*/ 6 h 15"/>
                  <a:gd name="T92" fmla="*/ 22 w 23"/>
                  <a:gd name="T93" fmla="*/ 3 h 15"/>
                  <a:gd name="T94" fmla="*/ 20 w 23"/>
                  <a:gd name="T95" fmla="*/ 1 h 15"/>
                  <a:gd name="T96" fmla="*/ 15 w 23"/>
                  <a:gd name="T9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 h="15">
                    <a:moveTo>
                      <a:pt x="15" y="2"/>
                    </a:moveTo>
                    <a:cubicBezTo>
                      <a:pt x="14" y="1"/>
                      <a:pt x="14" y="0"/>
                      <a:pt x="14" y="0"/>
                    </a:cubicBezTo>
                    <a:cubicBezTo>
                      <a:pt x="13" y="0"/>
                      <a:pt x="12" y="0"/>
                      <a:pt x="12" y="0"/>
                    </a:cubicBezTo>
                    <a:cubicBezTo>
                      <a:pt x="11" y="0"/>
                      <a:pt x="11" y="0"/>
                      <a:pt x="10" y="0"/>
                    </a:cubicBezTo>
                    <a:cubicBezTo>
                      <a:pt x="9" y="0"/>
                      <a:pt x="9" y="1"/>
                      <a:pt x="9" y="1"/>
                    </a:cubicBezTo>
                    <a:cubicBezTo>
                      <a:pt x="8" y="2"/>
                      <a:pt x="9" y="2"/>
                      <a:pt x="9" y="2"/>
                    </a:cubicBezTo>
                    <a:cubicBezTo>
                      <a:pt x="10" y="2"/>
                      <a:pt x="10" y="2"/>
                      <a:pt x="11" y="3"/>
                    </a:cubicBezTo>
                    <a:cubicBezTo>
                      <a:pt x="11" y="3"/>
                      <a:pt x="12" y="3"/>
                      <a:pt x="12" y="3"/>
                    </a:cubicBezTo>
                    <a:cubicBezTo>
                      <a:pt x="12" y="3"/>
                      <a:pt x="11" y="3"/>
                      <a:pt x="11" y="3"/>
                    </a:cubicBezTo>
                    <a:cubicBezTo>
                      <a:pt x="11" y="4"/>
                      <a:pt x="11" y="4"/>
                      <a:pt x="12" y="4"/>
                    </a:cubicBezTo>
                    <a:cubicBezTo>
                      <a:pt x="12" y="4"/>
                      <a:pt x="13" y="4"/>
                      <a:pt x="14" y="5"/>
                    </a:cubicBezTo>
                    <a:cubicBezTo>
                      <a:pt x="14" y="5"/>
                      <a:pt x="13" y="5"/>
                      <a:pt x="13" y="5"/>
                    </a:cubicBezTo>
                    <a:cubicBezTo>
                      <a:pt x="13" y="5"/>
                      <a:pt x="13" y="5"/>
                      <a:pt x="13" y="5"/>
                    </a:cubicBezTo>
                    <a:cubicBezTo>
                      <a:pt x="13" y="5"/>
                      <a:pt x="13" y="5"/>
                      <a:pt x="13" y="5"/>
                    </a:cubicBezTo>
                    <a:cubicBezTo>
                      <a:pt x="13" y="5"/>
                      <a:pt x="13" y="5"/>
                      <a:pt x="13" y="5"/>
                    </a:cubicBezTo>
                    <a:cubicBezTo>
                      <a:pt x="13" y="6"/>
                      <a:pt x="13" y="6"/>
                      <a:pt x="13" y="6"/>
                    </a:cubicBezTo>
                    <a:cubicBezTo>
                      <a:pt x="13" y="6"/>
                      <a:pt x="14" y="6"/>
                      <a:pt x="14" y="6"/>
                    </a:cubicBezTo>
                    <a:cubicBezTo>
                      <a:pt x="14" y="7"/>
                      <a:pt x="13" y="7"/>
                      <a:pt x="13" y="7"/>
                    </a:cubicBezTo>
                    <a:cubicBezTo>
                      <a:pt x="13" y="7"/>
                      <a:pt x="13" y="7"/>
                      <a:pt x="12" y="7"/>
                    </a:cubicBezTo>
                    <a:cubicBezTo>
                      <a:pt x="12" y="7"/>
                      <a:pt x="12" y="7"/>
                      <a:pt x="12" y="7"/>
                    </a:cubicBezTo>
                    <a:cubicBezTo>
                      <a:pt x="12" y="6"/>
                      <a:pt x="12" y="6"/>
                      <a:pt x="11" y="6"/>
                    </a:cubicBezTo>
                    <a:cubicBezTo>
                      <a:pt x="11" y="6"/>
                      <a:pt x="11" y="6"/>
                      <a:pt x="11" y="6"/>
                    </a:cubicBezTo>
                    <a:cubicBezTo>
                      <a:pt x="11" y="6"/>
                      <a:pt x="10" y="6"/>
                      <a:pt x="10" y="6"/>
                    </a:cubicBezTo>
                    <a:cubicBezTo>
                      <a:pt x="10" y="5"/>
                      <a:pt x="10" y="5"/>
                      <a:pt x="10" y="5"/>
                    </a:cubicBezTo>
                    <a:cubicBezTo>
                      <a:pt x="10" y="5"/>
                      <a:pt x="9" y="5"/>
                      <a:pt x="9" y="4"/>
                    </a:cubicBezTo>
                    <a:cubicBezTo>
                      <a:pt x="9" y="4"/>
                      <a:pt x="9" y="4"/>
                      <a:pt x="9" y="4"/>
                    </a:cubicBezTo>
                    <a:cubicBezTo>
                      <a:pt x="8" y="4"/>
                      <a:pt x="8" y="4"/>
                      <a:pt x="8" y="4"/>
                    </a:cubicBezTo>
                    <a:cubicBezTo>
                      <a:pt x="7" y="3"/>
                      <a:pt x="7" y="3"/>
                      <a:pt x="7" y="3"/>
                    </a:cubicBezTo>
                    <a:cubicBezTo>
                      <a:pt x="7" y="3"/>
                      <a:pt x="7" y="3"/>
                      <a:pt x="7" y="3"/>
                    </a:cubicBezTo>
                    <a:cubicBezTo>
                      <a:pt x="7" y="3"/>
                      <a:pt x="7" y="2"/>
                      <a:pt x="7" y="2"/>
                    </a:cubicBezTo>
                    <a:cubicBezTo>
                      <a:pt x="7" y="2"/>
                      <a:pt x="7" y="2"/>
                      <a:pt x="7" y="2"/>
                    </a:cubicBezTo>
                    <a:cubicBezTo>
                      <a:pt x="6" y="2"/>
                      <a:pt x="6" y="2"/>
                      <a:pt x="6" y="2"/>
                    </a:cubicBezTo>
                    <a:cubicBezTo>
                      <a:pt x="6" y="2"/>
                      <a:pt x="6" y="1"/>
                      <a:pt x="6" y="1"/>
                    </a:cubicBezTo>
                    <a:cubicBezTo>
                      <a:pt x="5" y="1"/>
                      <a:pt x="5" y="2"/>
                      <a:pt x="5" y="2"/>
                    </a:cubicBezTo>
                    <a:cubicBezTo>
                      <a:pt x="5" y="2"/>
                      <a:pt x="4" y="2"/>
                      <a:pt x="4" y="2"/>
                    </a:cubicBezTo>
                    <a:cubicBezTo>
                      <a:pt x="4" y="2"/>
                      <a:pt x="4" y="2"/>
                      <a:pt x="4" y="2"/>
                    </a:cubicBezTo>
                    <a:cubicBezTo>
                      <a:pt x="4" y="3"/>
                      <a:pt x="3" y="3"/>
                      <a:pt x="4" y="3"/>
                    </a:cubicBezTo>
                    <a:cubicBezTo>
                      <a:pt x="4" y="3"/>
                      <a:pt x="4" y="3"/>
                      <a:pt x="4" y="3"/>
                    </a:cubicBezTo>
                    <a:cubicBezTo>
                      <a:pt x="4" y="3"/>
                      <a:pt x="4" y="4"/>
                      <a:pt x="4" y="4"/>
                    </a:cubicBezTo>
                    <a:cubicBezTo>
                      <a:pt x="5" y="4"/>
                      <a:pt x="5" y="4"/>
                      <a:pt x="5" y="4"/>
                    </a:cubicBezTo>
                    <a:cubicBezTo>
                      <a:pt x="5" y="4"/>
                      <a:pt x="6" y="4"/>
                      <a:pt x="6" y="4"/>
                    </a:cubicBezTo>
                    <a:cubicBezTo>
                      <a:pt x="6" y="4"/>
                      <a:pt x="6" y="4"/>
                      <a:pt x="5" y="4"/>
                    </a:cubicBezTo>
                    <a:cubicBezTo>
                      <a:pt x="5" y="4"/>
                      <a:pt x="5" y="5"/>
                      <a:pt x="5" y="5"/>
                    </a:cubicBezTo>
                    <a:cubicBezTo>
                      <a:pt x="5" y="5"/>
                      <a:pt x="4" y="5"/>
                      <a:pt x="4" y="6"/>
                    </a:cubicBezTo>
                    <a:cubicBezTo>
                      <a:pt x="4" y="6"/>
                      <a:pt x="5" y="6"/>
                      <a:pt x="5" y="6"/>
                    </a:cubicBezTo>
                    <a:cubicBezTo>
                      <a:pt x="6" y="6"/>
                      <a:pt x="6" y="6"/>
                      <a:pt x="7" y="6"/>
                    </a:cubicBezTo>
                    <a:cubicBezTo>
                      <a:pt x="6" y="6"/>
                      <a:pt x="6" y="6"/>
                      <a:pt x="6" y="7"/>
                    </a:cubicBezTo>
                    <a:cubicBezTo>
                      <a:pt x="7" y="7"/>
                      <a:pt x="7" y="7"/>
                      <a:pt x="7" y="8"/>
                    </a:cubicBezTo>
                    <a:cubicBezTo>
                      <a:pt x="7" y="8"/>
                      <a:pt x="6" y="8"/>
                      <a:pt x="6" y="8"/>
                    </a:cubicBezTo>
                    <a:cubicBezTo>
                      <a:pt x="6" y="8"/>
                      <a:pt x="6" y="8"/>
                      <a:pt x="5" y="8"/>
                    </a:cubicBezTo>
                    <a:cubicBezTo>
                      <a:pt x="5" y="8"/>
                      <a:pt x="5" y="7"/>
                      <a:pt x="4" y="7"/>
                    </a:cubicBezTo>
                    <a:cubicBezTo>
                      <a:pt x="4" y="7"/>
                      <a:pt x="3" y="7"/>
                      <a:pt x="3" y="7"/>
                    </a:cubicBezTo>
                    <a:cubicBezTo>
                      <a:pt x="3" y="7"/>
                      <a:pt x="3" y="7"/>
                      <a:pt x="3" y="8"/>
                    </a:cubicBezTo>
                    <a:cubicBezTo>
                      <a:pt x="3" y="8"/>
                      <a:pt x="3" y="8"/>
                      <a:pt x="3" y="8"/>
                    </a:cubicBezTo>
                    <a:cubicBezTo>
                      <a:pt x="3" y="8"/>
                      <a:pt x="3" y="8"/>
                      <a:pt x="2" y="8"/>
                    </a:cubicBezTo>
                    <a:cubicBezTo>
                      <a:pt x="2" y="8"/>
                      <a:pt x="1" y="8"/>
                      <a:pt x="1" y="9"/>
                    </a:cubicBezTo>
                    <a:cubicBezTo>
                      <a:pt x="0" y="9"/>
                      <a:pt x="0" y="9"/>
                      <a:pt x="1" y="9"/>
                    </a:cubicBezTo>
                    <a:cubicBezTo>
                      <a:pt x="1" y="10"/>
                      <a:pt x="2" y="10"/>
                      <a:pt x="2" y="10"/>
                    </a:cubicBezTo>
                    <a:cubicBezTo>
                      <a:pt x="3" y="9"/>
                      <a:pt x="3" y="9"/>
                      <a:pt x="4" y="9"/>
                    </a:cubicBezTo>
                    <a:cubicBezTo>
                      <a:pt x="4" y="9"/>
                      <a:pt x="5" y="9"/>
                      <a:pt x="6" y="9"/>
                    </a:cubicBezTo>
                    <a:cubicBezTo>
                      <a:pt x="6" y="9"/>
                      <a:pt x="7" y="9"/>
                      <a:pt x="7" y="9"/>
                    </a:cubicBezTo>
                    <a:cubicBezTo>
                      <a:pt x="8" y="9"/>
                      <a:pt x="8" y="9"/>
                      <a:pt x="8" y="9"/>
                    </a:cubicBezTo>
                    <a:cubicBezTo>
                      <a:pt x="9" y="10"/>
                      <a:pt x="10" y="10"/>
                      <a:pt x="10" y="10"/>
                    </a:cubicBezTo>
                    <a:cubicBezTo>
                      <a:pt x="11" y="9"/>
                      <a:pt x="11" y="9"/>
                      <a:pt x="11" y="9"/>
                    </a:cubicBezTo>
                    <a:cubicBezTo>
                      <a:pt x="12" y="9"/>
                      <a:pt x="12" y="9"/>
                      <a:pt x="13" y="9"/>
                    </a:cubicBezTo>
                    <a:cubicBezTo>
                      <a:pt x="13" y="9"/>
                      <a:pt x="12" y="9"/>
                      <a:pt x="12" y="9"/>
                    </a:cubicBezTo>
                    <a:cubicBezTo>
                      <a:pt x="12" y="10"/>
                      <a:pt x="12" y="10"/>
                      <a:pt x="12" y="10"/>
                    </a:cubicBezTo>
                    <a:cubicBezTo>
                      <a:pt x="11" y="10"/>
                      <a:pt x="11" y="10"/>
                      <a:pt x="11" y="11"/>
                    </a:cubicBezTo>
                    <a:cubicBezTo>
                      <a:pt x="11" y="11"/>
                      <a:pt x="10" y="11"/>
                      <a:pt x="11" y="12"/>
                    </a:cubicBezTo>
                    <a:cubicBezTo>
                      <a:pt x="11" y="12"/>
                      <a:pt x="11" y="12"/>
                      <a:pt x="11" y="12"/>
                    </a:cubicBezTo>
                    <a:cubicBezTo>
                      <a:pt x="11" y="12"/>
                      <a:pt x="11" y="12"/>
                      <a:pt x="11" y="12"/>
                    </a:cubicBezTo>
                    <a:cubicBezTo>
                      <a:pt x="12" y="12"/>
                      <a:pt x="12" y="12"/>
                      <a:pt x="12" y="12"/>
                    </a:cubicBezTo>
                    <a:cubicBezTo>
                      <a:pt x="12" y="12"/>
                      <a:pt x="12" y="13"/>
                      <a:pt x="11" y="13"/>
                    </a:cubicBezTo>
                    <a:cubicBezTo>
                      <a:pt x="11" y="13"/>
                      <a:pt x="11" y="13"/>
                      <a:pt x="11" y="13"/>
                    </a:cubicBezTo>
                    <a:cubicBezTo>
                      <a:pt x="11" y="13"/>
                      <a:pt x="11" y="13"/>
                      <a:pt x="11" y="13"/>
                    </a:cubicBezTo>
                    <a:cubicBezTo>
                      <a:pt x="11" y="13"/>
                      <a:pt x="11" y="14"/>
                      <a:pt x="11" y="14"/>
                    </a:cubicBezTo>
                    <a:cubicBezTo>
                      <a:pt x="10" y="14"/>
                      <a:pt x="10" y="14"/>
                      <a:pt x="11" y="14"/>
                    </a:cubicBezTo>
                    <a:cubicBezTo>
                      <a:pt x="11" y="15"/>
                      <a:pt x="12" y="15"/>
                      <a:pt x="13" y="15"/>
                    </a:cubicBezTo>
                    <a:cubicBezTo>
                      <a:pt x="14" y="15"/>
                      <a:pt x="14" y="15"/>
                      <a:pt x="14" y="15"/>
                    </a:cubicBezTo>
                    <a:cubicBezTo>
                      <a:pt x="15" y="15"/>
                      <a:pt x="15" y="14"/>
                      <a:pt x="15" y="14"/>
                    </a:cubicBezTo>
                    <a:cubicBezTo>
                      <a:pt x="16" y="14"/>
                      <a:pt x="17" y="14"/>
                      <a:pt x="18" y="14"/>
                    </a:cubicBezTo>
                    <a:cubicBezTo>
                      <a:pt x="18" y="14"/>
                      <a:pt x="19" y="14"/>
                      <a:pt x="19" y="14"/>
                    </a:cubicBezTo>
                    <a:cubicBezTo>
                      <a:pt x="20" y="14"/>
                      <a:pt x="20" y="14"/>
                      <a:pt x="20" y="14"/>
                    </a:cubicBezTo>
                    <a:cubicBezTo>
                      <a:pt x="21" y="14"/>
                      <a:pt x="21" y="13"/>
                      <a:pt x="21" y="13"/>
                    </a:cubicBezTo>
                    <a:cubicBezTo>
                      <a:pt x="22" y="12"/>
                      <a:pt x="21" y="12"/>
                      <a:pt x="21" y="12"/>
                    </a:cubicBezTo>
                    <a:cubicBezTo>
                      <a:pt x="21" y="11"/>
                      <a:pt x="21" y="10"/>
                      <a:pt x="22" y="10"/>
                    </a:cubicBezTo>
                    <a:cubicBezTo>
                      <a:pt x="22" y="10"/>
                      <a:pt x="23" y="11"/>
                      <a:pt x="23" y="11"/>
                    </a:cubicBezTo>
                    <a:cubicBezTo>
                      <a:pt x="23" y="11"/>
                      <a:pt x="23" y="10"/>
                      <a:pt x="23" y="10"/>
                    </a:cubicBezTo>
                    <a:cubicBezTo>
                      <a:pt x="23" y="9"/>
                      <a:pt x="23" y="9"/>
                      <a:pt x="23" y="9"/>
                    </a:cubicBezTo>
                    <a:cubicBezTo>
                      <a:pt x="23" y="8"/>
                      <a:pt x="22" y="8"/>
                      <a:pt x="22" y="8"/>
                    </a:cubicBezTo>
                    <a:cubicBezTo>
                      <a:pt x="22" y="8"/>
                      <a:pt x="22" y="7"/>
                      <a:pt x="22" y="7"/>
                    </a:cubicBezTo>
                    <a:cubicBezTo>
                      <a:pt x="23" y="6"/>
                      <a:pt x="23" y="6"/>
                      <a:pt x="22" y="6"/>
                    </a:cubicBezTo>
                    <a:cubicBezTo>
                      <a:pt x="22" y="5"/>
                      <a:pt x="22" y="5"/>
                      <a:pt x="22" y="4"/>
                    </a:cubicBezTo>
                    <a:cubicBezTo>
                      <a:pt x="22" y="4"/>
                      <a:pt x="22" y="4"/>
                      <a:pt x="22" y="3"/>
                    </a:cubicBezTo>
                    <a:cubicBezTo>
                      <a:pt x="22" y="3"/>
                      <a:pt x="22" y="2"/>
                      <a:pt x="21" y="2"/>
                    </a:cubicBezTo>
                    <a:cubicBezTo>
                      <a:pt x="21" y="1"/>
                      <a:pt x="21" y="1"/>
                      <a:pt x="20" y="1"/>
                    </a:cubicBezTo>
                    <a:cubicBezTo>
                      <a:pt x="20" y="0"/>
                      <a:pt x="19" y="0"/>
                      <a:pt x="18" y="0"/>
                    </a:cubicBezTo>
                    <a:cubicBezTo>
                      <a:pt x="17" y="0"/>
                      <a:pt x="17" y="2"/>
                      <a:pt x="1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97" name="Freeform 421"/>
              <p:cNvSpPr>
                <a:spLocks/>
              </p:cNvSpPr>
              <p:nvPr/>
            </p:nvSpPr>
            <p:spPr bwMode="auto">
              <a:xfrm>
                <a:off x="879475" y="2135188"/>
                <a:ext cx="12700" cy="7937"/>
              </a:xfrm>
              <a:custGeom>
                <a:avLst/>
                <a:gdLst>
                  <a:gd name="T0" fmla="*/ 3 w 14"/>
                  <a:gd name="T1" fmla="*/ 7 h 9"/>
                  <a:gd name="T2" fmla="*/ 4 w 14"/>
                  <a:gd name="T3" fmla="*/ 7 h 9"/>
                  <a:gd name="T4" fmla="*/ 4 w 14"/>
                  <a:gd name="T5" fmla="*/ 7 h 9"/>
                  <a:gd name="T6" fmla="*/ 5 w 14"/>
                  <a:gd name="T7" fmla="*/ 7 h 9"/>
                  <a:gd name="T8" fmla="*/ 6 w 14"/>
                  <a:gd name="T9" fmla="*/ 8 h 9"/>
                  <a:gd name="T10" fmla="*/ 7 w 14"/>
                  <a:gd name="T11" fmla="*/ 8 h 9"/>
                  <a:gd name="T12" fmla="*/ 9 w 14"/>
                  <a:gd name="T13" fmla="*/ 9 h 9"/>
                  <a:gd name="T14" fmla="*/ 13 w 14"/>
                  <a:gd name="T15" fmla="*/ 7 h 9"/>
                  <a:gd name="T16" fmla="*/ 13 w 14"/>
                  <a:gd name="T17" fmla="*/ 6 h 9"/>
                  <a:gd name="T18" fmla="*/ 13 w 14"/>
                  <a:gd name="T19" fmla="*/ 6 h 9"/>
                  <a:gd name="T20" fmla="*/ 13 w 14"/>
                  <a:gd name="T21" fmla="*/ 5 h 9"/>
                  <a:gd name="T22" fmla="*/ 13 w 14"/>
                  <a:gd name="T23" fmla="*/ 5 h 9"/>
                  <a:gd name="T24" fmla="*/ 12 w 14"/>
                  <a:gd name="T25" fmla="*/ 3 h 9"/>
                  <a:gd name="T26" fmla="*/ 11 w 14"/>
                  <a:gd name="T27" fmla="*/ 2 h 9"/>
                  <a:gd name="T28" fmla="*/ 10 w 14"/>
                  <a:gd name="T29" fmla="*/ 1 h 9"/>
                  <a:gd name="T30" fmla="*/ 8 w 14"/>
                  <a:gd name="T31" fmla="*/ 0 h 9"/>
                  <a:gd name="T32" fmla="*/ 7 w 14"/>
                  <a:gd name="T33" fmla="*/ 0 h 9"/>
                  <a:gd name="T34" fmla="*/ 6 w 14"/>
                  <a:gd name="T35" fmla="*/ 0 h 9"/>
                  <a:gd name="T36" fmla="*/ 5 w 14"/>
                  <a:gd name="T37" fmla="*/ 1 h 9"/>
                  <a:gd name="T38" fmla="*/ 3 w 14"/>
                  <a:gd name="T39" fmla="*/ 1 h 9"/>
                  <a:gd name="T40" fmla="*/ 3 w 14"/>
                  <a:gd name="T41" fmla="*/ 1 h 9"/>
                  <a:gd name="T42" fmla="*/ 3 w 14"/>
                  <a:gd name="T43" fmla="*/ 2 h 9"/>
                  <a:gd name="T44" fmla="*/ 2 w 14"/>
                  <a:gd name="T45" fmla="*/ 2 h 9"/>
                  <a:gd name="T46" fmla="*/ 2 w 14"/>
                  <a:gd name="T47" fmla="*/ 3 h 9"/>
                  <a:gd name="T48" fmla="*/ 1 w 14"/>
                  <a:gd name="T49" fmla="*/ 3 h 9"/>
                  <a:gd name="T50" fmla="*/ 1 w 14"/>
                  <a:gd name="T51" fmla="*/ 3 h 9"/>
                  <a:gd name="T52" fmla="*/ 0 w 14"/>
                  <a:gd name="T53" fmla="*/ 4 h 9"/>
                  <a:gd name="T54" fmla="*/ 0 w 14"/>
                  <a:gd name="T55" fmla="*/ 4 h 9"/>
                  <a:gd name="T56" fmla="*/ 0 w 14"/>
                  <a:gd name="T57" fmla="*/ 4 h 9"/>
                  <a:gd name="T58" fmla="*/ 0 w 14"/>
                  <a:gd name="T59" fmla="*/ 5 h 9"/>
                  <a:gd name="T60" fmla="*/ 1 w 14"/>
                  <a:gd name="T61" fmla="*/ 6 h 9"/>
                  <a:gd name="T62" fmla="*/ 1 w 14"/>
                  <a:gd name="T63" fmla="*/ 6 h 9"/>
                  <a:gd name="T64" fmla="*/ 2 w 14"/>
                  <a:gd name="T65" fmla="*/ 6 h 9"/>
                  <a:gd name="T66" fmla="*/ 3 w 14"/>
                  <a:gd name="T6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 h="9">
                    <a:moveTo>
                      <a:pt x="3" y="7"/>
                    </a:moveTo>
                    <a:cubicBezTo>
                      <a:pt x="3" y="7"/>
                      <a:pt x="3" y="7"/>
                      <a:pt x="4" y="7"/>
                    </a:cubicBezTo>
                    <a:cubicBezTo>
                      <a:pt x="4" y="7"/>
                      <a:pt x="4" y="7"/>
                      <a:pt x="4" y="7"/>
                    </a:cubicBezTo>
                    <a:cubicBezTo>
                      <a:pt x="5" y="7"/>
                      <a:pt x="5" y="7"/>
                      <a:pt x="5" y="7"/>
                    </a:cubicBezTo>
                    <a:cubicBezTo>
                      <a:pt x="6" y="7"/>
                      <a:pt x="6" y="8"/>
                      <a:pt x="6" y="8"/>
                    </a:cubicBezTo>
                    <a:cubicBezTo>
                      <a:pt x="6" y="8"/>
                      <a:pt x="7" y="8"/>
                      <a:pt x="7" y="8"/>
                    </a:cubicBezTo>
                    <a:cubicBezTo>
                      <a:pt x="8" y="9"/>
                      <a:pt x="8" y="9"/>
                      <a:pt x="9" y="9"/>
                    </a:cubicBezTo>
                    <a:cubicBezTo>
                      <a:pt x="11" y="9"/>
                      <a:pt x="13" y="9"/>
                      <a:pt x="13" y="7"/>
                    </a:cubicBezTo>
                    <a:cubicBezTo>
                      <a:pt x="13" y="7"/>
                      <a:pt x="14" y="7"/>
                      <a:pt x="13" y="6"/>
                    </a:cubicBezTo>
                    <a:cubicBezTo>
                      <a:pt x="13" y="6"/>
                      <a:pt x="13" y="6"/>
                      <a:pt x="13" y="6"/>
                    </a:cubicBezTo>
                    <a:cubicBezTo>
                      <a:pt x="12" y="6"/>
                      <a:pt x="12" y="5"/>
                      <a:pt x="13" y="5"/>
                    </a:cubicBezTo>
                    <a:cubicBezTo>
                      <a:pt x="13" y="5"/>
                      <a:pt x="13" y="5"/>
                      <a:pt x="13" y="5"/>
                    </a:cubicBezTo>
                    <a:cubicBezTo>
                      <a:pt x="13" y="4"/>
                      <a:pt x="13" y="4"/>
                      <a:pt x="12" y="3"/>
                    </a:cubicBezTo>
                    <a:cubicBezTo>
                      <a:pt x="12" y="3"/>
                      <a:pt x="11" y="3"/>
                      <a:pt x="11" y="2"/>
                    </a:cubicBezTo>
                    <a:cubicBezTo>
                      <a:pt x="10" y="2"/>
                      <a:pt x="10" y="1"/>
                      <a:pt x="10" y="1"/>
                    </a:cubicBezTo>
                    <a:cubicBezTo>
                      <a:pt x="9" y="1"/>
                      <a:pt x="9" y="0"/>
                      <a:pt x="8" y="0"/>
                    </a:cubicBezTo>
                    <a:cubicBezTo>
                      <a:pt x="7" y="0"/>
                      <a:pt x="7" y="0"/>
                      <a:pt x="7" y="0"/>
                    </a:cubicBezTo>
                    <a:cubicBezTo>
                      <a:pt x="6" y="0"/>
                      <a:pt x="6" y="0"/>
                      <a:pt x="6" y="0"/>
                    </a:cubicBezTo>
                    <a:cubicBezTo>
                      <a:pt x="5" y="1"/>
                      <a:pt x="5" y="1"/>
                      <a:pt x="5" y="1"/>
                    </a:cubicBezTo>
                    <a:cubicBezTo>
                      <a:pt x="4" y="1"/>
                      <a:pt x="4" y="1"/>
                      <a:pt x="3" y="1"/>
                    </a:cubicBezTo>
                    <a:cubicBezTo>
                      <a:pt x="3" y="1"/>
                      <a:pt x="3" y="1"/>
                      <a:pt x="3" y="1"/>
                    </a:cubicBezTo>
                    <a:cubicBezTo>
                      <a:pt x="3" y="2"/>
                      <a:pt x="3" y="2"/>
                      <a:pt x="3" y="2"/>
                    </a:cubicBezTo>
                    <a:cubicBezTo>
                      <a:pt x="3" y="2"/>
                      <a:pt x="3" y="2"/>
                      <a:pt x="2" y="2"/>
                    </a:cubicBezTo>
                    <a:cubicBezTo>
                      <a:pt x="2" y="2"/>
                      <a:pt x="2" y="2"/>
                      <a:pt x="2" y="3"/>
                    </a:cubicBezTo>
                    <a:cubicBezTo>
                      <a:pt x="2" y="3"/>
                      <a:pt x="2" y="3"/>
                      <a:pt x="1" y="3"/>
                    </a:cubicBezTo>
                    <a:cubicBezTo>
                      <a:pt x="1" y="3"/>
                      <a:pt x="1" y="3"/>
                      <a:pt x="1" y="3"/>
                    </a:cubicBezTo>
                    <a:cubicBezTo>
                      <a:pt x="0" y="3"/>
                      <a:pt x="0" y="3"/>
                      <a:pt x="0" y="4"/>
                    </a:cubicBezTo>
                    <a:cubicBezTo>
                      <a:pt x="0" y="4"/>
                      <a:pt x="0" y="4"/>
                      <a:pt x="0" y="4"/>
                    </a:cubicBezTo>
                    <a:cubicBezTo>
                      <a:pt x="0" y="4"/>
                      <a:pt x="0" y="4"/>
                      <a:pt x="0" y="4"/>
                    </a:cubicBezTo>
                    <a:cubicBezTo>
                      <a:pt x="0" y="5"/>
                      <a:pt x="0" y="5"/>
                      <a:pt x="0" y="5"/>
                    </a:cubicBezTo>
                    <a:cubicBezTo>
                      <a:pt x="0" y="6"/>
                      <a:pt x="0" y="6"/>
                      <a:pt x="1" y="6"/>
                    </a:cubicBezTo>
                    <a:cubicBezTo>
                      <a:pt x="1" y="6"/>
                      <a:pt x="1" y="6"/>
                      <a:pt x="1" y="6"/>
                    </a:cubicBezTo>
                    <a:cubicBezTo>
                      <a:pt x="2" y="6"/>
                      <a:pt x="2" y="6"/>
                      <a:pt x="2" y="6"/>
                    </a:cubicBezTo>
                    <a:cubicBezTo>
                      <a:pt x="2" y="7"/>
                      <a:pt x="2"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98" name="Freeform 422"/>
              <p:cNvSpPr>
                <a:spLocks/>
              </p:cNvSpPr>
              <p:nvPr/>
            </p:nvSpPr>
            <p:spPr bwMode="auto">
              <a:xfrm>
                <a:off x="877888" y="2136775"/>
                <a:ext cx="1588" cy="0"/>
              </a:xfrm>
              <a:custGeom>
                <a:avLst/>
                <a:gdLst>
                  <a:gd name="T0" fmla="*/ 1 w 2"/>
                  <a:gd name="T1" fmla="*/ 1 h 1"/>
                  <a:gd name="T2" fmla="*/ 1 w 2"/>
                  <a:gd name="T3" fmla="*/ 1 h 1"/>
                  <a:gd name="T4" fmla="*/ 1 w 2"/>
                  <a:gd name="T5" fmla="*/ 1 h 1"/>
                  <a:gd name="T6" fmla="*/ 2 w 2"/>
                  <a:gd name="T7" fmla="*/ 0 h 1"/>
                  <a:gd name="T8" fmla="*/ 2 w 2"/>
                  <a:gd name="T9" fmla="*/ 0 h 1"/>
                  <a:gd name="T10" fmla="*/ 2 w 2"/>
                  <a:gd name="T11" fmla="*/ 0 h 1"/>
                  <a:gd name="T12" fmla="*/ 1 w 2"/>
                  <a:gd name="T13" fmla="*/ 0 h 1"/>
                  <a:gd name="T14" fmla="*/ 1 w 2"/>
                  <a:gd name="T15" fmla="*/ 0 h 1"/>
                  <a:gd name="T16" fmla="*/ 0 w 2"/>
                  <a:gd name="T17" fmla="*/ 0 h 1"/>
                  <a:gd name="T18" fmla="*/ 0 w 2"/>
                  <a:gd name="T19" fmla="*/ 0 h 1"/>
                  <a:gd name="T20" fmla="*/ 0 w 2"/>
                  <a:gd name="T21" fmla="*/ 0 h 1"/>
                  <a:gd name="T22" fmla="*/ 0 w 2"/>
                  <a:gd name="T23" fmla="*/ 1 h 1"/>
                  <a:gd name="T24" fmla="*/ 1 w 2"/>
                  <a:gd name="T2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
                    <a:moveTo>
                      <a:pt x="1" y="1"/>
                    </a:moveTo>
                    <a:cubicBezTo>
                      <a:pt x="1" y="1"/>
                      <a:pt x="1" y="1"/>
                      <a:pt x="1" y="1"/>
                    </a:cubicBezTo>
                    <a:cubicBezTo>
                      <a:pt x="1" y="1"/>
                      <a:pt x="1" y="1"/>
                      <a:pt x="1" y="1"/>
                    </a:cubicBezTo>
                    <a:cubicBezTo>
                      <a:pt x="2" y="1"/>
                      <a:pt x="2" y="1"/>
                      <a:pt x="2" y="0"/>
                    </a:cubicBezTo>
                    <a:cubicBezTo>
                      <a:pt x="2" y="0"/>
                      <a:pt x="2" y="0"/>
                      <a:pt x="2" y="0"/>
                    </a:cubicBezTo>
                    <a:cubicBezTo>
                      <a:pt x="2" y="0"/>
                      <a:pt x="2" y="0"/>
                      <a:pt x="2" y="0"/>
                    </a:cubicBezTo>
                    <a:cubicBezTo>
                      <a:pt x="2" y="0"/>
                      <a:pt x="1" y="0"/>
                      <a:pt x="1" y="0"/>
                    </a:cubicBezTo>
                    <a:cubicBezTo>
                      <a:pt x="1" y="0"/>
                      <a:pt x="1" y="0"/>
                      <a:pt x="1" y="0"/>
                    </a:cubicBezTo>
                    <a:cubicBezTo>
                      <a:pt x="1" y="0"/>
                      <a:pt x="0" y="0"/>
                      <a:pt x="0" y="0"/>
                    </a:cubicBezTo>
                    <a:cubicBezTo>
                      <a:pt x="0" y="0"/>
                      <a:pt x="0" y="0"/>
                      <a:pt x="0" y="0"/>
                    </a:cubicBezTo>
                    <a:cubicBezTo>
                      <a:pt x="0" y="0"/>
                      <a:pt x="0" y="0"/>
                      <a:pt x="0" y="0"/>
                    </a:cubicBezTo>
                    <a:cubicBezTo>
                      <a:pt x="0" y="0"/>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99" name="Freeform 423"/>
              <p:cNvSpPr>
                <a:spLocks/>
              </p:cNvSpPr>
              <p:nvPr/>
            </p:nvSpPr>
            <p:spPr bwMode="auto">
              <a:xfrm>
                <a:off x="879475" y="2135188"/>
                <a:ext cx="1588" cy="1587"/>
              </a:xfrm>
              <a:custGeom>
                <a:avLst/>
                <a:gdLst>
                  <a:gd name="T0" fmla="*/ 1 w 2"/>
                  <a:gd name="T1" fmla="*/ 1 h 1"/>
                  <a:gd name="T2" fmla="*/ 1 w 2"/>
                  <a:gd name="T3" fmla="*/ 1 h 1"/>
                  <a:gd name="T4" fmla="*/ 2 w 2"/>
                  <a:gd name="T5" fmla="*/ 1 h 1"/>
                  <a:gd name="T6" fmla="*/ 2 w 2"/>
                  <a:gd name="T7" fmla="*/ 1 h 1"/>
                  <a:gd name="T8" fmla="*/ 2 w 2"/>
                  <a:gd name="T9" fmla="*/ 0 h 1"/>
                  <a:gd name="T10" fmla="*/ 1 w 2"/>
                  <a:gd name="T11" fmla="*/ 0 h 1"/>
                  <a:gd name="T12" fmla="*/ 1 w 2"/>
                  <a:gd name="T13" fmla="*/ 0 h 1"/>
                  <a:gd name="T14" fmla="*/ 0 w 2"/>
                  <a:gd name="T15" fmla="*/ 1 h 1"/>
                  <a:gd name="T16" fmla="*/ 1 w 2"/>
                  <a:gd name="T17" fmla="*/ 1 h 1"/>
                  <a:gd name="T18" fmla="*/ 1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1"/>
                    </a:moveTo>
                    <a:cubicBezTo>
                      <a:pt x="1" y="1"/>
                      <a:pt x="1" y="1"/>
                      <a:pt x="1" y="1"/>
                    </a:cubicBezTo>
                    <a:cubicBezTo>
                      <a:pt x="2" y="1"/>
                      <a:pt x="2" y="1"/>
                      <a:pt x="2" y="1"/>
                    </a:cubicBezTo>
                    <a:cubicBezTo>
                      <a:pt x="2" y="1"/>
                      <a:pt x="2" y="1"/>
                      <a:pt x="2" y="1"/>
                    </a:cubicBezTo>
                    <a:cubicBezTo>
                      <a:pt x="2" y="1"/>
                      <a:pt x="2" y="0"/>
                      <a:pt x="2" y="0"/>
                    </a:cubicBezTo>
                    <a:cubicBezTo>
                      <a:pt x="2" y="0"/>
                      <a:pt x="2" y="0"/>
                      <a:pt x="1" y="0"/>
                    </a:cubicBezTo>
                    <a:cubicBezTo>
                      <a:pt x="1" y="0"/>
                      <a:pt x="1" y="0"/>
                      <a:pt x="1" y="0"/>
                    </a:cubicBezTo>
                    <a:cubicBezTo>
                      <a:pt x="0" y="0"/>
                      <a:pt x="0" y="0"/>
                      <a:pt x="0" y="1"/>
                    </a:cubicBezTo>
                    <a:cubicBezTo>
                      <a:pt x="0" y="1"/>
                      <a:pt x="0"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00" name="Freeform 424"/>
              <p:cNvSpPr>
                <a:spLocks/>
              </p:cNvSpPr>
              <p:nvPr/>
            </p:nvSpPr>
            <p:spPr bwMode="auto">
              <a:xfrm>
                <a:off x="885825" y="2132013"/>
                <a:ext cx="1588" cy="1587"/>
              </a:xfrm>
              <a:custGeom>
                <a:avLst/>
                <a:gdLst>
                  <a:gd name="T0" fmla="*/ 1 w 2"/>
                  <a:gd name="T1" fmla="*/ 2 h 2"/>
                  <a:gd name="T2" fmla="*/ 2 w 2"/>
                  <a:gd name="T3" fmla="*/ 2 h 2"/>
                  <a:gd name="T4" fmla="*/ 2 w 2"/>
                  <a:gd name="T5" fmla="*/ 1 h 2"/>
                  <a:gd name="T6" fmla="*/ 2 w 2"/>
                  <a:gd name="T7" fmla="*/ 1 h 2"/>
                  <a:gd name="T8" fmla="*/ 2 w 2"/>
                  <a:gd name="T9" fmla="*/ 0 h 2"/>
                  <a:gd name="T10" fmla="*/ 1 w 2"/>
                  <a:gd name="T11" fmla="*/ 0 h 2"/>
                  <a:gd name="T12" fmla="*/ 0 w 2"/>
                  <a:gd name="T13" fmla="*/ 0 h 2"/>
                  <a:gd name="T14" fmla="*/ 0 w 2"/>
                  <a:gd name="T15" fmla="*/ 1 h 2"/>
                  <a:gd name="T16" fmla="*/ 0 w 2"/>
                  <a:gd name="T17" fmla="*/ 1 h 2"/>
                  <a:gd name="T18" fmla="*/ 0 w 2"/>
                  <a:gd name="T19" fmla="*/ 2 h 2"/>
                  <a:gd name="T20" fmla="*/ 1 w 2"/>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1" y="2"/>
                    </a:moveTo>
                    <a:cubicBezTo>
                      <a:pt x="1" y="2"/>
                      <a:pt x="1" y="2"/>
                      <a:pt x="2" y="2"/>
                    </a:cubicBezTo>
                    <a:cubicBezTo>
                      <a:pt x="2" y="2"/>
                      <a:pt x="2" y="2"/>
                      <a:pt x="2" y="1"/>
                    </a:cubicBezTo>
                    <a:cubicBezTo>
                      <a:pt x="2" y="1"/>
                      <a:pt x="2" y="1"/>
                      <a:pt x="2" y="1"/>
                    </a:cubicBezTo>
                    <a:cubicBezTo>
                      <a:pt x="2" y="1"/>
                      <a:pt x="2" y="0"/>
                      <a:pt x="2" y="0"/>
                    </a:cubicBezTo>
                    <a:cubicBezTo>
                      <a:pt x="2" y="0"/>
                      <a:pt x="1" y="0"/>
                      <a:pt x="1" y="0"/>
                    </a:cubicBezTo>
                    <a:cubicBezTo>
                      <a:pt x="1" y="0"/>
                      <a:pt x="0" y="0"/>
                      <a:pt x="0" y="0"/>
                    </a:cubicBezTo>
                    <a:cubicBezTo>
                      <a:pt x="0" y="0"/>
                      <a:pt x="0" y="1"/>
                      <a:pt x="0" y="1"/>
                    </a:cubicBezTo>
                    <a:cubicBezTo>
                      <a:pt x="0" y="1"/>
                      <a:pt x="0" y="1"/>
                      <a:pt x="0" y="1"/>
                    </a:cubicBezTo>
                    <a:cubicBezTo>
                      <a:pt x="0" y="1"/>
                      <a:pt x="0" y="1"/>
                      <a:pt x="0" y="2"/>
                    </a:cubicBezTo>
                    <a:cubicBezTo>
                      <a:pt x="0" y="2"/>
                      <a:pt x="0"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01" name="Freeform 425"/>
              <p:cNvSpPr>
                <a:spLocks/>
              </p:cNvSpPr>
              <p:nvPr/>
            </p:nvSpPr>
            <p:spPr bwMode="auto">
              <a:xfrm>
                <a:off x="852488" y="2132013"/>
                <a:ext cx="3175" cy="1587"/>
              </a:xfrm>
              <a:custGeom>
                <a:avLst/>
                <a:gdLst>
                  <a:gd name="T0" fmla="*/ 3 w 4"/>
                  <a:gd name="T1" fmla="*/ 0 h 2"/>
                  <a:gd name="T2" fmla="*/ 2 w 4"/>
                  <a:gd name="T3" fmla="*/ 0 h 2"/>
                  <a:gd name="T4" fmla="*/ 0 w 4"/>
                  <a:gd name="T5" fmla="*/ 2 h 2"/>
                  <a:gd name="T6" fmla="*/ 1 w 4"/>
                  <a:gd name="T7" fmla="*/ 2 h 2"/>
                  <a:gd name="T8" fmla="*/ 1 w 4"/>
                  <a:gd name="T9" fmla="*/ 2 h 2"/>
                  <a:gd name="T10" fmla="*/ 2 w 4"/>
                  <a:gd name="T11" fmla="*/ 1 h 2"/>
                  <a:gd name="T12" fmla="*/ 3 w 4"/>
                  <a:gd name="T13" fmla="*/ 1 h 2"/>
                  <a:gd name="T14" fmla="*/ 4 w 4"/>
                  <a:gd name="T15" fmla="*/ 1 h 2"/>
                  <a:gd name="T16" fmla="*/ 4 w 4"/>
                  <a:gd name="T17" fmla="*/ 0 h 2"/>
                  <a:gd name="T18" fmla="*/ 4 w 4"/>
                  <a:gd name="T19" fmla="*/ 0 h 2"/>
                  <a:gd name="T20" fmla="*/ 3 w 4"/>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
                    <a:moveTo>
                      <a:pt x="3" y="0"/>
                    </a:moveTo>
                    <a:cubicBezTo>
                      <a:pt x="2" y="0"/>
                      <a:pt x="2" y="0"/>
                      <a:pt x="2" y="0"/>
                    </a:cubicBezTo>
                    <a:cubicBezTo>
                      <a:pt x="1" y="1"/>
                      <a:pt x="0" y="1"/>
                      <a:pt x="0" y="2"/>
                    </a:cubicBezTo>
                    <a:cubicBezTo>
                      <a:pt x="0" y="2"/>
                      <a:pt x="1" y="2"/>
                      <a:pt x="1" y="2"/>
                    </a:cubicBezTo>
                    <a:cubicBezTo>
                      <a:pt x="1" y="2"/>
                      <a:pt x="1" y="2"/>
                      <a:pt x="1" y="2"/>
                    </a:cubicBezTo>
                    <a:cubicBezTo>
                      <a:pt x="2" y="2"/>
                      <a:pt x="2" y="2"/>
                      <a:pt x="2" y="1"/>
                    </a:cubicBezTo>
                    <a:cubicBezTo>
                      <a:pt x="3" y="1"/>
                      <a:pt x="3" y="1"/>
                      <a:pt x="3" y="1"/>
                    </a:cubicBezTo>
                    <a:cubicBezTo>
                      <a:pt x="3" y="1"/>
                      <a:pt x="3" y="1"/>
                      <a:pt x="4" y="1"/>
                    </a:cubicBezTo>
                    <a:cubicBezTo>
                      <a:pt x="4" y="1"/>
                      <a:pt x="4" y="0"/>
                      <a:pt x="4" y="0"/>
                    </a:cubicBezTo>
                    <a:cubicBezTo>
                      <a:pt x="4" y="0"/>
                      <a:pt x="4" y="0"/>
                      <a:pt x="4" y="0"/>
                    </a:cubicBezTo>
                    <a:cubicBezTo>
                      <a:pt x="4" y="0"/>
                      <a:pt x="3"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02" name="Freeform 426"/>
              <p:cNvSpPr>
                <a:spLocks/>
              </p:cNvSpPr>
              <p:nvPr/>
            </p:nvSpPr>
            <p:spPr bwMode="auto">
              <a:xfrm>
                <a:off x="850900" y="2132013"/>
                <a:ext cx="4763" cy="1587"/>
              </a:xfrm>
              <a:custGeom>
                <a:avLst/>
                <a:gdLst>
                  <a:gd name="T0" fmla="*/ 5 w 5"/>
                  <a:gd name="T1" fmla="*/ 0 h 2"/>
                  <a:gd name="T2" fmla="*/ 4 w 5"/>
                  <a:gd name="T3" fmla="*/ 0 h 2"/>
                  <a:gd name="T4" fmla="*/ 2 w 5"/>
                  <a:gd name="T5" fmla="*/ 0 h 2"/>
                  <a:gd name="T6" fmla="*/ 1 w 5"/>
                  <a:gd name="T7" fmla="*/ 1 h 2"/>
                  <a:gd name="T8" fmla="*/ 0 w 5"/>
                  <a:gd name="T9" fmla="*/ 1 h 2"/>
                  <a:gd name="T10" fmla="*/ 0 w 5"/>
                  <a:gd name="T11" fmla="*/ 2 h 2"/>
                  <a:gd name="T12" fmla="*/ 1 w 5"/>
                  <a:gd name="T13" fmla="*/ 2 h 2"/>
                  <a:gd name="T14" fmla="*/ 3 w 5"/>
                  <a:gd name="T15" fmla="*/ 1 h 2"/>
                  <a:gd name="T16" fmla="*/ 4 w 5"/>
                  <a:gd name="T17" fmla="*/ 1 h 2"/>
                  <a:gd name="T18" fmla="*/ 5 w 5"/>
                  <a:gd name="T19" fmla="*/ 0 h 2"/>
                  <a:gd name="T20" fmla="*/ 5 w 5"/>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2">
                    <a:moveTo>
                      <a:pt x="5" y="0"/>
                    </a:moveTo>
                    <a:cubicBezTo>
                      <a:pt x="5" y="0"/>
                      <a:pt x="4" y="0"/>
                      <a:pt x="4" y="0"/>
                    </a:cubicBezTo>
                    <a:cubicBezTo>
                      <a:pt x="3" y="0"/>
                      <a:pt x="3" y="0"/>
                      <a:pt x="2" y="0"/>
                    </a:cubicBezTo>
                    <a:cubicBezTo>
                      <a:pt x="2" y="0"/>
                      <a:pt x="1" y="0"/>
                      <a:pt x="1" y="1"/>
                    </a:cubicBezTo>
                    <a:cubicBezTo>
                      <a:pt x="0" y="1"/>
                      <a:pt x="0" y="1"/>
                      <a:pt x="0" y="1"/>
                    </a:cubicBezTo>
                    <a:cubicBezTo>
                      <a:pt x="0" y="1"/>
                      <a:pt x="0" y="2"/>
                      <a:pt x="0" y="2"/>
                    </a:cubicBezTo>
                    <a:cubicBezTo>
                      <a:pt x="0" y="2"/>
                      <a:pt x="1" y="2"/>
                      <a:pt x="1" y="2"/>
                    </a:cubicBezTo>
                    <a:cubicBezTo>
                      <a:pt x="2" y="2"/>
                      <a:pt x="2" y="1"/>
                      <a:pt x="3" y="1"/>
                    </a:cubicBezTo>
                    <a:cubicBezTo>
                      <a:pt x="3" y="1"/>
                      <a:pt x="4" y="1"/>
                      <a:pt x="4" y="1"/>
                    </a:cubicBezTo>
                    <a:cubicBezTo>
                      <a:pt x="5" y="1"/>
                      <a:pt x="5" y="1"/>
                      <a:pt x="5" y="0"/>
                    </a:cubicBezTo>
                    <a:cubicBezTo>
                      <a:pt x="5" y="0"/>
                      <a:pt x="5"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03" name="Freeform 427"/>
              <p:cNvSpPr>
                <a:spLocks/>
              </p:cNvSpPr>
              <p:nvPr/>
            </p:nvSpPr>
            <p:spPr bwMode="auto">
              <a:xfrm>
                <a:off x="847725" y="2130425"/>
                <a:ext cx="7938" cy="1587"/>
              </a:xfrm>
              <a:custGeom>
                <a:avLst/>
                <a:gdLst>
                  <a:gd name="T0" fmla="*/ 6 w 8"/>
                  <a:gd name="T1" fmla="*/ 0 h 2"/>
                  <a:gd name="T2" fmla="*/ 6 w 8"/>
                  <a:gd name="T3" fmla="*/ 0 h 2"/>
                  <a:gd name="T4" fmla="*/ 5 w 8"/>
                  <a:gd name="T5" fmla="*/ 0 h 2"/>
                  <a:gd name="T6" fmla="*/ 4 w 8"/>
                  <a:gd name="T7" fmla="*/ 0 h 2"/>
                  <a:gd name="T8" fmla="*/ 4 w 8"/>
                  <a:gd name="T9" fmla="*/ 1 h 2"/>
                  <a:gd name="T10" fmla="*/ 3 w 8"/>
                  <a:gd name="T11" fmla="*/ 1 h 2"/>
                  <a:gd name="T12" fmla="*/ 2 w 8"/>
                  <a:gd name="T13" fmla="*/ 1 h 2"/>
                  <a:gd name="T14" fmla="*/ 1 w 8"/>
                  <a:gd name="T15" fmla="*/ 1 h 2"/>
                  <a:gd name="T16" fmla="*/ 1 w 8"/>
                  <a:gd name="T17" fmla="*/ 1 h 2"/>
                  <a:gd name="T18" fmla="*/ 1 w 8"/>
                  <a:gd name="T19" fmla="*/ 2 h 2"/>
                  <a:gd name="T20" fmla="*/ 1 w 8"/>
                  <a:gd name="T21" fmla="*/ 2 h 2"/>
                  <a:gd name="T22" fmla="*/ 1 w 8"/>
                  <a:gd name="T23" fmla="*/ 2 h 2"/>
                  <a:gd name="T24" fmla="*/ 2 w 8"/>
                  <a:gd name="T25" fmla="*/ 2 h 2"/>
                  <a:gd name="T26" fmla="*/ 3 w 8"/>
                  <a:gd name="T27" fmla="*/ 2 h 2"/>
                  <a:gd name="T28" fmla="*/ 5 w 8"/>
                  <a:gd name="T29" fmla="*/ 2 h 2"/>
                  <a:gd name="T30" fmla="*/ 5 w 8"/>
                  <a:gd name="T31" fmla="*/ 2 h 2"/>
                  <a:gd name="T32" fmla="*/ 7 w 8"/>
                  <a:gd name="T33" fmla="*/ 1 h 2"/>
                  <a:gd name="T34" fmla="*/ 7 w 8"/>
                  <a:gd name="T35" fmla="*/ 1 h 2"/>
                  <a:gd name="T36" fmla="*/ 8 w 8"/>
                  <a:gd name="T37" fmla="*/ 1 h 2"/>
                  <a:gd name="T38" fmla="*/ 8 w 8"/>
                  <a:gd name="T39" fmla="*/ 0 h 2"/>
                  <a:gd name="T40" fmla="*/ 8 w 8"/>
                  <a:gd name="T41" fmla="*/ 0 h 2"/>
                  <a:gd name="T42" fmla="*/ 6 w 8"/>
                  <a:gd name="T4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 h="2">
                    <a:moveTo>
                      <a:pt x="6" y="0"/>
                    </a:moveTo>
                    <a:cubicBezTo>
                      <a:pt x="6" y="0"/>
                      <a:pt x="6" y="0"/>
                      <a:pt x="6" y="0"/>
                    </a:cubicBezTo>
                    <a:cubicBezTo>
                      <a:pt x="5" y="0"/>
                      <a:pt x="5" y="0"/>
                      <a:pt x="5" y="0"/>
                    </a:cubicBezTo>
                    <a:cubicBezTo>
                      <a:pt x="4" y="0"/>
                      <a:pt x="4" y="0"/>
                      <a:pt x="4" y="0"/>
                    </a:cubicBezTo>
                    <a:cubicBezTo>
                      <a:pt x="4" y="1"/>
                      <a:pt x="4" y="1"/>
                      <a:pt x="4" y="1"/>
                    </a:cubicBezTo>
                    <a:cubicBezTo>
                      <a:pt x="4" y="1"/>
                      <a:pt x="3" y="1"/>
                      <a:pt x="3" y="1"/>
                    </a:cubicBezTo>
                    <a:cubicBezTo>
                      <a:pt x="3" y="1"/>
                      <a:pt x="2" y="1"/>
                      <a:pt x="2" y="1"/>
                    </a:cubicBezTo>
                    <a:cubicBezTo>
                      <a:pt x="2" y="1"/>
                      <a:pt x="2" y="1"/>
                      <a:pt x="1" y="1"/>
                    </a:cubicBezTo>
                    <a:cubicBezTo>
                      <a:pt x="1" y="1"/>
                      <a:pt x="1" y="1"/>
                      <a:pt x="1" y="1"/>
                    </a:cubicBezTo>
                    <a:cubicBezTo>
                      <a:pt x="1" y="1"/>
                      <a:pt x="0" y="2"/>
                      <a:pt x="1" y="2"/>
                    </a:cubicBezTo>
                    <a:cubicBezTo>
                      <a:pt x="1" y="2"/>
                      <a:pt x="1" y="2"/>
                      <a:pt x="1" y="2"/>
                    </a:cubicBezTo>
                    <a:cubicBezTo>
                      <a:pt x="1" y="2"/>
                      <a:pt x="1" y="2"/>
                      <a:pt x="1" y="2"/>
                    </a:cubicBezTo>
                    <a:cubicBezTo>
                      <a:pt x="1" y="2"/>
                      <a:pt x="2" y="2"/>
                      <a:pt x="2" y="2"/>
                    </a:cubicBezTo>
                    <a:cubicBezTo>
                      <a:pt x="2" y="2"/>
                      <a:pt x="3" y="2"/>
                      <a:pt x="3" y="2"/>
                    </a:cubicBezTo>
                    <a:cubicBezTo>
                      <a:pt x="4" y="2"/>
                      <a:pt x="4" y="2"/>
                      <a:pt x="5" y="2"/>
                    </a:cubicBezTo>
                    <a:cubicBezTo>
                      <a:pt x="5" y="2"/>
                      <a:pt x="5" y="2"/>
                      <a:pt x="5" y="2"/>
                    </a:cubicBezTo>
                    <a:cubicBezTo>
                      <a:pt x="6" y="2"/>
                      <a:pt x="6" y="1"/>
                      <a:pt x="7" y="1"/>
                    </a:cubicBezTo>
                    <a:cubicBezTo>
                      <a:pt x="7" y="1"/>
                      <a:pt x="7" y="1"/>
                      <a:pt x="7" y="1"/>
                    </a:cubicBezTo>
                    <a:cubicBezTo>
                      <a:pt x="7" y="1"/>
                      <a:pt x="7" y="1"/>
                      <a:pt x="8" y="1"/>
                    </a:cubicBezTo>
                    <a:cubicBezTo>
                      <a:pt x="8" y="1"/>
                      <a:pt x="8" y="1"/>
                      <a:pt x="8" y="0"/>
                    </a:cubicBezTo>
                    <a:cubicBezTo>
                      <a:pt x="8" y="0"/>
                      <a:pt x="8" y="0"/>
                      <a:pt x="8" y="0"/>
                    </a:cubicBezTo>
                    <a:cubicBezTo>
                      <a:pt x="7" y="0"/>
                      <a:pt x="7"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04" name="Freeform 428"/>
              <p:cNvSpPr>
                <a:spLocks/>
              </p:cNvSpPr>
              <p:nvPr/>
            </p:nvSpPr>
            <p:spPr bwMode="auto">
              <a:xfrm>
                <a:off x="846138" y="2127250"/>
                <a:ext cx="6350" cy="3175"/>
              </a:xfrm>
              <a:custGeom>
                <a:avLst/>
                <a:gdLst>
                  <a:gd name="T0" fmla="*/ 6 w 6"/>
                  <a:gd name="T1" fmla="*/ 1 h 3"/>
                  <a:gd name="T2" fmla="*/ 5 w 6"/>
                  <a:gd name="T3" fmla="*/ 1 h 3"/>
                  <a:gd name="T4" fmla="*/ 4 w 6"/>
                  <a:gd name="T5" fmla="*/ 1 h 3"/>
                  <a:gd name="T6" fmla="*/ 4 w 6"/>
                  <a:gd name="T7" fmla="*/ 1 h 3"/>
                  <a:gd name="T8" fmla="*/ 3 w 6"/>
                  <a:gd name="T9" fmla="*/ 0 h 3"/>
                  <a:gd name="T10" fmla="*/ 2 w 6"/>
                  <a:gd name="T11" fmla="*/ 0 h 3"/>
                  <a:gd name="T12" fmla="*/ 1 w 6"/>
                  <a:gd name="T13" fmla="*/ 0 h 3"/>
                  <a:gd name="T14" fmla="*/ 1 w 6"/>
                  <a:gd name="T15" fmla="*/ 1 h 3"/>
                  <a:gd name="T16" fmla="*/ 1 w 6"/>
                  <a:gd name="T17" fmla="*/ 2 h 3"/>
                  <a:gd name="T18" fmla="*/ 1 w 6"/>
                  <a:gd name="T19" fmla="*/ 2 h 3"/>
                  <a:gd name="T20" fmla="*/ 2 w 6"/>
                  <a:gd name="T21" fmla="*/ 3 h 3"/>
                  <a:gd name="T22" fmla="*/ 2 w 6"/>
                  <a:gd name="T23" fmla="*/ 3 h 3"/>
                  <a:gd name="T24" fmla="*/ 4 w 6"/>
                  <a:gd name="T25" fmla="*/ 3 h 3"/>
                  <a:gd name="T26" fmla="*/ 6 w 6"/>
                  <a:gd name="T27" fmla="*/ 3 h 3"/>
                  <a:gd name="T28" fmla="*/ 6 w 6"/>
                  <a:gd name="T29" fmla="*/ 2 h 3"/>
                  <a:gd name="T30" fmla="*/ 6 w 6"/>
                  <a:gd name="T3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3">
                    <a:moveTo>
                      <a:pt x="6" y="1"/>
                    </a:moveTo>
                    <a:cubicBezTo>
                      <a:pt x="6" y="1"/>
                      <a:pt x="5" y="1"/>
                      <a:pt x="5" y="1"/>
                    </a:cubicBezTo>
                    <a:cubicBezTo>
                      <a:pt x="5" y="1"/>
                      <a:pt x="4" y="1"/>
                      <a:pt x="4" y="1"/>
                    </a:cubicBezTo>
                    <a:cubicBezTo>
                      <a:pt x="4" y="1"/>
                      <a:pt x="4" y="1"/>
                      <a:pt x="4" y="1"/>
                    </a:cubicBezTo>
                    <a:cubicBezTo>
                      <a:pt x="4" y="0"/>
                      <a:pt x="3" y="0"/>
                      <a:pt x="3" y="0"/>
                    </a:cubicBezTo>
                    <a:cubicBezTo>
                      <a:pt x="3" y="0"/>
                      <a:pt x="2" y="0"/>
                      <a:pt x="2" y="0"/>
                    </a:cubicBezTo>
                    <a:cubicBezTo>
                      <a:pt x="2" y="0"/>
                      <a:pt x="1" y="0"/>
                      <a:pt x="1" y="0"/>
                    </a:cubicBezTo>
                    <a:cubicBezTo>
                      <a:pt x="0" y="1"/>
                      <a:pt x="1" y="1"/>
                      <a:pt x="1" y="1"/>
                    </a:cubicBezTo>
                    <a:cubicBezTo>
                      <a:pt x="1" y="1"/>
                      <a:pt x="1" y="2"/>
                      <a:pt x="1" y="2"/>
                    </a:cubicBezTo>
                    <a:cubicBezTo>
                      <a:pt x="1" y="2"/>
                      <a:pt x="1" y="2"/>
                      <a:pt x="1" y="2"/>
                    </a:cubicBezTo>
                    <a:cubicBezTo>
                      <a:pt x="1" y="2"/>
                      <a:pt x="1" y="3"/>
                      <a:pt x="2" y="3"/>
                    </a:cubicBezTo>
                    <a:cubicBezTo>
                      <a:pt x="2" y="3"/>
                      <a:pt x="2" y="3"/>
                      <a:pt x="2" y="3"/>
                    </a:cubicBezTo>
                    <a:cubicBezTo>
                      <a:pt x="3" y="3"/>
                      <a:pt x="3" y="3"/>
                      <a:pt x="4" y="3"/>
                    </a:cubicBezTo>
                    <a:cubicBezTo>
                      <a:pt x="5" y="3"/>
                      <a:pt x="5" y="3"/>
                      <a:pt x="6" y="3"/>
                    </a:cubicBezTo>
                    <a:cubicBezTo>
                      <a:pt x="6" y="2"/>
                      <a:pt x="6" y="2"/>
                      <a:pt x="6" y="2"/>
                    </a:cubicBezTo>
                    <a:cubicBezTo>
                      <a:pt x="6" y="2"/>
                      <a:pt x="6" y="1"/>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05" name="Freeform 429"/>
              <p:cNvSpPr>
                <a:spLocks/>
              </p:cNvSpPr>
              <p:nvPr/>
            </p:nvSpPr>
            <p:spPr bwMode="auto">
              <a:xfrm>
                <a:off x="879475" y="2122488"/>
                <a:ext cx="68263" cy="22225"/>
              </a:xfrm>
              <a:custGeom>
                <a:avLst/>
                <a:gdLst>
                  <a:gd name="T0" fmla="*/ 32 w 73"/>
                  <a:gd name="T1" fmla="*/ 21 h 23"/>
                  <a:gd name="T2" fmla="*/ 34 w 73"/>
                  <a:gd name="T3" fmla="*/ 20 h 23"/>
                  <a:gd name="T4" fmla="*/ 35 w 73"/>
                  <a:gd name="T5" fmla="*/ 22 h 23"/>
                  <a:gd name="T6" fmla="*/ 39 w 73"/>
                  <a:gd name="T7" fmla="*/ 23 h 23"/>
                  <a:gd name="T8" fmla="*/ 41 w 73"/>
                  <a:gd name="T9" fmla="*/ 23 h 23"/>
                  <a:gd name="T10" fmla="*/ 43 w 73"/>
                  <a:gd name="T11" fmla="*/ 22 h 23"/>
                  <a:gd name="T12" fmla="*/ 45 w 73"/>
                  <a:gd name="T13" fmla="*/ 23 h 23"/>
                  <a:gd name="T14" fmla="*/ 48 w 73"/>
                  <a:gd name="T15" fmla="*/ 22 h 23"/>
                  <a:gd name="T16" fmla="*/ 50 w 73"/>
                  <a:gd name="T17" fmla="*/ 22 h 23"/>
                  <a:gd name="T18" fmla="*/ 52 w 73"/>
                  <a:gd name="T19" fmla="*/ 23 h 23"/>
                  <a:gd name="T20" fmla="*/ 57 w 73"/>
                  <a:gd name="T21" fmla="*/ 22 h 23"/>
                  <a:gd name="T22" fmla="*/ 58 w 73"/>
                  <a:gd name="T23" fmla="*/ 20 h 23"/>
                  <a:gd name="T24" fmla="*/ 60 w 73"/>
                  <a:gd name="T25" fmla="*/ 22 h 23"/>
                  <a:gd name="T26" fmla="*/ 68 w 73"/>
                  <a:gd name="T27" fmla="*/ 22 h 23"/>
                  <a:gd name="T28" fmla="*/ 70 w 73"/>
                  <a:gd name="T29" fmla="*/ 21 h 23"/>
                  <a:gd name="T30" fmla="*/ 71 w 73"/>
                  <a:gd name="T31" fmla="*/ 20 h 23"/>
                  <a:gd name="T32" fmla="*/ 71 w 73"/>
                  <a:gd name="T33" fmla="*/ 18 h 23"/>
                  <a:gd name="T34" fmla="*/ 73 w 73"/>
                  <a:gd name="T35" fmla="*/ 15 h 23"/>
                  <a:gd name="T36" fmla="*/ 67 w 73"/>
                  <a:gd name="T37" fmla="*/ 13 h 23"/>
                  <a:gd name="T38" fmla="*/ 57 w 73"/>
                  <a:gd name="T39" fmla="*/ 12 h 23"/>
                  <a:gd name="T40" fmla="*/ 52 w 73"/>
                  <a:gd name="T41" fmla="*/ 12 h 23"/>
                  <a:gd name="T42" fmla="*/ 49 w 73"/>
                  <a:gd name="T43" fmla="*/ 13 h 23"/>
                  <a:gd name="T44" fmla="*/ 48 w 73"/>
                  <a:gd name="T45" fmla="*/ 13 h 23"/>
                  <a:gd name="T46" fmla="*/ 46 w 73"/>
                  <a:gd name="T47" fmla="*/ 14 h 23"/>
                  <a:gd name="T48" fmla="*/ 44 w 73"/>
                  <a:gd name="T49" fmla="*/ 15 h 23"/>
                  <a:gd name="T50" fmla="*/ 41 w 73"/>
                  <a:gd name="T51" fmla="*/ 14 h 23"/>
                  <a:gd name="T52" fmla="*/ 40 w 73"/>
                  <a:gd name="T53" fmla="*/ 13 h 23"/>
                  <a:gd name="T54" fmla="*/ 37 w 73"/>
                  <a:gd name="T55" fmla="*/ 14 h 23"/>
                  <a:gd name="T56" fmla="*/ 34 w 73"/>
                  <a:gd name="T57" fmla="*/ 13 h 23"/>
                  <a:gd name="T58" fmla="*/ 34 w 73"/>
                  <a:gd name="T59" fmla="*/ 14 h 23"/>
                  <a:gd name="T60" fmla="*/ 31 w 73"/>
                  <a:gd name="T61" fmla="*/ 14 h 23"/>
                  <a:gd name="T62" fmla="*/ 30 w 73"/>
                  <a:gd name="T63" fmla="*/ 11 h 23"/>
                  <a:gd name="T64" fmla="*/ 26 w 73"/>
                  <a:gd name="T65" fmla="*/ 10 h 23"/>
                  <a:gd name="T66" fmla="*/ 24 w 73"/>
                  <a:gd name="T67" fmla="*/ 10 h 23"/>
                  <a:gd name="T68" fmla="*/ 23 w 73"/>
                  <a:gd name="T69" fmla="*/ 9 h 23"/>
                  <a:gd name="T70" fmla="*/ 25 w 73"/>
                  <a:gd name="T71" fmla="*/ 8 h 23"/>
                  <a:gd name="T72" fmla="*/ 31 w 73"/>
                  <a:gd name="T73" fmla="*/ 7 h 23"/>
                  <a:gd name="T74" fmla="*/ 23 w 73"/>
                  <a:gd name="T75" fmla="*/ 6 h 23"/>
                  <a:gd name="T76" fmla="*/ 23 w 73"/>
                  <a:gd name="T77" fmla="*/ 4 h 23"/>
                  <a:gd name="T78" fmla="*/ 15 w 73"/>
                  <a:gd name="T79" fmla="*/ 5 h 23"/>
                  <a:gd name="T80" fmla="*/ 13 w 73"/>
                  <a:gd name="T81" fmla="*/ 5 h 23"/>
                  <a:gd name="T82" fmla="*/ 15 w 73"/>
                  <a:gd name="T83" fmla="*/ 4 h 23"/>
                  <a:gd name="T84" fmla="*/ 10 w 73"/>
                  <a:gd name="T85" fmla="*/ 2 h 23"/>
                  <a:gd name="T86" fmla="*/ 3 w 73"/>
                  <a:gd name="T87" fmla="*/ 1 h 23"/>
                  <a:gd name="T88" fmla="*/ 0 w 73"/>
                  <a:gd name="T89" fmla="*/ 2 h 23"/>
                  <a:gd name="T90" fmla="*/ 1 w 73"/>
                  <a:gd name="T91" fmla="*/ 2 h 23"/>
                  <a:gd name="T92" fmla="*/ 1 w 73"/>
                  <a:gd name="T93" fmla="*/ 4 h 23"/>
                  <a:gd name="T94" fmla="*/ 3 w 73"/>
                  <a:gd name="T95" fmla="*/ 5 h 23"/>
                  <a:gd name="T96" fmla="*/ 6 w 73"/>
                  <a:gd name="T97" fmla="*/ 6 h 23"/>
                  <a:gd name="T98" fmla="*/ 7 w 73"/>
                  <a:gd name="T99" fmla="*/ 7 h 23"/>
                  <a:gd name="T100" fmla="*/ 13 w 73"/>
                  <a:gd name="T101" fmla="*/ 7 h 23"/>
                  <a:gd name="T102" fmla="*/ 16 w 73"/>
                  <a:gd name="T103" fmla="*/ 7 h 23"/>
                  <a:gd name="T104" fmla="*/ 17 w 73"/>
                  <a:gd name="T105" fmla="*/ 9 h 23"/>
                  <a:gd name="T106" fmla="*/ 19 w 73"/>
                  <a:gd name="T107" fmla="*/ 11 h 23"/>
                  <a:gd name="T108" fmla="*/ 20 w 73"/>
                  <a:gd name="T109" fmla="*/ 13 h 23"/>
                  <a:gd name="T110" fmla="*/ 19 w 73"/>
                  <a:gd name="T111" fmla="*/ 16 h 23"/>
                  <a:gd name="T112" fmla="*/ 20 w 73"/>
                  <a:gd name="T113" fmla="*/ 18 h 23"/>
                  <a:gd name="T114" fmla="*/ 20 w 73"/>
                  <a:gd name="T115" fmla="*/ 20 h 23"/>
                  <a:gd name="T116" fmla="*/ 23 w 73"/>
                  <a:gd name="T117" fmla="*/ 21 h 23"/>
                  <a:gd name="T118" fmla="*/ 25 w 73"/>
                  <a:gd name="T119" fmla="*/ 21 h 23"/>
                  <a:gd name="T120" fmla="*/ 31 w 73"/>
                  <a:gd name="T121"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 h="23">
                    <a:moveTo>
                      <a:pt x="31" y="22"/>
                    </a:moveTo>
                    <a:cubicBezTo>
                      <a:pt x="31" y="22"/>
                      <a:pt x="32" y="22"/>
                      <a:pt x="32" y="22"/>
                    </a:cubicBezTo>
                    <a:cubicBezTo>
                      <a:pt x="32" y="22"/>
                      <a:pt x="32" y="22"/>
                      <a:pt x="32" y="22"/>
                    </a:cubicBezTo>
                    <a:cubicBezTo>
                      <a:pt x="32" y="21"/>
                      <a:pt x="32" y="21"/>
                      <a:pt x="32" y="21"/>
                    </a:cubicBezTo>
                    <a:cubicBezTo>
                      <a:pt x="32" y="21"/>
                      <a:pt x="32" y="21"/>
                      <a:pt x="33" y="21"/>
                    </a:cubicBezTo>
                    <a:cubicBezTo>
                      <a:pt x="33" y="21"/>
                      <a:pt x="33" y="21"/>
                      <a:pt x="33" y="21"/>
                    </a:cubicBezTo>
                    <a:cubicBezTo>
                      <a:pt x="33" y="21"/>
                      <a:pt x="33" y="20"/>
                      <a:pt x="34" y="20"/>
                    </a:cubicBezTo>
                    <a:cubicBezTo>
                      <a:pt x="34" y="20"/>
                      <a:pt x="34" y="20"/>
                      <a:pt x="34" y="20"/>
                    </a:cubicBezTo>
                    <a:cubicBezTo>
                      <a:pt x="34" y="20"/>
                      <a:pt x="34" y="19"/>
                      <a:pt x="35" y="20"/>
                    </a:cubicBezTo>
                    <a:cubicBezTo>
                      <a:pt x="35" y="20"/>
                      <a:pt x="35" y="20"/>
                      <a:pt x="35" y="20"/>
                    </a:cubicBezTo>
                    <a:cubicBezTo>
                      <a:pt x="35" y="21"/>
                      <a:pt x="35" y="21"/>
                      <a:pt x="35" y="22"/>
                    </a:cubicBezTo>
                    <a:cubicBezTo>
                      <a:pt x="35" y="22"/>
                      <a:pt x="35" y="22"/>
                      <a:pt x="35" y="22"/>
                    </a:cubicBezTo>
                    <a:cubicBezTo>
                      <a:pt x="35" y="23"/>
                      <a:pt x="36" y="22"/>
                      <a:pt x="36" y="22"/>
                    </a:cubicBezTo>
                    <a:cubicBezTo>
                      <a:pt x="36" y="22"/>
                      <a:pt x="36" y="23"/>
                      <a:pt x="37" y="23"/>
                    </a:cubicBezTo>
                    <a:cubicBezTo>
                      <a:pt x="37" y="23"/>
                      <a:pt x="38" y="23"/>
                      <a:pt x="38" y="23"/>
                    </a:cubicBezTo>
                    <a:cubicBezTo>
                      <a:pt x="38" y="23"/>
                      <a:pt x="39" y="23"/>
                      <a:pt x="39" y="23"/>
                    </a:cubicBezTo>
                    <a:cubicBezTo>
                      <a:pt x="39" y="23"/>
                      <a:pt x="39" y="22"/>
                      <a:pt x="40" y="22"/>
                    </a:cubicBezTo>
                    <a:cubicBezTo>
                      <a:pt x="40" y="22"/>
                      <a:pt x="40" y="23"/>
                      <a:pt x="40" y="23"/>
                    </a:cubicBezTo>
                    <a:cubicBezTo>
                      <a:pt x="40" y="23"/>
                      <a:pt x="40" y="23"/>
                      <a:pt x="40" y="23"/>
                    </a:cubicBezTo>
                    <a:cubicBezTo>
                      <a:pt x="41" y="23"/>
                      <a:pt x="41" y="23"/>
                      <a:pt x="41" y="23"/>
                    </a:cubicBezTo>
                    <a:cubicBezTo>
                      <a:pt x="41" y="23"/>
                      <a:pt x="42" y="23"/>
                      <a:pt x="42" y="23"/>
                    </a:cubicBezTo>
                    <a:cubicBezTo>
                      <a:pt x="42" y="23"/>
                      <a:pt x="42" y="23"/>
                      <a:pt x="42" y="23"/>
                    </a:cubicBezTo>
                    <a:cubicBezTo>
                      <a:pt x="42" y="22"/>
                      <a:pt x="43" y="22"/>
                      <a:pt x="43" y="22"/>
                    </a:cubicBezTo>
                    <a:cubicBezTo>
                      <a:pt x="43" y="22"/>
                      <a:pt x="43" y="22"/>
                      <a:pt x="43" y="22"/>
                    </a:cubicBezTo>
                    <a:cubicBezTo>
                      <a:pt x="43" y="22"/>
                      <a:pt x="44" y="22"/>
                      <a:pt x="44" y="22"/>
                    </a:cubicBezTo>
                    <a:cubicBezTo>
                      <a:pt x="44" y="22"/>
                      <a:pt x="44" y="22"/>
                      <a:pt x="44" y="22"/>
                    </a:cubicBezTo>
                    <a:cubicBezTo>
                      <a:pt x="45" y="22"/>
                      <a:pt x="45" y="22"/>
                      <a:pt x="45" y="23"/>
                    </a:cubicBezTo>
                    <a:cubicBezTo>
                      <a:pt x="45" y="23"/>
                      <a:pt x="45" y="23"/>
                      <a:pt x="45" y="23"/>
                    </a:cubicBezTo>
                    <a:cubicBezTo>
                      <a:pt x="46" y="23"/>
                      <a:pt x="46" y="23"/>
                      <a:pt x="46" y="23"/>
                    </a:cubicBezTo>
                    <a:cubicBezTo>
                      <a:pt x="47" y="23"/>
                      <a:pt x="47" y="23"/>
                      <a:pt x="47" y="23"/>
                    </a:cubicBezTo>
                    <a:cubicBezTo>
                      <a:pt x="47" y="23"/>
                      <a:pt x="48" y="23"/>
                      <a:pt x="48" y="23"/>
                    </a:cubicBezTo>
                    <a:cubicBezTo>
                      <a:pt x="48" y="23"/>
                      <a:pt x="48" y="22"/>
                      <a:pt x="48" y="22"/>
                    </a:cubicBezTo>
                    <a:cubicBezTo>
                      <a:pt x="48" y="22"/>
                      <a:pt x="48" y="22"/>
                      <a:pt x="48" y="22"/>
                    </a:cubicBezTo>
                    <a:cubicBezTo>
                      <a:pt x="49" y="22"/>
                      <a:pt x="49" y="23"/>
                      <a:pt x="49" y="23"/>
                    </a:cubicBezTo>
                    <a:cubicBezTo>
                      <a:pt x="49" y="23"/>
                      <a:pt x="49" y="22"/>
                      <a:pt x="49" y="22"/>
                    </a:cubicBezTo>
                    <a:cubicBezTo>
                      <a:pt x="49" y="22"/>
                      <a:pt x="50" y="22"/>
                      <a:pt x="50" y="22"/>
                    </a:cubicBezTo>
                    <a:cubicBezTo>
                      <a:pt x="50" y="22"/>
                      <a:pt x="50" y="22"/>
                      <a:pt x="50" y="22"/>
                    </a:cubicBezTo>
                    <a:cubicBezTo>
                      <a:pt x="50" y="22"/>
                      <a:pt x="51" y="22"/>
                      <a:pt x="51" y="22"/>
                    </a:cubicBezTo>
                    <a:cubicBezTo>
                      <a:pt x="51" y="22"/>
                      <a:pt x="50" y="22"/>
                      <a:pt x="50" y="22"/>
                    </a:cubicBezTo>
                    <a:cubicBezTo>
                      <a:pt x="51" y="23"/>
                      <a:pt x="51" y="23"/>
                      <a:pt x="52" y="23"/>
                    </a:cubicBezTo>
                    <a:cubicBezTo>
                      <a:pt x="52" y="23"/>
                      <a:pt x="53" y="23"/>
                      <a:pt x="53" y="23"/>
                    </a:cubicBezTo>
                    <a:cubicBezTo>
                      <a:pt x="54" y="23"/>
                      <a:pt x="54" y="22"/>
                      <a:pt x="55" y="22"/>
                    </a:cubicBezTo>
                    <a:cubicBezTo>
                      <a:pt x="55" y="22"/>
                      <a:pt x="56" y="23"/>
                      <a:pt x="56" y="22"/>
                    </a:cubicBezTo>
                    <a:cubicBezTo>
                      <a:pt x="57" y="22"/>
                      <a:pt x="57" y="22"/>
                      <a:pt x="57" y="22"/>
                    </a:cubicBezTo>
                    <a:cubicBezTo>
                      <a:pt x="57" y="21"/>
                      <a:pt x="57" y="21"/>
                      <a:pt x="57" y="21"/>
                    </a:cubicBezTo>
                    <a:cubicBezTo>
                      <a:pt x="57" y="21"/>
                      <a:pt x="57" y="21"/>
                      <a:pt x="57" y="21"/>
                    </a:cubicBezTo>
                    <a:cubicBezTo>
                      <a:pt x="57" y="20"/>
                      <a:pt x="57" y="20"/>
                      <a:pt x="56" y="20"/>
                    </a:cubicBezTo>
                    <a:cubicBezTo>
                      <a:pt x="57" y="20"/>
                      <a:pt x="58" y="20"/>
                      <a:pt x="58" y="20"/>
                    </a:cubicBezTo>
                    <a:cubicBezTo>
                      <a:pt x="58" y="20"/>
                      <a:pt x="58" y="21"/>
                      <a:pt x="58" y="21"/>
                    </a:cubicBezTo>
                    <a:cubicBezTo>
                      <a:pt x="58" y="21"/>
                      <a:pt x="58" y="22"/>
                      <a:pt x="58" y="22"/>
                    </a:cubicBezTo>
                    <a:cubicBezTo>
                      <a:pt x="58" y="22"/>
                      <a:pt x="59" y="22"/>
                      <a:pt x="59" y="22"/>
                    </a:cubicBezTo>
                    <a:cubicBezTo>
                      <a:pt x="59" y="22"/>
                      <a:pt x="59" y="22"/>
                      <a:pt x="60" y="22"/>
                    </a:cubicBezTo>
                    <a:cubicBezTo>
                      <a:pt x="60" y="22"/>
                      <a:pt x="61" y="22"/>
                      <a:pt x="62" y="22"/>
                    </a:cubicBezTo>
                    <a:cubicBezTo>
                      <a:pt x="62" y="23"/>
                      <a:pt x="63" y="22"/>
                      <a:pt x="63" y="22"/>
                    </a:cubicBezTo>
                    <a:cubicBezTo>
                      <a:pt x="64" y="22"/>
                      <a:pt x="65" y="23"/>
                      <a:pt x="65" y="22"/>
                    </a:cubicBezTo>
                    <a:cubicBezTo>
                      <a:pt x="66" y="22"/>
                      <a:pt x="67" y="22"/>
                      <a:pt x="68" y="22"/>
                    </a:cubicBezTo>
                    <a:cubicBezTo>
                      <a:pt x="68" y="22"/>
                      <a:pt x="68" y="22"/>
                      <a:pt x="69" y="22"/>
                    </a:cubicBezTo>
                    <a:cubicBezTo>
                      <a:pt x="69" y="22"/>
                      <a:pt x="69" y="22"/>
                      <a:pt x="70" y="22"/>
                    </a:cubicBezTo>
                    <a:cubicBezTo>
                      <a:pt x="70" y="22"/>
                      <a:pt x="70" y="22"/>
                      <a:pt x="70" y="22"/>
                    </a:cubicBezTo>
                    <a:cubicBezTo>
                      <a:pt x="70" y="21"/>
                      <a:pt x="70" y="21"/>
                      <a:pt x="70" y="21"/>
                    </a:cubicBezTo>
                    <a:cubicBezTo>
                      <a:pt x="70" y="21"/>
                      <a:pt x="70" y="21"/>
                      <a:pt x="70" y="21"/>
                    </a:cubicBezTo>
                    <a:cubicBezTo>
                      <a:pt x="70" y="21"/>
                      <a:pt x="71" y="20"/>
                      <a:pt x="70" y="20"/>
                    </a:cubicBezTo>
                    <a:cubicBezTo>
                      <a:pt x="70" y="20"/>
                      <a:pt x="70" y="20"/>
                      <a:pt x="70" y="20"/>
                    </a:cubicBezTo>
                    <a:cubicBezTo>
                      <a:pt x="70" y="20"/>
                      <a:pt x="71" y="20"/>
                      <a:pt x="71" y="20"/>
                    </a:cubicBezTo>
                    <a:cubicBezTo>
                      <a:pt x="72" y="20"/>
                      <a:pt x="72" y="20"/>
                      <a:pt x="72" y="19"/>
                    </a:cubicBezTo>
                    <a:cubicBezTo>
                      <a:pt x="73" y="19"/>
                      <a:pt x="73" y="19"/>
                      <a:pt x="73" y="19"/>
                    </a:cubicBezTo>
                    <a:cubicBezTo>
                      <a:pt x="73" y="19"/>
                      <a:pt x="73" y="19"/>
                      <a:pt x="73" y="18"/>
                    </a:cubicBezTo>
                    <a:cubicBezTo>
                      <a:pt x="72" y="18"/>
                      <a:pt x="72" y="18"/>
                      <a:pt x="71" y="18"/>
                    </a:cubicBezTo>
                    <a:cubicBezTo>
                      <a:pt x="71" y="18"/>
                      <a:pt x="71" y="18"/>
                      <a:pt x="70" y="18"/>
                    </a:cubicBezTo>
                    <a:cubicBezTo>
                      <a:pt x="70" y="18"/>
                      <a:pt x="70" y="18"/>
                      <a:pt x="70" y="17"/>
                    </a:cubicBezTo>
                    <a:cubicBezTo>
                      <a:pt x="71" y="17"/>
                      <a:pt x="71" y="17"/>
                      <a:pt x="71" y="17"/>
                    </a:cubicBezTo>
                    <a:cubicBezTo>
                      <a:pt x="72" y="17"/>
                      <a:pt x="73" y="16"/>
                      <a:pt x="73" y="15"/>
                    </a:cubicBezTo>
                    <a:cubicBezTo>
                      <a:pt x="73" y="14"/>
                      <a:pt x="71" y="15"/>
                      <a:pt x="71" y="14"/>
                    </a:cubicBezTo>
                    <a:cubicBezTo>
                      <a:pt x="70" y="14"/>
                      <a:pt x="70" y="14"/>
                      <a:pt x="70" y="13"/>
                    </a:cubicBezTo>
                    <a:cubicBezTo>
                      <a:pt x="70" y="13"/>
                      <a:pt x="70" y="13"/>
                      <a:pt x="69" y="13"/>
                    </a:cubicBezTo>
                    <a:cubicBezTo>
                      <a:pt x="69" y="13"/>
                      <a:pt x="68" y="13"/>
                      <a:pt x="67" y="13"/>
                    </a:cubicBezTo>
                    <a:cubicBezTo>
                      <a:pt x="67" y="13"/>
                      <a:pt x="67" y="13"/>
                      <a:pt x="66" y="12"/>
                    </a:cubicBezTo>
                    <a:cubicBezTo>
                      <a:pt x="66" y="11"/>
                      <a:pt x="64" y="12"/>
                      <a:pt x="63" y="11"/>
                    </a:cubicBezTo>
                    <a:cubicBezTo>
                      <a:pt x="62" y="11"/>
                      <a:pt x="61" y="11"/>
                      <a:pt x="61" y="11"/>
                    </a:cubicBezTo>
                    <a:cubicBezTo>
                      <a:pt x="59" y="11"/>
                      <a:pt x="58" y="12"/>
                      <a:pt x="57" y="12"/>
                    </a:cubicBezTo>
                    <a:cubicBezTo>
                      <a:pt x="57" y="12"/>
                      <a:pt x="56" y="12"/>
                      <a:pt x="56" y="12"/>
                    </a:cubicBezTo>
                    <a:cubicBezTo>
                      <a:pt x="55" y="11"/>
                      <a:pt x="55" y="11"/>
                      <a:pt x="54" y="11"/>
                    </a:cubicBezTo>
                    <a:cubicBezTo>
                      <a:pt x="54" y="11"/>
                      <a:pt x="53" y="12"/>
                      <a:pt x="53" y="12"/>
                    </a:cubicBezTo>
                    <a:cubicBezTo>
                      <a:pt x="52" y="12"/>
                      <a:pt x="52" y="12"/>
                      <a:pt x="52" y="12"/>
                    </a:cubicBezTo>
                    <a:cubicBezTo>
                      <a:pt x="52" y="12"/>
                      <a:pt x="51" y="12"/>
                      <a:pt x="51" y="12"/>
                    </a:cubicBezTo>
                    <a:cubicBezTo>
                      <a:pt x="51" y="12"/>
                      <a:pt x="51" y="12"/>
                      <a:pt x="51" y="12"/>
                    </a:cubicBezTo>
                    <a:cubicBezTo>
                      <a:pt x="51" y="12"/>
                      <a:pt x="50" y="12"/>
                      <a:pt x="50" y="12"/>
                    </a:cubicBezTo>
                    <a:cubicBezTo>
                      <a:pt x="50" y="12"/>
                      <a:pt x="49" y="13"/>
                      <a:pt x="49" y="13"/>
                    </a:cubicBezTo>
                    <a:cubicBezTo>
                      <a:pt x="49" y="13"/>
                      <a:pt x="49" y="13"/>
                      <a:pt x="49" y="13"/>
                    </a:cubicBezTo>
                    <a:cubicBezTo>
                      <a:pt x="49" y="13"/>
                      <a:pt x="49" y="13"/>
                      <a:pt x="49" y="13"/>
                    </a:cubicBezTo>
                    <a:cubicBezTo>
                      <a:pt x="49" y="13"/>
                      <a:pt x="49" y="13"/>
                      <a:pt x="49" y="13"/>
                    </a:cubicBezTo>
                    <a:cubicBezTo>
                      <a:pt x="48" y="13"/>
                      <a:pt x="48" y="13"/>
                      <a:pt x="48" y="13"/>
                    </a:cubicBezTo>
                    <a:cubicBezTo>
                      <a:pt x="47" y="13"/>
                      <a:pt x="47" y="13"/>
                      <a:pt x="47" y="13"/>
                    </a:cubicBezTo>
                    <a:cubicBezTo>
                      <a:pt x="46" y="13"/>
                      <a:pt x="46" y="13"/>
                      <a:pt x="46" y="13"/>
                    </a:cubicBezTo>
                    <a:cubicBezTo>
                      <a:pt x="46" y="14"/>
                      <a:pt x="46" y="14"/>
                      <a:pt x="46" y="14"/>
                    </a:cubicBezTo>
                    <a:cubicBezTo>
                      <a:pt x="46" y="14"/>
                      <a:pt x="46" y="14"/>
                      <a:pt x="46" y="14"/>
                    </a:cubicBezTo>
                    <a:cubicBezTo>
                      <a:pt x="46" y="14"/>
                      <a:pt x="46" y="14"/>
                      <a:pt x="47" y="15"/>
                    </a:cubicBezTo>
                    <a:cubicBezTo>
                      <a:pt x="47" y="15"/>
                      <a:pt x="46" y="15"/>
                      <a:pt x="45" y="15"/>
                    </a:cubicBezTo>
                    <a:cubicBezTo>
                      <a:pt x="45" y="15"/>
                      <a:pt x="45" y="15"/>
                      <a:pt x="45" y="15"/>
                    </a:cubicBezTo>
                    <a:cubicBezTo>
                      <a:pt x="44" y="15"/>
                      <a:pt x="44" y="15"/>
                      <a:pt x="44" y="15"/>
                    </a:cubicBezTo>
                    <a:cubicBezTo>
                      <a:pt x="44" y="15"/>
                      <a:pt x="44" y="15"/>
                      <a:pt x="44" y="15"/>
                    </a:cubicBezTo>
                    <a:cubicBezTo>
                      <a:pt x="44" y="15"/>
                      <a:pt x="44" y="15"/>
                      <a:pt x="43" y="15"/>
                    </a:cubicBezTo>
                    <a:cubicBezTo>
                      <a:pt x="43" y="14"/>
                      <a:pt x="43" y="14"/>
                      <a:pt x="43" y="14"/>
                    </a:cubicBezTo>
                    <a:cubicBezTo>
                      <a:pt x="42" y="14"/>
                      <a:pt x="42" y="14"/>
                      <a:pt x="41" y="14"/>
                    </a:cubicBezTo>
                    <a:cubicBezTo>
                      <a:pt x="41" y="14"/>
                      <a:pt x="41" y="13"/>
                      <a:pt x="41" y="13"/>
                    </a:cubicBezTo>
                    <a:cubicBezTo>
                      <a:pt x="41" y="13"/>
                      <a:pt x="41" y="13"/>
                      <a:pt x="41" y="13"/>
                    </a:cubicBezTo>
                    <a:cubicBezTo>
                      <a:pt x="41" y="13"/>
                      <a:pt x="41" y="13"/>
                      <a:pt x="40" y="13"/>
                    </a:cubicBezTo>
                    <a:cubicBezTo>
                      <a:pt x="40" y="13"/>
                      <a:pt x="40" y="13"/>
                      <a:pt x="40" y="13"/>
                    </a:cubicBezTo>
                    <a:cubicBezTo>
                      <a:pt x="40" y="13"/>
                      <a:pt x="40" y="14"/>
                      <a:pt x="39" y="14"/>
                    </a:cubicBezTo>
                    <a:cubicBezTo>
                      <a:pt x="39" y="14"/>
                      <a:pt x="39" y="14"/>
                      <a:pt x="39" y="14"/>
                    </a:cubicBezTo>
                    <a:cubicBezTo>
                      <a:pt x="39" y="14"/>
                      <a:pt x="38" y="14"/>
                      <a:pt x="38" y="14"/>
                    </a:cubicBezTo>
                    <a:cubicBezTo>
                      <a:pt x="38" y="14"/>
                      <a:pt x="38" y="14"/>
                      <a:pt x="37" y="14"/>
                    </a:cubicBezTo>
                    <a:cubicBezTo>
                      <a:pt x="37" y="14"/>
                      <a:pt x="37" y="14"/>
                      <a:pt x="36" y="14"/>
                    </a:cubicBezTo>
                    <a:cubicBezTo>
                      <a:pt x="36" y="14"/>
                      <a:pt x="36" y="14"/>
                      <a:pt x="36" y="14"/>
                    </a:cubicBezTo>
                    <a:cubicBezTo>
                      <a:pt x="36" y="14"/>
                      <a:pt x="36" y="13"/>
                      <a:pt x="35" y="13"/>
                    </a:cubicBezTo>
                    <a:cubicBezTo>
                      <a:pt x="35" y="13"/>
                      <a:pt x="35" y="13"/>
                      <a:pt x="34" y="13"/>
                    </a:cubicBezTo>
                    <a:cubicBezTo>
                      <a:pt x="34" y="13"/>
                      <a:pt x="34" y="13"/>
                      <a:pt x="34" y="13"/>
                    </a:cubicBezTo>
                    <a:cubicBezTo>
                      <a:pt x="33" y="13"/>
                      <a:pt x="33" y="13"/>
                      <a:pt x="33" y="14"/>
                    </a:cubicBezTo>
                    <a:cubicBezTo>
                      <a:pt x="33" y="14"/>
                      <a:pt x="33" y="14"/>
                      <a:pt x="34" y="14"/>
                    </a:cubicBezTo>
                    <a:cubicBezTo>
                      <a:pt x="34" y="14"/>
                      <a:pt x="34" y="14"/>
                      <a:pt x="34" y="14"/>
                    </a:cubicBezTo>
                    <a:cubicBezTo>
                      <a:pt x="34" y="15"/>
                      <a:pt x="33" y="15"/>
                      <a:pt x="33" y="15"/>
                    </a:cubicBezTo>
                    <a:cubicBezTo>
                      <a:pt x="32" y="15"/>
                      <a:pt x="32" y="14"/>
                      <a:pt x="32" y="14"/>
                    </a:cubicBezTo>
                    <a:cubicBezTo>
                      <a:pt x="32" y="14"/>
                      <a:pt x="32" y="14"/>
                      <a:pt x="31" y="14"/>
                    </a:cubicBezTo>
                    <a:cubicBezTo>
                      <a:pt x="31" y="14"/>
                      <a:pt x="31" y="14"/>
                      <a:pt x="31" y="14"/>
                    </a:cubicBezTo>
                    <a:cubicBezTo>
                      <a:pt x="31" y="13"/>
                      <a:pt x="31" y="13"/>
                      <a:pt x="32" y="13"/>
                    </a:cubicBezTo>
                    <a:cubicBezTo>
                      <a:pt x="32" y="13"/>
                      <a:pt x="32" y="12"/>
                      <a:pt x="31" y="12"/>
                    </a:cubicBezTo>
                    <a:cubicBezTo>
                      <a:pt x="31" y="12"/>
                      <a:pt x="31" y="11"/>
                      <a:pt x="31" y="11"/>
                    </a:cubicBezTo>
                    <a:cubicBezTo>
                      <a:pt x="30" y="11"/>
                      <a:pt x="30" y="11"/>
                      <a:pt x="30" y="11"/>
                    </a:cubicBezTo>
                    <a:cubicBezTo>
                      <a:pt x="30" y="11"/>
                      <a:pt x="30" y="10"/>
                      <a:pt x="30" y="10"/>
                    </a:cubicBezTo>
                    <a:cubicBezTo>
                      <a:pt x="29" y="10"/>
                      <a:pt x="29" y="10"/>
                      <a:pt x="28" y="10"/>
                    </a:cubicBezTo>
                    <a:cubicBezTo>
                      <a:pt x="28" y="10"/>
                      <a:pt x="27" y="10"/>
                      <a:pt x="27" y="10"/>
                    </a:cubicBezTo>
                    <a:cubicBezTo>
                      <a:pt x="26" y="10"/>
                      <a:pt x="26" y="10"/>
                      <a:pt x="26" y="10"/>
                    </a:cubicBezTo>
                    <a:cubicBezTo>
                      <a:pt x="25" y="10"/>
                      <a:pt x="25" y="10"/>
                      <a:pt x="25" y="10"/>
                    </a:cubicBezTo>
                    <a:cubicBezTo>
                      <a:pt x="25" y="10"/>
                      <a:pt x="25" y="11"/>
                      <a:pt x="24" y="10"/>
                    </a:cubicBezTo>
                    <a:cubicBezTo>
                      <a:pt x="24" y="10"/>
                      <a:pt x="25" y="10"/>
                      <a:pt x="24" y="10"/>
                    </a:cubicBezTo>
                    <a:cubicBezTo>
                      <a:pt x="24" y="10"/>
                      <a:pt x="24" y="10"/>
                      <a:pt x="24" y="10"/>
                    </a:cubicBezTo>
                    <a:cubicBezTo>
                      <a:pt x="24" y="10"/>
                      <a:pt x="24" y="10"/>
                      <a:pt x="24" y="10"/>
                    </a:cubicBezTo>
                    <a:cubicBezTo>
                      <a:pt x="24" y="10"/>
                      <a:pt x="24" y="9"/>
                      <a:pt x="24" y="9"/>
                    </a:cubicBezTo>
                    <a:cubicBezTo>
                      <a:pt x="24" y="9"/>
                      <a:pt x="24" y="9"/>
                      <a:pt x="24" y="9"/>
                    </a:cubicBezTo>
                    <a:cubicBezTo>
                      <a:pt x="24" y="9"/>
                      <a:pt x="23" y="9"/>
                      <a:pt x="23" y="9"/>
                    </a:cubicBezTo>
                    <a:cubicBezTo>
                      <a:pt x="23" y="9"/>
                      <a:pt x="23" y="8"/>
                      <a:pt x="23" y="8"/>
                    </a:cubicBezTo>
                    <a:cubicBezTo>
                      <a:pt x="23" y="8"/>
                      <a:pt x="23" y="8"/>
                      <a:pt x="23" y="8"/>
                    </a:cubicBezTo>
                    <a:cubicBezTo>
                      <a:pt x="23" y="8"/>
                      <a:pt x="23" y="8"/>
                      <a:pt x="24" y="8"/>
                    </a:cubicBezTo>
                    <a:cubicBezTo>
                      <a:pt x="24" y="8"/>
                      <a:pt x="25" y="8"/>
                      <a:pt x="25" y="8"/>
                    </a:cubicBezTo>
                    <a:cubicBezTo>
                      <a:pt x="26" y="8"/>
                      <a:pt x="27" y="8"/>
                      <a:pt x="27" y="8"/>
                    </a:cubicBezTo>
                    <a:cubicBezTo>
                      <a:pt x="28" y="8"/>
                      <a:pt x="29" y="8"/>
                      <a:pt x="30" y="8"/>
                    </a:cubicBezTo>
                    <a:cubicBezTo>
                      <a:pt x="30" y="8"/>
                      <a:pt x="31" y="8"/>
                      <a:pt x="31" y="8"/>
                    </a:cubicBezTo>
                    <a:cubicBezTo>
                      <a:pt x="31" y="8"/>
                      <a:pt x="31" y="7"/>
                      <a:pt x="31" y="7"/>
                    </a:cubicBezTo>
                    <a:cubicBezTo>
                      <a:pt x="30" y="7"/>
                      <a:pt x="29" y="7"/>
                      <a:pt x="29" y="7"/>
                    </a:cubicBezTo>
                    <a:cubicBezTo>
                      <a:pt x="28" y="7"/>
                      <a:pt x="27" y="6"/>
                      <a:pt x="26" y="6"/>
                    </a:cubicBezTo>
                    <a:cubicBezTo>
                      <a:pt x="26" y="6"/>
                      <a:pt x="25" y="6"/>
                      <a:pt x="25" y="6"/>
                    </a:cubicBezTo>
                    <a:cubicBezTo>
                      <a:pt x="24" y="6"/>
                      <a:pt x="23" y="6"/>
                      <a:pt x="23" y="6"/>
                    </a:cubicBezTo>
                    <a:cubicBezTo>
                      <a:pt x="23" y="6"/>
                      <a:pt x="24" y="6"/>
                      <a:pt x="25" y="6"/>
                    </a:cubicBezTo>
                    <a:cubicBezTo>
                      <a:pt x="25" y="6"/>
                      <a:pt x="26" y="6"/>
                      <a:pt x="26" y="5"/>
                    </a:cubicBezTo>
                    <a:cubicBezTo>
                      <a:pt x="25" y="5"/>
                      <a:pt x="25" y="5"/>
                      <a:pt x="25" y="4"/>
                    </a:cubicBezTo>
                    <a:cubicBezTo>
                      <a:pt x="24" y="4"/>
                      <a:pt x="24" y="4"/>
                      <a:pt x="23" y="4"/>
                    </a:cubicBezTo>
                    <a:cubicBezTo>
                      <a:pt x="22" y="4"/>
                      <a:pt x="21" y="4"/>
                      <a:pt x="20" y="4"/>
                    </a:cubicBezTo>
                    <a:cubicBezTo>
                      <a:pt x="20" y="4"/>
                      <a:pt x="19" y="4"/>
                      <a:pt x="19" y="4"/>
                    </a:cubicBezTo>
                    <a:cubicBezTo>
                      <a:pt x="18" y="4"/>
                      <a:pt x="18" y="4"/>
                      <a:pt x="17" y="4"/>
                    </a:cubicBezTo>
                    <a:cubicBezTo>
                      <a:pt x="16" y="4"/>
                      <a:pt x="15" y="5"/>
                      <a:pt x="15" y="5"/>
                    </a:cubicBezTo>
                    <a:cubicBezTo>
                      <a:pt x="14" y="6"/>
                      <a:pt x="13" y="6"/>
                      <a:pt x="13" y="6"/>
                    </a:cubicBezTo>
                    <a:cubicBezTo>
                      <a:pt x="13" y="6"/>
                      <a:pt x="13" y="6"/>
                      <a:pt x="13" y="6"/>
                    </a:cubicBezTo>
                    <a:cubicBezTo>
                      <a:pt x="13" y="5"/>
                      <a:pt x="13" y="5"/>
                      <a:pt x="13" y="5"/>
                    </a:cubicBezTo>
                    <a:cubicBezTo>
                      <a:pt x="13" y="5"/>
                      <a:pt x="13" y="5"/>
                      <a:pt x="13" y="5"/>
                    </a:cubicBezTo>
                    <a:cubicBezTo>
                      <a:pt x="14" y="5"/>
                      <a:pt x="14" y="5"/>
                      <a:pt x="14" y="5"/>
                    </a:cubicBezTo>
                    <a:cubicBezTo>
                      <a:pt x="14" y="5"/>
                      <a:pt x="14" y="5"/>
                      <a:pt x="14" y="4"/>
                    </a:cubicBezTo>
                    <a:cubicBezTo>
                      <a:pt x="14" y="4"/>
                      <a:pt x="14" y="4"/>
                      <a:pt x="14" y="4"/>
                    </a:cubicBezTo>
                    <a:cubicBezTo>
                      <a:pt x="15" y="4"/>
                      <a:pt x="15" y="4"/>
                      <a:pt x="15" y="4"/>
                    </a:cubicBezTo>
                    <a:cubicBezTo>
                      <a:pt x="15" y="3"/>
                      <a:pt x="14" y="3"/>
                      <a:pt x="14" y="3"/>
                    </a:cubicBezTo>
                    <a:cubicBezTo>
                      <a:pt x="14" y="3"/>
                      <a:pt x="13" y="3"/>
                      <a:pt x="13" y="3"/>
                    </a:cubicBezTo>
                    <a:cubicBezTo>
                      <a:pt x="13" y="2"/>
                      <a:pt x="13" y="2"/>
                      <a:pt x="12" y="2"/>
                    </a:cubicBezTo>
                    <a:cubicBezTo>
                      <a:pt x="11" y="2"/>
                      <a:pt x="10" y="2"/>
                      <a:pt x="10" y="2"/>
                    </a:cubicBezTo>
                    <a:cubicBezTo>
                      <a:pt x="9" y="2"/>
                      <a:pt x="9" y="1"/>
                      <a:pt x="8" y="1"/>
                    </a:cubicBezTo>
                    <a:cubicBezTo>
                      <a:pt x="8" y="1"/>
                      <a:pt x="7" y="1"/>
                      <a:pt x="7" y="1"/>
                    </a:cubicBezTo>
                    <a:cubicBezTo>
                      <a:pt x="6" y="1"/>
                      <a:pt x="5" y="1"/>
                      <a:pt x="5" y="1"/>
                    </a:cubicBezTo>
                    <a:cubicBezTo>
                      <a:pt x="4" y="1"/>
                      <a:pt x="4" y="1"/>
                      <a:pt x="3" y="1"/>
                    </a:cubicBezTo>
                    <a:cubicBezTo>
                      <a:pt x="3" y="0"/>
                      <a:pt x="3" y="1"/>
                      <a:pt x="2" y="1"/>
                    </a:cubicBezTo>
                    <a:cubicBezTo>
                      <a:pt x="2" y="1"/>
                      <a:pt x="1" y="1"/>
                      <a:pt x="1" y="1"/>
                    </a:cubicBezTo>
                    <a:cubicBezTo>
                      <a:pt x="1" y="1"/>
                      <a:pt x="0" y="1"/>
                      <a:pt x="0" y="1"/>
                    </a:cubicBezTo>
                    <a:cubicBezTo>
                      <a:pt x="0" y="1"/>
                      <a:pt x="0" y="1"/>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1" y="2"/>
                      <a:pt x="1" y="2"/>
                      <a:pt x="1" y="3"/>
                    </a:cubicBezTo>
                    <a:cubicBezTo>
                      <a:pt x="1" y="3"/>
                      <a:pt x="1" y="3"/>
                      <a:pt x="1" y="3"/>
                    </a:cubicBezTo>
                    <a:cubicBezTo>
                      <a:pt x="1" y="3"/>
                      <a:pt x="1" y="4"/>
                      <a:pt x="1" y="4"/>
                    </a:cubicBezTo>
                    <a:cubicBezTo>
                      <a:pt x="1" y="4"/>
                      <a:pt x="1" y="4"/>
                      <a:pt x="1" y="4"/>
                    </a:cubicBezTo>
                    <a:cubicBezTo>
                      <a:pt x="1" y="4"/>
                      <a:pt x="2" y="4"/>
                      <a:pt x="2" y="4"/>
                    </a:cubicBezTo>
                    <a:cubicBezTo>
                      <a:pt x="2" y="5"/>
                      <a:pt x="2" y="5"/>
                      <a:pt x="2" y="5"/>
                    </a:cubicBezTo>
                    <a:cubicBezTo>
                      <a:pt x="3" y="5"/>
                      <a:pt x="3" y="5"/>
                      <a:pt x="3" y="5"/>
                    </a:cubicBezTo>
                    <a:cubicBezTo>
                      <a:pt x="3" y="5"/>
                      <a:pt x="4" y="5"/>
                      <a:pt x="4" y="5"/>
                    </a:cubicBezTo>
                    <a:cubicBezTo>
                      <a:pt x="4" y="5"/>
                      <a:pt x="4" y="5"/>
                      <a:pt x="4" y="6"/>
                    </a:cubicBezTo>
                    <a:cubicBezTo>
                      <a:pt x="4" y="6"/>
                      <a:pt x="5" y="6"/>
                      <a:pt x="5" y="6"/>
                    </a:cubicBezTo>
                    <a:cubicBezTo>
                      <a:pt x="5" y="6"/>
                      <a:pt x="6" y="6"/>
                      <a:pt x="6" y="6"/>
                    </a:cubicBezTo>
                    <a:cubicBezTo>
                      <a:pt x="6" y="6"/>
                      <a:pt x="6" y="6"/>
                      <a:pt x="6" y="6"/>
                    </a:cubicBezTo>
                    <a:cubicBezTo>
                      <a:pt x="6" y="6"/>
                      <a:pt x="7" y="6"/>
                      <a:pt x="7" y="6"/>
                    </a:cubicBezTo>
                    <a:cubicBezTo>
                      <a:pt x="7" y="6"/>
                      <a:pt x="7" y="7"/>
                      <a:pt x="7" y="7"/>
                    </a:cubicBezTo>
                    <a:cubicBezTo>
                      <a:pt x="7" y="7"/>
                      <a:pt x="7" y="7"/>
                      <a:pt x="7" y="7"/>
                    </a:cubicBezTo>
                    <a:cubicBezTo>
                      <a:pt x="7" y="7"/>
                      <a:pt x="7" y="7"/>
                      <a:pt x="8" y="7"/>
                    </a:cubicBezTo>
                    <a:cubicBezTo>
                      <a:pt x="8" y="7"/>
                      <a:pt x="8" y="7"/>
                      <a:pt x="8" y="7"/>
                    </a:cubicBezTo>
                    <a:cubicBezTo>
                      <a:pt x="9" y="7"/>
                      <a:pt x="10" y="7"/>
                      <a:pt x="11" y="7"/>
                    </a:cubicBezTo>
                    <a:cubicBezTo>
                      <a:pt x="11" y="7"/>
                      <a:pt x="12" y="7"/>
                      <a:pt x="13" y="7"/>
                    </a:cubicBezTo>
                    <a:cubicBezTo>
                      <a:pt x="13" y="7"/>
                      <a:pt x="14" y="7"/>
                      <a:pt x="14" y="7"/>
                    </a:cubicBezTo>
                    <a:cubicBezTo>
                      <a:pt x="14" y="7"/>
                      <a:pt x="14" y="7"/>
                      <a:pt x="14" y="7"/>
                    </a:cubicBezTo>
                    <a:cubicBezTo>
                      <a:pt x="15" y="7"/>
                      <a:pt x="15" y="7"/>
                      <a:pt x="15" y="7"/>
                    </a:cubicBezTo>
                    <a:cubicBezTo>
                      <a:pt x="15" y="7"/>
                      <a:pt x="16" y="7"/>
                      <a:pt x="16" y="7"/>
                    </a:cubicBezTo>
                    <a:cubicBezTo>
                      <a:pt x="16" y="7"/>
                      <a:pt x="16" y="7"/>
                      <a:pt x="16" y="8"/>
                    </a:cubicBezTo>
                    <a:cubicBezTo>
                      <a:pt x="17" y="8"/>
                      <a:pt x="17" y="8"/>
                      <a:pt x="17" y="8"/>
                    </a:cubicBezTo>
                    <a:cubicBezTo>
                      <a:pt x="17" y="8"/>
                      <a:pt x="17" y="8"/>
                      <a:pt x="17" y="8"/>
                    </a:cubicBezTo>
                    <a:cubicBezTo>
                      <a:pt x="17" y="9"/>
                      <a:pt x="17" y="9"/>
                      <a:pt x="17" y="9"/>
                    </a:cubicBezTo>
                    <a:cubicBezTo>
                      <a:pt x="17" y="9"/>
                      <a:pt x="17" y="9"/>
                      <a:pt x="17" y="10"/>
                    </a:cubicBezTo>
                    <a:cubicBezTo>
                      <a:pt x="17" y="10"/>
                      <a:pt x="17" y="10"/>
                      <a:pt x="17" y="10"/>
                    </a:cubicBezTo>
                    <a:cubicBezTo>
                      <a:pt x="18" y="10"/>
                      <a:pt x="18" y="10"/>
                      <a:pt x="18" y="10"/>
                    </a:cubicBezTo>
                    <a:cubicBezTo>
                      <a:pt x="18" y="10"/>
                      <a:pt x="18" y="10"/>
                      <a:pt x="19" y="11"/>
                    </a:cubicBezTo>
                    <a:cubicBezTo>
                      <a:pt x="19" y="11"/>
                      <a:pt x="19" y="11"/>
                      <a:pt x="20" y="11"/>
                    </a:cubicBezTo>
                    <a:cubicBezTo>
                      <a:pt x="20" y="12"/>
                      <a:pt x="20" y="12"/>
                      <a:pt x="20" y="12"/>
                    </a:cubicBezTo>
                    <a:cubicBezTo>
                      <a:pt x="20" y="12"/>
                      <a:pt x="20" y="12"/>
                      <a:pt x="20" y="12"/>
                    </a:cubicBezTo>
                    <a:cubicBezTo>
                      <a:pt x="20" y="12"/>
                      <a:pt x="20" y="12"/>
                      <a:pt x="20" y="13"/>
                    </a:cubicBezTo>
                    <a:cubicBezTo>
                      <a:pt x="20" y="13"/>
                      <a:pt x="20" y="13"/>
                      <a:pt x="20" y="13"/>
                    </a:cubicBezTo>
                    <a:cubicBezTo>
                      <a:pt x="20" y="14"/>
                      <a:pt x="20" y="14"/>
                      <a:pt x="20" y="14"/>
                    </a:cubicBezTo>
                    <a:cubicBezTo>
                      <a:pt x="19" y="14"/>
                      <a:pt x="19" y="14"/>
                      <a:pt x="19" y="15"/>
                    </a:cubicBezTo>
                    <a:cubicBezTo>
                      <a:pt x="19" y="15"/>
                      <a:pt x="19" y="16"/>
                      <a:pt x="19" y="16"/>
                    </a:cubicBezTo>
                    <a:cubicBezTo>
                      <a:pt x="19" y="16"/>
                      <a:pt x="19" y="17"/>
                      <a:pt x="19" y="17"/>
                    </a:cubicBezTo>
                    <a:cubicBezTo>
                      <a:pt x="19" y="17"/>
                      <a:pt x="19" y="17"/>
                      <a:pt x="19" y="17"/>
                    </a:cubicBezTo>
                    <a:cubicBezTo>
                      <a:pt x="20" y="17"/>
                      <a:pt x="20" y="17"/>
                      <a:pt x="20" y="17"/>
                    </a:cubicBezTo>
                    <a:cubicBezTo>
                      <a:pt x="20" y="17"/>
                      <a:pt x="20" y="18"/>
                      <a:pt x="20" y="18"/>
                    </a:cubicBezTo>
                    <a:cubicBezTo>
                      <a:pt x="20" y="18"/>
                      <a:pt x="20" y="18"/>
                      <a:pt x="20" y="18"/>
                    </a:cubicBezTo>
                    <a:cubicBezTo>
                      <a:pt x="19" y="18"/>
                      <a:pt x="19" y="19"/>
                      <a:pt x="20" y="19"/>
                    </a:cubicBezTo>
                    <a:cubicBezTo>
                      <a:pt x="20" y="19"/>
                      <a:pt x="20" y="19"/>
                      <a:pt x="20" y="19"/>
                    </a:cubicBezTo>
                    <a:cubicBezTo>
                      <a:pt x="20" y="20"/>
                      <a:pt x="20" y="20"/>
                      <a:pt x="20" y="20"/>
                    </a:cubicBezTo>
                    <a:cubicBezTo>
                      <a:pt x="20" y="20"/>
                      <a:pt x="21" y="21"/>
                      <a:pt x="21" y="21"/>
                    </a:cubicBezTo>
                    <a:cubicBezTo>
                      <a:pt x="22" y="21"/>
                      <a:pt x="22" y="21"/>
                      <a:pt x="22" y="21"/>
                    </a:cubicBezTo>
                    <a:cubicBezTo>
                      <a:pt x="22" y="21"/>
                      <a:pt x="23" y="21"/>
                      <a:pt x="23" y="21"/>
                    </a:cubicBezTo>
                    <a:cubicBezTo>
                      <a:pt x="23" y="21"/>
                      <a:pt x="23" y="21"/>
                      <a:pt x="23" y="21"/>
                    </a:cubicBezTo>
                    <a:cubicBezTo>
                      <a:pt x="23" y="21"/>
                      <a:pt x="23" y="21"/>
                      <a:pt x="23" y="21"/>
                    </a:cubicBezTo>
                    <a:cubicBezTo>
                      <a:pt x="24" y="21"/>
                      <a:pt x="24" y="21"/>
                      <a:pt x="24" y="20"/>
                    </a:cubicBezTo>
                    <a:cubicBezTo>
                      <a:pt x="24" y="20"/>
                      <a:pt x="25" y="20"/>
                      <a:pt x="25" y="20"/>
                    </a:cubicBezTo>
                    <a:cubicBezTo>
                      <a:pt x="25" y="20"/>
                      <a:pt x="25" y="21"/>
                      <a:pt x="25" y="21"/>
                    </a:cubicBezTo>
                    <a:cubicBezTo>
                      <a:pt x="25" y="21"/>
                      <a:pt x="25" y="21"/>
                      <a:pt x="25" y="21"/>
                    </a:cubicBezTo>
                    <a:cubicBezTo>
                      <a:pt x="25" y="22"/>
                      <a:pt x="26" y="22"/>
                      <a:pt x="26" y="22"/>
                    </a:cubicBezTo>
                    <a:cubicBezTo>
                      <a:pt x="27" y="22"/>
                      <a:pt x="28" y="22"/>
                      <a:pt x="29" y="22"/>
                    </a:cubicBezTo>
                    <a:cubicBezTo>
                      <a:pt x="30" y="22"/>
                      <a:pt x="30" y="22"/>
                      <a:pt x="3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06" name="Freeform 430"/>
              <p:cNvSpPr>
                <a:spLocks/>
              </p:cNvSpPr>
              <p:nvPr/>
            </p:nvSpPr>
            <p:spPr bwMode="auto">
              <a:xfrm>
                <a:off x="901700" y="2117725"/>
                <a:ext cx="4763" cy="4762"/>
              </a:xfrm>
              <a:custGeom>
                <a:avLst/>
                <a:gdLst>
                  <a:gd name="T0" fmla="*/ 4 w 6"/>
                  <a:gd name="T1" fmla="*/ 1 h 4"/>
                  <a:gd name="T2" fmla="*/ 2 w 6"/>
                  <a:gd name="T3" fmla="*/ 0 h 4"/>
                  <a:gd name="T4" fmla="*/ 1 w 6"/>
                  <a:gd name="T5" fmla="*/ 0 h 4"/>
                  <a:gd name="T6" fmla="*/ 0 w 6"/>
                  <a:gd name="T7" fmla="*/ 0 h 4"/>
                  <a:gd name="T8" fmla="*/ 0 w 6"/>
                  <a:gd name="T9" fmla="*/ 0 h 4"/>
                  <a:gd name="T10" fmla="*/ 0 w 6"/>
                  <a:gd name="T11" fmla="*/ 1 h 4"/>
                  <a:gd name="T12" fmla="*/ 0 w 6"/>
                  <a:gd name="T13" fmla="*/ 1 h 4"/>
                  <a:gd name="T14" fmla="*/ 0 w 6"/>
                  <a:gd name="T15" fmla="*/ 2 h 4"/>
                  <a:gd name="T16" fmla="*/ 2 w 6"/>
                  <a:gd name="T17" fmla="*/ 4 h 4"/>
                  <a:gd name="T18" fmla="*/ 4 w 6"/>
                  <a:gd name="T19" fmla="*/ 4 h 4"/>
                  <a:gd name="T20" fmla="*/ 6 w 6"/>
                  <a:gd name="T21" fmla="*/ 2 h 4"/>
                  <a:gd name="T22" fmla="*/ 4 w 6"/>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
                    <a:moveTo>
                      <a:pt x="4" y="1"/>
                    </a:moveTo>
                    <a:cubicBezTo>
                      <a:pt x="3" y="1"/>
                      <a:pt x="3" y="0"/>
                      <a:pt x="2" y="0"/>
                    </a:cubicBezTo>
                    <a:cubicBezTo>
                      <a:pt x="2" y="0"/>
                      <a:pt x="1" y="0"/>
                      <a:pt x="1" y="0"/>
                    </a:cubicBezTo>
                    <a:cubicBezTo>
                      <a:pt x="0" y="0"/>
                      <a:pt x="0" y="0"/>
                      <a:pt x="0" y="0"/>
                    </a:cubicBezTo>
                    <a:cubicBezTo>
                      <a:pt x="0" y="0"/>
                      <a:pt x="0" y="0"/>
                      <a:pt x="0" y="0"/>
                    </a:cubicBezTo>
                    <a:cubicBezTo>
                      <a:pt x="0" y="1"/>
                      <a:pt x="0" y="1"/>
                      <a:pt x="0" y="1"/>
                    </a:cubicBezTo>
                    <a:cubicBezTo>
                      <a:pt x="0" y="1"/>
                      <a:pt x="0" y="1"/>
                      <a:pt x="0" y="1"/>
                    </a:cubicBezTo>
                    <a:cubicBezTo>
                      <a:pt x="0" y="2"/>
                      <a:pt x="0" y="2"/>
                      <a:pt x="0" y="2"/>
                    </a:cubicBezTo>
                    <a:cubicBezTo>
                      <a:pt x="1" y="3"/>
                      <a:pt x="2" y="3"/>
                      <a:pt x="2" y="4"/>
                    </a:cubicBezTo>
                    <a:cubicBezTo>
                      <a:pt x="3" y="4"/>
                      <a:pt x="4" y="4"/>
                      <a:pt x="4" y="4"/>
                    </a:cubicBezTo>
                    <a:cubicBezTo>
                      <a:pt x="5" y="4"/>
                      <a:pt x="6" y="3"/>
                      <a:pt x="6" y="2"/>
                    </a:cubicBezTo>
                    <a:cubicBezTo>
                      <a:pt x="6" y="2"/>
                      <a:pt x="5"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07" name="Freeform 431"/>
              <p:cNvSpPr>
                <a:spLocks/>
              </p:cNvSpPr>
              <p:nvPr/>
            </p:nvSpPr>
            <p:spPr bwMode="auto">
              <a:xfrm>
                <a:off x="903288" y="2125663"/>
                <a:ext cx="3175" cy="3175"/>
              </a:xfrm>
              <a:custGeom>
                <a:avLst/>
                <a:gdLst>
                  <a:gd name="T0" fmla="*/ 3 w 4"/>
                  <a:gd name="T1" fmla="*/ 1 h 4"/>
                  <a:gd name="T2" fmla="*/ 2 w 4"/>
                  <a:gd name="T3" fmla="*/ 1 h 4"/>
                  <a:gd name="T4" fmla="*/ 1 w 4"/>
                  <a:gd name="T5" fmla="*/ 1 h 4"/>
                  <a:gd name="T6" fmla="*/ 0 w 4"/>
                  <a:gd name="T7" fmla="*/ 2 h 4"/>
                  <a:gd name="T8" fmla="*/ 1 w 4"/>
                  <a:gd name="T9" fmla="*/ 2 h 4"/>
                  <a:gd name="T10" fmla="*/ 1 w 4"/>
                  <a:gd name="T11" fmla="*/ 3 h 4"/>
                  <a:gd name="T12" fmla="*/ 2 w 4"/>
                  <a:gd name="T13" fmla="*/ 4 h 4"/>
                  <a:gd name="T14" fmla="*/ 4 w 4"/>
                  <a:gd name="T15" fmla="*/ 3 h 4"/>
                  <a:gd name="T16" fmla="*/ 4 w 4"/>
                  <a:gd name="T17" fmla="*/ 3 h 4"/>
                  <a:gd name="T18" fmla="*/ 3 w 4"/>
                  <a:gd name="T19" fmla="*/ 3 h 4"/>
                  <a:gd name="T20" fmla="*/ 4 w 4"/>
                  <a:gd name="T21" fmla="*/ 1 h 4"/>
                  <a:gd name="T22" fmla="*/ 3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3" y="1"/>
                    </a:moveTo>
                    <a:cubicBezTo>
                      <a:pt x="2" y="0"/>
                      <a:pt x="2" y="0"/>
                      <a:pt x="2" y="1"/>
                    </a:cubicBezTo>
                    <a:cubicBezTo>
                      <a:pt x="1" y="1"/>
                      <a:pt x="1" y="1"/>
                      <a:pt x="1" y="1"/>
                    </a:cubicBezTo>
                    <a:cubicBezTo>
                      <a:pt x="0" y="1"/>
                      <a:pt x="0" y="1"/>
                      <a:pt x="0" y="2"/>
                    </a:cubicBezTo>
                    <a:cubicBezTo>
                      <a:pt x="1" y="2"/>
                      <a:pt x="0" y="2"/>
                      <a:pt x="1" y="2"/>
                    </a:cubicBezTo>
                    <a:cubicBezTo>
                      <a:pt x="1" y="3"/>
                      <a:pt x="1" y="3"/>
                      <a:pt x="1" y="3"/>
                    </a:cubicBezTo>
                    <a:cubicBezTo>
                      <a:pt x="2" y="3"/>
                      <a:pt x="2" y="3"/>
                      <a:pt x="2" y="4"/>
                    </a:cubicBezTo>
                    <a:cubicBezTo>
                      <a:pt x="3" y="4"/>
                      <a:pt x="3" y="4"/>
                      <a:pt x="4" y="3"/>
                    </a:cubicBezTo>
                    <a:cubicBezTo>
                      <a:pt x="4" y="3"/>
                      <a:pt x="4" y="3"/>
                      <a:pt x="4" y="3"/>
                    </a:cubicBezTo>
                    <a:cubicBezTo>
                      <a:pt x="3" y="3"/>
                      <a:pt x="3" y="3"/>
                      <a:pt x="3" y="3"/>
                    </a:cubicBezTo>
                    <a:cubicBezTo>
                      <a:pt x="3" y="2"/>
                      <a:pt x="4" y="2"/>
                      <a:pt x="4" y="1"/>
                    </a:cubicBezTo>
                    <a:cubicBezTo>
                      <a:pt x="4" y="1"/>
                      <a:pt x="3"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08" name="Freeform 432"/>
              <p:cNvSpPr>
                <a:spLocks/>
              </p:cNvSpPr>
              <p:nvPr/>
            </p:nvSpPr>
            <p:spPr bwMode="auto">
              <a:xfrm>
                <a:off x="881063" y="2117725"/>
                <a:ext cx="11113" cy="3175"/>
              </a:xfrm>
              <a:custGeom>
                <a:avLst/>
                <a:gdLst>
                  <a:gd name="T0" fmla="*/ 3 w 13"/>
                  <a:gd name="T1" fmla="*/ 2 h 3"/>
                  <a:gd name="T2" fmla="*/ 5 w 13"/>
                  <a:gd name="T3" fmla="*/ 2 h 3"/>
                  <a:gd name="T4" fmla="*/ 8 w 13"/>
                  <a:gd name="T5" fmla="*/ 3 h 3"/>
                  <a:gd name="T6" fmla="*/ 9 w 13"/>
                  <a:gd name="T7" fmla="*/ 3 h 3"/>
                  <a:gd name="T8" fmla="*/ 10 w 13"/>
                  <a:gd name="T9" fmla="*/ 3 h 3"/>
                  <a:gd name="T10" fmla="*/ 12 w 13"/>
                  <a:gd name="T11" fmla="*/ 2 h 3"/>
                  <a:gd name="T12" fmla="*/ 12 w 13"/>
                  <a:gd name="T13" fmla="*/ 1 h 3"/>
                  <a:gd name="T14" fmla="*/ 13 w 13"/>
                  <a:gd name="T15" fmla="*/ 1 h 3"/>
                  <a:gd name="T16" fmla="*/ 13 w 13"/>
                  <a:gd name="T17" fmla="*/ 0 h 3"/>
                  <a:gd name="T18" fmla="*/ 11 w 13"/>
                  <a:gd name="T19" fmla="*/ 0 h 3"/>
                  <a:gd name="T20" fmla="*/ 10 w 13"/>
                  <a:gd name="T21" fmla="*/ 0 h 3"/>
                  <a:gd name="T22" fmla="*/ 9 w 13"/>
                  <a:gd name="T23" fmla="*/ 0 h 3"/>
                  <a:gd name="T24" fmla="*/ 7 w 13"/>
                  <a:gd name="T25" fmla="*/ 0 h 3"/>
                  <a:gd name="T26" fmla="*/ 5 w 13"/>
                  <a:gd name="T27" fmla="*/ 0 h 3"/>
                  <a:gd name="T28" fmla="*/ 5 w 13"/>
                  <a:gd name="T29" fmla="*/ 0 h 3"/>
                  <a:gd name="T30" fmla="*/ 4 w 13"/>
                  <a:gd name="T31" fmla="*/ 0 h 3"/>
                  <a:gd name="T32" fmla="*/ 3 w 13"/>
                  <a:gd name="T33" fmla="*/ 0 h 3"/>
                  <a:gd name="T34" fmla="*/ 2 w 13"/>
                  <a:gd name="T35" fmla="*/ 0 h 3"/>
                  <a:gd name="T36" fmla="*/ 1 w 13"/>
                  <a:gd name="T37" fmla="*/ 0 h 3"/>
                  <a:gd name="T38" fmla="*/ 0 w 13"/>
                  <a:gd name="T39" fmla="*/ 1 h 3"/>
                  <a:gd name="T40" fmla="*/ 1 w 13"/>
                  <a:gd name="T41" fmla="*/ 2 h 3"/>
                  <a:gd name="T42" fmla="*/ 3 w 13"/>
                  <a:gd name="T4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3">
                    <a:moveTo>
                      <a:pt x="3" y="2"/>
                    </a:moveTo>
                    <a:cubicBezTo>
                      <a:pt x="4" y="2"/>
                      <a:pt x="4" y="2"/>
                      <a:pt x="5" y="2"/>
                    </a:cubicBezTo>
                    <a:cubicBezTo>
                      <a:pt x="6" y="2"/>
                      <a:pt x="7" y="2"/>
                      <a:pt x="8" y="3"/>
                    </a:cubicBezTo>
                    <a:cubicBezTo>
                      <a:pt x="9" y="3"/>
                      <a:pt x="9" y="3"/>
                      <a:pt x="9" y="3"/>
                    </a:cubicBezTo>
                    <a:cubicBezTo>
                      <a:pt x="9" y="3"/>
                      <a:pt x="10" y="3"/>
                      <a:pt x="10" y="3"/>
                    </a:cubicBezTo>
                    <a:cubicBezTo>
                      <a:pt x="11" y="3"/>
                      <a:pt x="11" y="3"/>
                      <a:pt x="12" y="2"/>
                    </a:cubicBezTo>
                    <a:cubicBezTo>
                      <a:pt x="12" y="2"/>
                      <a:pt x="12" y="2"/>
                      <a:pt x="12" y="1"/>
                    </a:cubicBezTo>
                    <a:cubicBezTo>
                      <a:pt x="12" y="1"/>
                      <a:pt x="12" y="1"/>
                      <a:pt x="13" y="1"/>
                    </a:cubicBezTo>
                    <a:cubicBezTo>
                      <a:pt x="13" y="1"/>
                      <a:pt x="13" y="1"/>
                      <a:pt x="13" y="0"/>
                    </a:cubicBezTo>
                    <a:cubicBezTo>
                      <a:pt x="12" y="0"/>
                      <a:pt x="12" y="0"/>
                      <a:pt x="11" y="0"/>
                    </a:cubicBezTo>
                    <a:cubicBezTo>
                      <a:pt x="11" y="0"/>
                      <a:pt x="11" y="0"/>
                      <a:pt x="10" y="0"/>
                    </a:cubicBezTo>
                    <a:cubicBezTo>
                      <a:pt x="10" y="0"/>
                      <a:pt x="10" y="0"/>
                      <a:pt x="9" y="0"/>
                    </a:cubicBezTo>
                    <a:cubicBezTo>
                      <a:pt x="9" y="0"/>
                      <a:pt x="8" y="0"/>
                      <a:pt x="7" y="0"/>
                    </a:cubicBezTo>
                    <a:cubicBezTo>
                      <a:pt x="6" y="0"/>
                      <a:pt x="6" y="0"/>
                      <a:pt x="5" y="0"/>
                    </a:cubicBezTo>
                    <a:cubicBezTo>
                      <a:pt x="5" y="0"/>
                      <a:pt x="5" y="0"/>
                      <a:pt x="5" y="0"/>
                    </a:cubicBezTo>
                    <a:cubicBezTo>
                      <a:pt x="4" y="0"/>
                      <a:pt x="4" y="0"/>
                      <a:pt x="4" y="0"/>
                    </a:cubicBezTo>
                    <a:cubicBezTo>
                      <a:pt x="4" y="0"/>
                      <a:pt x="3" y="0"/>
                      <a:pt x="3" y="0"/>
                    </a:cubicBezTo>
                    <a:cubicBezTo>
                      <a:pt x="3" y="0"/>
                      <a:pt x="3" y="0"/>
                      <a:pt x="2" y="0"/>
                    </a:cubicBezTo>
                    <a:cubicBezTo>
                      <a:pt x="2" y="0"/>
                      <a:pt x="1" y="0"/>
                      <a:pt x="1" y="0"/>
                    </a:cubicBezTo>
                    <a:cubicBezTo>
                      <a:pt x="1" y="1"/>
                      <a:pt x="0" y="1"/>
                      <a:pt x="0" y="1"/>
                    </a:cubicBezTo>
                    <a:cubicBezTo>
                      <a:pt x="0" y="2"/>
                      <a:pt x="1" y="2"/>
                      <a:pt x="1" y="2"/>
                    </a:cubicBezTo>
                    <a:cubicBezTo>
                      <a:pt x="2" y="2"/>
                      <a:pt x="2"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09" name="Freeform 433"/>
              <p:cNvSpPr>
                <a:spLocks/>
              </p:cNvSpPr>
              <p:nvPr/>
            </p:nvSpPr>
            <p:spPr bwMode="auto">
              <a:xfrm>
                <a:off x="941388" y="2149475"/>
                <a:ext cx="19050" cy="7937"/>
              </a:xfrm>
              <a:custGeom>
                <a:avLst/>
                <a:gdLst>
                  <a:gd name="T0" fmla="*/ 5 w 20"/>
                  <a:gd name="T1" fmla="*/ 1 h 9"/>
                  <a:gd name="T2" fmla="*/ 1 w 20"/>
                  <a:gd name="T3" fmla="*/ 1 h 9"/>
                  <a:gd name="T4" fmla="*/ 0 w 20"/>
                  <a:gd name="T5" fmla="*/ 3 h 9"/>
                  <a:gd name="T6" fmla="*/ 0 w 20"/>
                  <a:gd name="T7" fmla="*/ 3 h 9"/>
                  <a:gd name="T8" fmla="*/ 0 w 20"/>
                  <a:gd name="T9" fmla="*/ 4 h 9"/>
                  <a:gd name="T10" fmla="*/ 0 w 20"/>
                  <a:gd name="T11" fmla="*/ 5 h 9"/>
                  <a:gd name="T12" fmla="*/ 0 w 20"/>
                  <a:gd name="T13" fmla="*/ 5 h 9"/>
                  <a:gd name="T14" fmla="*/ 1 w 20"/>
                  <a:gd name="T15" fmla="*/ 5 h 9"/>
                  <a:gd name="T16" fmla="*/ 3 w 20"/>
                  <a:gd name="T17" fmla="*/ 5 h 9"/>
                  <a:gd name="T18" fmla="*/ 4 w 20"/>
                  <a:gd name="T19" fmla="*/ 6 h 9"/>
                  <a:gd name="T20" fmla="*/ 4 w 20"/>
                  <a:gd name="T21" fmla="*/ 7 h 9"/>
                  <a:gd name="T22" fmla="*/ 4 w 20"/>
                  <a:gd name="T23" fmla="*/ 7 h 9"/>
                  <a:gd name="T24" fmla="*/ 5 w 20"/>
                  <a:gd name="T25" fmla="*/ 8 h 9"/>
                  <a:gd name="T26" fmla="*/ 5 w 20"/>
                  <a:gd name="T27" fmla="*/ 8 h 9"/>
                  <a:gd name="T28" fmla="*/ 6 w 20"/>
                  <a:gd name="T29" fmla="*/ 8 h 9"/>
                  <a:gd name="T30" fmla="*/ 6 w 20"/>
                  <a:gd name="T31" fmla="*/ 9 h 9"/>
                  <a:gd name="T32" fmla="*/ 8 w 20"/>
                  <a:gd name="T33" fmla="*/ 9 h 9"/>
                  <a:gd name="T34" fmla="*/ 10 w 20"/>
                  <a:gd name="T35" fmla="*/ 9 h 9"/>
                  <a:gd name="T36" fmla="*/ 12 w 20"/>
                  <a:gd name="T37" fmla="*/ 8 h 9"/>
                  <a:gd name="T38" fmla="*/ 17 w 20"/>
                  <a:gd name="T39" fmla="*/ 8 h 9"/>
                  <a:gd name="T40" fmla="*/ 20 w 20"/>
                  <a:gd name="T41" fmla="*/ 7 h 9"/>
                  <a:gd name="T42" fmla="*/ 18 w 20"/>
                  <a:gd name="T43" fmla="*/ 5 h 9"/>
                  <a:gd name="T44" fmla="*/ 16 w 20"/>
                  <a:gd name="T45" fmla="*/ 4 h 9"/>
                  <a:gd name="T46" fmla="*/ 11 w 20"/>
                  <a:gd name="T47" fmla="*/ 2 h 9"/>
                  <a:gd name="T48" fmla="*/ 7 w 20"/>
                  <a:gd name="T49" fmla="*/ 1 h 9"/>
                  <a:gd name="T50" fmla="*/ 5 w 20"/>
                  <a:gd name="T5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 h="9">
                    <a:moveTo>
                      <a:pt x="5" y="1"/>
                    </a:moveTo>
                    <a:cubicBezTo>
                      <a:pt x="4" y="1"/>
                      <a:pt x="2" y="0"/>
                      <a:pt x="1" y="1"/>
                    </a:cubicBezTo>
                    <a:cubicBezTo>
                      <a:pt x="1" y="1"/>
                      <a:pt x="0" y="2"/>
                      <a:pt x="0" y="3"/>
                    </a:cubicBezTo>
                    <a:cubicBezTo>
                      <a:pt x="0" y="3"/>
                      <a:pt x="0" y="3"/>
                      <a:pt x="0" y="3"/>
                    </a:cubicBezTo>
                    <a:cubicBezTo>
                      <a:pt x="0" y="4"/>
                      <a:pt x="0" y="4"/>
                      <a:pt x="0" y="4"/>
                    </a:cubicBezTo>
                    <a:cubicBezTo>
                      <a:pt x="0" y="4"/>
                      <a:pt x="0" y="4"/>
                      <a:pt x="0" y="5"/>
                    </a:cubicBezTo>
                    <a:cubicBezTo>
                      <a:pt x="0" y="5"/>
                      <a:pt x="0" y="5"/>
                      <a:pt x="0" y="5"/>
                    </a:cubicBezTo>
                    <a:cubicBezTo>
                      <a:pt x="1" y="5"/>
                      <a:pt x="1" y="5"/>
                      <a:pt x="1" y="5"/>
                    </a:cubicBezTo>
                    <a:cubicBezTo>
                      <a:pt x="2" y="5"/>
                      <a:pt x="2" y="5"/>
                      <a:pt x="3" y="5"/>
                    </a:cubicBezTo>
                    <a:cubicBezTo>
                      <a:pt x="3" y="5"/>
                      <a:pt x="3" y="5"/>
                      <a:pt x="4" y="6"/>
                    </a:cubicBezTo>
                    <a:cubicBezTo>
                      <a:pt x="4" y="6"/>
                      <a:pt x="4" y="6"/>
                      <a:pt x="4" y="7"/>
                    </a:cubicBezTo>
                    <a:cubicBezTo>
                      <a:pt x="4" y="7"/>
                      <a:pt x="4" y="7"/>
                      <a:pt x="4" y="7"/>
                    </a:cubicBezTo>
                    <a:cubicBezTo>
                      <a:pt x="4" y="8"/>
                      <a:pt x="4" y="8"/>
                      <a:pt x="5" y="8"/>
                    </a:cubicBezTo>
                    <a:cubicBezTo>
                      <a:pt x="5" y="8"/>
                      <a:pt x="5" y="8"/>
                      <a:pt x="5" y="8"/>
                    </a:cubicBezTo>
                    <a:cubicBezTo>
                      <a:pt x="5" y="8"/>
                      <a:pt x="5" y="8"/>
                      <a:pt x="6" y="8"/>
                    </a:cubicBezTo>
                    <a:cubicBezTo>
                      <a:pt x="6" y="9"/>
                      <a:pt x="6" y="9"/>
                      <a:pt x="6" y="9"/>
                    </a:cubicBezTo>
                    <a:cubicBezTo>
                      <a:pt x="7" y="9"/>
                      <a:pt x="7" y="9"/>
                      <a:pt x="8" y="9"/>
                    </a:cubicBezTo>
                    <a:cubicBezTo>
                      <a:pt x="9" y="9"/>
                      <a:pt x="9" y="9"/>
                      <a:pt x="10" y="9"/>
                    </a:cubicBezTo>
                    <a:cubicBezTo>
                      <a:pt x="11" y="8"/>
                      <a:pt x="11" y="8"/>
                      <a:pt x="12" y="8"/>
                    </a:cubicBezTo>
                    <a:cubicBezTo>
                      <a:pt x="14" y="8"/>
                      <a:pt x="15" y="8"/>
                      <a:pt x="17" y="8"/>
                    </a:cubicBezTo>
                    <a:cubicBezTo>
                      <a:pt x="18" y="8"/>
                      <a:pt x="20" y="8"/>
                      <a:pt x="20" y="7"/>
                    </a:cubicBezTo>
                    <a:cubicBezTo>
                      <a:pt x="19" y="6"/>
                      <a:pt x="19" y="6"/>
                      <a:pt x="18" y="5"/>
                    </a:cubicBezTo>
                    <a:cubicBezTo>
                      <a:pt x="18" y="5"/>
                      <a:pt x="17" y="4"/>
                      <a:pt x="16" y="4"/>
                    </a:cubicBezTo>
                    <a:cubicBezTo>
                      <a:pt x="15" y="2"/>
                      <a:pt x="13" y="2"/>
                      <a:pt x="11" y="2"/>
                    </a:cubicBezTo>
                    <a:cubicBezTo>
                      <a:pt x="9" y="1"/>
                      <a:pt x="8" y="1"/>
                      <a:pt x="7" y="1"/>
                    </a:cubicBezTo>
                    <a:cubicBezTo>
                      <a:pt x="6" y="1"/>
                      <a:pt x="6"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10" name="Freeform 434"/>
              <p:cNvSpPr>
                <a:spLocks/>
              </p:cNvSpPr>
              <p:nvPr/>
            </p:nvSpPr>
            <p:spPr bwMode="auto">
              <a:xfrm>
                <a:off x="788988" y="2152650"/>
                <a:ext cx="73025" cy="36512"/>
              </a:xfrm>
              <a:custGeom>
                <a:avLst/>
                <a:gdLst>
                  <a:gd name="T0" fmla="*/ 74 w 78"/>
                  <a:gd name="T1" fmla="*/ 24 h 38"/>
                  <a:gd name="T2" fmla="*/ 69 w 78"/>
                  <a:gd name="T3" fmla="*/ 21 h 38"/>
                  <a:gd name="T4" fmla="*/ 65 w 78"/>
                  <a:gd name="T5" fmla="*/ 20 h 38"/>
                  <a:gd name="T6" fmla="*/ 63 w 78"/>
                  <a:gd name="T7" fmla="*/ 17 h 38"/>
                  <a:gd name="T8" fmla="*/ 61 w 78"/>
                  <a:gd name="T9" fmla="*/ 10 h 38"/>
                  <a:gd name="T10" fmla="*/ 60 w 78"/>
                  <a:gd name="T11" fmla="*/ 7 h 38"/>
                  <a:gd name="T12" fmla="*/ 59 w 78"/>
                  <a:gd name="T13" fmla="*/ 4 h 38"/>
                  <a:gd name="T14" fmla="*/ 56 w 78"/>
                  <a:gd name="T15" fmla="*/ 2 h 38"/>
                  <a:gd name="T16" fmla="*/ 52 w 78"/>
                  <a:gd name="T17" fmla="*/ 1 h 38"/>
                  <a:gd name="T18" fmla="*/ 48 w 78"/>
                  <a:gd name="T19" fmla="*/ 1 h 38"/>
                  <a:gd name="T20" fmla="*/ 47 w 78"/>
                  <a:gd name="T21" fmla="*/ 4 h 38"/>
                  <a:gd name="T22" fmla="*/ 49 w 78"/>
                  <a:gd name="T23" fmla="*/ 10 h 38"/>
                  <a:gd name="T24" fmla="*/ 49 w 78"/>
                  <a:gd name="T25" fmla="*/ 13 h 38"/>
                  <a:gd name="T26" fmla="*/ 46 w 78"/>
                  <a:gd name="T27" fmla="*/ 9 h 38"/>
                  <a:gd name="T28" fmla="*/ 42 w 78"/>
                  <a:gd name="T29" fmla="*/ 5 h 38"/>
                  <a:gd name="T30" fmla="*/ 38 w 78"/>
                  <a:gd name="T31" fmla="*/ 3 h 38"/>
                  <a:gd name="T32" fmla="*/ 38 w 78"/>
                  <a:gd name="T33" fmla="*/ 4 h 38"/>
                  <a:gd name="T34" fmla="*/ 40 w 78"/>
                  <a:gd name="T35" fmla="*/ 5 h 38"/>
                  <a:gd name="T36" fmla="*/ 38 w 78"/>
                  <a:gd name="T37" fmla="*/ 7 h 38"/>
                  <a:gd name="T38" fmla="*/ 33 w 78"/>
                  <a:gd name="T39" fmla="*/ 8 h 38"/>
                  <a:gd name="T40" fmla="*/ 33 w 78"/>
                  <a:gd name="T41" fmla="*/ 6 h 38"/>
                  <a:gd name="T42" fmla="*/ 30 w 78"/>
                  <a:gd name="T43" fmla="*/ 4 h 38"/>
                  <a:gd name="T44" fmla="*/ 25 w 78"/>
                  <a:gd name="T45" fmla="*/ 3 h 38"/>
                  <a:gd name="T46" fmla="*/ 22 w 78"/>
                  <a:gd name="T47" fmla="*/ 4 h 38"/>
                  <a:gd name="T48" fmla="*/ 18 w 78"/>
                  <a:gd name="T49" fmla="*/ 1 h 38"/>
                  <a:gd name="T50" fmla="*/ 10 w 78"/>
                  <a:gd name="T51" fmla="*/ 3 h 38"/>
                  <a:gd name="T52" fmla="*/ 3 w 78"/>
                  <a:gd name="T53" fmla="*/ 8 h 38"/>
                  <a:gd name="T54" fmla="*/ 2 w 78"/>
                  <a:gd name="T55" fmla="*/ 11 h 38"/>
                  <a:gd name="T56" fmla="*/ 3 w 78"/>
                  <a:gd name="T57" fmla="*/ 14 h 38"/>
                  <a:gd name="T58" fmla="*/ 5 w 78"/>
                  <a:gd name="T59" fmla="*/ 16 h 38"/>
                  <a:gd name="T60" fmla="*/ 13 w 78"/>
                  <a:gd name="T61" fmla="*/ 15 h 38"/>
                  <a:gd name="T62" fmla="*/ 13 w 78"/>
                  <a:gd name="T63" fmla="*/ 16 h 38"/>
                  <a:gd name="T64" fmla="*/ 6 w 78"/>
                  <a:gd name="T65" fmla="*/ 21 h 38"/>
                  <a:gd name="T66" fmla="*/ 17 w 78"/>
                  <a:gd name="T67" fmla="*/ 22 h 38"/>
                  <a:gd name="T68" fmla="*/ 26 w 78"/>
                  <a:gd name="T69" fmla="*/ 22 h 38"/>
                  <a:gd name="T70" fmla="*/ 31 w 78"/>
                  <a:gd name="T71" fmla="*/ 24 h 38"/>
                  <a:gd name="T72" fmla="*/ 26 w 78"/>
                  <a:gd name="T73" fmla="*/ 25 h 38"/>
                  <a:gd name="T74" fmla="*/ 18 w 78"/>
                  <a:gd name="T75" fmla="*/ 25 h 38"/>
                  <a:gd name="T76" fmla="*/ 10 w 78"/>
                  <a:gd name="T77" fmla="*/ 26 h 38"/>
                  <a:gd name="T78" fmla="*/ 9 w 78"/>
                  <a:gd name="T79" fmla="*/ 28 h 38"/>
                  <a:gd name="T80" fmla="*/ 12 w 78"/>
                  <a:gd name="T81" fmla="*/ 31 h 38"/>
                  <a:gd name="T82" fmla="*/ 20 w 78"/>
                  <a:gd name="T83" fmla="*/ 32 h 38"/>
                  <a:gd name="T84" fmla="*/ 26 w 78"/>
                  <a:gd name="T85" fmla="*/ 37 h 38"/>
                  <a:gd name="T86" fmla="*/ 43 w 78"/>
                  <a:gd name="T87" fmla="*/ 37 h 38"/>
                  <a:gd name="T88" fmla="*/ 53 w 78"/>
                  <a:gd name="T89" fmla="*/ 31 h 38"/>
                  <a:gd name="T90" fmla="*/ 55 w 78"/>
                  <a:gd name="T91" fmla="*/ 32 h 38"/>
                  <a:gd name="T92" fmla="*/ 62 w 78"/>
                  <a:gd name="T93" fmla="*/ 35 h 38"/>
                  <a:gd name="T94" fmla="*/ 71 w 78"/>
                  <a:gd name="T95" fmla="*/ 35 h 38"/>
                  <a:gd name="T96" fmla="*/ 73 w 78"/>
                  <a:gd name="T97" fmla="*/ 33 h 38"/>
                  <a:gd name="T98" fmla="*/ 70 w 78"/>
                  <a:gd name="T99" fmla="*/ 32 h 38"/>
                  <a:gd name="T100" fmla="*/ 68 w 78"/>
                  <a:gd name="T101" fmla="*/ 29 h 38"/>
                  <a:gd name="T102" fmla="*/ 71 w 78"/>
                  <a:gd name="T103" fmla="*/ 28 h 38"/>
                  <a:gd name="T104" fmla="*/ 75 w 78"/>
                  <a:gd name="T105" fmla="*/ 29 h 38"/>
                  <a:gd name="T106" fmla="*/ 78 w 78"/>
                  <a:gd name="T107"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38">
                    <a:moveTo>
                      <a:pt x="78" y="26"/>
                    </a:moveTo>
                    <a:cubicBezTo>
                      <a:pt x="78" y="25"/>
                      <a:pt x="77" y="25"/>
                      <a:pt x="77" y="25"/>
                    </a:cubicBezTo>
                    <a:cubicBezTo>
                      <a:pt x="77" y="25"/>
                      <a:pt x="76" y="26"/>
                      <a:pt x="76" y="26"/>
                    </a:cubicBezTo>
                    <a:cubicBezTo>
                      <a:pt x="75" y="26"/>
                      <a:pt x="75" y="25"/>
                      <a:pt x="75" y="25"/>
                    </a:cubicBezTo>
                    <a:cubicBezTo>
                      <a:pt x="75" y="24"/>
                      <a:pt x="75" y="24"/>
                      <a:pt x="74" y="24"/>
                    </a:cubicBezTo>
                    <a:cubicBezTo>
                      <a:pt x="74" y="24"/>
                      <a:pt x="73" y="24"/>
                      <a:pt x="72" y="24"/>
                    </a:cubicBezTo>
                    <a:cubicBezTo>
                      <a:pt x="72" y="24"/>
                      <a:pt x="72" y="24"/>
                      <a:pt x="72" y="24"/>
                    </a:cubicBezTo>
                    <a:cubicBezTo>
                      <a:pt x="71" y="23"/>
                      <a:pt x="71" y="23"/>
                      <a:pt x="71" y="23"/>
                    </a:cubicBezTo>
                    <a:cubicBezTo>
                      <a:pt x="70" y="23"/>
                      <a:pt x="70" y="22"/>
                      <a:pt x="70" y="22"/>
                    </a:cubicBezTo>
                    <a:cubicBezTo>
                      <a:pt x="70" y="22"/>
                      <a:pt x="69" y="22"/>
                      <a:pt x="69" y="21"/>
                    </a:cubicBezTo>
                    <a:cubicBezTo>
                      <a:pt x="69" y="22"/>
                      <a:pt x="69" y="22"/>
                      <a:pt x="69" y="22"/>
                    </a:cubicBezTo>
                    <a:cubicBezTo>
                      <a:pt x="69" y="23"/>
                      <a:pt x="69" y="23"/>
                      <a:pt x="68" y="22"/>
                    </a:cubicBezTo>
                    <a:cubicBezTo>
                      <a:pt x="68" y="22"/>
                      <a:pt x="68" y="22"/>
                      <a:pt x="67" y="22"/>
                    </a:cubicBezTo>
                    <a:cubicBezTo>
                      <a:pt x="67" y="21"/>
                      <a:pt x="66" y="21"/>
                      <a:pt x="66" y="21"/>
                    </a:cubicBezTo>
                    <a:cubicBezTo>
                      <a:pt x="66" y="21"/>
                      <a:pt x="65" y="21"/>
                      <a:pt x="65" y="20"/>
                    </a:cubicBezTo>
                    <a:cubicBezTo>
                      <a:pt x="65" y="20"/>
                      <a:pt x="65" y="20"/>
                      <a:pt x="64" y="20"/>
                    </a:cubicBezTo>
                    <a:cubicBezTo>
                      <a:pt x="64" y="19"/>
                      <a:pt x="64" y="19"/>
                      <a:pt x="64" y="19"/>
                    </a:cubicBezTo>
                    <a:cubicBezTo>
                      <a:pt x="63" y="19"/>
                      <a:pt x="63" y="19"/>
                      <a:pt x="63" y="18"/>
                    </a:cubicBezTo>
                    <a:cubicBezTo>
                      <a:pt x="63" y="18"/>
                      <a:pt x="63" y="18"/>
                      <a:pt x="63" y="17"/>
                    </a:cubicBezTo>
                    <a:cubicBezTo>
                      <a:pt x="63" y="17"/>
                      <a:pt x="63" y="17"/>
                      <a:pt x="63" y="17"/>
                    </a:cubicBezTo>
                    <a:cubicBezTo>
                      <a:pt x="63" y="16"/>
                      <a:pt x="64" y="16"/>
                      <a:pt x="64" y="15"/>
                    </a:cubicBezTo>
                    <a:cubicBezTo>
                      <a:pt x="64" y="15"/>
                      <a:pt x="64" y="14"/>
                      <a:pt x="64" y="14"/>
                    </a:cubicBezTo>
                    <a:cubicBezTo>
                      <a:pt x="63" y="13"/>
                      <a:pt x="63" y="13"/>
                      <a:pt x="62" y="12"/>
                    </a:cubicBezTo>
                    <a:cubicBezTo>
                      <a:pt x="62" y="12"/>
                      <a:pt x="62" y="12"/>
                      <a:pt x="61" y="11"/>
                    </a:cubicBezTo>
                    <a:cubicBezTo>
                      <a:pt x="61" y="11"/>
                      <a:pt x="61" y="10"/>
                      <a:pt x="61" y="10"/>
                    </a:cubicBezTo>
                    <a:cubicBezTo>
                      <a:pt x="61" y="10"/>
                      <a:pt x="61" y="10"/>
                      <a:pt x="61" y="9"/>
                    </a:cubicBezTo>
                    <a:cubicBezTo>
                      <a:pt x="61" y="9"/>
                      <a:pt x="60" y="9"/>
                      <a:pt x="60" y="9"/>
                    </a:cubicBezTo>
                    <a:cubicBezTo>
                      <a:pt x="60" y="8"/>
                      <a:pt x="60" y="8"/>
                      <a:pt x="60" y="8"/>
                    </a:cubicBezTo>
                    <a:cubicBezTo>
                      <a:pt x="60" y="8"/>
                      <a:pt x="60" y="7"/>
                      <a:pt x="60" y="7"/>
                    </a:cubicBezTo>
                    <a:cubicBezTo>
                      <a:pt x="60" y="7"/>
                      <a:pt x="60" y="7"/>
                      <a:pt x="60" y="7"/>
                    </a:cubicBezTo>
                    <a:cubicBezTo>
                      <a:pt x="60" y="6"/>
                      <a:pt x="60" y="6"/>
                      <a:pt x="60" y="6"/>
                    </a:cubicBezTo>
                    <a:cubicBezTo>
                      <a:pt x="59" y="5"/>
                      <a:pt x="59" y="5"/>
                      <a:pt x="59" y="5"/>
                    </a:cubicBezTo>
                    <a:cubicBezTo>
                      <a:pt x="59" y="5"/>
                      <a:pt x="59" y="4"/>
                      <a:pt x="59" y="4"/>
                    </a:cubicBezTo>
                    <a:cubicBezTo>
                      <a:pt x="59" y="4"/>
                      <a:pt x="59" y="4"/>
                      <a:pt x="59" y="4"/>
                    </a:cubicBezTo>
                    <a:cubicBezTo>
                      <a:pt x="59" y="4"/>
                      <a:pt x="59" y="4"/>
                      <a:pt x="59" y="4"/>
                    </a:cubicBezTo>
                    <a:cubicBezTo>
                      <a:pt x="59" y="4"/>
                      <a:pt x="58" y="4"/>
                      <a:pt x="58" y="4"/>
                    </a:cubicBezTo>
                    <a:cubicBezTo>
                      <a:pt x="58" y="4"/>
                      <a:pt x="58" y="3"/>
                      <a:pt x="58" y="3"/>
                    </a:cubicBezTo>
                    <a:cubicBezTo>
                      <a:pt x="58" y="3"/>
                      <a:pt x="57" y="3"/>
                      <a:pt x="57" y="3"/>
                    </a:cubicBezTo>
                    <a:cubicBezTo>
                      <a:pt x="57" y="3"/>
                      <a:pt x="57" y="3"/>
                      <a:pt x="56" y="3"/>
                    </a:cubicBezTo>
                    <a:cubicBezTo>
                      <a:pt x="56" y="2"/>
                      <a:pt x="56" y="2"/>
                      <a:pt x="56" y="2"/>
                    </a:cubicBezTo>
                    <a:cubicBezTo>
                      <a:pt x="55" y="2"/>
                      <a:pt x="55" y="2"/>
                      <a:pt x="55" y="2"/>
                    </a:cubicBezTo>
                    <a:cubicBezTo>
                      <a:pt x="55" y="2"/>
                      <a:pt x="54" y="1"/>
                      <a:pt x="54" y="1"/>
                    </a:cubicBezTo>
                    <a:cubicBezTo>
                      <a:pt x="54" y="1"/>
                      <a:pt x="53" y="1"/>
                      <a:pt x="53" y="1"/>
                    </a:cubicBezTo>
                    <a:cubicBezTo>
                      <a:pt x="53" y="1"/>
                      <a:pt x="53" y="1"/>
                      <a:pt x="53" y="1"/>
                    </a:cubicBezTo>
                    <a:cubicBezTo>
                      <a:pt x="52" y="1"/>
                      <a:pt x="53" y="1"/>
                      <a:pt x="52" y="1"/>
                    </a:cubicBezTo>
                    <a:cubicBezTo>
                      <a:pt x="52" y="1"/>
                      <a:pt x="52" y="2"/>
                      <a:pt x="52" y="2"/>
                    </a:cubicBezTo>
                    <a:cubicBezTo>
                      <a:pt x="51" y="2"/>
                      <a:pt x="51" y="1"/>
                      <a:pt x="51" y="1"/>
                    </a:cubicBezTo>
                    <a:cubicBezTo>
                      <a:pt x="51" y="1"/>
                      <a:pt x="50" y="1"/>
                      <a:pt x="50" y="1"/>
                    </a:cubicBezTo>
                    <a:cubicBezTo>
                      <a:pt x="50" y="0"/>
                      <a:pt x="49" y="0"/>
                      <a:pt x="49" y="0"/>
                    </a:cubicBezTo>
                    <a:cubicBezTo>
                      <a:pt x="49" y="0"/>
                      <a:pt x="48" y="0"/>
                      <a:pt x="48" y="1"/>
                    </a:cubicBezTo>
                    <a:cubicBezTo>
                      <a:pt x="48" y="1"/>
                      <a:pt x="48" y="1"/>
                      <a:pt x="48" y="1"/>
                    </a:cubicBezTo>
                    <a:cubicBezTo>
                      <a:pt x="47" y="1"/>
                      <a:pt x="47" y="1"/>
                      <a:pt x="47" y="1"/>
                    </a:cubicBezTo>
                    <a:cubicBezTo>
                      <a:pt x="47" y="1"/>
                      <a:pt x="47" y="1"/>
                      <a:pt x="47" y="2"/>
                    </a:cubicBezTo>
                    <a:cubicBezTo>
                      <a:pt x="47" y="2"/>
                      <a:pt x="47" y="2"/>
                      <a:pt x="47" y="3"/>
                    </a:cubicBezTo>
                    <a:cubicBezTo>
                      <a:pt x="47" y="3"/>
                      <a:pt x="47" y="3"/>
                      <a:pt x="47" y="4"/>
                    </a:cubicBezTo>
                    <a:cubicBezTo>
                      <a:pt x="47" y="4"/>
                      <a:pt x="47" y="4"/>
                      <a:pt x="47" y="4"/>
                    </a:cubicBezTo>
                    <a:cubicBezTo>
                      <a:pt x="47" y="5"/>
                      <a:pt x="47" y="5"/>
                      <a:pt x="48" y="6"/>
                    </a:cubicBezTo>
                    <a:cubicBezTo>
                      <a:pt x="48" y="6"/>
                      <a:pt x="48" y="6"/>
                      <a:pt x="48" y="7"/>
                    </a:cubicBezTo>
                    <a:cubicBezTo>
                      <a:pt x="49" y="7"/>
                      <a:pt x="48" y="8"/>
                      <a:pt x="49" y="9"/>
                    </a:cubicBezTo>
                    <a:cubicBezTo>
                      <a:pt x="49" y="9"/>
                      <a:pt x="49" y="9"/>
                      <a:pt x="49" y="10"/>
                    </a:cubicBezTo>
                    <a:cubicBezTo>
                      <a:pt x="49" y="10"/>
                      <a:pt x="49" y="10"/>
                      <a:pt x="49" y="11"/>
                    </a:cubicBezTo>
                    <a:cubicBezTo>
                      <a:pt x="50" y="11"/>
                      <a:pt x="50" y="11"/>
                      <a:pt x="50" y="11"/>
                    </a:cubicBezTo>
                    <a:cubicBezTo>
                      <a:pt x="50" y="12"/>
                      <a:pt x="51" y="12"/>
                      <a:pt x="51" y="12"/>
                    </a:cubicBezTo>
                    <a:cubicBezTo>
                      <a:pt x="51" y="13"/>
                      <a:pt x="50" y="13"/>
                      <a:pt x="50" y="13"/>
                    </a:cubicBezTo>
                    <a:cubicBezTo>
                      <a:pt x="49" y="13"/>
                      <a:pt x="49" y="13"/>
                      <a:pt x="49" y="13"/>
                    </a:cubicBezTo>
                    <a:cubicBezTo>
                      <a:pt x="48" y="14"/>
                      <a:pt x="48" y="14"/>
                      <a:pt x="47" y="13"/>
                    </a:cubicBezTo>
                    <a:cubicBezTo>
                      <a:pt x="47" y="13"/>
                      <a:pt x="46" y="13"/>
                      <a:pt x="46" y="12"/>
                    </a:cubicBezTo>
                    <a:cubicBezTo>
                      <a:pt x="46" y="12"/>
                      <a:pt x="46" y="12"/>
                      <a:pt x="46" y="11"/>
                    </a:cubicBezTo>
                    <a:cubicBezTo>
                      <a:pt x="46" y="11"/>
                      <a:pt x="46" y="10"/>
                      <a:pt x="46" y="10"/>
                    </a:cubicBezTo>
                    <a:cubicBezTo>
                      <a:pt x="46" y="10"/>
                      <a:pt x="46" y="9"/>
                      <a:pt x="46" y="9"/>
                    </a:cubicBezTo>
                    <a:cubicBezTo>
                      <a:pt x="45" y="8"/>
                      <a:pt x="45" y="8"/>
                      <a:pt x="45" y="7"/>
                    </a:cubicBezTo>
                    <a:cubicBezTo>
                      <a:pt x="45" y="7"/>
                      <a:pt x="45" y="7"/>
                      <a:pt x="44" y="7"/>
                    </a:cubicBezTo>
                    <a:cubicBezTo>
                      <a:pt x="44" y="7"/>
                      <a:pt x="44" y="6"/>
                      <a:pt x="44" y="6"/>
                    </a:cubicBezTo>
                    <a:cubicBezTo>
                      <a:pt x="44" y="6"/>
                      <a:pt x="43" y="5"/>
                      <a:pt x="43" y="5"/>
                    </a:cubicBezTo>
                    <a:cubicBezTo>
                      <a:pt x="43" y="5"/>
                      <a:pt x="42" y="5"/>
                      <a:pt x="42" y="5"/>
                    </a:cubicBezTo>
                    <a:cubicBezTo>
                      <a:pt x="41" y="5"/>
                      <a:pt x="41" y="4"/>
                      <a:pt x="41" y="4"/>
                    </a:cubicBezTo>
                    <a:cubicBezTo>
                      <a:pt x="40" y="3"/>
                      <a:pt x="40" y="3"/>
                      <a:pt x="40" y="3"/>
                    </a:cubicBezTo>
                    <a:cubicBezTo>
                      <a:pt x="40" y="3"/>
                      <a:pt x="39" y="3"/>
                      <a:pt x="39" y="3"/>
                    </a:cubicBezTo>
                    <a:cubicBezTo>
                      <a:pt x="39" y="3"/>
                      <a:pt x="39" y="3"/>
                      <a:pt x="39" y="3"/>
                    </a:cubicBezTo>
                    <a:cubicBezTo>
                      <a:pt x="39" y="3"/>
                      <a:pt x="38" y="3"/>
                      <a:pt x="38" y="3"/>
                    </a:cubicBezTo>
                    <a:cubicBezTo>
                      <a:pt x="38" y="3"/>
                      <a:pt x="38" y="3"/>
                      <a:pt x="37" y="3"/>
                    </a:cubicBezTo>
                    <a:cubicBezTo>
                      <a:pt x="37" y="3"/>
                      <a:pt x="37" y="3"/>
                      <a:pt x="37" y="3"/>
                    </a:cubicBezTo>
                    <a:cubicBezTo>
                      <a:pt x="37" y="3"/>
                      <a:pt x="37" y="4"/>
                      <a:pt x="37" y="4"/>
                    </a:cubicBezTo>
                    <a:cubicBezTo>
                      <a:pt x="37" y="4"/>
                      <a:pt x="38" y="4"/>
                      <a:pt x="38" y="4"/>
                    </a:cubicBezTo>
                    <a:cubicBezTo>
                      <a:pt x="38" y="4"/>
                      <a:pt x="38" y="4"/>
                      <a:pt x="38" y="4"/>
                    </a:cubicBezTo>
                    <a:cubicBezTo>
                      <a:pt x="38" y="4"/>
                      <a:pt x="38" y="4"/>
                      <a:pt x="38" y="4"/>
                    </a:cubicBezTo>
                    <a:cubicBezTo>
                      <a:pt x="38" y="4"/>
                      <a:pt x="38" y="5"/>
                      <a:pt x="39" y="5"/>
                    </a:cubicBezTo>
                    <a:cubicBezTo>
                      <a:pt x="39" y="5"/>
                      <a:pt x="39" y="5"/>
                      <a:pt x="39" y="5"/>
                    </a:cubicBezTo>
                    <a:cubicBezTo>
                      <a:pt x="39" y="5"/>
                      <a:pt x="40" y="5"/>
                      <a:pt x="40" y="5"/>
                    </a:cubicBezTo>
                    <a:cubicBezTo>
                      <a:pt x="40" y="5"/>
                      <a:pt x="40" y="5"/>
                      <a:pt x="40" y="5"/>
                    </a:cubicBezTo>
                    <a:cubicBezTo>
                      <a:pt x="40" y="5"/>
                      <a:pt x="40" y="6"/>
                      <a:pt x="40" y="6"/>
                    </a:cubicBezTo>
                    <a:cubicBezTo>
                      <a:pt x="40" y="6"/>
                      <a:pt x="40" y="6"/>
                      <a:pt x="40" y="6"/>
                    </a:cubicBezTo>
                    <a:cubicBezTo>
                      <a:pt x="40" y="7"/>
                      <a:pt x="40" y="7"/>
                      <a:pt x="41" y="7"/>
                    </a:cubicBezTo>
                    <a:cubicBezTo>
                      <a:pt x="40" y="7"/>
                      <a:pt x="39" y="7"/>
                      <a:pt x="39" y="7"/>
                    </a:cubicBezTo>
                    <a:cubicBezTo>
                      <a:pt x="38" y="7"/>
                      <a:pt x="38" y="7"/>
                      <a:pt x="38" y="7"/>
                    </a:cubicBezTo>
                    <a:cubicBezTo>
                      <a:pt x="38" y="7"/>
                      <a:pt x="37" y="7"/>
                      <a:pt x="37" y="7"/>
                    </a:cubicBezTo>
                    <a:cubicBezTo>
                      <a:pt x="37" y="7"/>
                      <a:pt x="36" y="7"/>
                      <a:pt x="36" y="7"/>
                    </a:cubicBezTo>
                    <a:cubicBezTo>
                      <a:pt x="36" y="7"/>
                      <a:pt x="36" y="8"/>
                      <a:pt x="35" y="8"/>
                    </a:cubicBezTo>
                    <a:cubicBezTo>
                      <a:pt x="35" y="8"/>
                      <a:pt x="35" y="8"/>
                      <a:pt x="34" y="8"/>
                    </a:cubicBezTo>
                    <a:cubicBezTo>
                      <a:pt x="34" y="8"/>
                      <a:pt x="33" y="8"/>
                      <a:pt x="33" y="8"/>
                    </a:cubicBezTo>
                    <a:cubicBezTo>
                      <a:pt x="33" y="9"/>
                      <a:pt x="33" y="9"/>
                      <a:pt x="32" y="9"/>
                    </a:cubicBezTo>
                    <a:cubicBezTo>
                      <a:pt x="32" y="9"/>
                      <a:pt x="32" y="8"/>
                      <a:pt x="32" y="8"/>
                    </a:cubicBezTo>
                    <a:cubicBezTo>
                      <a:pt x="32" y="8"/>
                      <a:pt x="33" y="8"/>
                      <a:pt x="33" y="8"/>
                    </a:cubicBezTo>
                    <a:cubicBezTo>
                      <a:pt x="33" y="7"/>
                      <a:pt x="33" y="7"/>
                      <a:pt x="33" y="7"/>
                    </a:cubicBezTo>
                    <a:cubicBezTo>
                      <a:pt x="33" y="7"/>
                      <a:pt x="33" y="7"/>
                      <a:pt x="33" y="6"/>
                    </a:cubicBezTo>
                    <a:cubicBezTo>
                      <a:pt x="33" y="6"/>
                      <a:pt x="34" y="6"/>
                      <a:pt x="34" y="5"/>
                    </a:cubicBezTo>
                    <a:cubicBezTo>
                      <a:pt x="34" y="5"/>
                      <a:pt x="34" y="5"/>
                      <a:pt x="33" y="5"/>
                    </a:cubicBezTo>
                    <a:cubicBezTo>
                      <a:pt x="33" y="5"/>
                      <a:pt x="33" y="5"/>
                      <a:pt x="33" y="5"/>
                    </a:cubicBezTo>
                    <a:cubicBezTo>
                      <a:pt x="32" y="5"/>
                      <a:pt x="32" y="4"/>
                      <a:pt x="31" y="4"/>
                    </a:cubicBezTo>
                    <a:cubicBezTo>
                      <a:pt x="31" y="4"/>
                      <a:pt x="30" y="4"/>
                      <a:pt x="30" y="4"/>
                    </a:cubicBezTo>
                    <a:cubicBezTo>
                      <a:pt x="30" y="4"/>
                      <a:pt x="29" y="4"/>
                      <a:pt x="29" y="4"/>
                    </a:cubicBezTo>
                    <a:cubicBezTo>
                      <a:pt x="29" y="4"/>
                      <a:pt x="28" y="4"/>
                      <a:pt x="28" y="4"/>
                    </a:cubicBezTo>
                    <a:cubicBezTo>
                      <a:pt x="28" y="4"/>
                      <a:pt x="28" y="3"/>
                      <a:pt x="28" y="3"/>
                    </a:cubicBezTo>
                    <a:cubicBezTo>
                      <a:pt x="28" y="3"/>
                      <a:pt x="27" y="3"/>
                      <a:pt x="27" y="3"/>
                    </a:cubicBezTo>
                    <a:cubicBezTo>
                      <a:pt x="26" y="3"/>
                      <a:pt x="25" y="3"/>
                      <a:pt x="25" y="3"/>
                    </a:cubicBezTo>
                    <a:cubicBezTo>
                      <a:pt x="25" y="4"/>
                      <a:pt x="24" y="4"/>
                      <a:pt x="24" y="4"/>
                    </a:cubicBezTo>
                    <a:cubicBezTo>
                      <a:pt x="24" y="5"/>
                      <a:pt x="25" y="5"/>
                      <a:pt x="24" y="5"/>
                    </a:cubicBezTo>
                    <a:cubicBezTo>
                      <a:pt x="24" y="6"/>
                      <a:pt x="23" y="5"/>
                      <a:pt x="23" y="6"/>
                    </a:cubicBezTo>
                    <a:cubicBezTo>
                      <a:pt x="22" y="6"/>
                      <a:pt x="21" y="6"/>
                      <a:pt x="21" y="6"/>
                    </a:cubicBezTo>
                    <a:cubicBezTo>
                      <a:pt x="21" y="5"/>
                      <a:pt x="22" y="5"/>
                      <a:pt x="22" y="4"/>
                    </a:cubicBezTo>
                    <a:cubicBezTo>
                      <a:pt x="22" y="4"/>
                      <a:pt x="22" y="3"/>
                      <a:pt x="22" y="2"/>
                    </a:cubicBezTo>
                    <a:cubicBezTo>
                      <a:pt x="23" y="2"/>
                      <a:pt x="22" y="2"/>
                      <a:pt x="22" y="1"/>
                    </a:cubicBezTo>
                    <a:cubicBezTo>
                      <a:pt x="21" y="1"/>
                      <a:pt x="21" y="0"/>
                      <a:pt x="20" y="0"/>
                    </a:cubicBezTo>
                    <a:cubicBezTo>
                      <a:pt x="20" y="0"/>
                      <a:pt x="20" y="0"/>
                      <a:pt x="20" y="0"/>
                    </a:cubicBezTo>
                    <a:cubicBezTo>
                      <a:pt x="19" y="0"/>
                      <a:pt x="19" y="1"/>
                      <a:pt x="18" y="1"/>
                    </a:cubicBezTo>
                    <a:cubicBezTo>
                      <a:pt x="17" y="1"/>
                      <a:pt x="16" y="2"/>
                      <a:pt x="15" y="2"/>
                    </a:cubicBezTo>
                    <a:cubicBezTo>
                      <a:pt x="14" y="2"/>
                      <a:pt x="13" y="2"/>
                      <a:pt x="13" y="2"/>
                    </a:cubicBezTo>
                    <a:cubicBezTo>
                      <a:pt x="12" y="2"/>
                      <a:pt x="12" y="2"/>
                      <a:pt x="11" y="2"/>
                    </a:cubicBezTo>
                    <a:cubicBezTo>
                      <a:pt x="11" y="2"/>
                      <a:pt x="11" y="3"/>
                      <a:pt x="11" y="3"/>
                    </a:cubicBezTo>
                    <a:cubicBezTo>
                      <a:pt x="10" y="3"/>
                      <a:pt x="10" y="3"/>
                      <a:pt x="10" y="3"/>
                    </a:cubicBezTo>
                    <a:cubicBezTo>
                      <a:pt x="9" y="3"/>
                      <a:pt x="9" y="4"/>
                      <a:pt x="8" y="4"/>
                    </a:cubicBezTo>
                    <a:cubicBezTo>
                      <a:pt x="7" y="4"/>
                      <a:pt x="7" y="5"/>
                      <a:pt x="6" y="5"/>
                    </a:cubicBezTo>
                    <a:cubicBezTo>
                      <a:pt x="6" y="5"/>
                      <a:pt x="5" y="6"/>
                      <a:pt x="4" y="6"/>
                    </a:cubicBezTo>
                    <a:cubicBezTo>
                      <a:pt x="4" y="6"/>
                      <a:pt x="3" y="7"/>
                      <a:pt x="3" y="7"/>
                    </a:cubicBezTo>
                    <a:cubicBezTo>
                      <a:pt x="3" y="8"/>
                      <a:pt x="3" y="8"/>
                      <a:pt x="3" y="8"/>
                    </a:cubicBezTo>
                    <a:cubicBezTo>
                      <a:pt x="4" y="8"/>
                      <a:pt x="4" y="8"/>
                      <a:pt x="4" y="9"/>
                    </a:cubicBezTo>
                    <a:cubicBezTo>
                      <a:pt x="4" y="9"/>
                      <a:pt x="5" y="9"/>
                      <a:pt x="5" y="9"/>
                    </a:cubicBezTo>
                    <a:cubicBezTo>
                      <a:pt x="5" y="9"/>
                      <a:pt x="4" y="9"/>
                      <a:pt x="4" y="9"/>
                    </a:cubicBezTo>
                    <a:cubicBezTo>
                      <a:pt x="4" y="9"/>
                      <a:pt x="3" y="10"/>
                      <a:pt x="3" y="10"/>
                    </a:cubicBezTo>
                    <a:cubicBezTo>
                      <a:pt x="2" y="10"/>
                      <a:pt x="2" y="10"/>
                      <a:pt x="2" y="11"/>
                    </a:cubicBezTo>
                    <a:cubicBezTo>
                      <a:pt x="1" y="11"/>
                      <a:pt x="1" y="12"/>
                      <a:pt x="1" y="12"/>
                    </a:cubicBezTo>
                    <a:cubicBezTo>
                      <a:pt x="1" y="13"/>
                      <a:pt x="0" y="14"/>
                      <a:pt x="1" y="14"/>
                    </a:cubicBezTo>
                    <a:cubicBezTo>
                      <a:pt x="1" y="14"/>
                      <a:pt x="2" y="14"/>
                      <a:pt x="2" y="14"/>
                    </a:cubicBezTo>
                    <a:cubicBezTo>
                      <a:pt x="2" y="14"/>
                      <a:pt x="2" y="14"/>
                      <a:pt x="3" y="14"/>
                    </a:cubicBezTo>
                    <a:cubicBezTo>
                      <a:pt x="3" y="14"/>
                      <a:pt x="3" y="14"/>
                      <a:pt x="3" y="14"/>
                    </a:cubicBezTo>
                    <a:cubicBezTo>
                      <a:pt x="4" y="14"/>
                      <a:pt x="4" y="14"/>
                      <a:pt x="4" y="14"/>
                    </a:cubicBezTo>
                    <a:cubicBezTo>
                      <a:pt x="5" y="14"/>
                      <a:pt x="6" y="14"/>
                      <a:pt x="6" y="14"/>
                    </a:cubicBezTo>
                    <a:cubicBezTo>
                      <a:pt x="7" y="14"/>
                      <a:pt x="8" y="14"/>
                      <a:pt x="7" y="14"/>
                    </a:cubicBezTo>
                    <a:cubicBezTo>
                      <a:pt x="6" y="14"/>
                      <a:pt x="5" y="14"/>
                      <a:pt x="5" y="15"/>
                    </a:cubicBezTo>
                    <a:cubicBezTo>
                      <a:pt x="5" y="15"/>
                      <a:pt x="5" y="16"/>
                      <a:pt x="5" y="16"/>
                    </a:cubicBezTo>
                    <a:cubicBezTo>
                      <a:pt x="5" y="16"/>
                      <a:pt x="6" y="16"/>
                      <a:pt x="6" y="16"/>
                    </a:cubicBezTo>
                    <a:cubicBezTo>
                      <a:pt x="7" y="16"/>
                      <a:pt x="7" y="16"/>
                      <a:pt x="8" y="16"/>
                    </a:cubicBezTo>
                    <a:cubicBezTo>
                      <a:pt x="8" y="16"/>
                      <a:pt x="9" y="16"/>
                      <a:pt x="10" y="16"/>
                    </a:cubicBezTo>
                    <a:cubicBezTo>
                      <a:pt x="10" y="16"/>
                      <a:pt x="11" y="15"/>
                      <a:pt x="11" y="15"/>
                    </a:cubicBezTo>
                    <a:cubicBezTo>
                      <a:pt x="12" y="15"/>
                      <a:pt x="13" y="15"/>
                      <a:pt x="13" y="15"/>
                    </a:cubicBezTo>
                    <a:cubicBezTo>
                      <a:pt x="14" y="15"/>
                      <a:pt x="14" y="15"/>
                      <a:pt x="15" y="15"/>
                    </a:cubicBezTo>
                    <a:cubicBezTo>
                      <a:pt x="15" y="15"/>
                      <a:pt x="16" y="15"/>
                      <a:pt x="16" y="15"/>
                    </a:cubicBezTo>
                    <a:cubicBezTo>
                      <a:pt x="16" y="15"/>
                      <a:pt x="16" y="15"/>
                      <a:pt x="15" y="15"/>
                    </a:cubicBezTo>
                    <a:cubicBezTo>
                      <a:pt x="15" y="15"/>
                      <a:pt x="15" y="16"/>
                      <a:pt x="15" y="16"/>
                    </a:cubicBezTo>
                    <a:cubicBezTo>
                      <a:pt x="14" y="16"/>
                      <a:pt x="14" y="16"/>
                      <a:pt x="13" y="16"/>
                    </a:cubicBezTo>
                    <a:cubicBezTo>
                      <a:pt x="12" y="16"/>
                      <a:pt x="12" y="16"/>
                      <a:pt x="11" y="17"/>
                    </a:cubicBezTo>
                    <a:cubicBezTo>
                      <a:pt x="10" y="17"/>
                      <a:pt x="10" y="17"/>
                      <a:pt x="9" y="18"/>
                    </a:cubicBezTo>
                    <a:cubicBezTo>
                      <a:pt x="8" y="18"/>
                      <a:pt x="8" y="18"/>
                      <a:pt x="7" y="18"/>
                    </a:cubicBezTo>
                    <a:cubicBezTo>
                      <a:pt x="6" y="18"/>
                      <a:pt x="5" y="18"/>
                      <a:pt x="5" y="19"/>
                    </a:cubicBezTo>
                    <a:cubicBezTo>
                      <a:pt x="5" y="20"/>
                      <a:pt x="5" y="20"/>
                      <a:pt x="6" y="21"/>
                    </a:cubicBezTo>
                    <a:cubicBezTo>
                      <a:pt x="6" y="21"/>
                      <a:pt x="7" y="21"/>
                      <a:pt x="8" y="22"/>
                    </a:cubicBezTo>
                    <a:cubicBezTo>
                      <a:pt x="8" y="22"/>
                      <a:pt x="8" y="22"/>
                      <a:pt x="8" y="22"/>
                    </a:cubicBezTo>
                    <a:cubicBezTo>
                      <a:pt x="9" y="22"/>
                      <a:pt x="9" y="22"/>
                      <a:pt x="9" y="22"/>
                    </a:cubicBezTo>
                    <a:cubicBezTo>
                      <a:pt x="10" y="22"/>
                      <a:pt x="11" y="22"/>
                      <a:pt x="12" y="22"/>
                    </a:cubicBezTo>
                    <a:cubicBezTo>
                      <a:pt x="14" y="22"/>
                      <a:pt x="16" y="22"/>
                      <a:pt x="17" y="22"/>
                    </a:cubicBezTo>
                    <a:cubicBezTo>
                      <a:pt x="18" y="22"/>
                      <a:pt x="19" y="22"/>
                      <a:pt x="20" y="22"/>
                    </a:cubicBezTo>
                    <a:cubicBezTo>
                      <a:pt x="21" y="22"/>
                      <a:pt x="21" y="22"/>
                      <a:pt x="22" y="22"/>
                    </a:cubicBezTo>
                    <a:cubicBezTo>
                      <a:pt x="23" y="21"/>
                      <a:pt x="23" y="22"/>
                      <a:pt x="23" y="22"/>
                    </a:cubicBezTo>
                    <a:cubicBezTo>
                      <a:pt x="24" y="22"/>
                      <a:pt x="24" y="22"/>
                      <a:pt x="25" y="22"/>
                    </a:cubicBezTo>
                    <a:cubicBezTo>
                      <a:pt x="25" y="21"/>
                      <a:pt x="26" y="22"/>
                      <a:pt x="26" y="22"/>
                    </a:cubicBezTo>
                    <a:cubicBezTo>
                      <a:pt x="27" y="22"/>
                      <a:pt x="27" y="22"/>
                      <a:pt x="28" y="22"/>
                    </a:cubicBezTo>
                    <a:cubicBezTo>
                      <a:pt x="28" y="22"/>
                      <a:pt x="29" y="23"/>
                      <a:pt x="29" y="23"/>
                    </a:cubicBezTo>
                    <a:cubicBezTo>
                      <a:pt x="30" y="23"/>
                      <a:pt x="30" y="23"/>
                      <a:pt x="30" y="23"/>
                    </a:cubicBezTo>
                    <a:cubicBezTo>
                      <a:pt x="30" y="23"/>
                      <a:pt x="30" y="23"/>
                      <a:pt x="31" y="24"/>
                    </a:cubicBezTo>
                    <a:cubicBezTo>
                      <a:pt x="31" y="24"/>
                      <a:pt x="30" y="24"/>
                      <a:pt x="31" y="24"/>
                    </a:cubicBezTo>
                    <a:cubicBezTo>
                      <a:pt x="31" y="24"/>
                      <a:pt x="31" y="24"/>
                      <a:pt x="32" y="24"/>
                    </a:cubicBezTo>
                    <a:cubicBezTo>
                      <a:pt x="31" y="24"/>
                      <a:pt x="31" y="24"/>
                      <a:pt x="30" y="24"/>
                    </a:cubicBezTo>
                    <a:cubicBezTo>
                      <a:pt x="29" y="25"/>
                      <a:pt x="28" y="25"/>
                      <a:pt x="27" y="25"/>
                    </a:cubicBezTo>
                    <a:cubicBezTo>
                      <a:pt x="27" y="25"/>
                      <a:pt x="27" y="25"/>
                      <a:pt x="26" y="25"/>
                    </a:cubicBezTo>
                    <a:cubicBezTo>
                      <a:pt x="26" y="25"/>
                      <a:pt x="26" y="25"/>
                      <a:pt x="26" y="25"/>
                    </a:cubicBezTo>
                    <a:cubicBezTo>
                      <a:pt x="26" y="25"/>
                      <a:pt x="25" y="24"/>
                      <a:pt x="25" y="24"/>
                    </a:cubicBezTo>
                    <a:cubicBezTo>
                      <a:pt x="25" y="24"/>
                      <a:pt x="25" y="24"/>
                      <a:pt x="25" y="24"/>
                    </a:cubicBezTo>
                    <a:cubicBezTo>
                      <a:pt x="24" y="24"/>
                      <a:pt x="23" y="24"/>
                      <a:pt x="21" y="24"/>
                    </a:cubicBezTo>
                    <a:cubicBezTo>
                      <a:pt x="21" y="24"/>
                      <a:pt x="20" y="24"/>
                      <a:pt x="19" y="24"/>
                    </a:cubicBezTo>
                    <a:cubicBezTo>
                      <a:pt x="19" y="24"/>
                      <a:pt x="18" y="25"/>
                      <a:pt x="18" y="25"/>
                    </a:cubicBezTo>
                    <a:cubicBezTo>
                      <a:pt x="17" y="25"/>
                      <a:pt x="17" y="25"/>
                      <a:pt x="17" y="25"/>
                    </a:cubicBezTo>
                    <a:cubicBezTo>
                      <a:pt x="16" y="25"/>
                      <a:pt x="16" y="25"/>
                      <a:pt x="16" y="25"/>
                    </a:cubicBezTo>
                    <a:cubicBezTo>
                      <a:pt x="15" y="25"/>
                      <a:pt x="14" y="25"/>
                      <a:pt x="14" y="25"/>
                    </a:cubicBezTo>
                    <a:cubicBezTo>
                      <a:pt x="13" y="25"/>
                      <a:pt x="13" y="25"/>
                      <a:pt x="12" y="25"/>
                    </a:cubicBezTo>
                    <a:cubicBezTo>
                      <a:pt x="12" y="26"/>
                      <a:pt x="11" y="25"/>
                      <a:pt x="10" y="26"/>
                    </a:cubicBezTo>
                    <a:cubicBezTo>
                      <a:pt x="10" y="26"/>
                      <a:pt x="9" y="26"/>
                      <a:pt x="9" y="26"/>
                    </a:cubicBezTo>
                    <a:cubicBezTo>
                      <a:pt x="9" y="26"/>
                      <a:pt x="8" y="26"/>
                      <a:pt x="8" y="26"/>
                    </a:cubicBezTo>
                    <a:cubicBezTo>
                      <a:pt x="7" y="27"/>
                      <a:pt x="8" y="27"/>
                      <a:pt x="8" y="28"/>
                    </a:cubicBezTo>
                    <a:cubicBezTo>
                      <a:pt x="9" y="28"/>
                      <a:pt x="9" y="28"/>
                      <a:pt x="9" y="28"/>
                    </a:cubicBezTo>
                    <a:cubicBezTo>
                      <a:pt x="9" y="28"/>
                      <a:pt x="9" y="28"/>
                      <a:pt x="9" y="28"/>
                    </a:cubicBezTo>
                    <a:cubicBezTo>
                      <a:pt x="9" y="28"/>
                      <a:pt x="9" y="29"/>
                      <a:pt x="9" y="29"/>
                    </a:cubicBezTo>
                    <a:cubicBezTo>
                      <a:pt x="9" y="29"/>
                      <a:pt x="10" y="29"/>
                      <a:pt x="10" y="29"/>
                    </a:cubicBezTo>
                    <a:cubicBezTo>
                      <a:pt x="10" y="29"/>
                      <a:pt x="11" y="29"/>
                      <a:pt x="11" y="29"/>
                    </a:cubicBezTo>
                    <a:cubicBezTo>
                      <a:pt x="11" y="30"/>
                      <a:pt x="11" y="30"/>
                      <a:pt x="11" y="30"/>
                    </a:cubicBezTo>
                    <a:cubicBezTo>
                      <a:pt x="11" y="30"/>
                      <a:pt x="12" y="30"/>
                      <a:pt x="12" y="31"/>
                    </a:cubicBezTo>
                    <a:cubicBezTo>
                      <a:pt x="12" y="31"/>
                      <a:pt x="12" y="31"/>
                      <a:pt x="12" y="31"/>
                    </a:cubicBezTo>
                    <a:cubicBezTo>
                      <a:pt x="13" y="31"/>
                      <a:pt x="13" y="32"/>
                      <a:pt x="14" y="32"/>
                    </a:cubicBezTo>
                    <a:cubicBezTo>
                      <a:pt x="14" y="32"/>
                      <a:pt x="15" y="32"/>
                      <a:pt x="16" y="32"/>
                    </a:cubicBezTo>
                    <a:cubicBezTo>
                      <a:pt x="17" y="32"/>
                      <a:pt x="18" y="32"/>
                      <a:pt x="19" y="32"/>
                    </a:cubicBezTo>
                    <a:cubicBezTo>
                      <a:pt x="19" y="32"/>
                      <a:pt x="20" y="32"/>
                      <a:pt x="20" y="32"/>
                    </a:cubicBezTo>
                    <a:cubicBezTo>
                      <a:pt x="21" y="32"/>
                      <a:pt x="21" y="32"/>
                      <a:pt x="22" y="32"/>
                    </a:cubicBezTo>
                    <a:cubicBezTo>
                      <a:pt x="23" y="32"/>
                      <a:pt x="23" y="32"/>
                      <a:pt x="23" y="32"/>
                    </a:cubicBezTo>
                    <a:cubicBezTo>
                      <a:pt x="24" y="33"/>
                      <a:pt x="24" y="33"/>
                      <a:pt x="24" y="33"/>
                    </a:cubicBezTo>
                    <a:cubicBezTo>
                      <a:pt x="24" y="34"/>
                      <a:pt x="24" y="35"/>
                      <a:pt x="24" y="35"/>
                    </a:cubicBezTo>
                    <a:cubicBezTo>
                      <a:pt x="25" y="36"/>
                      <a:pt x="25" y="37"/>
                      <a:pt x="26" y="37"/>
                    </a:cubicBezTo>
                    <a:cubicBezTo>
                      <a:pt x="26" y="38"/>
                      <a:pt x="27" y="38"/>
                      <a:pt x="28" y="38"/>
                    </a:cubicBezTo>
                    <a:cubicBezTo>
                      <a:pt x="29" y="38"/>
                      <a:pt x="30" y="38"/>
                      <a:pt x="31" y="38"/>
                    </a:cubicBezTo>
                    <a:cubicBezTo>
                      <a:pt x="33" y="37"/>
                      <a:pt x="34" y="37"/>
                      <a:pt x="36" y="38"/>
                    </a:cubicBezTo>
                    <a:cubicBezTo>
                      <a:pt x="37" y="38"/>
                      <a:pt x="38" y="38"/>
                      <a:pt x="40" y="37"/>
                    </a:cubicBezTo>
                    <a:cubicBezTo>
                      <a:pt x="41" y="37"/>
                      <a:pt x="42" y="37"/>
                      <a:pt x="43" y="37"/>
                    </a:cubicBezTo>
                    <a:cubicBezTo>
                      <a:pt x="44" y="36"/>
                      <a:pt x="45" y="36"/>
                      <a:pt x="46" y="35"/>
                    </a:cubicBezTo>
                    <a:cubicBezTo>
                      <a:pt x="47" y="35"/>
                      <a:pt x="47" y="35"/>
                      <a:pt x="48" y="35"/>
                    </a:cubicBezTo>
                    <a:cubicBezTo>
                      <a:pt x="49" y="35"/>
                      <a:pt x="50" y="35"/>
                      <a:pt x="51" y="34"/>
                    </a:cubicBezTo>
                    <a:cubicBezTo>
                      <a:pt x="51" y="33"/>
                      <a:pt x="52" y="33"/>
                      <a:pt x="52" y="32"/>
                    </a:cubicBezTo>
                    <a:cubicBezTo>
                      <a:pt x="52" y="32"/>
                      <a:pt x="53" y="31"/>
                      <a:pt x="53" y="31"/>
                    </a:cubicBezTo>
                    <a:cubicBezTo>
                      <a:pt x="53" y="31"/>
                      <a:pt x="53" y="31"/>
                      <a:pt x="53" y="31"/>
                    </a:cubicBezTo>
                    <a:cubicBezTo>
                      <a:pt x="53" y="31"/>
                      <a:pt x="53" y="31"/>
                      <a:pt x="53" y="31"/>
                    </a:cubicBezTo>
                    <a:cubicBezTo>
                      <a:pt x="54" y="31"/>
                      <a:pt x="54" y="31"/>
                      <a:pt x="54" y="31"/>
                    </a:cubicBezTo>
                    <a:cubicBezTo>
                      <a:pt x="54" y="31"/>
                      <a:pt x="55" y="31"/>
                      <a:pt x="55" y="31"/>
                    </a:cubicBezTo>
                    <a:cubicBezTo>
                      <a:pt x="55" y="31"/>
                      <a:pt x="55" y="31"/>
                      <a:pt x="55" y="32"/>
                    </a:cubicBezTo>
                    <a:cubicBezTo>
                      <a:pt x="55" y="32"/>
                      <a:pt x="55" y="32"/>
                      <a:pt x="55" y="32"/>
                    </a:cubicBezTo>
                    <a:cubicBezTo>
                      <a:pt x="55" y="33"/>
                      <a:pt x="56" y="33"/>
                      <a:pt x="56" y="33"/>
                    </a:cubicBezTo>
                    <a:cubicBezTo>
                      <a:pt x="57" y="33"/>
                      <a:pt x="58" y="33"/>
                      <a:pt x="58" y="33"/>
                    </a:cubicBezTo>
                    <a:cubicBezTo>
                      <a:pt x="59" y="33"/>
                      <a:pt x="59" y="34"/>
                      <a:pt x="60" y="34"/>
                    </a:cubicBezTo>
                    <a:cubicBezTo>
                      <a:pt x="60" y="34"/>
                      <a:pt x="61" y="35"/>
                      <a:pt x="62" y="35"/>
                    </a:cubicBezTo>
                    <a:cubicBezTo>
                      <a:pt x="62" y="35"/>
                      <a:pt x="63" y="35"/>
                      <a:pt x="64" y="35"/>
                    </a:cubicBezTo>
                    <a:cubicBezTo>
                      <a:pt x="66" y="35"/>
                      <a:pt x="66" y="35"/>
                      <a:pt x="66" y="35"/>
                    </a:cubicBezTo>
                    <a:cubicBezTo>
                      <a:pt x="68" y="35"/>
                      <a:pt x="68" y="35"/>
                      <a:pt x="68" y="35"/>
                    </a:cubicBezTo>
                    <a:cubicBezTo>
                      <a:pt x="69" y="35"/>
                      <a:pt x="69" y="35"/>
                      <a:pt x="69" y="35"/>
                    </a:cubicBezTo>
                    <a:cubicBezTo>
                      <a:pt x="71" y="35"/>
                      <a:pt x="71" y="35"/>
                      <a:pt x="71" y="35"/>
                    </a:cubicBezTo>
                    <a:cubicBezTo>
                      <a:pt x="72" y="35"/>
                      <a:pt x="72" y="35"/>
                      <a:pt x="72" y="35"/>
                    </a:cubicBezTo>
                    <a:cubicBezTo>
                      <a:pt x="72" y="35"/>
                      <a:pt x="73" y="34"/>
                      <a:pt x="74" y="34"/>
                    </a:cubicBezTo>
                    <a:cubicBezTo>
                      <a:pt x="74" y="34"/>
                      <a:pt x="75" y="33"/>
                      <a:pt x="75" y="33"/>
                    </a:cubicBezTo>
                    <a:cubicBezTo>
                      <a:pt x="74" y="33"/>
                      <a:pt x="74" y="33"/>
                      <a:pt x="74" y="33"/>
                    </a:cubicBezTo>
                    <a:cubicBezTo>
                      <a:pt x="73" y="33"/>
                      <a:pt x="73" y="33"/>
                      <a:pt x="73" y="33"/>
                    </a:cubicBezTo>
                    <a:cubicBezTo>
                      <a:pt x="73" y="31"/>
                      <a:pt x="73" y="31"/>
                      <a:pt x="73" y="31"/>
                    </a:cubicBezTo>
                    <a:cubicBezTo>
                      <a:pt x="73" y="31"/>
                      <a:pt x="73" y="31"/>
                      <a:pt x="73" y="31"/>
                    </a:cubicBezTo>
                    <a:cubicBezTo>
                      <a:pt x="72" y="31"/>
                      <a:pt x="72" y="31"/>
                      <a:pt x="72" y="31"/>
                    </a:cubicBezTo>
                    <a:cubicBezTo>
                      <a:pt x="71" y="31"/>
                      <a:pt x="71" y="31"/>
                      <a:pt x="71" y="31"/>
                    </a:cubicBezTo>
                    <a:cubicBezTo>
                      <a:pt x="71" y="31"/>
                      <a:pt x="71" y="32"/>
                      <a:pt x="70" y="32"/>
                    </a:cubicBezTo>
                    <a:cubicBezTo>
                      <a:pt x="70" y="32"/>
                      <a:pt x="69" y="32"/>
                      <a:pt x="69" y="32"/>
                    </a:cubicBezTo>
                    <a:cubicBezTo>
                      <a:pt x="69" y="31"/>
                      <a:pt x="69" y="31"/>
                      <a:pt x="69" y="31"/>
                    </a:cubicBezTo>
                    <a:cubicBezTo>
                      <a:pt x="69" y="31"/>
                      <a:pt x="69" y="31"/>
                      <a:pt x="69" y="31"/>
                    </a:cubicBezTo>
                    <a:cubicBezTo>
                      <a:pt x="68" y="30"/>
                      <a:pt x="68" y="30"/>
                      <a:pt x="68" y="30"/>
                    </a:cubicBezTo>
                    <a:cubicBezTo>
                      <a:pt x="68" y="29"/>
                      <a:pt x="68" y="29"/>
                      <a:pt x="68" y="29"/>
                    </a:cubicBezTo>
                    <a:cubicBezTo>
                      <a:pt x="68" y="29"/>
                      <a:pt x="69" y="29"/>
                      <a:pt x="70" y="29"/>
                    </a:cubicBezTo>
                    <a:cubicBezTo>
                      <a:pt x="70" y="29"/>
                      <a:pt x="70" y="29"/>
                      <a:pt x="70" y="29"/>
                    </a:cubicBezTo>
                    <a:cubicBezTo>
                      <a:pt x="71" y="29"/>
                      <a:pt x="71" y="29"/>
                      <a:pt x="71" y="29"/>
                    </a:cubicBezTo>
                    <a:cubicBezTo>
                      <a:pt x="71" y="28"/>
                      <a:pt x="71" y="28"/>
                      <a:pt x="71" y="28"/>
                    </a:cubicBezTo>
                    <a:cubicBezTo>
                      <a:pt x="71" y="28"/>
                      <a:pt x="71" y="28"/>
                      <a:pt x="71" y="28"/>
                    </a:cubicBezTo>
                    <a:cubicBezTo>
                      <a:pt x="72" y="28"/>
                      <a:pt x="72" y="28"/>
                      <a:pt x="72" y="28"/>
                    </a:cubicBezTo>
                    <a:cubicBezTo>
                      <a:pt x="73" y="28"/>
                      <a:pt x="73" y="28"/>
                      <a:pt x="74" y="28"/>
                    </a:cubicBezTo>
                    <a:cubicBezTo>
                      <a:pt x="74" y="28"/>
                      <a:pt x="74" y="28"/>
                      <a:pt x="74" y="28"/>
                    </a:cubicBezTo>
                    <a:cubicBezTo>
                      <a:pt x="74" y="28"/>
                      <a:pt x="74" y="29"/>
                      <a:pt x="74" y="29"/>
                    </a:cubicBezTo>
                    <a:cubicBezTo>
                      <a:pt x="74" y="29"/>
                      <a:pt x="75" y="29"/>
                      <a:pt x="75" y="29"/>
                    </a:cubicBezTo>
                    <a:cubicBezTo>
                      <a:pt x="75" y="29"/>
                      <a:pt x="75" y="28"/>
                      <a:pt x="76" y="28"/>
                    </a:cubicBezTo>
                    <a:cubicBezTo>
                      <a:pt x="76" y="28"/>
                      <a:pt x="76" y="29"/>
                      <a:pt x="77" y="29"/>
                    </a:cubicBezTo>
                    <a:cubicBezTo>
                      <a:pt x="77" y="29"/>
                      <a:pt x="78" y="29"/>
                      <a:pt x="78" y="29"/>
                    </a:cubicBezTo>
                    <a:cubicBezTo>
                      <a:pt x="78" y="29"/>
                      <a:pt x="78" y="29"/>
                      <a:pt x="78" y="28"/>
                    </a:cubicBezTo>
                    <a:cubicBezTo>
                      <a:pt x="78" y="28"/>
                      <a:pt x="78" y="27"/>
                      <a:pt x="78" y="27"/>
                    </a:cubicBezTo>
                    <a:cubicBezTo>
                      <a:pt x="78" y="26"/>
                      <a:pt x="78" y="26"/>
                      <a:pt x="78"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11" name="Freeform 435"/>
              <p:cNvSpPr>
                <a:spLocks/>
              </p:cNvSpPr>
              <p:nvPr/>
            </p:nvSpPr>
            <p:spPr bwMode="auto">
              <a:xfrm>
                <a:off x="844550" y="2187575"/>
                <a:ext cx="3175" cy="1587"/>
              </a:xfrm>
              <a:custGeom>
                <a:avLst/>
                <a:gdLst>
                  <a:gd name="T0" fmla="*/ 1 w 3"/>
                  <a:gd name="T1" fmla="*/ 0 h 1"/>
                  <a:gd name="T2" fmla="*/ 2 w 3"/>
                  <a:gd name="T3" fmla="*/ 1 h 1"/>
                  <a:gd name="T4" fmla="*/ 3 w 3"/>
                  <a:gd name="T5" fmla="*/ 1 h 1"/>
                  <a:gd name="T6" fmla="*/ 2 w 3"/>
                  <a:gd name="T7" fmla="*/ 0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0" y="1"/>
                      <a:pt x="1" y="1"/>
                      <a:pt x="2" y="1"/>
                    </a:cubicBezTo>
                    <a:cubicBezTo>
                      <a:pt x="2" y="1"/>
                      <a:pt x="3" y="1"/>
                      <a:pt x="3" y="1"/>
                    </a:cubicBezTo>
                    <a:cubicBezTo>
                      <a:pt x="3" y="0"/>
                      <a:pt x="2" y="0"/>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12" name="Freeform 436"/>
              <p:cNvSpPr>
                <a:spLocks/>
              </p:cNvSpPr>
              <p:nvPr/>
            </p:nvSpPr>
            <p:spPr bwMode="auto">
              <a:xfrm>
                <a:off x="855663" y="2187575"/>
                <a:ext cx="3175" cy="0"/>
              </a:xfrm>
              <a:custGeom>
                <a:avLst/>
                <a:gdLst>
                  <a:gd name="T0" fmla="*/ 2 w 3"/>
                  <a:gd name="T1" fmla="*/ 0 h 1"/>
                  <a:gd name="T2" fmla="*/ 1 w 3"/>
                  <a:gd name="T3" fmla="*/ 0 h 1"/>
                  <a:gd name="T4" fmla="*/ 1 w 3"/>
                  <a:gd name="T5" fmla="*/ 0 h 1"/>
                  <a:gd name="T6" fmla="*/ 0 w 3"/>
                  <a:gd name="T7" fmla="*/ 1 h 1"/>
                  <a:gd name="T8" fmla="*/ 1 w 3"/>
                  <a:gd name="T9" fmla="*/ 1 h 1"/>
                  <a:gd name="T10" fmla="*/ 3 w 3"/>
                  <a:gd name="T11" fmla="*/ 1 h 1"/>
                  <a:gd name="T12" fmla="*/ 3 w 3"/>
                  <a:gd name="T13" fmla="*/ 0 h 1"/>
                  <a:gd name="T14" fmla="*/ 2 w 3"/>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
                    <a:moveTo>
                      <a:pt x="2" y="0"/>
                    </a:moveTo>
                    <a:cubicBezTo>
                      <a:pt x="2" y="0"/>
                      <a:pt x="2" y="0"/>
                      <a:pt x="1" y="0"/>
                    </a:cubicBezTo>
                    <a:cubicBezTo>
                      <a:pt x="1" y="0"/>
                      <a:pt x="1" y="0"/>
                      <a:pt x="1" y="0"/>
                    </a:cubicBezTo>
                    <a:cubicBezTo>
                      <a:pt x="0" y="1"/>
                      <a:pt x="0" y="1"/>
                      <a:pt x="0" y="1"/>
                    </a:cubicBezTo>
                    <a:cubicBezTo>
                      <a:pt x="0" y="1"/>
                      <a:pt x="1" y="1"/>
                      <a:pt x="1" y="1"/>
                    </a:cubicBezTo>
                    <a:cubicBezTo>
                      <a:pt x="1" y="1"/>
                      <a:pt x="2" y="1"/>
                      <a:pt x="3" y="1"/>
                    </a:cubicBezTo>
                    <a:cubicBezTo>
                      <a:pt x="3" y="1"/>
                      <a:pt x="3" y="0"/>
                      <a:pt x="3" y="0"/>
                    </a:cubicBezTo>
                    <a:cubicBezTo>
                      <a:pt x="3" y="0"/>
                      <a:pt x="3"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13" name="Freeform 437"/>
              <p:cNvSpPr>
                <a:spLocks/>
              </p:cNvSpPr>
              <p:nvPr/>
            </p:nvSpPr>
            <p:spPr bwMode="auto">
              <a:xfrm>
                <a:off x="863600" y="2184400"/>
                <a:ext cx="1588" cy="3175"/>
              </a:xfrm>
              <a:custGeom>
                <a:avLst/>
                <a:gdLst>
                  <a:gd name="T0" fmla="*/ 0 w 2"/>
                  <a:gd name="T1" fmla="*/ 1 h 2"/>
                  <a:gd name="T2" fmla="*/ 0 w 2"/>
                  <a:gd name="T3" fmla="*/ 2 h 2"/>
                  <a:gd name="T4" fmla="*/ 1 w 2"/>
                  <a:gd name="T5" fmla="*/ 2 h 2"/>
                  <a:gd name="T6" fmla="*/ 1 w 2"/>
                  <a:gd name="T7" fmla="*/ 2 h 2"/>
                  <a:gd name="T8" fmla="*/ 2 w 2"/>
                  <a:gd name="T9" fmla="*/ 0 h 2"/>
                  <a:gd name="T10" fmla="*/ 1 w 2"/>
                  <a:gd name="T11" fmla="*/ 0 h 2"/>
                  <a:gd name="T12" fmla="*/ 0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1"/>
                    </a:moveTo>
                    <a:cubicBezTo>
                      <a:pt x="0" y="1"/>
                      <a:pt x="0" y="2"/>
                      <a:pt x="0" y="2"/>
                    </a:cubicBezTo>
                    <a:cubicBezTo>
                      <a:pt x="0" y="2"/>
                      <a:pt x="1" y="2"/>
                      <a:pt x="1" y="2"/>
                    </a:cubicBezTo>
                    <a:cubicBezTo>
                      <a:pt x="1" y="2"/>
                      <a:pt x="1" y="2"/>
                      <a:pt x="1" y="2"/>
                    </a:cubicBezTo>
                    <a:cubicBezTo>
                      <a:pt x="2" y="2"/>
                      <a:pt x="2" y="1"/>
                      <a:pt x="2" y="0"/>
                    </a:cubicBezTo>
                    <a:cubicBezTo>
                      <a:pt x="2" y="0"/>
                      <a:pt x="1" y="0"/>
                      <a:pt x="1" y="0"/>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14" name="Freeform 438"/>
              <p:cNvSpPr>
                <a:spLocks/>
              </p:cNvSpPr>
              <p:nvPr/>
            </p:nvSpPr>
            <p:spPr bwMode="auto">
              <a:xfrm>
                <a:off x="866775" y="2178050"/>
                <a:ext cx="17463" cy="11112"/>
              </a:xfrm>
              <a:custGeom>
                <a:avLst/>
                <a:gdLst>
                  <a:gd name="T0" fmla="*/ 5 w 18"/>
                  <a:gd name="T1" fmla="*/ 3 h 11"/>
                  <a:gd name="T2" fmla="*/ 5 w 18"/>
                  <a:gd name="T3" fmla="*/ 4 h 11"/>
                  <a:gd name="T4" fmla="*/ 4 w 18"/>
                  <a:gd name="T5" fmla="*/ 5 h 11"/>
                  <a:gd name="T6" fmla="*/ 4 w 18"/>
                  <a:gd name="T7" fmla="*/ 5 h 11"/>
                  <a:gd name="T8" fmla="*/ 4 w 18"/>
                  <a:gd name="T9" fmla="*/ 6 h 11"/>
                  <a:gd name="T10" fmla="*/ 3 w 18"/>
                  <a:gd name="T11" fmla="*/ 6 h 11"/>
                  <a:gd name="T12" fmla="*/ 2 w 18"/>
                  <a:gd name="T13" fmla="*/ 6 h 11"/>
                  <a:gd name="T14" fmla="*/ 1 w 18"/>
                  <a:gd name="T15" fmla="*/ 6 h 11"/>
                  <a:gd name="T16" fmla="*/ 0 w 18"/>
                  <a:gd name="T17" fmla="*/ 6 h 11"/>
                  <a:gd name="T18" fmla="*/ 0 w 18"/>
                  <a:gd name="T19" fmla="*/ 7 h 11"/>
                  <a:gd name="T20" fmla="*/ 0 w 18"/>
                  <a:gd name="T21" fmla="*/ 8 h 11"/>
                  <a:gd name="T22" fmla="*/ 1 w 18"/>
                  <a:gd name="T23" fmla="*/ 8 h 11"/>
                  <a:gd name="T24" fmla="*/ 2 w 18"/>
                  <a:gd name="T25" fmla="*/ 8 h 11"/>
                  <a:gd name="T26" fmla="*/ 3 w 18"/>
                  <a:gd name="T27" fmla="*/ 7 h 11"/>
                  <a:gd name="T28" fmla="*/ 3 w 18"/>
                  <a:gd name="T29" fmla="*/ 8 h 11"/>
                  <a:gd name="T30" fmla="*/ 6 w 18"/>
                  <a:gd name="T31" fmla="*/ 9 h 11"/>
                  <a:gd name="T32" fmla="*/ 10 w 18"/>
                  <a:gd name="T33" fmla="*/ 10 h 11"/>
                  <a:gd name="T34" fmla="*/ 11 w 18"/>
                  <a:gd name="T35" fmla="*/ 10 h 11"/>
                  <a:gd name="T36" fmla="*/ 13 w 18"/>
                  <a:gd name="T37" fmla="*/ 10 h 11"/>
                  <a:gd name="T38" fmla="*/ 14 w 18"/>
                  <a:gd name="T39" fmla="*/ 10 h 11"/>
                  <a:gd name="T40" fmla="*/ 16 w 18"/>
                  <a:gd name="T41" fmla="*/ 9 h 11"/>
                  <a:gd name="T42" fmla="*/ 18 w 18"/>
                  <a:gd name="T43" fmla="*/ 9 h 11"/>
                  <a:gd name="T44" fmla="*/ 17 w 18"/>
                  <a:gd name="T45" fmla="*/ 8 h 11"/>
                  <a:gd name="T46" fmla="*/ 15 w 18"/>
                  <a:gd name="T47" fmla="*/ 7 h 11"/>
                  <a:gd name="T48" fmla="*/ 14 w 18"/>
                  <a:gd name="T49" fmla="*/ 6 h 11"/>
                  <a:gd name="T50" fmla="*/ 13 w 18"/>
                  <a:gd name="T51" fmla="*/ 5 h 11"/>
                  <a:gd name="T52" fmla="*/ 12 w 18"/>
                  <a:gd name="T53" fmla="*/ 3 h 11"/>
                  <a:gd name="T54" fmla="*/ 10 w 18"/>
                  <a:gd name="T55" fmla="*/ 2 h 11"/>
                  <a:gd name="T56" fmla="*/ 9 w 18"/>
                  <a:gd name="T57" fmla="*/ 2 h 11"/>
                  <a:gd name="T58" fmla="*/ 6 w 18"/>
                  <a:gd name="T59" fmla="*/ 2 h 11"/>
                  <a:gd name="T60" fmla="*/ 6 w 18"/>
                  <a:gd name="T61" fmla="*/ 2 h 11"/>
                  <a:gd name="T62" fmla="*/ 6 w 18"/>
                  <a:gd name="T63" fmla="*/ 3 h 11"/>
                  <a:gd name="T64" fmla="*/ 5 w 18"/>
                  <a:gd name="T65"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11">
                    <a:moveTo>
                      <a:pt x="5" y="3"/>
                    </a:moveTo>
                    <a:cubicBezTo>
                      <a:pt x="5" y="4"/>
                      <a:pt x="5" y="4"/>
                      <a:pt x="5" y="4"/>
                    </a:cubicBezTo>
                    <a:cubicBezTo>
                      <a:pt x="5" y="4"/>
                      <a:pt x="5" y="4"/>
                      <a:pt x="4" y="5"/>
                    </a:cubicBezTo>
                    <a:cubicBezTo>
                      <a:pt x="4" y="5"/>
                      <a:pt x="4" y="5"/>
                      <a:pt x="4" y="5"/>
                    </a:cubicBezTo>
                    <a:cubicBezTo>
                      <a:pt x="4" y="5"/>
                      <a:pt x="4" y="5"/>
                      <a:pt x="4" y="6"/>
                    </a:cubicBezTo>
                    <a:cubicBezTo>
                      <a:pt x="3" y="6"/>
                      <a:pt x="3" y="6"/>
                      <a:pt x="3" y="6"/>
                    </a:cubicBezTo>
                    <a:cubicBezTo>
                      <a:pt x="3" y="6"/>
                      <a:pt x="2" y="6"/>
                      <a:pt x="2" y="6"/>
                    </a:cubicBezTo>
                    <a:cubicBezTo>
                      <a:pt x="2" y="6"/>
                      <a:pt x="1" y="6"/>
                      <a:pt x="1" y="6"/>
                    </a:cubicBezTo>
                    <a:cubicBezTo>
                      <a:pt x="1" y="6"/>
                      <a:pt x="0" y="6"/>
                      <a:pt x="0" y="6"/>
                    </a:cubicBezTo>
                    <a:cubicBezTo>
                      <a:pt x="0" y="7"/>
                      <a:pt x="0" y="7"/>
                      <a:pt x="0" y="7"/>
                    </a:cubicBezTo>
                    <a:cubicBezTo>
                      <a:pt x="0" y="7"/>
                      <a:pt x="0" y="8"/>
                      <a:pt x="0" y="8"/>
                    </a:cubicBezTo>
                    <a:cubicBezTo>
                      <a:pt x="1" y="8"/>
                      <a:pt x="1" y="8"/>
                      <a:pt x="1" y="8"/>
                    </a:cubicBezTo>
                    <a:cubicBezTo>
                      <a:pt x="2" y="8"/>
                      <a:pt x="2" y="8"/>
                      <a:pt x="2" y="8"/>
                    </a:cubicBezTo>
                    <a:cubicBezTo>
                      <a:pt x="2" y="8"/>
                      <a:pt x="3" y="7"/>
                      <a:pt x="3" y="7"/>
                    </a:cubicBezTo>
                    <a:cubicBezTo>
                      <a:pt x="3" y="7"/>
                      <a:pt x="3" y="8"/>
                      <a:pt x="3" y="8"/>
                    </a:cubicBezTo>
                    <a:cubicBezTo>
                      <a:pt x="4" y="8"/>
                      <a:pt x="5" y="9"/>
                      <a:pt x="6" y="9"/>
                    </a:cubicBezTo>
                    <a:cubicBezTo>
                      <a:pt x="7" y="10"/>
                      <a:pt x="8" y="10"/>
                      <a:pt x="10" y="10"/>
                    </a:cubicBezTo>
                    <a:cubicBezTo>
                      <a:pt x="10" y="10"/>
                      <a:pt x="11" y="10"/>
                      <a:pt x="11" y="10"/>
                    </a:cubicBezTo>
                    <a:cubicBezTo>
                      <a:pt x="12" y="10"/>
                      <a:pt x="13" y="11"/>
                      <a:pt x="13" y="10"/>
                    </a:cubicBezTo>
                    <a:cubicBezTo>
                      <a:pt x="14" y="10"/>
                      <a:pt x="14" y="10"/>
                      <a:pt x="14" y="10"/>
                    </a:cubicBezTo>
                    <a:cubicBezTo>
                      <a:pt x="15" y="9"/>
                      <a:pt x="15" y="9"/>
                      <a:pt x="16" y="9"/>
                    </a:cubicBezTo>
                    <a:cubicBezTo>
                      <a:pt x="16" y="9"/>
                      <a:pt x="18" y="9"/>
                      <a:pt x="18" y="9"/>
                    </a:cubicBezTo>
                    <a:cubicBezTo>
                      <a:pt x="18" y="8"/>
                      <a:pt x="17" y="8"/>
                      <a:pt x="17" y="8"/>
                    </a:cubicBezTo>
                    <a:cubicBezTo>
                      <a:pt x="16" y="7"/>
                      <a:pt x="16" y="7"/>
                      <a:pt x="15" y="7"/>
                    </a:cubicBezTo>
                    <a:cubicBezTo>
                      <a:pt x="15" y="6"/>
                      <a:pt x="15" y="6"/>
                      <a:pt x="14" y="6"/>
                    </a:cubicBezTo>
                    <a:cubicBezTo>
                      <a:pt x="14" y="5"/>
                      <a:pt x="14" y="5"/>
                      <a:pt x="13" y="5"/>
                    </a:cubicBezTo>
                    <a:cubicBezTo>
                      <a:pt x="13" y="4"/>
                      <a:pt x="12" y="4"/>
                      <a:pt x="12" y="3"/>
                    </a:cubicBezTo>
                    <a:cubicBezTo>
                      <a:pt x="11" y="3"/>
                      <a:pt x="10" y="3"/>
                      <a:pt x="10" y="2"/>
                    </a:cubicBezTo>
                    <a:cubicBezTo>
                      <a:pt x="9" y="2"/>
                      <a:pt x="9" y="2"/>
                      <a:pt x="9" y="2"/>
                    </a:cubicBezTo>
                    <a:cubicBezTo>
                      <a:pt x="8" y="1"/>
                      <a:pt x="5" y="0"/>
                      <a:pt x="6" y="2"/>
                    </a:cubicBezTo>
                    <a:cubicBezTo>
                      <a:pt x="6" y="2"/>
                      <a:pt x="6" y="2"/>
                      <a:pt x="6" y="2"/>
                    </a:cubicBezTo>
                    <a:cubicBezTo>
                      <a:pt x="6" y="3"/>
                      <a:pt x="6" y="3"/>
                      <a:pt x="6" y="3"/>
                    </a:cubicBezTo>
                    <a:cubicBezTo>
                      <a:pt x="6" y="4"/>
                      <a:pt x="5" y="3"/>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15" name="Freeform 439"/>
              <p:cNvSpPr>
                <a:spLocks/>
              </p:cNvSpPr>
              <p:nvPr/>
            </p:nvSpPr>
            <p:spPr bwMode="auto">
              <a:xfrm>
                <a:off x="838200" y="2151063"/>
                <a:ext cx="9525" cy="6350"/>
              </a:xfrm>
              <a:custGeom>
                <a:avLst/>
                <a:gdLst>
                  <a:gd name="T0" fmla="*/ 7 w 11"/>
                  <a:gd name="T1" fmla="*/ 0 h 7"/>
                  <a:gd name="T2" fmla="*/ 7 w 11"/>
                  <a:gd name="T3" fmla="*/ 0 h 7"/>
                  <a:gd name="T4" fmla="*/ 6 w 11"/>
                  <a:gd name="T5" fmla="*/ 0 h 7"/>
                  <a:gd name="T6" fmla="*/ 5 w 11"/>
                  <a:gd name="T7" fmla="*/ 0 h 7"/>
                  <a:gd name="T8" fmla="*/ 3 w 11"/>
                  <a:gd name="T9" fmla="*/ 0 h 7"/>
                  <a:gd name="T10" fmla="*/ 0 w 11"/>
                  <a:gd name="T11" fmla="*/ 1 h 7"/>
                  <a:gd name="T12" fmla="*/ 0 w 11"/>
                  <a:gd name="T13" fmla="*/ 2 h 7"/>
                  <a:gd name="T14" fmla="*/ 1 w 11"/>
                  <a:gd name="T15" fmla="*/ 2 h 7"/>
                  <a:gd name="T16" fmla="*/ 1 w 11"/>
                  <a:gd name="T17" fmla="*/ 2 h 7"/>
                  <a:gd name="T18" fmla="*/ 2 w 11"/>
                  <a:gd name="T19" fmla="*/ 2 h 7"/>
                  <a:gd name="T20" fmla="*/ 3 w 11"/>
                  <a:gd name="T21" fmla="*/ 3 h 7"/>
                  <a:gd name="T22" fmla="*/ 3 w 11"/>
                  <a:gd name="T23" fmla="*/ 3 h 7"/>
                  <a:gd name="T24" fmla="*/ 4 w 11"/>
                  <a:gd name="T25" fmla="*/ 3 h 7"/>
                  <a:gd name="T26" fmla="*/ 5 w 11"/>
                  <a:gd name="T27" fmla="*/ 5 h 7"/>
                  <a:gd name="T28" fmla="*/ 5 w 11"/>
                  <a:gd name="T29" fmla="*/ 5 h 7"/>
                  <a:gd name="T30" fmla="*/ 6 w 11"/>
                  <a:gd name="T31" fmla="*/ 6 h 7"/>
                  <a:gd name="T32" fmla="*/ 6 w 11"/>
                  <a:gd name="T33" fmla="*/ 6 h 7"/>
                  <a:gd name="T34" fmla="*/ 6 w 11"/>
                  <a:gd name="T35" fmla="*/ 6 h 7"/>
                  <a:gd name="T36" fmla="*/ 7 w 11"/>
                  <a:gd name="T37" fmla="*/ 6 h 7"/>
                  <a:gd name="T38" fmla="*/ 7 w 11"/>
                  <a:gd name="T39" fmla="*/ 6 h 7"/>
                  <a:gd name="T40" fmla="*/ 8 w 11"/>
                  <a:gd name="T41" fmla="*/ 7 h 7"/>
                  <a:gd name="T42" fmla="*/ 8 w 11"/>
                  <a:gd name="T43" fmla="*/ 6 h 7"/>
                  <a:gd name="T44" fmla="*/ 8 w 11"/>
                  <a:gd name="T45" fmla="*/ 6 h 7"/>
                  <a:gd name="T46" fmla="*/ 9 w 11"/>
                  <a:gd name="T47" fmla="*/ 5 h 7"/>
                  <a:gd name="T48" fmla="*/ 10 w 11"/>
                  <a:gd name="T49" fmla="*/ 5 h 7"/>
                  <a:gd name="T50" fmla="*/ 10 w 11"/>
                  <a:gd name="T51" fmla="*/ 4 h 7"/>
                  <a:gd name="T52" fmla="*/ 11 w 11"/>
                  <a:gd name="T53" fmla="*/ 4 h 7"/>
                  <a:gd name="T54" fmla="*/ 11 w 11"/>
                  <a:gd name="T55" fmla="*/ 3 h 7"/>
                  <a:gd name="T56" fmla="*/ 11 w 11"/>
                  <a:gd name="T57" fmla="*/ 2 h 7"/>
                  <a:gd name="T58" fmla="*/ 11 w 11"/>
                  <a:gd name="T59" fmla="*/ 1 h 7"/>
                  <a:gd name="T60" fmla="*/ 11 w 11"/>
                  <a:gd name="T61" fmla="*/ 1 h 7"/>
                  <a:gd name="T62" fmla="*/ 10 w 11"/>
                  <a:gd name="T63" fmla="*/ 1 h 7"/>
                  <a:gd name="T64" fmla="*/ 8 w 11"/>
                  <a:gd name="T65" fmla="*/ 0 h 7"/>
                  <a:gd name="T66" fmla="*/ 7 w 11"/>
                  <a:gd name="T6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 h="7">
                    <a:moveTo>
                      <a:pt x="7" y="0"/>
                    </a:moveTo>
                    <a:cubicBezTo>
                      <a:pt x="7" y="0"/>
                      <a:pt x="7" y="0"/>
                      <a:pt x="7" y="0"/>
                    </a:cubicBezTo>
                    <a:cubicBezTo>
                      <a:pt x="6" y="0"/>
                      <a:pt x="6" y="0"/>
                      <a:pt x="6" y="0"/>
                    </a:cubicBezTo>
                    <a:cubicBezTo>
                      <a:pt x="5" y="0"/>
                      <a:pt x="5" y="0"/>
                      <a:pt x="5" y="0"/>
                    </a:cubicBezTo>
                    <a:cubicBezTo>
                      <a:pt x="4" y="0"/>
                      <a:pt x="4" y="0"/>
                      <a:pt x="3" y="0"/>
                    </a:cubicBezTo>
                    <a:cubicBezTo>
                      <a:pt x="2" y="0"/>
                      <a:pt x="1" y="1"/>
                      <a:pt x="0" y="1"/>
                    </a:cubicBezTo>
                    <a:cubicBezTo>
                      <a:pt x="0" y="1"/>
                      <a:pt x="0" y="2"/>
                      <a:pt x="0" y="2"/>
                    </a:cubicBezTo>
                    <a:cubicBezTo>
                      <a:pt x="0" y="2"/>
                      <a:pt x="0" y="2"/>
                      <a:pt x="1" y="2"/>
                    </a:cubicBezTo>
                    <a:cubicBezTo>
                      <a:pt x="1" y="2"/>
                      <a:pt x="1" y="2"/>
                      <a:pt x="1" y="2"/>
                    </a:cubicBezTo>
                    <a:cubicBezTo>
                      <a:pt x="2" y="2"/>
                      <a:pt x="2" y="2"/>
                      <a:pt x="2" y="2"/>
                    </a:cubicBezTo>
                    <a:cubicBezTo>
                      <a:pt x="2" y="2"/>
                      <a:pt x="3" y="2"/>
                      <a:pt x="3" y="3"/>
                    </a:cubicBezTo>
                    <a:cubicBezTo>
                      <a:pt x="3" y="3"/>
                      <a:pt x="3" y="3"/>
                      <a:pt x="3" y="3"/>
                    </a:cubicBezTo>
                    <a:cubicBezTo>
                      <a:pt x="4" y="3"/>
                      <a:pt x="4" y="3"/>
                      <a:pt x="4" y="3"/>
                    </a:cubicBezTo>
                    <a:cubicBezTo>
                      <a:pt x="4" y="4"/>
                      <a:pt x="5" y="4"/>
                      <a:pt x="5" y="5"/>
                    </a:cubicBezTo>
                    <a:cubicBezTo>
                      <a:pt x="5" y="5"/>
                      <a:pt x="5" y="5"/>
                      <a:pt x="5" y="5"/>
                    </a:cubicBezTo>
                    <a:cubicBezTo>
                      <a:pt x="5" y="6"/>
                      <a:pt x="5" y="6"/>
                      <a:pt x="6" y="6"/>
                    </a:cubicBezTo>
                    <a:cubicBezTo>
                      <a:pt x="6" y="6"/>
                      <a:pt x="6" y="6"/>
                      <a:pt x="6" y="6"/>
                    </a:cubicBezTo>
                    <a:cubicBezTo>
                      <a:pt x="6" y="6"/>
                      <a:pt x="6" y="6"/>
                      <a:pt x="6" y="6"/>
                    </a:cubicBezTo>
                    <a:cubicBezTo>
                      <a:pt x="6" y="6"/>
                      <a:pt x="6" y="6"/>
                      <a:pt x="7" y="6"/>
                    </a:cubicBezTo>
                    <a:cubicBezTo>
                      <a:pt x="7" y="6"/>
                      <a:pt x="7" y="6"/>
                      <a:pt x="7" y="6"/>
                    </a:cubicBezTo>
                    <a:cubicBezTo>
                      <a:pt x="7" y="7"/>
                      <a:pt x="7" y="7"/>
                      <a:pt x="8" y="7"/>
                    </a:cubicBezTo>
                    <a:cubicBezTo>
                      <a:pt x="8" y="7"/>
                      <a:pt x="8" y="6"/>
                      <a:pt x="8" y="6"/>
                    </a:cubicBezTo>
                    <a:cubicBezTo>
                      <a:pt x="8" y="6"/>
                      <a:pt x="8" y="6"/>
                      <a:pt x="8" y="6"/>
                    </a:cubicBezTo>
                    <a:cubicBezTo>
                      <a:pt x="9" y="5"/>
                      <a:pt x="9" y="5"/>
                      <a:pt x="9" y="5"/>
                    </a:cubicBezTo>
                    <a:cubicBezTo>
                      <a:pt x="10" y="5"/>
                      <a:pt x="10" y="5"/>
                      <a:pt x="10" y="5"/>
                    </a:cubicBezTo>
                    <a:cubicBezTo>
                      <a:pt x="10" y="5"/>
                      <a:pt x="10" y="4"/>
                      <a:pt x="10" y="4"/>
                    </a:cubicBezTo>
                    <a:cubicBezTo>
                      <a:pt x="11" y="4"/>
                      <a:pt x="11" y="4"/>
                      <a:pt x="11" y="4"/>
                    </a:cubicBezTo>
                    <a:cubicBezTo>
                      <a:pt x="11" y="3"/>
                      <a:pt x="11" y="3"/>
                      <a:pt x="11" y="3"/>
                    </a:cubicBezTo>
                    <a:cubicBezTo>
                      <a:pt x="11" y="3"/>
                      <a:pt x="11" y="2"/>
                      <a:pt x="11" y="2"/>
                    </a:cubicBezTo>
                    <a:cubicBezTo>
                      <a:pt x="11" y="2"/>
                      <a:pt x="11" y="1"/>
                      <a:pt x="11" y="1"/>
                    </a:cubicBezTo>
                    <a:cubicBezTo>
                      <a:pt x="11" y="1"/>
                      <a:pt x="11" y="1"/>
                      <a:pt x="11" y="1"/>
                    </a:cubicBezTo>
                    <a:cubicBezTo>
                      <a:pt x="10" y="1"/>
                      <a:pt x="10" y="1"/>
                      <a:pt x="10" y="1"/>
                    </a:cubicBezTo>
                    <a:cubicBezTo>
                      <a:pt x="9" y="0"/>
                      <a:pt x="9" y="0"/>
                      <a:pt x="8" y="0"/>
                    </a:cubicBezTo>
                    <a:cubicBezTo>
                      <a:pt x="8" y="0"/>
                      <a:pt x="8"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16" name="Freeform 440"/>
              <p:cNvSpPr>
                <a:spLocks/>
              </p:cNvSpPr>
              <p:nvPr/>
            </p:nvSpPr>
            <p:spPr bwMode="auto">
              <a:xfrm>
                <a:off x="762000" y="2143125"/>
                <a:ext cx="41275" cy="26987"/>
              </a:xfrm>
              <a:custGeom>
                <a:avLst/>
                <a:gdLst>
                  <a:gd name="T0" fmla="*/ 6 w 44"/>
                  <a:gd name="T1" fmla="*/ 22 h 28"/>
                  <a:gd name="T2" fmla="*/ 8 w 44"/>
                  <a:gd name="T3" fmla="*/ 24 h 28"/>
                  <a:gd name="T4" fmla="*/ 9 w 44"/>
                  <a:gd name="T5" fmla="*/ 25 h 28"/>
                  <a:gd name="T6" fmla="*/ 10 w 44"/>
                  <a:gd name="T7" fmla="*/ 26 h 28"/>
                  <a:gd name="T8" fmla="*/ 11 w 44"/>
                  <a:gd name="T9" fmla="*/ 28 h 28"/>
                  <a:gd name="T10" fmla="*/ 13 w 44"/>
                  <a:gd name="T11" fmla="*/ 28 h 28"/>
                  <a:gd name="T12" fmla="*/ 15 w 44"/>
                  <a:gd name="T13" fmla="*/ 28 h 28"/>
                  <a:gd name="T14" fmla="*/ 16 w 44"/>
                  <a:gd name="T15" fmla="*/ 27 h 28"/>
                  <a:gd name="T16" fmla="*/ 17 w 44"/>
                  <a:gd name="T17" fmla="*/ 26 h 28"/>
                  <a:gd name="T18" fmla="*/ 19 w 44"/>
                  <a:gd name="T19" fmla="*/ 26 h 28"/>
                  <a:gd name="T20" fmla="*/ 22 w 44"/>
                  <a:gd name="T21" fmla="*/ 25 h 28"/>
                  <a:gd name="T22" fmla="*/ 23 w 44"/>
                  <a:gd name="T23" fmla="*/ 24 h 28"/>
                  <a:gd name="T24" fmla="*/ 23 w 44"/>
                  <a:gd name="T25" fmla="*/ 22 h 28"/>
                  <a:gd name="T26" fmla="*/ 24 w 44"/>
                  <a:gd name="T27" fmla="*/ 20 h 28"/>
                  <a:gd name="T28" fmla="*/ 24 w 44"/>
                  <a:gd name="T29" fmla="*/ 19 h 28"/>
                  <a:gd name="T30" fmla="*/ 26 w 44"/>
                  <a:gd name="T31" fmla="*/ 19 h 28"/>
                  <a:gd name="T32" fmla="*/ 28 w 44"/>
                  <a:gd name="T33" fmla="*/ 17 h 28"/>
                  <a:gd name="T34" fmla="*/ 29 w 44"/>
                  <a:gd name="T35" fmla="*/ 16 h 28"/>
                  <a:gd name="T36" fmla="*/ 31 w 44"/>
                  <a:gd name="T37" fmla="*/ 15 h 28"/>
                  <a:gd name="T38" fmla="*/ 33 w 44"/>
                  <a:gd name="T39" fmla="*/ 14 h 28"/>
                  <a:gd name="T40" fmla="*/ 34 w 44"/>
                  <a:gd name="T41" fmla="*/ 14 h 28"/>
                  <a:gd name="T42" fmla="*/ 37 w 44"/>
                  <a:gd name="T43" fmla="*/ 12 h 28"/>
                  <a:gd name="T44" fmla="*/ 38 w 44"/>
                  <a:gd name="T45" fmla="*/ 11 h 28"/>
                  <a:gd name="T46" fmla="*/ 40 w 44"/>
                  <a:gd name="T47" fmla="*/ 11 h 28"/>
                  <a:gd name="T48" fmla="*/ 43 w 44"/>
                  <a:gd name="T49" fmla="*/ 10 h 28"/>
                  <a:gd name="T50" fmla="*/ 44 w 44"/>
                  <a:gd name="T51" fmla="*/ 9 h 28"/>
                  <a:gd name="T52" fmla="*/ 41 w 44"/>
                  <a:gd name="T53" fmla="*/ 6 h 28"/>
                  <a:gd name="T54" fmla="*/ 37 w 44"/>
                  <a:gd name="T55" fmla="*/ 3 h 28"/>
                  <a:gd name="T56" fmla="*/ 35 w 44"/>
                  <a:gd name="T57" fmla="*/ 3 h 28"/>
                  <a:gd name="T58" fmla="*/ 32 w 44"/>
                  <a:gd name="T59" fmla="*/ 3 h 28"/>
                  <a:gd name="T60" fmla="*/ 31 w 44"/>
                  <a:gd name="T61" fmla="*/ 4 h 28"/>
                  <a:gd name="T62" fmla="*/ 29 w 44"/>
                  <a:gd name="T63" fmla="*/ 5 h 28"/>
                  <a:gd name="T64" fmla="*/ 28 w 44"/>
                  <a:gd name="T65" fmla="*/ 3 h 28"/>
                  <a:gd name="T66" fmla="*/ 26 w 44"/>
                  <a:gd name="T67" fmla="*/ 4 h 28"/>
                  <a:gd name="T68" fmla="*/ 26 w 44"/>
                  <a:gd name="T69" fmla="*/ 3 h 28"/>
                  <a:gd name="T70" fmla="*/ 22 w 44"/>
                  <a:gd name="T71" fmla="*/ 2 h 28"/>
                  <a:gd name="T72" fmla="*/ 17 w 44"/>
                  <a:gd name="T73" fmla="*/ 0 h 28"/>
                  <a:gd name="T74" fmla="*/ 12 w 44"/>
                  <a:gd name="T75" fmla="*/ 1 h 28"/>
                  <a:gd name="T76" fmla="*/ 8 w 44"/>
                  <a:gd name="T77" fmla="*/ 2 h 28"/>
                  <a:gd name="T78" fmla="*/ 5 w 44"/>
                  <a:gd name="T79" fmla="*/ 3 h 28"/>
                  <a:gd name="T80" fmla="*/ 6 w 44"/>
                  <a:gd name="T81" fmla="*/ 5 h 28"/>
                  <a:gd name="T82" fmla="*/ 8 w 44"/>
                  <a:gd name="T83" fmla="*/ 8 h 28"/>
                  <a:gd name="T84" fmla="*/ 5 w 44"/>
                  <a:gd name="T85" fmla="*/ 11 h 28"/>
                  <a:gd name="T86" fmla="*/ 5 w 44"/>
                  <a:gd name="T87" fmla="*/ 13 h 28"/>
                  <a:gd name="T88" fmla="*/ 4 w 44"/>
                  <a:gd name="T89" fmla="*/ 14 h 28"/>
                  <a:gd name="T90" fmla="*/ 4 w 44"/>
                  <a:gd name="T91" fmla="*/ 14 h 28"/>
                  <a:gd name="T92" fmla="*/ 3 w 44"/>
                  <a:gd name="T93" fmla="*/ 17 h 28"/>
                  <a:gd name="T94" fmla="*/ 2 w 44"/>
                  <a:gd name="T95" fmla="*/ 17 h 28"/>
                  <a:gd name="T96" fmla="*/ 1 w 44"/>
                  <a:gd name="T97" fmla="*/ 19 h 28"/>
                  <a:gd name="T98" fmla="*/ 3 w 44"/>
                  <a:gd name="T99"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 h="28">
                    <a:moveTo>
                      <a:pt x="3" y="21"/>
                    </a:moveTo>
                    <a:cubicBezTo>
                      <a:pt x="4" y="22"/>
                      <a:pt x="5" y="22"/>
                      <a:pt x="6" y="22"/>
                    </a:cubicBezTo>
                    <a:cubicBezTo>
                      <a:pt x="6" y="23"/>
                      <a:pt x="7" y="23"/>
                      <a:pt x="7" y="23"/>
                    </a:cubicBezTo>
                    <a:cubicBezTo>
                      <a:pt x="7" y="23"/>
                      <a:pt x="8" y="24"/>
                      <a:pt x="8" y="24"/>
                    </a:cubicBezTo>
                    <a:cubicBezTo>
                      <a:pt x="8" y="24"/>
                      <a:pt x="8" y="24"/>
                      <a:pt x="8" y="24"/>
                    </a:cubicBezTo>
                    <a:cubicBezTo>
                      <a:pt x="9" y="24"/>
                      <a:pt x="9" y="24"/>
                      <a:pt x="9" y="25"/>
                    </a:cubicBezTo>
                    <a:cubicBezTo>
                      <a:pt x="9" y="25"/>
                      <a:pt x="9" y="25"/>
                      <a:pt x="9" y="26"/>
                    </a:cubicBezTo>
                    <a:cubicBezTo>
                      <a:pt x="9" y="26"/>
                      <a:pt x="10" y="26"/>
                      <a:pt x="10" y="26"/>
                    </a:cubicBezTo>
                    <a:cubicBezTo>
                      <a:pt x="10" y="26"/>
                      <a:pt x="10" y="26"/>
                      <a:pt x="11" y="27"/>
                    </a:cubicBezTo>
                    <a:cubicBezTo>
                      <a:pt x="11" y="27"/>
                      <a:pt x="11" y="27"/>
                      <a:pt x="11" y="28"/>
                    </a:cubicBezTo>
                    <a:cubicBezTo>
                      <a:pt x="11" y="28"/>
                      <a:pt x="12" y="28"/>
                      <a:pt x="12" y="28"/>
                    </a:cubicBezTo>
                    <a:cubicBezTo>
                      <a:pt x="12" y="28"/>
                      <a:pt x="13" y="28"/>
                      <a:pt x="13" y="28"/>
                    </a:cubicBezTo>
                    <a:cubicBezTo>
                      <a:pt x="13" y="28"/>
                      <a:pt x="14" y="28"/>
                      <a:pt x="14" y="28"/>
                    </a:cubicBezTo>
                    <a:cubicBezTo>
                      <a:pt x="14" y="28"/>
                      <a:pt x="14" y="28"/>
                      <a:pt x="15" y="28"/>
                    </a:cubicBezTo>
                    <a:cubicBezTo>
                      <a:pt x="15" y="27"/>
                      <a:pt x="15" y="27"/>
                      <a:pt x="15" y="27"/>
                    </a:cubicBezTo>
                    <a:cubicBezTo>
                      <a:pt x="15" y="27"/>
                      <a:pt x="16" y="27"/>
                      <a:pt x="16" y="27"/>
                    </a:cubicBezTo>
                    <a:cubicBezTo>
                      <a:pt x="16" y="27"/>
                      <a:pt x="16" y="27"/>
                      <a:pt x="16" y="27"/>
                    </a:cubicBezTo>
                    <a:cubicBezTo>
                      <a:pt x="17" y="26"/>
                      <a:pt x="17" y="26"/>
                      <a:pt x="17" y="26"/>
                    </a:cubicBezTo>
                    <a:cubicBezTo>
                      <a:pt x="17" y="26"/>
                      <a:pt x="18" y="26"/>
                      <a:pt x="18" y="26"/>
                    </a:cubicBezTo>
                    <a:cubicBezTo>
                      <a:pt x="18" y="25"/>
                      <a:pt x="19" y="26"/>
                      <a:pt x="19" y="26"/>
                    </a:cubicBezTo>
                    <a:cubicBezTo>
                      <a:pt x="19" y="26"/>
                      <a:pt x="20" y="26"/>
                      <a:pt x="20" y="26"/>
                    </a:cubicBezTo>
                    <a:cubicBezTo>
                      <a:pt x="20" y="26"/>
                      <a:pt x="21" y="25"/>
                      <a:pt x="22" y="25"/>
                    </a:cubicBezTo>
                    <a:cubicBezTo>
                      <a:pt x="22" y="25"/>
                      <a:pt x="22" y="25"/>
                      <a:pt x="22" y="25"/>
                    </a:cubicBezTo>
                    <a:cubicBezTo>
                      <a:pt x="22" y="25"/>
                      <a:pt x="23" y="24"/>
                      <a:pt x="23" y="24"/>
                    </a:cubicBezTo>
                    <a:cubicBezTo>
                      <a:pt x="23" y="23"/>
                      <a:pt x="23" y="23"/>
                      <a:pt x="23" y="22"/>
                    </a:cubicBezTo>
                    <a:cubicBezTo>
                      <a:pt x="23" y="22"/>
                      <a:pt x="23" y="22"/>
                      <a:pt x="23" y="22"/>
                    </a:cubicBezTo>
                    <a:cubicBezTo>
                      <a:pt x="23" y="21"/>
                      <a:pt x="23" y="21"/>
                      <a:pt x="24" y="21"/>
                    </a:cubicBezTo>
                    <a:cubicBezTo>
                      <a:pt x="24" y="21"/>
                      <a:pt x="24" y="20"/>
                      <a:pt x="24" y="20"/>
                    </a:cubicBezTo>
                    <a:cubicBezTo>
                      <a:pt x="24" y="20"/>
                      <a:pt x="24" y="20"/>
                      <a:pt x="24" y="20"/>
                    </a:cubicBezTo>
                    <a:cubicBezTo>
                      <a:pt x="24" y="19"/>
                      <a:pt x="24" y="19"/>
                      <a:pt x="24" y="19"/>
                    </a:cubicBezTo>
                    <a:cubicBezTo>
                      <a:pt x="25" y="19"/>
                      <a:pt x="25" y="19"/>
                      <a:pt x="25" y="19"/>
                    </a:cubicBezTo>
                    <a:cubicBezTo>
                      <a:pt x="25" y="19"/>
                      <a:pt x="26" y="19"/>
                      <a:pt x="26" y="19"/>
                    </a:cubicBezTo>
                    <a:cubicBezTo>
                      <a:pt x="27" y="19"/>
                      <a:pt x="28" y="19"/>
                      <a:pt x="28" y="18"/>
                    </a:cubicBezTo>
                    <a:cubicBezTo>
                      <a:pt x="28" y="17"/>
                      <a:pt x="28" y="17"/>
                      <a:pt x="28" y="17"/>
                    </a:cubicBezTo>
                    <a:cubicBezTo>
                      <a:pt x="28" y="16"/>
                      <a:pt x="28" y="16"/>
                      <a:pt x="29" y="16"/>
                    </a:cubicBezTo>
                    <a:cubicBezTo>
                      <a:pt x="29" y="16"/>
                      <a:pt x="29" y="16"/>
                      <a:pt x="29" y="16"/>
                    </a:cubicBezTo>
                    <a:cubicBezTo>
                      <a:pt x="29" y="16"/>
                      <a:pt x="29" y="16"/>
                      <a:pt x="29" y="16"/>
                    </a:cubicBezTo>
                    <a:cubicBezTo>
                      <a:pt x="30" y="16"/>
                      <a:pt x="30" y="15"/>
                      <a:pt x="31" y="15"/>
                    </a:cubicBezTo>
                    <a:cubicBezTo>
                      <a:pt x="31" y="15"/>
                      <a:pt x="31" y="15"/>
                      <a:pt x="31" y="15"/>
                    </a:cubicBezTo>
                    <a:cubicBezTo>
                      <a:pt x="32" y="15"/>
                      <a:pt x="32" y="14"/>
                      <a:pt x="33" y="14"/>
                    </a:cubicBezTo>
                    <a:cubicBezTo>
                      <a:pt x="33" y="14"/>
                      <a:pt x="33" y="14"/>
                      <a:pt x="34" y="14"/>
                    </a:cubicBezTo>
                    <a:cubicBezTo>
                      <a:pt x="34" y="14"/>
                      <a:pt x="34" y="14"/>
                      <a:pt x="34" y="14"/>
                    </a:cubicBezTo>
                    <a:cubicBezTo>
                      <a:pt x="35" y="13"/>
                      <a:pt x="35" y="13"/>
                      <a:pt x="36" y="13"/>
                    </a:cubicBezTo>
                    <a:cubicBezTo>
                      <a:pt x="36" y="13"/>
                      <a:pt x="37" y="12"/>
                      <a:pt x="37" y="12"/>
                    </a:cubicBezTo>
                    <a:cubicBezTo>
                      <a:pt x="37" y="12"/>
                      <a:pt x="37" y="12"/>
                      <a:pt x="38" y="11"/>
                    </a:cubicBezTo>
                    <a:cubicBezTo>
                      <a:pt x="38" y="11"/>
                      <a:pt x="38" y="11"/>
                      <a:pt x="38" y="11"/>
                    </a:cubicBezTo>
                    <a:cubicBezTo>
                      <a:pt x="39" y="11"/>
                      <a:pt x="39" y="11"/>
                      <a:pt x="39" y="11"/>
                    </a:cubicBezTo>
                    <a:cubicBezTo>
                      <a:pt x="39" y="11"/>
                      <a:pt x="40" y="11"/>
                      <a:pt x="40" y="11"/>
                    </a:cubicBezTo>
                    <a:cubicBezTo>
                      <a:pt x="41" y="11"/>
                      <a:pt x="41" y="10"/>
                      <a:pt x="42" y="10"/>
                    </a:cubicBezTo>
                    <a:cubicBezTo>
                      <a:pt x="42" y="10"/>
                      <a:pt x="43" y="10"/>
                      <a:pt x="43" y="10"/>
                    </a:cubicBezTo>
                    <a:cubicBezTo>
                      <a:pt x="44" y="9"/>
                      <a:pt x="44" y="9"/>
                      <a:pt x="44" y="9"/>
                    </a:cubicBezTo>
                    <a:cubicBezTo>
                      <a:pt x="44" y="9"/>
                      <a:pt x="44" y="9"/>
                      <a:pt x="44" y="9"/>
                    </a:cubicBezTo>
                    <a:cubicBezTo>
                      <a:pt x="44" y="8"/>
                      <a:pt x="44" y="8"/>
                      <a:pt x="44" y="8"/>
                    </a:cubicBezTo>
                    <a:cubicBezTo>
                      <a:pt x="43" y="8"/>
                      <a:pt x="42" y="7"/>
                      <a:pt x="41" y="6"/>
                    </a:cubicBezTo>
                    <a:cubicBezTo>
                      <a:pt x="41" y="6"/>
                      <a:pt x="40" y="5"/>
                      <a:pt x="40" y="5"/>
                    </a:cubicBezTo>
                    <a:cubicBezTo>
                      <a:pt x="39" y="4"/>
                      <a:pt x="38" y="4"/>
                      <a:pt x="37" y="3"/>
                    </a:cubicBezTo>
                    <a:cubicBezTo>
                      <a:pt x="37" y="3"/>
                      <a:pt x="37" y="3"/>
                      <a:pt x="36" y="3"/>
                    </a:cubicBezTo>
                    <a:cubicBezTo>
                      <a:pt x="36" y="3"/>
                      <a:pt x="36" y="3"/>
                      <a:pt x="35" y="3"/>
                    </a:cubicBezTo>
                    <a:cubicBezTo>
                      <a:pt x="35" y="3"/>
                      <a:pt x="34" y="3"/>
                      <a:pt x="34" y="3"/>
                    </a:cubicBezTo>
                    <a:cubicBezTo>
                      <a:pt x="33" y="3"/>
                      <a:pt x="33" y="2"/>
                      <a:pt x="32" y="3"/>
                    </a:cubicBezTo>
                    <a:cubicBezTo>
                      <a:pt x="31" y="3"/>
                      <a:pt x="31" y="3"/>
                      <a:pt x="31" y="3"/>
                    </a:cubicBezTo>
                    <a:cubicBezTo>
                      <a:pt x="31" y="3"/>
                      <a:pt x="31" y="4"/>
                      <a:pt x="31" y="4"/>
                    </a:cubicBezTo>
                    <a:cubicBezTo>
                      <a:pt x="31" y="5"/>
                      <a:pt x="31" y="5"/>
                      <a:pt x="30" y="5"/>
                    </a:cubicBezTo>
                    <a:cubicBezTo>
                      <a:pt x="30" y="5"/>
                      <a:pt x="29" y="5"/>
                      <a:pt x="29" y="5"/>
                    </a:cubicBezTo>
                    <a:cubicBezTo>
                      <a:pt x="29" y="4"/>
                      <a:pt x="29" y="4"/>
                      <a:pt x="29" y="4"/>
                    </a:cubicBezTo>
                    <a:cubicBezTo>
                      <a:pt x="29" y="3"/>
                      <a:pt x="28" y="3"/>
                      <a:pt x="28" y="3"/>
                    </a:cubicBezTo>
                    <a:cubicBezTo>
                      <a:pt x="28" y="3"/>
                      <a:pt x="27" y="3"/>
                      <a:pt x="27" y="4"/>
                    </a:cubicBezTo>
                    <a:cubicBezTo>
                      <a:pt x="27" y="4"/>
                      <a:pt x="26" y="4"/>
                      <a:pt x="26" y="4"/>
                    </a:cubicBezTo>
                    <a:cubicBezTo>
                      <a:pt x="26" y="4"/>
                      <a:pt x="26" y="4"/>
                      <a:pt x="26" y="4"/>
                    </a:cubicBezTo>
                    <a:cubicBezTo>
                      <a:pt x="26" y="4"/>
                      <a:pt x="26" y="3"/>
                      <a:pt x="26" y="3"/>
                    </a:cubicBezTo>
                    <a:cubicBezTo>
                      <a:pt x="25" y="2"/>
                      <a:pt x="24" y="2"/>
                      <a:pt x="24" y="2"/>
                    </a:cubicBezTo>
                    <a:cubicBezTo>
                      <a:pt x="23" y="2"/>
                      <a:pt x="23" y="2"/>
                      <a:pt x="22" y="2"/>
                    </a:cubicBezTo>
                    <a:cubicBezTo>
                      <a:pt x="22" y="1"/>
                      <a:pt x="21" y="1"/>
                      <a:pt x="21" y="1"/>
                    </a:cubicBezTo>
                    <a:cubicBezTo>
                      <a:pt x="20" y="0"/>
                      <a:pt x="18" y="0"/>
                      <a:pt x="17" y="0"/>
                    </a:cubicBezTo>
                    <a:cubicBezTo>
                      <a:pt x="16" y="0"/>
                      <a:pt x="15" y="1"/>
                      <a:pt x="14" y="1"/>
                    </a:cubicBezTo>
                    <a:cubicBezTo>
                      <a:pt x="13" y="1"/>
                      <a:pt x="12" y="1"/>
                      <a:pt x="12" y="1"/>
                    </a:cubicBezTo>
                    <a:cubicBezTo>
                      <a:pt x="11" y="1"/>
                      <a:pt x="11" y="1"/>
                      <a:pt x="10" y="2"/>
                    </a:cubicBezTo>
                    <a:cubicBezTo>
                      <a:pt x="9" y="2"/>
                      <a:pt x="8" y="2"/>
                      <a:pt x="8" y="2"/>
                    </a:cubicBezTo>
                    <a:cubicBezTo>
                      <a:pt x="7" y="2"/>
                      <a:pt x="6" y="2"/>
                      <a:pt x="6" y="2"/>
                    </a:cubicBezTo>
                    <a:cubicBezTo>
                      <a:pt x="5" y="2"/>
                      <a:pt x="5" y="2"/>
                      <a:pt x="5" y="3"/>
                    </a:cubicBezTo>
                    <a:cubicBezTo>
                      <a:pt x="5" y="3"/>
                      <a:pt x="6" y="4"/>
                      <a:pt x="6" y="4"/>
                    </a:cubicBezTo>
                    <a:cubicBezTo>
                      <a:pt x="6" y="4"/>
                      <a:pt x="6" y="5"/>
                      <a:pt x="6" y="5"/>
                    </a:cubicBezTo>
                    <a:cubicBezTo>
                      <a:pt x="7" y="6"/>
                      <a:pt x="8" y="6"/>
                      <a:pt x="8" y="6"/>
                    </a:cubicBezTo>
                    <a:cubicBezTo>
                      <a:pt x="9" y="7"/>
                      <a:pt x="9" y="8"/>
                      <a:pt x="8" y="8"/>
                    </a:cubicBezTo>
                    <a:cubicBezTo>
                      <a:pt x="7" y="8"/>
                      <a:pt x="7" y="9"/>
                      <a:pt x="6" y="9"/>
                    </a:cubicBezTo>
                    <a:cubicBezTo>
                      <a:pt x="6" y="10"/>
                      <a:pt x="6" y="11"/>
                      <a:pt x="5" y="11"/>
                    </a:cubicBezTo>
                    <a:cubicBezTo>
                      <a:pt x="5" y="12"/>
                      <a:pt x="5" y="12"/>
                      <a:pt x="5" y="12"/>
                    </a:cubicBezTo>
                    <a:cubicBezTo>
                      <a:pt x="5" y="13"/>
                      <a:pt x="5" y="13"/>
                      <a:pt x="5" y="13"/>
                    </a:cubicBezTo>
                    <a:cubicBezTo>
                      <a:pt x="5" y="14"/>
                      <a:pt x="5" y="14"/>
                      <a:pt x="5" y="14"/>
                    </a:cubicBezTo>
                    <a:cubicBezTo>
                      <a:pt x="5" y="14"/>
                      <a:pt x="5" y="14"/>
                      <a:pt x="4" y="14"/>
                    </a:cubicBezTo>
                    <a:cubicBezTo>
                      <a:pt x="4" y="14"/>
                      <a:pt x="4" y="14"/>
                      <a:pt x="4" y="14"/>
                    </a:cubicBezTo>
                    <a:cubicBezTo>
                      <a:pt x="4" y="14"/>
                      <a:pt x="4" y="14"/>
                      <a:pt x="4" y="14"/>
                    </a:cubicBezTo>
                    <a:cubicBezTo>
                      <a:pt x="4" y="15"/>
                      <a:pt x="4" y="15"/>
                      <a:pt x="4" y="15"/>
                    </a:cubicBezTo>
                    <a:cubicBezTo>
                      <a:pt x="3" y="16"/>
                      <a:pt x="3" y="16"/>
                      <a:pt x="3" y="17"/>
                    </a:cubicBezTo>
                    <a:cubicBezTo>
                      <a:pt x="2" y="17"/>
                      <a:pt x="2" y="17"/>
                      <a:pt x="2" y="17"/>
                    </a:cubicBezTo>
                    <a:cubicBezTo>
                      <a:pt x="2" y="17"/>
                      <a:pt x="2" y="17"/>
                      <a:pt x="2" y="17"/>
                    </a:cubicBezTo>
                    <a:cubicBezTo>
                      <a:pt x="2" y="18"/>
                      <a:pt x="2" y="18"/>
                      <a:pt x="2" y="18"/>
                    </a:cubicBezTo>
                    <a:cubicBezTo>
                      <a:pt x="1" y="19"/>
                      <a:pt x="1" y="19"/>
                      <a:pt x="1" y="19"/>
                    </a:cubicBezTo>
                    <a:cubicBezTo>
                      <a:pt x="1" y="20"/>
                      <a:pt x="0" y="20"/>
                      <a:pt x="1" y="21"/>
                    </a:cubicBezTo>
                    <a:cubicBezTo>
                      <a:pt x="1" y="21"/>
                      <a:pt x="2" y="21"/>
                      <a:pt x="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17" name="Freeform 441"/>
              <p:cNvSpPr>
                <a:spLocks/>
              </p:cNvSpPr>
              <p:nvPr/>
            </p:nvSpPr>
            <p:spPr bwMode="auto">
              <a:xfrm>
                <a:off x="788988" y="2132013"/>
                <a:ext cx="7938" cy="3175"/>
              </a:xfrm>
              <a:custGeom>
                <a:avLst/>
                <a:gdLst>
                  <a:gd name="T0" fmla="*/ 8 w 8"/>
                  <a:gd name="T1" fmla="*/ 0 h 4"/>
                  <a:gd name="T2" fmla="*/ 7 w 8"/>
                  <a:gd name="T3" fmla="*/ 0 h 4"/>
                  <a:gd name="T4" fmla="*/ 7 w 8"/>
                  <a:gd name="T5" fmla="*/ 0 h 4"/>
                  <a:gd name="T6" fmla="*/ 6 w 8"/>
                  <a:gd name="T7" fmla="*/ 0 h 4"/>
                  <a:gd name="T8" fmla="*/ 6 w 8"/>
                  <a:gd name="T9" fmla="*/ 0 h 4"/>
                  <a:gd name="T10" fmla="*/ 5 w 8"/>
                  <a:gd name="T11" fmla="*/ 1 h 4"/>
                  <a:gd name="T12" fmla="*/ 4 w 8"/>
                  <a:gd name="T13" fmla="*/ 1 h 4"/>
                  <a:gd name="T14" fmla="*/ 3 w 8"/>
                  <a:gd name="T15" fmla="*/ 2 h 4"/>
                  <a:gd name="T16" fmla="*/ 2 w 8"/>
                  <a:gd name="T17" fmla="*/ 2 h 4"/>
                  <a:gd name="T18" fmla="*/ 1 w 8"/>
                  <a:gd name="T19" fmla="*/ 4 h 4"/>
                  <a:gd name="T20" fmla="*/ 2 w 8"/>
                  <a:gd name="T21" fmla="*/ 4 h 4"/>
                  <a:gd name="T22" fmla="*/ 3 w 8"/>
                  <a:gd name="T23" fmla="*/ 4 h 4"/>
                  <a:gd name="T24" fmla="*/ 4 w 8"/>
                  <a:gd name="T25" fmla="*/ 4 h 4"/>
                  <a:gd name="T26" fmla="*/ 6 w 8"/>
                  <a:gd name="T27" fmla="*/ 3 h 4"/>
                  <a:gd name="T28" fmla="*/ 6 w 8"/>
                  <a:gd name="T29" fmla="*/ 2 h 4"/>
                  <a:gd name="T30" fmla="*/ 7 w 8"/>
                  <a:gd name="T31" fmla="*/ 1 h 4"/>
                  <a:gd name="T32" fmla="*/ 8 w 8"/>
                  <a:gd name="T33" fmla="*/ 1 h 4"/>
                  <a:gd name="T34" fmla="*/ 8 w 8"/>
                  <a:gd name="T3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4">
                    <a:moveTo>
                      <a:pt x="8" y="0"/>
                    </a:moveTo>
                    <a:cubicBezTo>
                      <a:pt x="7" y="0"/>
                      <a:pt x="7" y="0"/>
                      <a:pt x="7" y="0"/>
                    </a:cubicBezTo>
                    <a:cubicBezTo>
                      <a:pt x="7" y="0"/>
                      <a:pt x="7" y="0"/>
                      <a:pt x="7" y="0"/>
                    </a:cubicBezTo>
                    <a:cubicBezTo>
                      <a:pt x="6" y="0"/>
                      <a:pt x="6" y="0"/>
                      <a:pt x="6" y="0"/>
                    </a:cubicBezTo>
                    <a:cubicBezTo>
                      <a:pt x="6" y="0"/>
                      <a:pt x="6" y="0"/>
                      <a:pt x="6" y="0"/>
                    </a:cubicBezTo>
                    <a:cubicBezTo>
                      <a:pt x="5" y="0"/>
                      <a:pt x="5" y="1"/>
                      <a:pt x="5" y="1"/>
                    </a:cubicBezTo>
                    <a:cubicBezTo>
                      <a:pt x="5" y="1"/>
                      <a:pt x="4" y="1"/>
                      <a:pt x="4" y="1"/>
                    </a:cubicBezTo>
                    <a:cubicBezTo>
                      <a:pt x="4" y="1"/>
                      <a:pt x="3" y="1"/>
                      <a:pt x="3" y="2"/>
                    </a:cubicBezTo>
                    <a:cubicBezTo>
                      <a:pt x="3" y="2"/>
                      <a:pt x="2" y="2"/>
                      <a:pt x="2" y="2"/>
                    </a:cubicBezTo>
                    <a:cubicBezTo>
                      <a:pt x="2" y="3"/>
                      <a:pt x="0" y="4"/>
                      <a:pt x="1" y="4"/>
                    </a:cubicBezTo>
                    <a:cubicBezTo>
                      <a:pt x="1" y="4"/>
                      <a:pt x="1" y="4"/>
                      <a:pt x="2" y="4"/>
                    </a:cubicBezTo>
                    <a:cubicBezTo>
                      <a:pt x="2" y="4"/>
                      <a:pt x="3" y="4"/>
                      <a:pt x="3" y="4"/>
                    </a:cubicBezTo>
                    <a:cubicBezTo>
                      <a:pt x="4" y="4"/>
                      <a:pt x="4" y="4"/>
                      <a:pt x="4" y="4"/>
                    </a:cubicBezTo>
                    <a:cubicBezTo>
                      <a:pt x="5" y="4"/>
                      <a:pt x="5" y="3"/>
                      <a:pt x="6" y="3"/>
                    </a:cubicBezTo>
                    <a:cubicBezTo>
                      <a:pt x="6" y="3"/>
                      <a:pt x="6" y="2"/>
                      <a:pt x="6" y="2"/>
                    </a:cubicBezTo>
                    <a:cubicBezTo>
                      <a:pt x="6" y="2"/>
                      <a:pt x="7" y="1"/>
                      <a:pt x="7" y="1"/>
                    </a:cubicBezTo>
                    <a:cubicBezTo>
                      <a:pt x="7" y="1"/>
                      <a:pt x="7" y="1"/>
                      <a:pt x="8" y="1"/>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18" name="Freeform 442"/>
              <p:cNvSpPr>
                <a:spLocks/>
              </p:cNvSpPr>
              <p:nvPr/>
            </p:nvSpPr>
            <p:spPr bwMode="auto">
              <a:xfrm>
                <a:off x="774700" y="2119313"/>
                <a:ext cx="28575" cy="14287"/>
              </a:xfrm>
              <a:custGeom>
                <a:avLst/>
                <a:gdLst>
                  <a:gd name="T0" fmla="*/ 1 w 31"/>
                  <a:gd name="T1" fmla="*/ 13 h 15"/>
                  <a:gd name="T2" fmla="*/ 0 w 31"/>
                  <a:gd name="T3" fmla="*/ 14 h 15"/>
                  <a:gd name="T4" fmla="*/ 1 w 31"/>
                  <a:gd name="T5" fmla="*/ 14 h 15"/>
                  <a:gd name="T6" fmla="*/ 2 w 31"/>
                  <a:gd name="T7" fmla="*/ 14 h 15"/>
                  <a:gd name="T8" fmla="*/ 4 w 31"/>
                  <a:gd name="T9" fmla="*/ 14 h 15"/>
                  <a:gd name="T10" fmla="*/ 6 w 31"/>
                  <a:gd name="T11" fmla="*/ 14 h 15"/>
                  <a:gd name="T12" fmla="*/ 8 w 31"/>
                  <a:gd name="T13" fmla="*/ 13 h 15"/>
                  <a:gd name="T14" fmla="*/ 10 w 31"/>
                  <a:gd name="T15" fmla="*/ 14 h 15"/>
                  <a:gd name="T16" fmla="*/ 10 w 31"/>
                  <a:gd name="T17" fmla="*/ 15 h 15"/>
                  <a:gd name="T18" fmla="*/ 11 w 31"/>
                  <a:gd name="T19" fmla="*/ 15 h 15"/>
                  <a:gd name="T20" fmla="*/ 13 w 31"/>
                  <a:gd name="T21" fmla="*/ 15 h 15"/>
                  <a:gd name="T22" fmla="*/ 13 w 31"/>
                  <a:gd name="T23" fmla="*/ 14 h 15"/>
                  <a:gd name="T24" fmla="*/ 14 w 31"/>
                  <a:gd name="T25" fmla="*/ 13 h 15"/>
                  <a:gd name="T26" fmla="*/ 14 w 31"/>
                  <a:gd name="T27" fmla="*/ 12 h 15"/>
                  <a:gd name="T28" fmla="*/ 15 w 31"/>
                  <a:gd name="T29" fmla="*/ 12 h 15"/>
                  <a:gd name="T30" fmla="*/ 15 w 31"/>
                  <a:gd name="T31" fmla="*/ 12 h 15"/>
                  <a:gd name="T32" fmla="*/ 16 w 31"/>
                  <a:gd name="T33" fmla="*/ 13 h 15"/>
                  <a:gd name="T34" fmla="*/ 16 w 31"/>
                  <a:gd name="T35" fmla="*/ 12 h 15"/>
                  <a:gd name="T36" fmla="*/ 17 w 31"/>
                  <a:gd name="T37" fmla="*/ 11 h 15"/>
                  <a:gd name="T38" fmla="*/ 17 w 31"/>
                  <a:gd name="T39" fmla="*/ 11 h 15"/>
                  <a:gd name="T40" fmla="*/ 18 w 31"/>
                  <a:gd name="T41" fmla="*/ 10 h 15"/>
                  <a:gd name="T42" fmla="*/ 17 w 31"/>
                  <a:gd name="T43" fmla="*/ 10 h 15"/>
                  <a:gd name="T44" fmla="*/ 18 w 31"/>
                  <a:gd name="T45" fmla="*/ 9 h 15"/>
                  <a:gd name="T46" fmla="*/ 19 w 31"/>
                  <a:gd name="T47" fmla="*/ 8 h 15"/>
                  <a:gd name="T48" fmla="*/ 19 w 31"/>
                  <a:gd name="T49" fmla="*/ 8 h 15"/>
                  <a:gd name="T50" fmla="*/ 21 w 31"/>
                  <a:gd name="T51" fmla="*/ 7 h 15"/>
                  <a:gd name="T52" fmla="*/ 21 w 31"/>
                  <a:gd name="T53" fmla="*/ 10 h 15"/>
                  <a:gd name="T54" fmla="*/ 22 w 31"/>
                  <a:gd name="T55" fmla="*/ 11 h 15"/>
                  <a:gd name="T56" fmla="*/ 25 w 31"/>
                  <a:gd name="T57" fmla="*/ 11 h 15"/>
                  <a:gd name="T58" fmla="*/ 25 w 31"/>
                  <a:gd name="T59" fmla="*/ 9 h 15"/>
                  <a:gd name="T60" fmla="*/ 28 w 31"/>
                  <a:gd name="T61" fmla="*/ 9 h 15"/>
                  <a:gd name="T62" fmla="*/ 29 w 31"/>
                  <a:gd name="T63" fmla="*/ 7 h 15"/>
                  <a:gd name="T64" fmla="*/ 28 w 31"/>
                  <a:gd name="T65" fmla="*/ 6 h 15"/>
                  <a:gd name="T66" fmla="*/ 29 w 31"/>
                  <a:gd name="T67" fmla="*/ 5 h 15"/>
                  <a:gd name="T68" fmla="*/ 29 w 31"/>
                  <a:gd name="T69" fmla="*/ 3 h 15"/>
                  <a:gd name="T70" fmla="*/ 29 w 31"/>
                  <a:gd name="T71" fmla="*/ 1 h 15"/>
                  <a:gd name="T72" fmla="*/ 26 w 31"/>
                  <a:gd name="T73" fmla="*/ 0 h 15"/>
                  <a:gd name="T74" fmla="*/ 25 w 31"/>
                  <a:gd name="T75" fmla="*/ 2 h 15"/>
                  <a:gd name="T76" fmla="*/ 22 w 31"/>
                  <a:gd name="T77" fmla="*/ 2 h 15"/>
                  <a:gd name="T78" fmla="*/ 16 w 31"/>
                  <a:gd name="T79" fmla="*/ 2 h 15"/>
                  <a:gd name="T80" fmla="*/ 12 w 31"/>
                  <a:gd name="T81" fmla="*/ 4 h 15"/>
                  <a:gd name="T82" fmla="*/ 11 w 31"/>
                  <a:gd name="T83" fmla="*/ 6 h 15"/>
                  <a:gd name="T84" fmla="*/ 10 w 31"/>
                  <a:gd name="T85" fmla="*/ 7 h 15"/>
                  <a:gd name="T86" fmla="*/ 9 w 31"/>
                  <a:gd name="T87" fmla="*/ 7 h 15"/>
                  <a:gd name="T88" fmla="*/ 9 w 31"/>
                  <a:gd name="T89" fmla="*/ 7 h 15"/>
                  <a:gd name="T90" fmla="*/ 8 w 31"/>
                  <a:gd name="T91" fmla="*/ 8 h 15"/>
                  <a:gd name="T92" fmla="*/ 7 w 31"/>
                  <a:gd name="T93" fmla="*/ 9 h 15"/>
                  <a:gd name="T94" fmla="*/ 6 w 31"/>
                  <a:gd name="T95" fmla="*/ 10 h 15"/>
                  <a:gd name="T96" fmla="*/ 4 w 31"/>
                  <a:gd name="T97" fmla="*/ 10 h 15"/>
                  <a:gd name="T98" fmla="*/ 3 w 31"/>
                  <a:gd name="T99" fmla="*/ 10 h 15"/>
                  <a:gd name="T100" fmla="*/ 2 w 31"/>
                  <a:gd name="T101" fmla="*/ 10 h 15"/>
                  <a:gd name="T102" fmla="*/ 1 w 31"/>
                  <a:gd name="T103" fmla="*/ 11 h 15"/>
                  <a:gd name="T104" fmla="*/ 0 w 31"/>
                  <a:gd name="T105" fmla="*/ 12 h 15"/>
                  <a:gd name="T106" fmla="*/ 1 w 31"/>
                  <a:gd name="T10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 h="15">
                    <a:moveTo>
                      <a:pt x="1" y="13"/>
                    </a:moveTo>
                    <a:cubicBezTo>
                      <a:pt x="1" y="13"/>
                      <a:pt x="1" y="13"/>
                      <a:pt x="1" y="13"/>
                    </a:cubicBezTo>
                    <a:cubicBezTo>
                      <a:pt x="1" y="13"/>
                      <a:pt x="1" y="13"/>
                      <a:pt x="1" y="13"/>
                    </a:cubicBezTo>
                    <a:cubicBezTo>
                      <a:pt x="1" y="14"/>
                      <a:pt x="0" y="14"/>
                      <a:pt x="0" y="14"/>
                    </a:cubicBezTo>
                    <a:cubicBezTo>
                      <a:pt x="0" y="14"/>
                      <a:pt x="0" y="14"/>
                      <a:pt x="0" y="14"/>
                    </a:cubicBezTo>
                    <a:cubicBezTo>
                      <a:pt x="0" y="14"/>
                      <a:pt x="0" y="14"/>
                      <a:pt x="1" y="14"/>
                    </a:cubicBezTo>
                    <a:cubicBezTo>
                      <a:pt x="1" y="15"/>
                      <a:pt x="1" y="15"/>
                      <a:pt x="1" y="15"/>
                    </a:cubicBezTo>
                    <a:cubicBezTo>
                      <a:pt x="2" y="15"/>
                      <a:pt x="2" y="15"/>
                      <a:pt x="2" y="14"/>
                    </a:cubicBezTo>
                    <a:cubicBezTo>
                      <a:pt x="2" y="14"/>
                      <a:pt x="3" y="14"/>
                      <a:pt x="3" y="14"/>
                    </a:cubicBezTo>
                    <a:cubicBezTo>
                      <a:pt x="3" y="14"/>
                      <a:pt x="3" y="14"/>
                      <a:pt x="4" y="14"/>
                    </a:cubicBezTo>
                    <a:cubicBezTo>
                      <a:pt x="4" y="14"/>
                      <a:pt x="4" y="14"/>
                      <a:pt x="5" y="14"/>
                    </a:cubicBezTo>
                    <a:cubicBezTo>
                      <a:pt x="5" y="14"/>
                      <a:pt x="5" y="14"/>
                      <a:pt x="6" y="14"/>
                    </a:cubicBezTo>
                    <a:cubicBezTo>
                      <a:pt x="6" y="14"/>
                      <a:pt x="7" y="14"/>
                      <a:pt x="7" y="14"/>
                    </a:cubicBezTo>
                    <a:cubicBezTo>
                      <a:pt x="7" y="14"/>
                      <a:pt x="7" y="14"/>
                      <a:pt x="8" y="13"/>
                    </a:cubicBezTo>
                    <a:cubicBezTo>
                      <a:pt x="8" y="13"/>
                      <a:pt x="8" y="12"/>
                      <a:pt x="9" y="12"/>
                    </a:cubicBezTo>
                    <a:cubicBezTo>
                      <a:pt x="9" y="13"/>
                      <a:pt x="10" y="13"/>
                      <a:pt x="10" y="14"/>
                    </a:cubicBezTo>
                    <a:cubicBezTo>
                      <a:pt x="10" y="14"/>
                      <a:pt x="10" y="14"/>
                      <a:pt x="10" y="14"/>
                    </a:cubicBezTo>
                    <a:cubicBezTo>
                      <a:pt x="10" y="14"/>
                      <a:pt x="10" y="15"/>
                      <a:pt x="10" y="15"/>
                    </a:cubicBezTo>
                    <a:cubicBezTo>
                      <a:pt x="10" y="15"/>
                      <a:pt x="10" y="15"/>
                      <a:pt x="10" y="15"/>
                    </a:cubicBezTo>
                    <a:cubicBezTo>
                      <a:pt x="10" y="15"/>
                      <a:pt x="10" y="15"/>
                      <a:pt x="11" y="15"/>
                    </a:cubicBezTo>
                    <a:cubicBezTo>
                      <a:pt x="11" y="15"/>
                      <a:pt x="11" y="15"/>
                      <a:pt x="11" y="15"/>
                    </a:cubicBezTo>
                    <a:cubicBezTo>
                      <a:pt x="12" y="15"/>
                      <a:pt x="12" y="15"/>
                      <a:pt x="13" y="15"/>
                    </a:cubicBezTo>
                    <a:cubicBezTo>
                      <a:pt x="13" y="15"/>
                      <a:pt x="13" y="14"/>
                      <a:pt x="13" y="14"/>
                    </a:cubicBezTo>
                    <a:cubicBezTo>
                      <a:pt x="13" y="14"/>
                      <a:pt x="13" y="14"/>
                      <a:pt x="13" y="14"/>
                    </a:cubicBezTo>
                    <a:cubicBezTo>
                      <a:pt x="13" y="14"/>
                      <a:pt x="13" y="14"/>
                      <a:pt x="13" y="14"/>
                    </a:cubicBezTo>
                    <a:cubicBezTo>
                      <a:pt x="13" y="14"/>
                      <a:pt x="14" y="14"/>
                      <a:pt x="14" y="13"/>
                    </a:cubicBezTo>
                    <a:cubicBezTo>
                      <a:pt x="14" y="13"/>
                      <a:pt x="14" y="13"/>
                      <a:pt x="14" y="13"/>
                    </a:cubicBezTo>
                    <a:cubicBezTo>
                      <a:pt x="14" y="12"/>
                      <a:pt x="13" y="12"/>
                      <a:pt x="14" y="12"/>
                    </a:cubicBezTo>
                    <a:cubicBezTo>
                      <a:pt x="14" y="12"/>
                      <a:pt x="14" y="11"/>
                      <a:pt x="14" y="11"/>
                    </a:cubicBezTo>
                    <a:cubicBezTo>
                      <a:pt x="14" y="11"/>
                      <a:pt x="14" y="12"/>
                      <a:pt x="15" y="12"/>
                    </a:cubicBezTo>
                    <a:cubicBezTo>
                      <a:pt x="15" y="12"/>
                      <a:pt x="15" y="12"/>
                      <a:pt x="15" y="12"/>
                    </a:cubicBezTo>
                    <a:cubicBezTo>
                      <a:pt x="15" y="12"/>
                      <a:pt x="15" y="12"/>
                      <a:pt x="15" y="12"/>
                    </a:cubicBezTo>
                    <a:cubicBezTo>
                      <a:pt x="15" y="13"/>
                      <a:pt x="15" y="13"/>
                      <a:pt x="15" y="13"/>
                    </a:cubicBezTo>
                    <a:cubicBezTo>
                      <a:pt x="15" y="13"/>
                      <a:pt x="16" y="13"/>
                      <a:pt x="16" y="13"/>
                    </a:cubicBezTo>
                    <a:cubicBezTo>
                      <a:pt x="16" y="13"/>
                      <a:pt x="16" y="13"/>
                      <a:pt x="16" y="12"/>
                    </a:cubicBezTo>
                    <a:cubicBezTo>
                      <a:pt x="16" y="12"/>
                      <a:pt x="16" y="12"/>
                      <a:pt x="16" y="12"/>
                    </a:cubicBezTo>
                    <a:cubicBezTo>
                      <a:pt x="16" y="12"/>
                      <a:pt x="17" y="12"/>
                      <a:pt x="17" y="11"/>
                    </a:cubicBezTo>
                    <a:cubicBezTo>
                      <a:pt x="17" y="11"/>
                      <a:pt x="17" y="11"/>
                      <a:pt x="17" y="11"/>
                    </a:cubicBezTo>
                    <a:cubicBezTo>
                      <a:pt x="17" y="11"/>
                      <a:pt x="17" y="11"/>
                      <a:pt x="17" y="11"/>
                    </a:cubicBezTo>
                    <a:cubicBezTo>
                      <a:pt x="17" y="11"/>
                      <a:pt x="17" y="11"/>
                      <a:pt x="17" y="11"/>
                    </a:cubicBezTo>
                    <a:cubicBezTo>
                      <a:pt x="18" y="11"/>
                      <a:pt x="18" y="11"/>
                      <a:pt x="18" y="11"/>
                    </a:cubicBezTo>
                    <a:cubicBezTo>
                      <a:pt x="18" y="11"/>
                      <a:pt x="18" y="10"/>
                      <a:pt x="18" y="10"/>
                    </a:cubicBezTo>
                    <a:cubicBezTo>
                      <a:pt x="18" y="10"/>
                      <a:pt x="18" y="10"/>
                      <a:pt x="18" y="10"/>
                    </a:cubicBezTo>
                    <a:cubicBezTo>
                      <a:pt x="18" y="10"/>
                      <a:pt x="17" y="10"/>
                      <a:pt x="17" y="10"/>
                    </a:cubicBezTo>
                    <a:cubicBezTo>
                      <a:pt x="17" y="9"/>
                      <a:pt x="18" y="9"/>
                      <a:pt x="18" y="9"/>
                    </a:cubicBezTo>
                    <a:cubicBezTo>
                      <a:pt x="18" y="9"/>
                      <a:pt x="18" y="9"/>
                      <a:pt x="18" y="9"/>
                    </a:cubicBezTo>
                    <a:cubicBezTo>
                      <a:pt x="18" y="9"/>
                      <a:pt x="19" y="9"/>
                      <a:pt x="19" y="9"/>
                    </a:cubicBezTo>
                    <a:cubicBezTo>
                      <a:pt x="19" y="9"/>
                      <a:pt x="19" y="8"/>
                      <a:pt x="19" y="8"/>
                    </a:cubicBezTo>
                    <a:cubicBezTo>
                      <a:pt x="19" y="8"/>
                      <a:pt x="19" y="8"/>
                      <a:pt x="19" y="8"/>
                    </a:cubicBezTo>
                    <a:cubicBezTo>
                      <a:pt x="19" y="8"/>
                      <a:pt x="19" y="8"/>
                      <a:pt x="19" y="8"/>
                    </a:cubicBezTo>
                    <a:cubicBezTo>
                      <a:pt x="20" y="8"/>
                      <a:pt x="20" y="7"/>
                      <a:pt x="20" y="7"/>
                    </a:cubicBezTo>
                    <a:cubicBezTo>
                      <a:pt x="20" y="7"/>
                      <a:pt x="20" y="7"/>
                      <a:pt x="21" y="7"/>
                    </a:cubicBezTo>
                    <a:cubicBezTo>
                      <a:pt x="21" y="8"/>
                      <a:pt x="21" y="8"/>
                      <a:pt x="21" y="9"/>
                    </a:cubicBezTo>
                    <a:cubicBezTo>
                      <a:pt x="21" y="9"/>
                      <a:pt x="21" y="9"/>
                      <a:pt x="21" y="10"/>
                    </a:cubicBezTo>
                    <a:cubicBezTo>
                      <a:pt x="21" y="10"/>
                      <a:pt x="21" y="10"/>
                      <a:pt x="21" y="10"/>
                    </a:cubicBezTo>
                    <a:cubicBezTo>
                      <a:pt x="21" y="10"/>
                      <a:pt x="22" y="11"/>
                      <a:pt x="22" y="11"/>
                    </a:cubicBezTo>
                    <a:cubicBezTo>
                      <a:pt x="22" y="11"/>
                      <a:pt x="23" y="11"/>
                      <a:pt x="24" y="11"/>
                    </a:cubicBezTo>
                    <a:cubicBezTo>
                      <a:pt x="24" y="11"/>
                      <a:pt x="24" y="11"/>
                      <a:pt x="25" y="11"/>
                    </a:cubicBezTo>
                    <a:cubicBezTo>
                      <a:pt x="25" y="10"/>
                      <a:pt x="25" y="10"/>
                      <a:pt x="25" y="9"/>
                    </a:cubicBezTo>
                    <a:cubicBezTo>
                      <a:pt x="25" y="9"/>
                      <a:pt x="25" y="9"/>
                      <a:pt x="25" y="9"/>
                    </a:cubicBezTo>
                    <a:cubicBezTo>
                      <a:pt x="26" y="9"/>
                      <a:pt x="26" y="9"/>
                      <a:pt x="26" y="9"/>
                    </a:cubicBezTo>
                    <a:cubicBezTo>
                      <a:pt x="27" y="9"/>
                      <a:pt x="27" y="9"/>
                      <a:pt x="28" y="9"/>
                    </a:cubicBezTo>
                    <a:cubicBezTo>
                      <a:pt x="28" y="9"/>
                      <a:pt x="28" y="9"/>
                      <a:pt x="29" y="8"/>
                    </a:cubicBezTo>
                    <a:cubicBezTo>
                      <a:pt x="29" y="8"/>
                      <a:pt x="29" y="8"/>
                      <a:pt x="29" y="7"/>
                    </a:cubicBezTo>
                    <a:cubicBezTo>
                      <a:pt x="29" y="7"/>
                      <a:pt x="29" y="7"/>
                      <a:pt x="28" y="7"/>
                    </a:cubicBezTo>
                    <a:cubicBezTo>
                      <a:pt x="28" y="6"/>
                      <a:pt x="28" y="6"/>
                      <a:pt x="28" y="6"/>
                    </a:cubicBezTo>
                    <a:cubicBezTo>
                      <a:pt x="28" y="6"/>
                      <a:pt x="29" y="6"/>
                      <a:pt x="29" y="6"/>
                    </a:cubicBezTo>
                    <a:cubicBezTo>
                      <a:pt x="29" y="6"/>
                      <a:pt x="29" y="5"/>
                      <a:pt x="29" y="5"/>
                    </a:cubicBezTo>
                    <a:cubicBezTo>
                      <a:pt x="29" y="5"/>
                      <a:pt x="28" y="4"/>
                      <a:pt x="28" y="4"/>
                    </a:cubicBezTo>
                    <a:cubicBezTo>
                      <a:pt x="28" y="4"/>
                      <a:pt x="29" y="3"/>
                      <a:pt x="29" y="3"/>
                    </a:cubicBezTo>
                    <a:cubicBezTo>
                      <a:pt x="30" y="3"/>
                      <a:pt x="31" y="2"/>
                      <a:pt x="30" y="2"/>
                    </a:cubicBezTo>
                    <a:cubicBezTo>
                      <a:pt x="30" y="1"/>
                      <a:pt x="30" y="1"/>
                      <a:pt x="29" y="1"/>
                    </a:cubicBezTo>
                    <a:cubicBezTo>
                      <a:pt x="29" y="1"/>
                      <a:pt x="28" y="0"/>
                      <a:pt x="27" y="0"/>
                    </a:cubicBezTo>
                    <a:cubicBezTo>
                      <a:pt x="27" y="0"/>
                      <a:pt x="26" y="0"/>
                      <a:pt x="26" y="0"/>
                    </a:cubicBezTo>
                    <a:cubicBezTo>
                      <a:pt x="25" y="0"/>
                      <a:pt x="25" y="0"/>
                      <a:pt x="24" y="1"/>
                    </a:cubicBezTo>
                    <a:cubicBezTo>
                      <a:pt x="24" y="1"/>
                      <a:pt x="26" y="1"/>
                      <a:pt x="25" y="2"/>
                    </a:cubicBezTo>
                    <a:cubicBezTo>
                      <a:pt x="25" y="2"/>
                      <a:pt x="24" y="2"/>
                      <a:pt x="23" y="2"/>
                    </a:cubicBezTo>
                    <a:cubicBezTo>
                      <a:pt x="23" y="2"/>
                      <a:pt x="22" y="2"/>
                      <a:pt x="22" y="2"/>
                    </a:cubicBezTo>
                    <a:cubicBezTo>
                      <a:pt x="20" y="2"/>
                      <a:pt x="19" y="1"/>
                      <a:pt x="17" y="2"/>
                    </a:cubicBezTo>
                    <a:cubicBezTo>
                      <a:pt x="17" y="2"/>
                      <a:pt x="16" y="2"/>
                      <a:pt x="16" y="2"/>
                    </a:cubicBezTo>
                    <a:cubicBezTo>
                      <a:pt x="15" y="3"/>
                      <a:pt x="15" y="3"/>
                      <a:pt x="14" y="3"/>
                    </a:cubicBezTo>
                    <a:cubicBezTo>
                      <a:pt x="14" y="3"/>
                      <a:pt x="13" y="4"/>
                      <a:pt x="12" y="4"/>
                    </a:cubicBezTo>
                    <a:cubicBezTo>
                      <a:pt x="12" y="4"/>
                      <a:pt x="12" y="5"/>
                      <a:pt x="11" y="5"/>
                    </a:cubicBezTo>
                    <a:cubicBezTo>
                      <a:pt x="11" y="5"/>
                      <a:pt x="11" y="6"/>
                      <a:pt x="11" y="6"/>
                    </a:cubicBezTo>
                    <a:cubicBezTo>
                      <a:pt x="11" y="6"/>
                      <a:pt x="11" y="6"/>
                      <a:pt x="10" y="6"/>
                    </a:cubicBezTo>
                    <a:cubicBezTo>
                      <a:pt x="10" y="6"/>
                      <a:pt x="10" y="7"/>
                      <a:pt x="10" y="7"/>
                    </a:cubicBezTo>
                    <a:cubicBezTo>
                      <a:pt x="10" y="7"/>
                      <a:pt x="10" y="7"/>
                      <a:pt x="10" y="7"/>
                    </a:cubicBezTo>
                    <a:cubicBezTo>
                      <a:pt x="9" y="7"/>
                      <a:pt x="9" y="7"/>
                      <a:pt x="9" y="7"/>
                    </a:cubicBezTo>
                    <a:cubicBezTo>
                      <a:pt x="9" y="7"/>
                      <a:pt x="9" y="7"/>
                      <a:pt x="9" y="7"/>
                    </a:cubicBezTo>
                    <a:cubicBezTo>
                      <a:pt x="9" y="7"/>
                      <a:pt x="9" y="7"/>
                      <a:pt x="9" y="7"/>
                    </a:cubicBezTo>
                    <a:cubicBezTo>
                      <a:pt x="8" y="7"/>
                      <a:pt x="8" y="7"/>
                      <a:pt x="8" y="8"/>
                    </a:cubicBezTo>
                    <a:cubicBezTo>
                      <a:pt x="8" y="8"/>
                      <a:pt x="8" y="8"/>
                      <a:pt x="8" y="8"/>
                    </a:cubicBezTo>
                    <a:cubicBezTo>
                      <a:pt x="7" y="8"/>
                      <a:pt x="7" y="8"/>
                      <a:pt x="7" y="8"/>
                    </a:cubicBezTo>
                    <a:cubicBezTo>
                      <a:pt x="7" y="8"/>
                      <a:pt x="7" y="9"/>
                      <a:pt x="7" y="9"/>
                    </a:cubicBezTo>
                    <a:cubicBezTo>
                      <a:pt x="6" y="9"/>
                      <a:pt x="6" y="9"/>
                      <a:pt x="6" y="9"/>
                    </a:cubicBezTo>
                    <a:cubicBezTo>
                      <a:pt x="6" y="9"/>
                      <a:pt x="6" y="10"/>
                      <a:pt x="6" y="10"/>
                    </a:cubicBezTo>
                    <a:cubicBezTo>
                      <a:pt x="6" y="10"/>
                      <a:pt x="6" y="10"/>
                      <a:pt x="5" y="10"/>
                    </a:cubicBezTo>
                    <a:cubicBezTo>
                      <a:pt x="5" y="10"/>
                      <a:pt x="5" y="10"/>
                      <a:pt x="4" y="10"/>
                    </a:cubicBezTo>
                    <a:cubicBezTo>
                      <a:pt x="4" y="10"/>
                      <a:pt x="4" y="10"/>
                      <a:pt x="4" y="10"/>
                    </a:cubicBezTo>
                    <a:cubicBezTo>
                      <a:pt x="4" y="10"/>
                      <a:pt x="3" y="10"/>
                      <a:pt x="3" y="10"/>
                    </a:cubicBezTo>
                    <a:cubicBezTo>
                      <a:pt x="3" y="10"/>
                      <a:pt x="3" y="10"/>
                      <a:pt x="3" y="10"/>
                    </a:cubicBezTo>
                    <a:cubicBezTo>
                      <a:pt x="3" y="10"/>
                      <a:pt x="2" y="10"/>
                      <a:pt x="2" y="10"/>
                    </a:cubicBezTo>
                    <a:cubicBezTo>
                      <a:pt x="2" y="11"/>
                      <a:pt x="2" y="11"/>
                      <a:pt x="2" y="11"/>
                    </a:cubicBezTo>
                    <a:cubicBezTo>
                      <a:pt x="1" y="11"/>
                      <a:pt x="1" y="11"/>
                      <a:pt x="1" y="11"/>
                    </a:cubicBezTo>
                    <a:cubicBezTo>
                      <a:pt x="1" y="11"/>
                      <a:pt x="1" y="11"/>
                      <a:pt x="1" y="11"/>
                    </a:cubicBezTo>
                    <a:cubicBezTo>
                      <a:pt x="1" y="12"/>
                      <a:pt x="1" y="12"/>
                      <a:pt x="0" y="12"/>
                    </a:cubicBezTo>
                    <a:cubicBezTo>
                      <a:pt x="0" y="12"/>
                      <a:pt x="0" y="12"/>
                      <a:pt x="0" y="12"/>
                    </a:cubicBezTo>
                    <a:cubicBezTo>
                      <a:pt x="0" y="12"/>
                      <a:pt x="0" y="12"/>
                      <a:pt x="1" y="12"/>
                    </a:cubicBezTo>
                    <a:cubicBezTo>
                      <a:pt x="1" y="12"/>
                      <a:pt x="1" y="13"/>
                      <a:pt x="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19" name="Freeform 443"/>
              <p:cNvSpPr>
                <a:spLocks/>
              </p:cNvSpPr>
              <p:nvPr/>
            </p:nvSpPr>
            <p:spPr bwMode="auto">
              <a:xfrm>
                <a:off x="808038" y="2125663"/>
                <a:ext cx="4763" cy="0"/>
              </a:xfrm>
              <a:custGeom>
                <a:avLst/>
                <a:gdLst>
                  <a:gd name="T0" fmla="*/ 1 w 5"/>
                  <a:gd name="T1" fmla="*/ 0 h 1"/>
                  <a:gd name="T2" fmla="*/ 0 w 5"/>
                  <a:gd name="T3" fmla="*/ 0 h 1"/>
                  <a:gd name="T4" fmla="*/ 0 w 5"/>
                  <a:gd name="T5" fmla="*/ 0 h 1"/>
                  <a:gd name="T6" fmla="*/ 0 w 5"/>
                  <a:gd name="T7" fmla="*/ 1 h 1"/>
                  <a:gd name="T8" fmla="*/ 1 w 5"/>
                  <a:gd name="T9" fmla="*/ 1 h 1"/>
                  <a:gd name="T10" fmla="*/ 2 w 5"/>
                  <a:gd name="T11" fmla="*/ 1 h 1"/>
                  <a:gd name="T12" fmla="*/ 4 w 5"/>
                  <a:gd name="T13" fmla="*/ 1 h 1"/>
                  <a:gd name="T14" fmla="*/ 5 w 5"/>
                  <a:gd name="T15" fmla="*/ 1 h 1"/>
                  <a:gd name="T16" fmla="*/ 4 w 5"/>
                  <a:gd name="T17" fmla="*/ 0 h 1"/>
                  <a:gd name="T18" fmla="*/ 1 w 5"/>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
                    <a:moveTo>
                      <a:pt x="1" y="0"/>
                    </a:moveTo>
                    <a:cubicBezTo>
                      <a:pt x="0" y="0"/>
                      <a:pt x="0" y="0"/>
                      <a:pt x="0" y="0"/>
                    </a:cubicBezTo>
                    <a:cubicBezTo>
                      <a:pt x="0" y="0"/>
                      <a:pt x="0" y="0"/>
                      <a:pt x="0" y="0"/>
                    </a:cubicBezTo>
                    <a:cubicBezTo>
                      <a:pt x="0" y="0"/>
                      <a:pt x="0" y="1"/>
                      <a:pt x="0" y="1"/>
                    </a:cubicBezTo>
                    <a:cubicBezTo>
                      <a:pt x="0" y="1"/>
                      <a:pt x="1" y="1"/>
                      <a:pt x="1" y="1"/>
                    </a:cubicBezTo>
                    <a:cubicBezTo>
                      <a:pt x="1" y="1"/>
                      <a:pt x="2" y="1"/>
                      <a:pt x="2" y="1"/>
                    </a:cubicBezTo>
                    <a:cubicBezTo>
                      <a:pt x="3" y="1"/>
                      <a:pt x="3" y="1"/>
                      <a:pt x="4" y="1"/>
                    </a:cubicBezTo>
                    <a:cubicBezTo>
                      <a:pt x="4" y="1"/>
                      <a:pt x="5" y="1"/>
                      <a:pt x="5" y="1"/>
                    </a:cubicBezTo>
                    <a:cubicBezTo>
                      <a:pt x="5" y="0"/>
                      <a:pt x="4" y="0"/>
                      <a:pt x="4" y="0"/>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20" name="Freeform 444"/>
              <p:cNvSpPr>
                <a:spLocks/>
              </p:cNvSpPr>
              <p:nvPr/>
            </p:nvSpPr>
            <p:spPr bwMode="auto">
              <a:xfrm>
                <a:off x="795338" y="2125663"/>
                <a:ext cx="49213" cy="20637"/>
              </a:xfrm>
              <a:custGeom>
                <a:avLst/>
                <a:gdLst>
                  <a:gd name="T0" fmla="*/ 10 w 52"/>
                  <a:gd name="T1" fmla="*/ 5 h 21"/>
                  <a:gd name="T2" fmla="*/ 7 w 52"/>
                  <a:gd name="T3" fmla="*/ 5 h 21"/>
                  <a:gd name="T4" fmla="*/ 6 w 52"/>
                  <a:gd name="T5" fmla="*/ 8 h 21"/>
                  <a:gd name="T6" fmla="*/ 11 w 52"/>
                  <a:gd name="T7" fmla="*/ 8 h 21"/>
                  <a:gd name="T8" fmla="*/ 7 w 52"/>
                  <a:gd name="T9" fmla="*/ 9 h 21"/>
                  <a:gd name="T10" fmla="*/ 2 w 52"/>
                  <a:gd name="T11" fmla="*/ 10 h 21"/>
                  <a:gd name="T12" fmla="*/ 5 w 52"/>
                  <a:gd name="T13" fmla="*/ 11 h 21"/>
                  <a:gd name="T14" fmla="*/ 9 w 52"/>
                  <a:gd name="T15" fmla="*/ 10 h 21"/>
                  <a:gd name="T16" fmla="*/ 10 w 52"/>
                  <a:gd name="T17" fmla="*/ 10 h 21"/>
                  <a:gd name="T18" fmla="*/ 9 w 52"/>
                  <a:gd name="T19" fmla="*/ 11 h 21"/>
                  <a:gd name="T20" fmla="*/ 7 w 52"/>
                  <a:gd name="T21" fmla="*/ 11 h 21"/>
                  <a:gd name="T22" fmla="*/ 2 w 52"/>
                  <a:gd name="T23" fmla="*/ 12 h 21"/>
                  <a:gd name="T24" fmla="*/ 0 w 52"/>
                  <a:gd name="T25" fmla="*/ 13 h 21"/>
                  <a:gd name="T26" fmla="*/ 6 w 52"/>
                  <a:gd name="T27" fmla="*/ 14 h 21"/>
                  <a:gd name="T28" fmla="*/ 7 w 52"/>
                  <a:gd name="T29" fmla="*/ 15 h 21"/>
                  <a:gd name="T30" fmla="*/ 8 w 52"/>
                  <a:gd name="T31" fmla="*/ 15 h 21"/>
                  <a:gd name="T32" fmla="*/ 10 w 52"/>
                  <a:gd name="T33" fmla="*/ 14 h 21"/>
                  <a:gd name="T34" fmla="*/ 10 w 52"/>
                  <a:gd name="T35" fmla="*/ 15 h 21"/>
                  <a:gd name="T36" fmla="*/ 12 w 52"/>
                  <a:gd name="T37" fmla="*/ 15 h 21"/>
                  <a:gd name="T38" fmla="*/ 14 w 52"/>
                  <a:gd name="T39" fmla="*/ 14 h 21"/>
                  <a:gd name="T40" fmla="*/ 13 w 52"/>
                  <a:gd name="T41" fmla="*/ 13 h 21"/>
                  <a:gd name="T42" fmla="*/ 15 w 52"/>
                  <a:gd name="T43" fmla="*/ 12 h 21"/>
                  <a:gd name="T44" fmla="*/ 17 w 52"/>
                  <a:gd name="T45" fmla="*/ 12 h 21"/>
                  <a:gd name="T46" fmla="*/ 19 w 52"/>
                  <a:gd name="T47" fmla="*/ 15 h 21"/>
                  <a:gd name="T48" fmla="*/ 22 w 52"/>
                  <a:gd name="T49" fmla="*/ 14 h 21"/>
                  <a:gd name="T50" fmla="*/ 27 w 52"/>
                  <a:gd name="T51" fmla="*/ 14 h 21"/>
                  <a:gd name="T52" fmla="*/ 25 w 52"/>
                  <a:gd name="T53" fmla="*/ 15 h 21"/>
                  <a:gd name="T54" fmla="*/ 18 w 52"/>
                  <a:gd name="T55" fmla="*/ 17 h 21"/>
                  <a:gd name="T56" fmla="*/ 15 w 52"/>
                  <a:gd name="T57" fmla="*/ 19 h 21"/>
                  <a:gd name="T58" fmla="*/ 22 w 52"/>
                  <a:gd name="T59" fmla="*/ 20 h 21"/>
                  <a:gd name="T60" fmla="*/ 27 w 52"/>
                  <a:gd name="T61" fmla="*/ 19 h 21"/>
                  <a:gd name="T62" fmla="*/ 29 w 52"/>
                  <a:gd name="T63" fmla="*/ 17 h 21"/>
                  <a:gd name="T64" fmla="*/ 33 w 52"/>
                  <a:gd name="T65" fmla="*/ 17 h 21"/>
                  <a:gd name="T66" fmla="*/ 38 w 52"/>
                  <a:gd name="T67" fmla="*/ 16 h 21"/>
                  <a:gd name="T68" fmla="*/ 41 w 52"/>
                  <a:gd name="T69" fmla="*/ 15 h 21"/>
                  <a:gd name="T70" fmla="*/ 46 w 52"/>
                  <a:gd name="T71" fmla="*/ 16 h 21"/>
                  <a:gd name="T72" fmla="*/ 50 w 52"/>
                  <a:gd name="T73" fmla="*/ 13 h 21"/>
                  <a:gd name="T74" fmla="*/ 52 w 52"/>
                  <a:gd name="T75" fmla="*/ 9 h 21"/>
                  <a:gd name="T76" fmla="*/ 46 w 52"/>
                  <a:gd name="T77" fmla="*/ 7 h 21"/>
                  <a:gd name="T78" fmla="*/ 46 w 52"/>
                  <a:gd name="T79" fmla="*/ 9 h 21"/>
                  <a:gd name="T80" fmla="*/ 43 w 52"/>
                  <a:gd name="T81" fmla="*/ 8 h 21"/>
                  <a:gd name="T82" fmla="*/ 42 w 52"/>
                  <a:gd name="T83" fmla="*/ 8 h 21"/>
                  <a:gd name="T84" fmla="*/ 41 w 52"/>
                  <a:gd name="T85" fmla="*/ 8 h 21"/>
                  <a:gd name="T86" fmla="*/ 41 w 52"/>
                  <a:gd name="T87" fmla="*/ 7 h 21"/>
                  <a:gd name="T88" fmla="*/ 40 w 52"/>
                  <a:gd name="T89" fmla="*/ 5 h 21"/>
                  <a:gd name="T90" fmla="*/ 39 w 52"/>
                  <a:gd name="T91" fmla="*/ 2 h 21"/>
                  <a:gd name="T92" fmla="*/ 37 w 52"/>
                  <a:gd name="T93" fmla="*/ 0 h 21"/>
                  <a:gd name="T94" fmla="*/ 33 w 52"/>
                  <a:gd name="T95" fmla="*/ 2 h 21"/>
                  <a:gd name="T96" fmla="*/ 33 w 52"/>
                  <a:gd name="T97" fmla="*/ 5 h 21"/>
                  <a:gd name="T98" fmla="*/ 33 w 52"/>
                  <a:gd name="T99" fmla="*/ 8 h 21"/>
                  <a:gd name="T100" fmla="*/ 37 w 52"/>
                  <a:gd name="T101" fmla="*/ 10 h 21"/>
                  <a:gd name="T102" fmla="*/ 31 w 52"/>
                  <a:gd name="T103" fmla="*/ 11 h 21"/>
                  <a:gd name="T104" fmla="*/ 26 w 52"/>
                  <a:gd name="T105" fmla="*/ 10 h 21"/>
                  <a:gd name="T106" fmla="*/ 24 w 52"/>
                  <a:gd name="T107" fmla="*/ 9 h 21"/>
                  <a:gd name="T108" fmla="*/ 21 w 52"/>
                  <a:gd name="T109" fmla="*/ 6 h 21"/>
                  <a:gd name="T110" fmla="*/ 18 w 52"/>
                  <a:gd name="T111" fmla="*/ 5 h 21"/>
                  <a:gd name="T112" fmla="*/ 16 w 52"/>
                  <a:gd name="T113" fmla="*/ 5 h 21"/>
                  <a:gd name="T114" fmla="*/ 12 w 52"/>
                  <a:gd name="T115"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 h="21">
                    <a:moveTo>
                      <a:pt x="8" y="5"/>
                    </a:moveTo>
                    <a:cubicBezTo>
                      <a:pt x="8" y="5"/>
                      <a:pt x="8" y="5"/>
                      <a:pt x="8" y="5"/>
                    </a:cubicBezTo>
                    <a:cubicBezTo>
                      <a:pt x="9" y="5"/>
                      <a:pt x="9" y="5"/>
                      <a:pt x="10" y="5"/>
                    </a:cubicBezTo>
                    <a:cubicBezTo>
                      <a:pt x="10" y="5"/>
                      <a:pt x="11" y="5"/>
                      <a:pt x="12" y="5"/>
                    </a:cubicBezTo>
                    <a:cubicBezTo>
                      <a:pt x="11" y="5"/>
                      <a:pt x="10" y="5"/>
                      <a:pt x="9" y="5"/>
                    </a:cubicBezTo>
                    <a:cubicBezTo>
                      <a:pt x="8" y="5"/>
                      <a:pt x="7" y="5"/>
                      <a:pt x="7" y="5"/>
                    </a:cubicBezTo>
                    <a:cubicBezTo>
                      <a:pt x="6" y="5"/>
                      <a:pt x="4" y="5"/>
                      <a:pt x="4" y="6"/>
                    </a:cubicBezTo>
                    <a:cubicBezTo>
                      <a:pt x="4" y="7"/>
                      <a:pt x="4" y="7"/>
                      <a:pt x="4" y="7"/>
                    </a:cubicBezTo>
                    <a:cubicBezTo>
                      <a:pt x="5" y="8"/>
                      <a:pt x="6" y="8"/>
                      <a:pt x="6" y="8"/>
                    </a:cubicBezTo>
                    <a:cubicBezTo>
                      <a:pt x="7" y="8"/>
                      <a:pt x="8" y="8"/>
                      <a:pt x="9" y="8"/>
                    </a:cubicBezTo>
                    <a:cubicBezTo>
                      <a:pt x="9" y="8"/>
                      <a:pt x="10" y="8"/>
                      <a:pt x="10" y="8"/>
                    </a:cubicBezTo>
                    <a:cubicBezTo>
                      <a:pt x="10" y="8"/>
                      <a:pt x="10" y="8"/>
                      <a:pt x="11" y="8"/>
                    </a:cubicBezTo>
                    <a:cubicBezTo>
                      <a:pt x="11" y="8"/>
                      <a:pt x="10" y="8"/>
                      <a:pt x="10" y="8"/>
                    </a:cubicBezTo>
                    <a:cubicBezTo>
                      <a:pt x="9" y="8"/>
                      <a:pt x="9" y="8"/>
                      <a:pt x="8" y="8"/>
                    </a:cubicBezTo>
                    <a:cubicBezTo>
                      <a:pt x="8" y="8"/>
                      <a:pt x="8" y="8"/>
                      <a:pt x="7" y="9"/>
                    </a:cubicBezTo>
                    <a:cubicBezTo>
                      <a:pt x="6" y="9"/>
                      <a:pt x="5" y="9"/>
                      <a:pt x="4" y="9"/>
                    </a:cubicBezTo>
                    <a:cubicBezTo>
                      <a:pt x="4" y="9"/>
                      <a:pt x="3" y="9"/>
                      <a:pt x="3" y="9"/>
                    </a:cubicBezTo>
                    <a:cubicBezTo>
                      <a:pt x="3" y="9"/>
                      <a:pt x="2" y="9"/>
                      <a:pt x="2" y="10"/>
                    </a:cubicBezTo>
                    <a:cubicBezTo>
                      <a:pt x="2" y="10"/>
                      <a:pt x="2" y="10"/>
                      <a:pt x="2" y="11"/>
                    </a:cubicBezTo>
                    <a:cubicBezTo>
                      <a:pt x="3" y="11"/>
                      <a:pt x="3" y="11"/>
                      <a:pt x="4" y="11"/>
                    </a:cubicBezTo>
                    <a:cubicBezTo>
                      <a:pt x="4" y="11"/>
                      <a:pt x="5" y="11"/>
                      <a:pt x="5" y="11"/>
                    </a:cubicBezTo>
                    <a:cubicBezTo>
                      <a:pt x="6" y="11"/>
                      <a:pt x="6" y="11"/>
                      <a:pt x="6" y="11"/>
                    </a:cubicBezTo>
                    <a:cubicBezTo>
                      <a:pt x="6" y="10"/>
                      <a:pt x="7" y="10"/>
                      <a:pt x="7" y="10"/>
                    </a:cubicBezTo>
                    <a:cubicBezTo>
                      <a:pt x="7" y="10"/>
                      <a:pt x="8" y="10"/>
                      <a:pt x="9" y="10"/>
                    </a:cubicBezTo>
                    <a:cubicBezTo>
                      <a:pt x="9" y="10"/>
                      <a:pt x="9" y="10"/>
                      <a:pt x="9" y="10"/>
                    </a:cubicBezTo>
                    <a:cubicBezTo>
                      <a:pt x="10" y="10"/>
                      <a:pt x="10" y="10"/>
                      <a:pt x="10" y="10"/>
                    </a:cubicBezTo>
                    <a:cubicBezTo>
                      <a:pt x="10" y="10"/>
                      <a:pt x="10" y="10"/>
                      <a:pt x="10" y="10"/>
                    </a:cubicBezTo>
                    <a:cubicBezTo>
                      <a:pt x="10" y="10"/>
                      <a:pt x="10" y="10"/>
                      <a:pt x="10" y="10"/>
                    </a:cubicBezTo>
                    <a:cubicBezTo>
                      <a:pt x="9" y="10"/>
                      <a:pt x="9" y="10"/>
                      <a:pt x="9" y="11"/>
                    </a:cubicBezTo>
                    <a:cubicBezTo>
                      <a:pt x="9" y="11"/>
                      <a:pt x="9" y="11"/>
                      <a:pt x="9" y="11"/>
                    </a:cubicBezTo>
                    <a:cubicBezTo>
                      <a:pt x="8" y="11"/>
                      <a:pt x="8" y="11"/>
                      <a:pt x="8" y="11"/>
                    </a:cubicBezTo>
                    <a:cubicBezTo>
                      <a:pt x="8" y="11"/>
                      <a:pt x="8" y="11"/>
                      <a:pt x="7" y="11"/>
                    </a:cubicBezTo>
                    <a:cubicBezTo>
                      <a:pt x="7" y="11"/>
                      <a:pt x="7" y="11"/>
                      <a:pt x="7" y="11"/>
                    </a:cubicBezTo>
                    <a:cubicBezTo>
                      <a:pt x="6" y="11"/>
                      <a:pt x="6" y="11"/>
                      <a:pt x="5" y="11"/>
                    </a:cubicBezTo>
                    <a:cubicBezTo>
                      <a:pt x="5" y="12"/>
                      <a:pt x="4" y="11"/>
                      <a:pt x="3" y="11"/>
                    </a:cubicBezTo>
                    <a:cubicBezTo>
                      <a:pt x="3" y="11"/>
                      <a:pt x="2" y="11"/>
                      <a:pt x="2" y="12"/>
                    </a:cubicBezTo>
                    <a:cubicBezTo>
                      <a:pt x="2" y="12"/>
                      <a:pt x="1" y="12"/>
                      <a:pt x="1" y="12"/>
                    </a:cubicBezTo>
                    <a:cubicBezTo>
                      <a:pt x="1" y="12"/>
                      <a:pt x="1" y="12"/>
                      <a:pt x="1" y="12"/>
                    </a:cubicBezTo>
                    <a:cubicBezTo>
                      <a:pt x="0" y="13"/>
                      <a:pt x="0" y="13"/>
                      <a:pt x="0" y="13"/>
                    </a:cubicBezTo>
                    <a:cubicBezTo>
                      <a:pt x="0" y="14"/>
                      <a:pt x="0" y="14"/>
                      <a:pt x="1" y="14"/>
                    </a:cubicBezTo>
                    <a:cubicBezTo>
                      <a:pt x="1" y="14"/>
                      <a:pt x="1" y="14"/>
                      <a:pt x="2" y="14"/>
                    </a:cubicBezTo>
                    <a:cubicBezTo>
                      <a:pt x="3" y="14"/>
                      <a:pt x="5" y="14"/>
                      <a:pt x="6" y="14"/>
                    </a:cubicBezTo>
                    <a:cubicBezTo>
                      <a:pt x="6" y="15"/>
                      <a:pt x="6" y="15"/>
                      <a:pt x="6" y="15"/>
                    </a:cubicBezTo>
                    <a:cubicBezTo>
                      <a:pt x="6" y="15"/>
                      <a:pt x="7" y="15"/>
                      <a:pt x="7" y="15"/>
                    </a:cubicBezTo>
                    <a:cubicBezTo>
                      <a:pt x="7" y="15"/>
                      <a:pt x="7" y="15"/>
                      <a:pt x="7" y="15"/>
                    </a:cubicBezTo>
                    <a:cubicBezTo>
                      <a:pt x="7" y="15"/>
                      <a:pt x="7" y="16"/>
                      <a:pt x="8" y="15"/>
                    </a:cubicBezTo>
                    <a:cubicBezTo>
                      <a:pt x="8" y="15"/>
                      <a:pt x="8" y="15"/>
                      <a:pt x="8" y="15"/>
                    </a:cubicBezTo>
                    <a:cubicBezTo>
                      <a:pt x="8" y="15"/>
                      <a:pt x="8" y="15"/>
                      <a:pt x="8" y="15"/>
                    </a:cubicBezTo>
                    <a:cubicBezTo>
                      <a:pt x="8" y="14"/>
                      <a:pt x="9" y="14"/>
                      <a:pt x="8" y="14"/>
                    </a:cubicBezTo>
                    <a:cubicBezTo>
                      <a:pt x="9" y="14"/>
                      <a:pt x="9" y="14"/>
                      <a:pt x="9" y="14"/>
                    </a:cubicBezTo>
                    <a:cubicBezTo>
                      <a:pt x="9" y="14"/>
                      <a:pt x="9" y="14"/>
                      <a:pt x="10" y="14"/>
                    </a:cubicBezTo>
                    <a:cubicBezTo>
                      <a:pt x="10" y="15"/>
                      <a:pt x="10" y="15"/>
                      <a:pt x="10" y="15"/>
                    </a:cubicBezTo>
                    <a:cubicBezTo>
                      <a:pt x="10" y="15"/>
                      <a:pt x="10" y="15"/>
                      <a:pt x="10" y="15"/>
                    </a:cubicBezTo>
                    <a:cubicBezTo>
                      <a:pt x="10" y="15"/>
                      <a:pt x="10" y="15"/>
                      <a:pt x="10" y="15"/>
                    </a:cubicBezTo>
                    <a:cubicBezTo>
                      <a:pt x="11" y="15"/>
                      <a:pt x="11" y="15"/>
                      <a:pt x="11" y="15"/>
                    </a:cubicBezTo>
                    <a:cubicBezTo>
                      <a:pt x="11" y="15"/>
                      <a:pt x="11" y="15"/>
                      <a:pt x="11" y="15"/>
                    </a:cubicBezTo>
                    <a:cubicBezTo>
                      <a:pt x="12" y="15"/>
                      <a:pt x="12" y="15"/>
                      <a:pt x="12" y="15"/>
                    </a:cubicBezTo>
                    <a:cubicBezTo>
                      <a:pt x="12" y="15"/>
                      <a:pt x="12" y="15"/>
                      <a:pt x="12" y="15"/>
                    </a:cubicBezTo>
                    <a:cubicBezTo>
                      <a:pt x="13" y="15"/>
                      <a:pt x="13" y="15"/>
                      <a:pt x="13" y="15"/>
                    </a:cubicBezTo>
                    <a:cubicBezTo>
                      <a:pt x="13" y="15"/>
                      <a:pt x="14" y="15"/>
                      <a:pt x="14" y="14"/>
                    </a:cubicBezTo>
                    <a:cubicBezTo>
                      <a:pt x="14" y="14"/>
                      <a:pt x="14" y="14"/>
                      <a:pt x="14" y="14"/>
                    </a:cubicBezTo>
                    <a:cubicBezTo>
                      <a:pt x="14" y="14"/>
                      <a:pt x="14" y="14"/>
                      <a:pt x="14" y="14"/>
                    </a:cubicBezTo>
                    <a:cubicBezTo>
                      <a:pt x="14" y="13"/>
                      <a:pt x="13" y="13"/>
                      <a:pt x="13" y="13"/>
                    </a:cubicBezTo>
                    <a:cubicBezTo>
                      <a:pt x="13" y="13"/>
                      <a:pt x="14" y="13"/>
                      <a:pt x="14" y="13"/>
                    </a:cubicBezTo>
                    <a:cubicBezTo>
                      <a:pt x="14" y="13"/>
                      <a:pt x="14" y="13"/>
                      <a:pt x="15" y="12"/>
                    </a:cubicBezTo>
                    <a:cubicBezTo>
                      <a:pt x="15" y="12"/>
                      <a:pt x="14" y="12"/>
                      <a:pt x="15" y="12"/>
                    </a:cubicBezTo>
                    <a:cubicBezTo>
                      <a:pt x="15" y="12"/>
                      <a:pt x="15" y="12"/>
                      <a:pt x="16" y="12"/>
                    </a:cubicBezTo>
                    <a:cubicBezTo>
                      <a:pt x="16" y="12"/>
                      <a:pt x="16" y="12"/>
                      <a:pt x="16" y="12"/>
                    </a:cubicBezTo>
                    <a:cubicBezTo>
                      <a:pt x="17" y="12"/>
                      <a:pt x="17" y="12"/>
                      <a:pt x="17" y="12"/>
                    </a:cubicBezTo>
                    <a:cubicBezTo>
                      <a:pt x="17" y="13"/>
                      <a:pt x="16" y="13"/>
                      <a:pt x="16" y="14"/>
                    </a:cubicBezTo>
                    <a:cubicBezTo>
                      <a:pt x="16" y="14"/>
                      <a:pt x="17" y="15"/>
                      <a:pt x="17" y="15"/>
                    </a:cubicBezTo>
                    <a:cubicBezTo>
                      <a:pt x="18" y="15"/>
                      <a:pt x="18" y="15"/>
                      <a:pt x="19" y="15"/>
                    </a:cubicBezTo>
                    <a:cubicBezTo>
                      <a:pt x="19" y="15"/>
                      <a:pt x="20" y="15"/>
                      <a:pt x="20" y="15"/>
                    </a:cubicBezTo>
                    <a:cubicBezTo>
                      <a:pt x="20" y="14"/>
                      <a:pt x="20" y="14"/>
                      <a:pt x="21" y="14"/>
                    </a:cubicBezTo>
                    <a:cubicBezTo>
                      <a:pt x="21" y="14"/>
                      <a:pt x="21" y="14"/>
                      <a:pt x="22" y="14"/>
                    </a:cubicBezTo>
                    <a:cubicBezTo>
                      <a:pt x="22" y="14"/>
                      <a:pt x="23" y="14"/>
                      <a:pt x="23" y="14"/>
                    </a:cubicBezTo>
                    <a:cubicBezTo>
                      <a:pt x="24" y="14"/>
                      <a:pt x="25" y="14"/>
                      <a:pt x="25" y="14"/>
                    </a:cubicBezTo>
                    <a:cubicBezTo>
                      <a:pt x="26" y="14"/>
                      <a:pt x="26" y="14"/>
                      <a:pt x="27" y="14"/>
                    </a:cubicBezTo>
                    <a:cubicBezTo>
                      <a:pt x="27" y="14"/>
                      <a:pt x="28" y="14"/>
                      <a:pt x="27" y="14"/>
                    </a:cubicBezTo>
                    <a:cubicBezTo>
                      <a:pt x="27" y="14"/>
                      <a:pt x="27" y="14"/>
                      <a:pt x="26" y="15"/>
                    </a:cubicBezTo>
                    <a:cubicBezTo>
                      <a:pt x="26" y="15"/>
                      <a:pt x="26" y="15"/>
                      <a:pt x="25" y="15"/>
                    </a:cubicBezTo>
                    <a:cubicBezTo>
                      <a:pt x="25" y="15"/>
                      <a:pt x="24" y="15"/>
                      <a:pt x="23" y="15"/>
                    </a:cubicBezTo>
                    <a:cubicBezTo>
                      <a:pt x="22" y="15"/>
                      <a:pt x="22" y="15"/>
                      <a:pt x="21" y="15"/>
                    </a:cubicBezTo>
                    <a:cubicBezTo>
                      <a:pt x="20" y="16"/>
                      <a:pt x="19" y="16"/>
                      <a:pt x="18" y="17"/>
                    </a:cubicBezTo>
                    <a:cubicBezTo>
                      <a:pt x="18" y="17"/>
                      <a:pt x="17" y="17"/>
                      <a:pt x="16" y="17"/>
                    </a:cubicBezTo>
                    <a:cubicBezTo>
                      <a:pt x="15" y="17"/>
                      <a:pt x="14" y="17"/>
                      <a:pt x="14" y="18"/>
                    </a:cubicBezTo>
                    <a:cubicBezTo>
                      <a:pt x="13" y="19"/>
                      <a:pt x="14" y="19"/>
                      <a:pt x="15" y="19"/>
                    </a:cubicBezTo>
                    <a:cubicBezTo>
                      <a:pt x="16" y="20"/>
                      <a:pt x="17" y="20"/>
                      <a:pt x="18" y="20"/>
                    </a:cubicBezTo>
                    <a:cubicBezTo>
                      <a:pt x="19" y="21"/>
                      <a:pt x="20" y="20"/>
                      <a:pt x="21" y="20"/>
                    </a:cubicBezTo>
                    <a:cubicBezTo>
                      <a:pt x="21" y="21"/>
                      <a:pt x="22" y="21"/>
                      <a:pt x="22" y="20"/>
                    </a:cubicBezTo>
                    <a:cubicBezTo>
                      <a:pt x="23" y="20"/>
                      <a:pt x="23" y="20"/>
                      <a:pt x="24" y="20"/>
                    </a:cubicBezTo>
                    <a:cubicBezTo>
                      <a:pt x="24" y="20"/>
                      <a:pt x="25" y="20"/>
                      <a:pt x="26" y="19"/>
                    </a:cubicBezTo>
                    <a:cubicBezTo>
                      <a:pt x="27" y="19"/>
                      <a:pt x="27" y="19"/>
                      <a:pt x="27" y="19"/>
                    </a:cubicBezTo>
                    <a:cubicBezTo>
                      <a:pt x="28" y="19"/>
                      <a:pt x="28" y="19"/>
                      <a:pt x="28" y="18"/>
                    </a:cubicBezTo>
                    <a:cubicBezTo>
                      <a:pt x="28" y="18"/>
                      <a:pt x="28" y="18"/>
                      <a:pt x="29" y="18"/>
                    </a:cubicBezTo>
                    <a:cubicBezTo>
                      <a:pt x="29" y="18"/>
                      <a:pt x="29" y="18"/>
                      <a:pt x="29" y="17"/>
                    </a:cubicBezTo>
                    <a:cubicBezTo>
                      <a:pt x="29" y="17"/>
                      <a:pt x="30" y="17"/>
                      <a:pt x="30" y="17"/>
                    </a:cubicBezTo>
                    <a:cubicBezTo>
                      <a:pt x="30" y="17"/>
                      <a:pt x="30" y="17"/>
                      <a:pt x="31" y="17"/>
                    </a:cubicBezTo>
                    <a:cubicBezTo>
                      <a:pt x="32" y="17"/>
                      <a:pt x="32" y="17"/>
                      <a:pt x="33" y="17"/>
                    </a:cubicBezTo>
                    <a:cubicBezTo>
                      <a:pt x="33" y="17"/>
                      <a:pt x="34" y="17"/>
                      <a:pt x="34" y="16"/>
                    </a:cubicBezTo>
                    <a:cubicBezTo>
                      <a:pt x="35" y="16"/>
                      <a:pt x="35" y="16"/>
                      <a:pt x="36" y="16"/>
                    </a:cubicBezTo>
                    <a:cubicBezTo>
                      <a:pt x="37" y="15"/>
                      <a:pt x="37" y="15"/>
                      <a:pt x="38" y="16"/>
                    </a:cubicBezTo>
                    <a:cubicBezTo>
                      <a:pt x="39" y="16"/>
                      <a:pt x="39" y="17"/>
                      <a:pt x="40" y="16"/>
                    </a:cubicBezTo>
                    <a:cubicBezTo>
                      <a:pt x="41" y="16"/>
                      <a:pt x="41" y="16"/>
                      <a:pt x="41" y="16"/>
                    </a:cubicBezTo>
                    <a:cubicBezTo>
                      <a:pt x="41" y="16"/>
                      <a:pt x="41" y="15"/>
                      <a:pt x="41" y="15"/>
                    </a:cubicBezTo>
                    <a:cubicBezTo>
                      <a:pt x="42" y="15"/>
                      <a:pt x="42" y="16"/>
                      <a:pt x="42" y="16"/>
                    </a:cubicBezTo>
                    <a:cubicBezTo>
                      <a:pt x="42" y="16"/>
                      <a:pt x="43" y="16"/>
                      <a:pt x="44" y="16"/>
                    </a:cubicBezTo>
                    <a:cubicBezTo>
                      <a:pt x="44" y="16"/>
                      <a:pt x="45" y="16"/>
                      <a:pt x="46" y="16"/>
                    </a:cubicBezTo>
                    <a:cubicBezTo>
                      <a:pt x="46" y="15"/>
                      <a:pt x="47" y="15"/>
                      <a:pt x="47" y="15"/>
                    </a:cubicBezTo>
                    <a:cubicBezTo>
                      <a:pt x="48" y="15"/>
                      <a:pt x="48" y="15"/>
                      <a:pt x="49" y="15"/>
                    </a:cubicBezTo>
                    <a:cubicBezTo>
                      <a:pt x="49" y="14"/>
                      <a:pt x="49" y="14"/>
                      <a:pt x="50" y="13"/>
                    </a:cubicBezTo>
                    <a:cubicBezTo>
                      <a:pt x="50" y="13"/>
                      <a:pt x="50" y="13"/>
                      <a:pt x="51" y="12"/>
                    </a:cubicBezTo>
                    <a:cubicBezTo>
                      <a:pt x="51" y="12"/>
                      <a:pt x="51" y="11"/>
                      <a:pt x="51" y="11"/>
                    </a:cubicBezTo>
                    <a:cubicBezTo>
                      <a:pt x="51" y="10"/>
                      <a:pt x="52" y="10"/>
                      <a:pt x="52" y="9"/>
                    </a:cubicBezTo>
                    <a:cubicBezTo>
                      <a:pt x="52" y="8"/>
                      <a:pt x="51" y="8"/>
                      <a:pt x="51" y="8"/>
                    </a:cubicBezTo>
                    <a:cubicBezTo>
                      <a:pt x="50" y="7"/>
                      <a:pt x="49" y="7"/>
                      <a:pt x="48" y="7"/>
                    </a:cubicBezTo>
                    <a:cubicBezTo>
                      <a:pt x="47" y="7"/>
                      <a:pt x="47" y="7"/>
                      <a:pt x="46" y="7"/>
                    </a:cubicBezTo>
                    <a:cubicBezTo>
                      <a:pt x="46" y="7"/>
                      <a:pt x="46" y="7"/>
                      <a:pt x="46" y="8"/>
                    </a:cubicBezTo>
                    <a:cubicBezTo>
                      <a:pt x="46" y="8"/>
                      <a:pt x="47" y="8"/>
                      <a:pt x="46" y="8"/>
                    </a:cubicBezTo>
                    <a:cubicBezTo>
                      <a:pt x="46" y="9"/>
                      <a:pt x="46" y="9"/>
                      <a:pt x="46" y="9"/>
                    </a:cubicBezTo>
                    <a:cubicBezTo>
                      <a:pt x="45" y="9"/>
                      <a:pt x="45" y="9"/>
                      <a:pt x="45" y="10"/>
                    </a:cubicBezTo>
                    <a:cubicBezTo>
                      <a:pt x="45" y="9"/>
                      <a:pt x="45" y="9"/>
                      <a:pt x="44" y="8"/>
                    </a:cubicBezTo>
                    <a:cubicBezTo>
                      <a:pt x="44" y="8"/>
                      <a:pt x="44" y="8"/>
                      <a:pt x="43" y="8"/>
                    </a:cubicBezTo>
                    <a:cubicBezTo>
                      <a:pt x="43" y="8"/>
                      <a:pt x="43" y="8"/>
                      <a:pt x="42" y="8"/>
                    </a:cubicBezTo>
                    <a:cubicBezTo>
                      <a:pt x="42" y="8"/>
                      <a:pt x="42" y="8"/>
                      <a:pt x="42" y="8"/>
                    </a:cubicBezTo>
                    <a:cubicBezTo>
                      <a:pt x="42" y="8"/>
                      <a:pt x="42" y="8"/>
                      <a:pt x="42" y="8"/>
                    </a:cubicBezTo>
                    <a:cubicBezTo>
                      <a:pt x="41" y="8"/>
                      <a:pt x="41" y="9"/>
                      <a:pt x="41" y="9"/>
                    </a:cubicBezTo>
                    <a:cubicBezTo>
                      <a:pt x="41" y="9"/>
                      <a:pt x="41" y="8"/>
                      <a:pt x="41" y="8"/>
                    </a:cubicBezTo>
                    <a:cubicBezTo>
                      <a:pt x="41" y="8"/>
                      <a:pt x="41" y="8"/>
                      <a:pt x="41" y="8"/>
                    </a:cubicBezTo>
                    <a:cubicBezTo>
                      <a:pt x="42" y="8"/>
                      <a:pt x="42" y="8"/>
                      <a:pt x="42" y="7"/>
                    </a:cubicBezTo>
                    <a:cubicBezTo>
                      <a:pt x="42" y="7"/>
                      <a:pt x="42" y="7"/>
                      <a:pt x="42" y="7"/>
                    </a:cubicBezTo>
                    <a:cubicBezTo>
                      <a:pt x="42" y="7"/>
                      <a:pt x="42" y="7"/>
                      <a:pt x="41" y="7"/>
                    </a:cubicBezTo>
                    <a:cubicBezTo>
                      <a:pt x="41" y="7"/>
                      <a:pt x="41" y="7"/>
                      <a:pt x="41" y="6"/>
                    </a:cubicBezTo>
                    <a:cubicBezTo>
                      <a:pt x="40" y="6"/>
                      <a:pt x="39" y="6"/>
                      <a:pt x="39" y="6"/>
                    </a:cubicBezTo>
                    <a:cubicBezTo>
                      <a:pt x="39" y="6"/>
                      <a:pt x="39" y="6"/>
                      <a:pt x="40" y="5"/>
                    </a:cubicBezTo>
                    <a:cubicBezTo>
                      <a:pt x="40" y="5"/>
                      <a:pt x="40" y="5"/>
                      <a:pt x="40" y="4"/>
                    </a:cubicBezTo>
                    <a:cubicBezTo>
                      <a:pt x="40" y="4"/>
                      <a:pt x="39" y="4"/>
                      <a:pt x="39" y="3"/>
                    </a:cubicBezTo>
                    <a:cubicBezTo>
                      <a:pt x="38" y="3"/>
                      <a:pt x="39" y="2"/>
                      <a:pt x="39" y="2"/>
                    </a:cubicBezTo>
                    <a:cubicBezTo>
                      <a:pt x="39" y="2"/>
                      <a:pt x="38" y="2"/>
                      <a:pt x="38" y="1"/>
                    </a:cubicBezTo>
                    <a:cubicBezTo>
                      <a:pt x="38" y="1"/>
                      <a:pt x="39" y="1"/>
                      <a:pt x="38" y="0"/>
                    </a:cubicBezTo>
                    <a:cubicBezTo>
                      <a:pt x="38" y="0"/>
                      <a:pt x="38" y="0"/>
                      <a:pt x="37" y="0"/>
                    </a:cubicBezTo>
                    <a:cubicBezTo>
                      <a:pt x="36" y="0"/>
                      <a:pt x="36" y="0"/>
                      <a:pt x="35" y="0"/>
                    </a:cubicBezTo>
                    <a:cubicBezTo>
                      <a:pt x="35" y="1"/>
                      <a:pt x="35" y="1"/>
                      <a:pt x="34" y="1"/>
                    </a:cubicBezTo>
                    <a:cubicBezTo>
                      <a:pt x="34" y="1"/>
                      <a:pt x="33" y="1"/>
                      <a:pt x="33" y="2"/>
                    </a:cubicBezTo>
                    <a:cubicBezTo>
                      <a:pt x="33" y="2"/>
                      <a:pt x="33" y="2"/>
                      <a:pt x="33" y="3"/>
                    </a:cubicBezTo>
                    <a:cubicBezTo>
                      <a:pt x="32" y="3"/>
                      <a:pt x="32" y="3"/>
                      <a:pt x="31" y="3"/>
                    </a:cubicBezTo>
                    <a:cubicBezTo>
                      <a:pt x="31" y="4"/>
                      <a:pt x="32" y="4"/>
                      <a:pt x="33" y="5"/>
                    </a:cubicBezTo>
                    <a:cubicBezTo>
                      <a:pt x="33" y="5"/>
                      <a:pt x="33" y="5"/>
                      <a:pt x="34" y="5"/>
                    </a:cubicBezTo>
                    <a:cubicBezTo>
                      <a:pt x="34" y="5"/>
                      <a:pt x="35" y="5"/>
                      <a:pt x="35" y="6"/>
                    </a:cubicBezTo>
                    <a:cubicBezTo>
                      <a:pt x="36" y="7"/>
                      <a:pt x="34" y="8"/>
                      <a:pt x="33" y="8"/>
                    </a:cubicBezTo>
                    <a:cubicBezTo>
                      <a:pt x="33" y="8"/>
                      <a:pt x="34" y="8"/>
                      <a:pt x="34" y="8"/>
                    </a:cubicBezTo>
                    <a:cubicBezTo>
                      <a:pt x="35" y="9"/>
                      <a:pt x="35" y="9"/>
                      <a:pt x="36" y="9"/>
                    </a:cubicBezTo>
                    <a:cubicBezTo>
                      <a:pt x="36" y="9"/>
                      <a:pt x="37" y="10"/>
                      <a:pt x="37" y="10"/>
                    </a:cubicBezTo>
                    <a:cubicBezTo>
                      <a:pt x="37" y="11"/>
                      <a:pt x="36" y="11"/>
                      <a:pt x="36" y="11"/>
                    </a:cubicBezTo>
                    <a:cubicBezTo>
                      <a:pt x="35" y="11"/>
                      <a:pt x="34" y="11"/>
                      <a:pt x="33" y="11"/>
                    </a:cubicBezTo>
                    <a:cubicBezTo>
                      <a:pt x="32" y="11"/>
                      <a:pt x="32" y="11"/>
                      <a:pt x="31" y="11"/>
                    </a:cubicBezTo>
                    <a:cubicBezTo>
                      <a:pt x="30" y="11"/>
                      <a:pt x="29" y="11"/>
                      <a:pt x="28" y="11"/>
                    </a:cubicBezTo>
                    <a:cubicBezTo>
                      <a:pt x="28" y="11"/>
                      <a:pt x="27" y="11"/>
                      <a:pt x="27" y="11"/>
                    </a:cubicBezTo>
                    <a:cubicBezTo>
                      <a:pt x="26" y="11"/>
                      <a:pt x="26" y="11"/>
                      <a:pt x="26" y="10"/>
                    </a:cubicBezTo>
                    <a:cubicBezTo>
                      <a:pt x="26" y="10"/>
                      <a:pt x="26" y="10"/>
                      <a:pt x="26" y="10"/>
                    </a:cubicBezTo>
                    <a:cubicBezTo>
                      <a:pt x="26" y="9"/>
                      <a:pt x="25" y="9"/>
                      <a:pt x="24" y="9"/>
                    </a:cubicBezTo>
                    <a:cubicBezTo>
                      <a:pt x="24" y="9"/>
                      <a:pt x="24" y="9"/>
                      <a:pt x="24" y="9"/>
                    </a:cubicBezTo>
                    <a:cubicBezTo>
                      <a:pt x="23" y="9"/>
                      <a:pt x="24" y="8"/>
                      <a:pt x="24" y="8"/>
                    </a:cubicBezTo>
                    <a:cubicBezTo>
                      <a:pt x="24" y="8"/>
                      <a:pt x="24" y="7"/>
                      <a:pt x="24" y="7"/>
                    </a:cubicBezTo>
                    <a:cubicBezTo>
                      <a:pt x="23" y="7"/>
                      <a:pt x="22" y="7"/>
                      <a:pt x="21" y="6"/>
                    </a:cubicBezTo>
                    <a:cubicBezTo>
                      <a:pt x="21" y="6"/>
                      <a:pt x="20" y="6"/>
                      <a:pt x="20" y="6"/>
                    </a:cubicBezTo>
                    <a:cubicBezTo>
                      <a:pt x="20" y="6"/>
                      <a:pt x="20" y="6"/>
                      <a:pt x="20" y="5"/>
                    </a:cubicBezTo>
                    <a:cubicBezTo>
                      <a:pt x="19" y="5"/>
                      <a:pt x="18" y="5"/>
                      <a:pt x="18" y="5"/>
                    </a:cubicBezTo>
                    <a:cubicBezTo>
                      <a:pt x="17" y="5"/>
                      <a:pt x="17" y="5"/>
                      <a:pt x="17" y="5"/>
                    </a:cubicBezTo>
                    <a:cubicBezTo>
                      <a:pt x="17" y="5"/>
                      <a:pt x="16" y="5"/>
                      <a:pt x="16" y="5"/>
                    </a:cubicBezTo>
                    <a:cubicBezTo>
                      <a:pt x="16" y="5"/>
                      <a:pt x="16" y="5"/>
                      <a:pt x="16" y="5"/>
                    </a:cubicBezTo>
                    <a:cubicBezTo>
                      <a:pt x="15" y="5"/>
                      <a:pt x="15" y="4"/>
                      <a:pt x="15" y="4"/>
                    </a:cubicBezTo>
                    <a:cubicBezTo>
                      <a:pt x="15" y="3"/>
                      <a:pt x="15" y="3"/>
                      <a:pt x="14" y="3"/>
                    </a:cubicBezTo>
                    <a:cubicBezTo>
                      <a:pt x="14" y="2"/>
                      <a:pt x="13" y="3"/>
                      <a:pt x="12" y="3"/>
                    </a:cubicBezTo>
                    <a:cubicBezTo>
                      <a:pt x="11" y="2"/>
                      <a:pt x="10" y="3"/>
                      <a:pt x="9" y="3"/>
                    </a:cubicBezTo>
                    <a:cubicBezTo>
                      <a:pt x="8" y="3"/>
                      <a:pt x="7" y="4"/>
                      <a:pt x="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21" name="Freeform 445"/>
              <p:cNvSpPr>
                <a:spLocks/>
              </p:cNvSpPr>
              <p:nvPr/>
            </p:nvSpPr>
            <p:spPr bwMode="auto">
              <a:xfrm>
                <a:off x="804863" y="2114550"/>
                <a:ext cx="6350" cy="3175"/>
              </a:xfrm>
              <a:custGeom>
                <a:avLst/>
                <a:gdLst>
                  <a:gd name="T0" fmla="*/ 2 w 6"/>
                  <a:gd name="T1" fmla="*/ 3 h 4"/>
                  <a:gd name="T2" fmla="*/ 4 w 6"/>
                  <a:gd name="T3" fmla="*/ 4 h 4"/>
                  <a:gd name="T4" fmla="*/ 5 w 6"/>
                  <a:gd name="T5" fmla="*/ 3 h 4"/>
                  <a:gd name="T6" fmla="*/ 6 w 6"/>
                  <a:gd name="T7" fmla="*/ 2 h 4"/>
                  <a:gd name="T8" fmla="*/ 5 w 6"/>
                  <a:gd name="T9" fmla="*/ 1 h 4"/>
                  <a:gd name="T10" fmla="*/ 4 w 6"/>
                  <a:gd name="T11" fmla="*/ 1 h 4"/>
                  <a:gd name="T12" fmla="*/ 3 w 6"/>
                  <a:gd name="T13" fmla="*/ 0 h 4"/>
                  <a:gd name="T14" fmla="*/ 2 w 6"/>
                  <a:gd name="T15" fmla="*/ 0 h 4"/>
                  <a:gd name="T16" fmla="*/ 1 w 6"/>
                  <a:gd name="T17" fmla="*/ 1 h 4"/>
                  <a:gd name="T18" fmla="*/ 1 w 6"/>
                  <a:gd name="T19" fmla="*/ 1 h 4"/>
                  <a:gd name="T20" fmla="*/ 0 w 6"/>
                  <a:gd name="T21" fmla="*/ 2 h 4"/>
                  <a:gd name="T22" fmla="*/ 2 w 6"/>
                  <a:gd name="T23"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
                    <a:moveTo>
                      <a:pt x="2" y="3"/>
                    </a:moveTo>
                    <a:cubicBezTo>
                      <a:pt x="2" y="3"/>
                      <a:pt x="3" y="4"/>
                      <a:pt x="4" y="4"/>
                    </a:cubicBezTo>
                    <a:cubicBezTo>
                      <a:pt x="4" y="4"/>
                      <a:pt x="5" y="4"/>
                      <a:pt x="5" y="3"/>
                    </a:cubicBezTo>
                    <a:cubicBezTo>
                      <a:pt x="6" y="3"/>
                      <a:pt x="6" y="3"/>
                      <a:pt x="6" y="2"/>
                    </a:cubicBezTo>
                    <a:cubicBezTo>
                      <a:pt x="6" y="2"/>
                      <a:pt x="6" y="2"/>
                      <a:pt x="5" y="1"/>
                    </a:cubicBezTo>
                    <a:cubicBezTo>
                      <a:pt x="5" y="1"/>
                      <a:pt x="4" y="1"/>
                      <a:pt x="4" y="1"/>
                    </a:cubicBezTo>
                    <a:cubicBezTo>
                      <a:pt x="3" y="1"/>
                      <a:pt x="3" y="1"/>
                      <a:pt x="3" y="0"/>
                    </a:cubicBezTo>
                    <a:cubicBezTo>
                      <a:pt x="3" y="0"/>
                      <a:pt x="2" y="0"/>
                      <a:pt x="2" y="0"/>
                    </a:cubicBezTo>
                    <a:cubicBezTo>
                      <a:pt x="2" y="0"/>
                      <a:pt x="2" y="1"/>
                      <a:pt x="1" y="1"/>
                    </a:cubicBezTo>
                    <a:cubicBezTo>
                      <a:pt x="1" y="1"/>
                      <a:pt x="1" y="1"/>
                      <a:pt x="1" y="1"/>
                    </a:cubicBezTo>
                    <a:cubicBezTo>
                      <a:pt x="0" y="1"/>
                      <a:pt x="0" y="2"/>
                      <a:pt x="0" y="2"/>
                    </a:cubicBezTo>
                    <a:cubicBezTo>
                      <a:pt x="1" y="2"/>
                      <a:pt x="1"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22" name="Freeform 446"/>
              <p:cNvSpPr>
                <a:spLocks/>
              </p:cNvSpPr>
              <p:nvPr/>
            </p:nvSpPr>
            <p:spPr bwMode="auto">
              <a:xfrm>
                <a:off x="812800" y="2114550"/>
                <a:ext cx="14288" cy="6350"/>
              </a:xfrm>
              <a:custGeom>
                <a:avLst/>
                <a:gdLst>
                  <a:gd name="T0" fmla="*/ 1 w 16"/>
                  <a:gd name="T1" fmla="*/ 5 h 7"/>
                  <a:gd name="T2" fmla="*/ 2 w 16"/>
                  <a:gd name="T3" fmla="*/ 6 h 7"/>
                  <a:gd name="T4" fmla="*/ 4 w 16"/>
                  <a:gd name="T5" fmla="*/ 6 h 7"/>
                  <a:gd name="T6" fmla="*/ 6 w 16"/>
                  <a:gd name="T7" fmla="*/ 7 h 7"/>
                  <a:gd name="T8" fmla="*/ 10 w 16"/>
                  <a:gd name="T9" fmla="*/ 6 h 7"/>
                  <a:gd name="T10" fmla="*/ 12 w 16"/>
                  <a:gd name="T11" fmla="*/ 6 h 7"/>
                  <a:gd name="T12" fmla="*/ 13 w 16"/>
                  <a:gd name="T13" fmla="*/ 6 h 7"/>
                  <a:gd name="T14" fmla="*/ 14 w 16"/>
                  <a:gd name="T15" fmla="*/ 5 h 7"/>
                  <a:gd name="T16" fmla="*/ 14 w 16"/>
                  <a:gd name="T17" fmla="*/ 4 h 7"/>
                  <a:gd name="T18" fmla="*/ 13 w 16"/>
                  <a:gd name="T19" fmla="*/ 3 h 7"/>
                  <a:gd name="T20" fmla="*/ 12 w 16"/>
                  <a:gd name="T21" fmla="*/ 3 h 7"/>
                  <a:gd name="T22" fmla="*/ 11 w 16"/>
                  <a:gd name="T23" fmla="*/ 3 h 7"/>
                  <a:gd name="T24" fmla="*/ 12 w 16"/>
                  <a:gd name="T25" fmla="*/ 2 h 7"/>
                  <a:gd name="T26" fmla="*/ 15 w 16"/>
                  <a:gd name="T27" fmla="*/ 2 h 7"/>
                  <a:gd name="T28" fmla="*/ 16 w 16"/>
                  <a:gd name="T29" fmla="*/ 1 h 7"/>
                  <a:gd name="T30" fmla="*/ 14 w 16"/>
                  <a:gd name="T31" fmla="*/ 0 h 7"/>
                  <a:gd name="T32" fmla="*/ 8 w 16"/>
                  <a:gd name="T33" fmla="*/ 0 h 7"/>
                  <a:gd name="T34" fmla="*/ 3 w 16"/>
                  <a:gd name="T35" fmla="*/ 1 h 7"/>
                  <a:gd name="T36" fmla="*/ 1 w 16"/>
                  <a:gd name="T37" fmla="*/ 1 h 7"/>
                  <a:gd name="T38" fmla="*/ 1 w 16"/>
                  <a:gd name="T39" fmla="*/ 2 h 7"/>
                  <a:gd name="T40" fmla="*/ 1 w 16"/>
                  <a:gd name="T41" fmla="*/ 3 h 7"/>
                  <a:gd name="T42" fmla="*/ 1 w 16"/>
                  <a:gd name="T43" fmla="*/ 4 h 7"/>
                  <a:gd name="T44" fmla="*/ 1 w 16"/>
                  <a:gd name="T4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7">
                    <a:moveTo>
                      <a:pt x="1" y="5"/>
                    </a:moveTo>
                    <a:cubicBezTo>
                      <a:pt x="1" y="5"/>
                      <a:pt x="2" y="6"/>
                      <a:pt x="2" y="6"/>
                    </a:cubicBezTo>
                    <a:cubicBezTo>
                      <a:pt x="3" y="6"/>
                      <a:pt x="3" y="6"/>
                      <a:pt x="4" y="6"/>
                    </a:cubicBezTo>
                    <a:cubicBezTo>
                      <a:pt x="4" y="7"/>
                      <a:pt x="5" y="7"/>
                      <a:pt x="6" y="7"/>
                    </a:cubicBezTo>
                    <a:cubicBezTo>
                      <a:pt x="8" y="7"/>
                      <a:pt x="9" y="6"/>
                      <a:pt x="10" y="6"/>
                    </a:cubicBezTo>
                    <a:cubicBezTo>
                      <a:pt x="11" y="6"/>
                      <a:pt x="11" y="6"/>
                      <a:pt x="12" y="6"/>
                    </a:cubicBezTo>
                    <a:cubicBezTo>
                      <a:pt x="12" y="6"/>
                      <a:pt x="13" y="6"/>
                      <a:pt x="13" y="6"/>
                    </a:cubicBezTo>
                    <a:cubicBezTo>
                      <a:pt x="14" y="6"/>
                      <a:pt x="14" y="5"/>
                      <a:pt x="14" y="5"/>
                    </a:cubicBezTo>
                    <a:cubicBezTo>
                      <a:pt x="14" y="5"/>
                      <a:pt x="14" y="4"/>
                      <a:pt x="14" y="4"/>
                    </a:cubicBezTo>
                    <a:cubicBezTo>
                      <a:pt x="14" y="4"/>
                      <a:pt x="14" y="3"/>
                      <a:pt x="13" y="3"/>
                    </a:cubicBezTo>
                    <a:cubicBezTo>
                      <a:pt x="13" y="3"/>
                      <a:pt x="13" y="3"/>
                      <a:pt x="12" y="3"/>
                    </a:cubicBezTo>
                    <a:cubicBezTo>
                      <a:pt x="12" y="3"/>
                      <a:pt x="11" y="3"/>
                      <a:pt x="11" y="3"/>
                    </a:cubicBezTo>
                    <a:cubicBezTo>
                      <a:pt x="11" y="2"/>
                      <a:pt x="12" y="2"/>
                      <a:pt x="12" y="2"/>
                    </a:cubicBezTo>
                    <a:cubicBezTo>
                      <a:pt x="13" y="2"/>
                      <a:pt x="14" y="2"/>
                      <a:pt x="15" y="2"/>
                    </a:cubicBezTo>
                    <a:cubicBezTo>
                      <a:pt x="15" y="1"/>
                      <a:pt x="16" y="1"/>
                      <a:pt x="16" y="1"/>
                    </a:cubicBezTo>
                    <a:cubicBezTo>
                      <a:pt x="15" y="0"/>
                      <a:pt x="14" y="0"/>
                      <a:pt x="14" y="0"/>
                    </a:cubicBezTo>
                    <a:cubicBezTo>
                      <a:pt x="12" y="0"/>
                      <a:pt x="10" y="0"/>
                      <a:pt x="8" y="0"/>
                    </a:cubicBezTo>
                    <a:cubicBezTo>
                      <a:pt x="6" y="0"/>
                      <a:pt x="5" y="1"/>
                      <a:pt x="3" y="1"/>
                    </a:cubicBezTo>
                    <a:cubicBezTo>
                      <a:pt x="2" y="1"/>
                      <a:pt x="2" y="1"/>
                      <a:pt x="1" y="1"/>
                    </a:cubicBezTo>
                    <a:cubicBezTo>
                      <a:pt x="1" y="2"/>
                      <a:pt x="1" y="2"/>
                      <a:pt x="1" y="2"/>
                    </a:cubicBezTo>
                    <a:cubicBezTo>
                      <a:pt x="1" y="2"/>
                      <a:pt x="1" y="2"/>
                      <a:pt x="1" y="3"/>
                    </a:cubicBezTo>
                    <a:cubicBezTo>
                      <a:pt x="1" y="3"/>
                      <a:pt x="0" y="3"/>
                      <a:pt x="1" y="4"/>
                    </a:cubicBezTo>
                    <a:cubicBezTo>
                      <a:pt x="1" y="4"/>
                      <a:pt x="1"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23" name="Freeform 447"/>
              <p:cNvSpPr>
                <a:spLocks/>
              </p:cNvSpPr>
              <p:nvPr/>
            </p:nvSpPr>
            <p:spPr bwMode="auto">
              <a:xfrm>
                <a:off x="842963" y="2117725"/>
                <a:ext cx="4763" cy="4762"/>
              </a:xfrm>
              <a:custGeom>
                <a:avLst/>
                <a:gdLst>
                  <a:gd name="T0" fmla="*/ 1 w 6"/>
                  <a:gd name="T1" fmla="*/ 4 h 6"/>
                  <a:gd name="T2" fmla="*/ 3 w 6"/>
                  <a:gd name="T3" fmla="*/ 5 h 6"/>
                  <a:gd name="T4" fmla="*/ 5 w 6"/>
                  <a:gd name="T5" fmla="*/ 6 h 6"/>
                  <a:gd name="T6" fmla="*/ 6 w 6"/>
                  <a:gd name="T7" fmla="*/ 5 h 6"/>
                  <a:gd name="T8" fmla="*/ 5 w 6"/>
                  <a:gd name="T9" fmla="*/ 4 h 6"/>
                  <a:gd name="T10" fmla="*/ 3 w 6"/>
                  <a:gd name="T11" fmla="*/ 1 h 6"/>
                  <a:gd name="T12" fmla="*/ 1 w 6"/>
                  <a:gd name="T13" fmla="*/ 0 h 6"/>
                  <a:gd name="T14" fmla="*/ 0 w 6"/>
                  <a:gd name="T15" fmla="*/ 0 h 6"/>
                  <a:gd name="T16" fmla="*/ 0 w 6"/>
                  <a:gd name="T17" fmla="*/ 0 h 6"/>
                  <a:gd name="T18" fmla="*/ 0 w 6"/>
                  <a:gd name="T19" fmla="*/ 1 h 6"/>
                  <a:gd name="T20" fmla="*/ 1 w 6"/>
                  <a:gd name="T2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1" y="4"/>
                    </a:moveTo>
                    <a:cubicBezTo>
                      <a:pt x="1" y="4"/>
                      <a:pt x="2" y="5"/>
                      <a:pt x="3" y="5"/>
                    </a:cubicBezTo>
                    <a:cubicBezTo>
                      <a:pt x="3" y="5"/>
                      <a:pt x="4" y="6"/>
                      <a:pt x="5" y="6"/>
                    </a:cubicBezTo>
                    <a:cubicBezTo>
                      <a:pt x="5" y="6"/>
                      <a:pt x="6" y="6"/>
                      <a:pt x="6" y="5"/>
                    </a:cubicBezTo>
                    <a:cubicBezTo>
                      <a:pt x="6" y="4"/>
                      <a:pt x="6" y="4"/>
                      <a:pt x="5" y="4"/>
                    </a:cubicBezTo>
                    <a:cubicBezTo>
                      <a:pt x="4" y="3"/>
                      <a:pt x="4" y="2"/>
                      <a:pt x="3" y="1"/>
                    </a:cubicBezTo>
                    <a:cubicBezTo>
                      <a:pt x="2" y="1"/>
                      <a:pt x="2" y="0"/>
                      <a:pt x="1" y="0"/>
                    </a:cubicBezTo>
                    <a:cubicBezTo>
                      <a:pt x="1" y="0"/>
                      <a:pt x="0" y="0"/>
                      <a:pt x="0" y="0"/>
                    </a:cubicBezTo>
                    <a:cubicBezTo>
                      <a:pt x="0" y="0"/>
                      <a:pt x="0" y="0"/>
                      <a:pt x="0" y="0"/>
                    </a:cubicBezTo>
                    <a:cubicBezTo>
                      <a:pt x="0" y="1"/>
                      <a:pt x="0" y="1"/>
                      <a:pt x="0" y="1"/>
                    </a:cubicBezTo>
                    <a:cubicBezTo>
                      <a:pt x="0" y="2"/>
                      <a:pt x="0" y="3"/>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24" name="Freeform 448"/>
              <p:cNvSpPr>
                <a:spLocks/>
              </p:cNvSpPr>
              <p:nvPr/>
            </p:nvSpPr>
            <p:spPr bwMode="auto">
              <a:xfrm>
                <a:off x="812800" y="2109788"/>
                <a:ext cx="15875" cy="3175"/>
              </a:xfrm>
              <a:custGeom>
                <a:avLst/>
                <a:gdLst>
                  <a:gd name="T0" fmla="*/ 0 w 16"/>
                  <a:gd name="T1" fmla="*/ 4 h 4"/>
                  <a:gd name="T2" fmla="*/ 1 w 16"/>
                  <a:gd name="T3" fmla="*/ 4 h 4"/>
                  <a:gd name="T4" fmla="*/ 3 w 16"/>
                  <a:gd name="T5" fmla="*/ 4 h 4"/>
                  <a:gd name="T6" fmla="*/ 5 w 16"/>
                  <a:gd name="T7" fmla="*/ 3 h 4"/>
                  <a:gd name="T8" fmla="*/ 6 w 16"/>
                  <a:gd name="T9" fmla="*/ 4 h 4"/>
                  <a:gd name="T10" fmla="*/ 9 w 16"/>
                  <a:gd name="T11" fmla="*/ 4 h 4"/>
                  <a:gd name="T12" fmla="*/ 10 w 16"/>
                  <a:gd name="T13" fmla="*/ 4 h 4"/>
                  <a:gd name="T14" fmla="*/ 12 w 16"/>
                  <a:gd name="T15" fmla="*/ 4 h 4"/>
                  <a:gd name="T16" fmla="*/ 16 w 16"/>
                  <a:gd name="T17" fmla="*/ 4 h 4"/>
                  <a:gd name="T18" fmla="*/ 16 w 16"/>
                  <a:gd name="T19" fmla="*/ 3 h 4"/>
                  <a:gd name="T20" fmla="*/ 15 w 16"/>
                  <a:gd name="T21" fmla="*/ 2 h 4"/>
                  <a:gd name="T22" fmla="*/ 12 w 16"/>
                  <a:gd name="T23" fmla="*/ 0 h 4"/>
                  <a:gd name="T24" fmla="*/ 8 w 16"/>
                  <a:gd name="T25" fmla="*/ 1 h 4"/>
                  <a:gd name="T26" fmla="*/ 6 w 16"/>
                  <a:gd name="T27" fmla="*/ 2 h 4"/>
                  <a:gd name="T28" fmla="*/ 3 w 16"/>
                  <a:gd name="T29" fmla="*/ 2 h 4"/>
                  <a:gd name="T30" fmla="*/ 1 w 16"/>
                  <a:gd name="T31" fmla="*/ 3 h 4"/>
                  <a:gd name="T32" fmla="*/ 0 w 16"/>
                  <a:gd name="T33" fmla="*/ 3 h 4"/>
                  <a:gd name="T34" fmla="*/ 0 w 16"/>
                  <a:gd name="T35" fmla="*/ 4 h 4"/>
                  <a:gd name="T36" fmla="*/ 0 w 16"/>
                  <a:gd name="T3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4">
                    <a:moveTo>
                      <a:pt x="0" y="4"/>
                    </a:moveTo>
                    <a:cubicBezTo>
                      <a:pt x="1" y="4"/>
                      <a:pt x="1" y="4"/>
                      <a:pt x="1" y="4"/>
                    </a:cubicBezTo>
                    <a:cubicBezTo>
                      <a:pt x="2" y="4"/>
                      <a:pt x="3" y="4"/>
                      <a:pt x="3" y="4"/>
                    </a:cubicBezTo>
                    <a:cubicBezTo>
                      <a:pt x="4" y="3"/>
                      <a:pt x="4" y="3"/>
                      <a:pt x="5" y="3"/>
                    </a:cubicBezTo>
                    <a:cubicBezTo>
                      <a:pt x="5" y="3"/>
                      <a:pt x="6" y="4"/>
                      <a:pt x="6" y="4"/>
                    </a:cubicBezTo>
                    <a:cubicBezTo>
                      <a:pt x="7" y="4"/>
                      <a:pt x="8" y="4"/>
                      <a:pt x="9" y="4"/>
                    </a:cubicBezTo>
                    <a:cubicBezTo>
                      <a:pt x="9" y="4"/>
                      <a:pt x="10" y="4"/>
                      <a:pt x="10" y="4"/>
                    </a:cubicBezTo>
                    <a:cubicBezTo>
                      <a:pt x="11" y="4"/>
                      <a:pt x="11" y="4"/>
                      <a:pt x="12" y="4"/>
                    </a:cubicBezTo>
                    <a:cubicBezTo>
                      <a:pt x="13" y="4"/>
                      <a:pt x="15" y="4"/>
                      <a:pt x="16" y="4"/>
                    </a:cubicBezTo>
                    <a:cubicBezTo>
                      <a:pt x="16" y="3"/>
                      <a:pt x="16" y="3"/>
                      <a:pt x="16" y="3"/>
                    </a:cubicBezTo>
                    <a:cubicBezTo>
                      <a:pt x="16" y="2"/>
                      <a:pt x="15" y="2"/>
                      <a:pt x="15" y="2"/>
                    </a:cubicBezTo>
                    <a:cubicBezTo>
                      <a:pt x="14" y="1"/>
                      <a:pt x="13" y="0"/>
                      <a:pt x="12" y="0"/>
                    </a:cubicBezTo>
                    <a:cubicBezTo>
                      <a:pt x="10" y="0"/>
                      <a:pt x="9" y="1"/>
                      <a:pt x="8" y="1"/>
                    </a:cubicBezTo>
                    <a:cubicBezTo>
                      <a:pt x="7" y="1"/>
                      <a:pt x="6" y="1"/>
                      <a:pt x="6" y="2"/>
                    </a:cubicBezTo>
                    <a:cubicBezTo>
                      <a:pt x="5" y="2"/>
                      <a:pt x="4" y="2"/>
                      <a:pt x="3" y="2"/>
                    </a:cubicBezTo>
                    <a:cubicBezTo>
                      <a:pt x="3" y="2"/>
                      <a:pt x="2" y="2"/>
                      <a:pt x="1" y="3"/>
                    </a:cubicBezTo>
                    <a:cubicBezTo>
                      <a:pt x="0" y="3"/>
                      <a:pt x="0" y="3"/>
                      <a:pt x="0" y="3"/>
                    </a:cubicBezTo>
                    <a:cubicBezTo>
                      <a:pt x="0" y="3"/>
                      <a:pt x="0" y="4"/>
                      <a:pt x="0"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25" name="Freeform 449"/>
              <p:cNvSpPr>
                <a:spLocks/>
              </p:cNvSpPr>
              <p:nvPr/>
            </p:nvSpPr>
            <p:spPr bwMode="auto">
              <a:xfrm>
                <a:off x="842963" y="2103438"/>
                <a:ext cx="26988" cy="14287"/>
              </a:xfrm>
              <a:custGeom>
                <a:avLst/>
                <a:gdLst>
                  <a:gd name="T0" fmla="*/ 2 w 28"/>
                  <a:gd name="T1" fmla="*/ 3 h 15"/>
                  <a:gd name="T2" fmla="*/ 3 w 28"/>
                  <a:gd name="T3" fmla="*/ 5 h 15"/>
                  <a:gd name="T4" fmla="*/ 6 w 28"/>
                  <a:gd name="T5" fmla="*/ 4 h 15"/>
                  <a:gd name="T6" fmla="*/ 7 w 28"/>
                  <a:gd name="T7" fmla="*/ 6 h 15"/>
                  <a:gd name="T8" fmla="*/ 8 w 28"/>
                  <a:gd name="T9" fmla="*/ 6 h 15"/>
                  <a:gd name="T10" fmla="*/ 8 w 28"/>
                  <a:gd name="T11" fmla="*/ 7 h 15"/>
                  <a:gd name="T12" fmla="*/ 7 w 28"/>
                  <a:gd name="T13" fmla="*/ 8 h 15"/>
                  <a:gd name="T14" fmla="*/ 3 w 28"/>
                  <a:gd name="T15" fmla="*/ 8 h 15"/>
                  <a:gd name="T16" fmla="*/ 4 w 28"/>
                  <a:gd name="T17" fmla="*/ 10 h 15"/>
                  <a:gd name="T18" fmla="*/ 9 w 28"/>
                  <a:gd name="T19" fmla="*/ 10 h 15"/>
                  <a:gd name="T20" fmla="*/ 12 w 28"/>
                  <a:gd name="T21" fmla="*/ 10 h 15"/>
                  <a:gd name="T22" fmla="*/ 13 w 28"/>
                  <a:gd name="T23" fmla="*/ 11 h 15"/>
                  <a:gd name="T24" fmla="*/ 18 w 28"/>
                  <a:gd name="T25" fmla="*/ 11 h 15"/>
                  <a:gd name="T26" fmla="*/ 19 w 28"/>
                  <a:gd name="T27" fmla="*/ 11 h 15"/>
                  <a:gd name="T28" fmla="*/ 20 w 28"/>
                  <a:gd name="T29" fmla="*/ 12 h 15"/>
                  <a:gd name="T30" fmla="*/ 21 w 28"/>
                  <a:gd name="T31" fmla="*/ 14 h 15"/>
                  <a:gd name="T32" fmla="*/ 24 w 28"/>
                  <a:gd name="T33" fmla="*/ 15 h 15"/>
                  <a:gd name="T34" fmla="*/ 28 w 28"/>
                  <a:gd name="T35" fmla="*/ 14 h 15"/>
                  <a:gd name="T36" fmla="*/ 26 w 28"/>
                  <a:gd name="T37" fmla="*/ 11 h 15"/>
                  <a:gd name="T38" fmla="*/ 25 w 28"/>
                  <a:gd name="T39" fmla="*/ 8 h 15"/>
                  <a:gd name="T40" fmla="*/ 23 w 28"/>
                  <a:gd name="T41" fmla="*/ 5 h 15"/>
                  <a:gd name="T42" fmla="*/ 21 w 28"/>
                  <a:gd name="T43" fmla="*/ 6 h 15"/>
                  <a:gd name="T44" fmla="*/ 20 w 28"/>
                  <a:gd name="T45" fmla="*/ 6 h 15"/>
                  <a:gd name="T46" fmla="*/ 19 w 28"/>
                  <a:gd name="T47" fmla="*/ 4 h 15"/>
                  <a:gd name="T48" fmla="*/ 18 w 28"/>
                  <a:gd name="T49" fmla="*/ 4 h 15"/>
                  <a:gd name="T50" fmla="*/ 17 w 28"/>
                  <a:gd name="T51" fmla="*/ 3 h 15"/>
                  <a:gd name="T52" fmla="*/ 15 w 28"/>
                  <a:gd name="T53" fmla="*/ 4 h 15"/>
                  <a:gd name="T54" fmla="*/ 13 w 28"/>
                  <a:gd name="T55" fmla="*/ 5 h 15"/>
                  <a:gd name="T56" fmla="*/ 12 w 28"/>
                  <a:gd name="T57" fmla="*/ 5 h 15"/>
                  <a:gd name="T58" fmla="*/ 12 w 28"/>
                  <a:gd name="T59" fmla="*/ 4 h 15"/>
                  <a:gd name="T60" fmla="*/ 11 w 28"/>
                  <a:gd name="T61" fmla="*/ 2 h 15"/>
                  <a:gd name="T62" fmla="*/ 10 w 28"/>
                  <a:gd name="T63" fmla="*/ 1 h 15"/>
                  <a:gd name="T64" fmla="*/ 3 w 28"/>
                  <a:gd name="T65" fmla="*/ 1 h 15"/>
                  <a:gd name="T66" fmla="*/ 0 w 28"/>
                  <a:gd name="T67" fmla="*/ 1 h 15"/>
                  <a:gd name="T68" fmla="*/ 0 w 28"/>
                  <a:gd name="T6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15">
                    <a:moveTo>
                      <a:pt x="1" y="3"/>
                    </a:moveTo>
                    <a:cubicBezTo>
                      <a:pt x="1" y="3"/>
                      <a:pt x="2" y="3"/>
                      <a:pt x="2" y="3"/>
                    </a:cubicBezTo>
                    <a:cubicBezTo>
                      <a:pt x="3" y="4"/>
                      <a:pt x="3" y="4"/>
                      <a:pt x="3" y="4"/>
                    </a:cubicBezTo>
                    <a:cubicBezTo>
                      <a:pt x="3" y="4"/>
                      <a:pt x="2" y="5"/>
                      <a:pt x="3" y="5"/>
                    </a:cubicBezTo>
                    <a:cubicBezTo>
                      <a:pt x="3" y="5"/>
                      <a:pt x="4" y="5"/>
                      <a:pt x="4" y="5"/>
                    </a:cubicBezTo>
                    <a:cubicBezTo>
                      <a:pt x="5" y="4"/>
                      <a:pt x="5" y="4"/>
                      <a:pt x="6" y="4"/>
                    </a:cubicBezTo>
                    <a:cubicBezTo>
                      <a:pt x="6" y="4"/>
                      <a:pt x="7" y="4"/>
                      <a:pt x="7" y="5"/>
                    </a:cubicBezTo>
                    <a:cubicBezTo>
                      <a:pt x="7" y="5"/>
                      <a:pt x="7" y="5"/>
                      <a:pt x="7" y="6"/>
                    </a:cubicBezTo>
                    <a:cubicBezTo>
                      <a:pt x="7" y="6"/>
                      <a:pt x="7" y="6"/>
                      <a:pt x="8" y="6"/>
                    </a:cubicBezTo>
                    <a:cubicBezTo>
                      <a:pt x="8" y="6"/>
                      <a:pt x="8" y="6"/>
                      <a:pt x="8" y="6"/>
                    </a:cubicBezTo>
                    <a:cubicBezTo>
                      <a:pt x="8" y="6"/>
                      <a:pt x="8" y="6"/>
                      <a:pt x="8" y="6"/>
                    </a:cubicBezTo>
                    <a:cubicBezTo>
                      <a:pt x="8" y="7"/>
                      <a:pt x="7" y="7"/>
                      <a:pt x="8" y="7"/>
                    </a:cubicBezTo>
                    <a:cubicBezTo>
                      <a:pt x="8" y="7"/>
                      <a:pt x="9" y="8"/>
                      <a:pt x="9" y="8"/>
                    </a:cubicBezTo>
                    <a:cubicBezTo>
                      <a:pt x="8" y="8"/>
                      <a:pt x="7" y="8"/>
                      <a:pt x="7" y="8"/>
                    </a:cubicBezTo>
                    <a:cubicBezTo>
                      <a:pt x="6" y="8"/>
                      <a:pt x="6" y="8"/>
                      <a:pt x="5" y="8"/>
                    </a:cubicBezTo>
                    <a:cubicBezTo>
                      <a:pt x="4" y="8"/>
                      <a:pt x="4" y="8"/>
                      <a:pt x="3" y="8"/>
                    </a:cubicBezTo>
                    <a:cubicBezTo>
                      <a:pt x="3" y="8"/>
                      <a:pt x="3" y="9"/>
                      <a:pt x="3" y="9"/>
                    </a:cubicBezTo>
                    <a:cubicBezTo>
                      <a:pt x="3" y="10"/>
                      <a:pt x="4" y="10"/>
                      <a:pt x="4" y="10"/>
                    </a:cubicBezTo>
                    <a:cubicBezTo>
                      <a:pt x="5" y="11"/>
                      <a:pt x="6" y="11"/>
                      <a:pt x="7" y="11"/>
                    </a:cubicBezTo>
                    <a:cubicBezTo>
                      <a:pt x="7" y="11"/>
                      <a:pt x="8" y="11"/>
                      <a:pt x="9" y="10"/>
                    </a:cubicBezTo>
                    <a:cubicBezTo>
                      <a:pt x="9" y="10"/>
                      <a:pt x="10" y="10"/>
                      <a:pt x="11" y="9"/>
                    </a:cubicBezTo>
                    <a:cubicBezTo>
                      <a:pt x="11" y="9"/>
                      <a:pt x="12" y="9"/>
                      <a:pt x="12" y="10"/>
                    </a:cubicBezTo>
                    <a:cubicBezTo>
                      <a:pt x="12" y="10"/>
                      <a:pt x="12" y="11"/>
                      <a:pt x="12" y="11"/>
                    </a:cubicBezTo>
                    <a:cubicBezTo>
                      <a:pt x="13" y="11"/>
                      <a:pt x="13" y="11"/>
                      <a:pt x="13" y="11"/>
                    </a:cubicBezTo>
                    <a:cubicBezTo>
                      <a:pt x="14" y="11"/>
                      <a:pt x="15" y="11"/>
                      <a:pt x="15" y="11"/>
                    </a:cubicBezTo>
                    <a:cubicBezTo>
                      <a:pt x="16" y="11"/>
                      <a:pt x="17" y="11"/>
                      <a:pt x="18" y="11"/>
                    </a:cubicBezTo>
                    <a:cubicBezTo>
                      <a:pt x="18" y="11"/>
                      <a:pt x="18" y="11"/>
                      <a:pt x="19" y="11"/>
                    </a:cubicBezTo>
                    <a:cubicBezTo>
                      <a:pt x="19" y="11"/>
                      <a:pt x="19" y="11"/>
                      <a:pt x="19" y="11"/>
                    </a:cubicBezTo>
                    <a:cubicBezTo>
                      <a:pt x="19" y="11"/>
                      <a:pt x="20" y="12"/>
                      <a:pt x="20" y="12"/>
                    </a:cubicBezTo>
                    <a:cubicBezTo>
                      <a:pt x="20" y="12"/>
                      <a:pt x="20" y="12"/>
                      <a:pt x="20" y="12"/>
                    </a:cubicBezTo>
                    <a:cubicBezTo>
                      <a:pt x="20" y="12"/>
                      <a:pt x="20" y="13"/>
                      <a:pt x="20" y="13"/>
                    </a:cubicBezTo>
                    <a:cubicBezTo>
                      <a:pt x="20" y="13"/>
                      <a:pt x="20" y="13"/>
                      <a:pt x="21" y="14"/>
                    </a:cubicBezTo>
                    <a:cubicBezTo>
                      <a:pt x="21" y="14"/>
                      <a:pt x="21" y="14"/>
                      <a:pt x="22" y="14"/>
                    </a:cubicBezTo>
                    <a:cubicBezTo>
                      <a:pt x="23" y="15"/>
                      <a:pt x="23" y="15"/>
                      <a:pt x="24" y="15"/>
                    </a:cubicBezTo>
                    <a:cubicBezTo>
                      <a:pt x="25" y="15"/>
                      <a:pt x="26" y="15"/>
                      <a:pt x="26" y="15"/>
                    </a:cubicBezTo>
                    <a:cubicBezTo>
                      <a:pt x="27" y="15"/>
                      <a:pt x="28" y="14"/>
                      <a:pt x="28" y="14"/>
                    </a:cubicBezTo>
                    <a:cubicBezTo>
                      <a:pt x="28" y="13"/>
                      <a:pt x="28" y="12"/>
                      <a:pt x="27" y="12"/>
                    </a:cubicBezTo>
                    <a:cubicBezTo>
                      <a:pt x="27" y="11"/>
                      <a:pt x="26" y="11"/>
                      <a:pt x="26" y="11"/>
                    </a:cubicBezTo>
                    <a:cubicBezTo>
                      <a:pt x="25" y="10"/>
                      <a:pt x="25" y="10"/>
                      <a:pt x="25" y="9"/>
                    </a:cubicBezTo>
                    <a:cubicBezTo>
                      <a:pt x="25" y="8"/>
                      <a:pt x="26" y="8"/>
                      <a:pt x="25" y="8"/>
                    </a:cubicBezTo>
                    <a:cubicBezTo>
                      <a:pt x="25" y="7"/>
                      <a:pt x="24" y="7"/>
                      <a:pt x="24" y="7"/>
                    </a:cubicBezTo>
                    <a:cubicBezTo>
                      <a:pt x="24" y="7"/>
                      <a:pt x="23" y="6"/>
                      <a:pt x="23" y="5"/>
                    </a:cubicBezTo>
                    <a:cubicBezTo>
                      <a:pt x="23" y="5"/>
                      <a:pt x="22" y="5"/>
                      <a:pt x="22" y="5"/>
                    </a:cubicBezTo>
                    <a:cubicBezTo>
                      <a:pt x="22" y="6"/>
                      <a:pt x="21" y="6"/>
                      <a:pt x="21" y="6"/>
                    </a:cubicBezTo>
                    <a:cubicBezTo>
                      <a:pt x="21" y="6"/>
                      <a:pt x="21" y="6"/>
                      <a:pt x="21" y="6"/>
                    </a:cubicBezTo>
                    <a:cubicBezTo>
                      <a:pt x="20" y="6"/>
                      <a:pt x="20" y="6"/>
                      <a:pt x="20" y="6"/>
                    </a:cubicBezTo>
                    <a:cubicBezTo>
                      <a:pt x="19" y="6"/>
                      <a:pt x="19" y="6"/>
                      <a:pt x="19" y="5"/>
                    </a:cubicBezTo>
                    <a:cubicBezTo>
                      <a:pt x="19" y="5"/>
                      <a:pt x="19" y="5"/>
                      <a:pt x="19" y="4"/>
                    </a:cubicBezTo>
                    <a:cubicBezTo>
                      <a:pt x="19" y="4"/>
                      <a:pt x="19" y="4"/>
                      <a:pt x="19" y="4"/>
                    </a:cubicBezTo>
                    <a:cubicBezTo>
                      <a:pt x="19" y="4"/>
                      <a:pt x="19" y="4"/>
                      <a:pt x="18" y="4"/>
                    </a:cubicBezTo>
                    <a:cubicBezTo>
                      <a:pt x="18" y="4"/>
                      <a:pt x="18" y="4"/>
                      <a:pt x="18" y="4"/>
                    </a:cubicBezTo>
                    <a:cubicBezTo>
                      <a:pt x="18" y="4"/>
                      <a:pt x="18" y="3"/>
                      <a:pt x="17" y="3"/>
                    </a:cubicBezTo>
                    <a:cubicBezTo>
                      <a:pt x="17" y="3"/>
                      <a:pt x="17" y="3"/>
                      <a:pt x="16" y="3"/>
                    </a:cubicBezTo>
                    <a:cubicBezTo>
                      <a:pt x="16" y="3"/>
                      <a:pt x="15" y="3"/>
                      <a:pt x="15" y="4"/>
                    </a:cubicBezTo>
                    <a:cubicBezTo>
                      <a:pt x="14" y="4"/>
                      <a:pt x="14" y="4"/>
                      <a:pt x="14" y="4"/>
                    </a:cubicBezTo>
                    <a:cubicBezTo>
                      <a:pt x="14" y="4"/>
                      <a:pt x="13" y="4"/>
                      <a:pt x="13" y="5"/>
                    </a:cubicBezTo>
                    <a:cubicBezTo>
                      <a:pt x="13" y="5"/>
                      <a:pt x="13" y="5"/>
                      <a:pt x="13" y="5"/>
                    </a:cubicBezTo>
                    <a:cubicBezTo>
                      <a:pt x="13" y="5"/>
                      <a:pt x="12" y="5"/>
                      <a:pt x="12" y="5"/>
                    </a:cubicBezTo>
                    <a:cubicBezTo>
                      <a:pt x="12" y="4"/>
                      <a:pt x="12" y="4"/>
                      <a:pt x="12" y="4"/>
                    </a:cubicBezTo>
                    <a:cubicBezTo>
                      <a:pt x="12" y="4"/>
                      <a:pt x="12" y="4"/>
                      <a:pt x="12" y="4"/>
                    </a:cubicBezTo>
                    <a:cubicBezTo>
                      <a:pt x="12" y="3"/>
                      <a:pt x="12" y="2"/>
                      <a:pt x="12" y="2"/>
                    </a:cubicBezTo>
                    <a:cubicBezTo>
                      <a:pt x="12" y="2"/>
                      <a:pt x="11" y="2"/>
                      <a:pt x="11" y="2"/>
                    </a:cubicBezTo>
                    <a:cubicBezTo>
                      <a:pt x="11" y="1"/>
                      <a:pt x="10" y="1"/>
                      <a:pt x="10" y="1"/>
                    </a:cubicBezTo>
                    <a:cubicBezTo>
                      <a:pt x="10" y="1"/>
                      <a:pt x="10" y="1"/>
                      <a:pt x="10" y="1"/>
                    </a:cubicBezTo>
                    <a:cubicBezTo>
                      <a:pt x="9" y="0"/>
                      <a:pt x="9" y="0"/>
                      <a:pt x="8" y="0"/>
                    </a:cubicBezTo>
                    <a:cubicBezTo>
                      <a:pt x="7" y="0"/>
                      <a:pt x="5" y="1"/>
                      <a:pt x="3" y="1"/>
                    </a:cubicBezTo>
                    <a:cubicBezTo>
                      <a:pt x="2" y="1"/>
                      <a:pt x="2" y="1"/>
                      <a:pt x="1" y="1"/>
                    </a:cubicBezTo>
                    <a:cubicBezTo>
                      <a:pt x="1" y="1"/>
                      <a:pt x="0" y="1"/>
                      <a:pt x="0" y="1"/>
                    </a:cubicBezTo>
                    <a:cubicBezTo>
                      <a:pt x="0" y="1"/>
                      <a:pt x="0" y="2"/>
                      <a:pt x="0" y="2"/>
                    </a:cubicBezTo>
                    <a:cubicBezTo>
                      <a:pt x="0" y="2"/>
                      <a:pt x="0" y="3"/>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26" name="Freeform 450"/>
              <p:cNvSpPr>
                <a:spLocks/>
              </p:cNvSpPr>
              <p:nvPr/>
            </p:nvSpPr>
            <p:spPr bwMode="auto">
              <a:xfrm>
                <a:off x="855663" y="2116138"/>
                <a:ext cx="4763" cy="1587"/>
              </a:xfrm>
              <a:custGeom>
                <a:avLst/>
                <a:gdLst>
                  <a:gd name="T0" fmla="*/ 4 w 6"/>
                  <a:gd name="T1" fmla="*/ 0 h 2"/>
                  <a:gd name="T2" fmla="*/ 1 w 6"/>
                  <a:gd name="T3" fmla="*/ 0 h 2"/>
                  <a:gd name="T4" fmla="*/ 0 w 6"/>
                  <a:gd name="T5" fmla="*/ 0 h 2"/>
                  <a:gd name="T6" fmla="*/ 2 w 6"/>
                  <a:gd name="T7" fmla="*/ 1 h 2"/>
                  <a:gd name="T8" fmla="*/ 4 w 6"/>
                  <a:gd name="T9" fmla="*/ 2 h 2"/>
                  <a:gd name="T10" fmla="*/ 6 w 6"/>
                  <a:gd name="T11" fmla="*/ 1 h 2"/>
                  <a:gd name="T12" fmla="*/ 6 w 6"/>
                  <a:gd name="T13" fmla="*/ 1 h 2"/>
                  <a:gd name="T14" fmla="*/ 6 w 6"/>
                  <a:gd name="T15" fmla="*/ 0 h 2"/>
                  <a:gd name="T16" fmla="*/ 4 w 6"/>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
                    <a:moveTo>
                      <a:pt x="4" y="0"/>
                    </a:moveTo>
                    <a:cubicBezTo>
                      <a:pt x="3" y="0"/>
                      <a:pt x="2" y="0"/>
                      <a:pt x="1" y="0"/>
                    </a:cubicBezTo>
                    <a:cubicBezTo>
                      <a:pt x="1" y="0"/>
                      <a:pt x="1" y="0"/>
                      <a:pt x="0" y="0"/>
                    </a:cubicBezTo>
                    <a:cubicBezTo>
                      <a:pt x="0" y="1"/>
                      <a:pt x="1" y="1"/>
                      <a:pt x="2" y="1"/>
                    </a:cubicBezTo>
                    <a:cubicBezTo>
                      <a:pt x="2" y="2"/>
                      <a:pt x="3" y="2"/>
                      <a:pt x="4" y="2"/>
                    </a:cubicBezTo>
                    <a:cubicBezTo>
                      <a:pt x="5" y="2"/>
                      <a:pt x="5" y="2"/>
                      <a:pt x="6" y="1"/>
                    </a:cubicBezTo>
                    <a:cubicBezTo>
                      <a:pt x="6" y="1"/>
                      <a:pt x="6" y="1"/>
                      <a:pt x="6" y="1"/>
                    </a:cubicBezTo>
                    <a:cubicBezTo>
                      <a:pt x="6" y="1"/>
                      <a:pt x="6" y="1"/>
                      <a:pt x="6" y="0"/>
                    </a:cubicBezTo>
                    <a:cubicBezTo>
                      <a:pt x="5" y="0"/>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27" name="Freeform 451"/>
              <p:cNvSpPr>
                <a:spLocks/>
              </p:cNvSpPr>
              <p:nvPr/>
            </p:nvSpPr>
            <p:spPr bwMode="auto">
              <a:xfrm>
                <a:off x="860425" y="2125663"/>
                <a:ext cx="4763" cy="1587"/>
              </a:xfrm>
              <a:custGeom>
                <a:avLst/>
                <a:gdLst>
                  <a:gd name="T0" fmla="*/ 0 w 5"/>
                  <a:gd name="T1" fmla="*/ 2 h 2"/>
                  <a:gd name="T2" fmla="*/ 2 w 5"/>
                  <a:gd name="T3" fmla="*/ 1 h 2"/>
                  <a:gd name="T4" fmla="*/ 3 w 5"/>
                  <a:gd name="T5" fmla="*/ 1 h 2"/>
                  <a:gd name="T6" fmla="*/ 3 w 5"/>
                  <a:gd name="T7" fmla="*/ 1 h 2"/>
                  <a:gd name="T8" fmla="*/ 3 w 5"/>
                  <a:gd name="T9" fmla="*/ 1 h 2"/>
                  <a:gd name="T10" fmla="*/ 5 w 5"/>
                  <a:gd name="T11" fmla="*/ 0 h 2"/>
                  <a:gd name="T12" fmla="*/ 4 w 5"/>
                  <a:gd name="T13" fmla="*/ 0 h 2"/>
                  <a:gd name="T14" fmla="*/ 3 w 5"/>
                  <a:gd name="T15" fmla="*/ 0 h 2"/>
                  <a:gd name="T16" fmla="*/ 1 w 5"/>
                  <a:gd name="T17" fmla="*/ 0 h 2"/>
                  <a:gd name="T18" fmla="*/ 0 w 5"/>
                  <a:gd name="T19" fmla="*/ 1 h 2"/>
                  <a:gd name="T20" fmla="*/ 0 w 5"/>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2">
                    <a:moveTo>
                      <a:pt x="0" y="2"/>
                    </a:moveTo>
                    <a:cubicBezTo>
                      <a:pt x="1" y="2"/>
                      <a:pt x="1" y="2"/>
                      <a:pt x="2" y="1"/>
                    </a:cubicBezTo>
                    <a:cubicBezTo>
                      <a:pt x="2" y="1"/>
                      <a:pt x="2" y="1"/>
                      <a:pt x="3" y="1"/>
                    </a:cubicBezTo>
                    <a:cubicBezTo>
                      <a:pt x="3" y="1"/>
                      <a:pt x="3" y="1"/>
                      <a:pt x="3" y="1"/>
                    </a:cubicBezTo>
                    <a:cubicBezTo>
                      <a:pt x="3" y="1"/>
                      <a:pt x="3" y="1"/>
                      <a:pt x="3" y="1"/>
                    </a:cubicBezTo>
                    <a:cubicBezTo>
                      <a:pt x="4" y="1"/>
                      <a:pt x="4" y="1"/>
                      <a:pt x="5" y="0"/>
                    </a:cubicBezTo>
                    <a:cubicBezTo>
                      <a:pt x="5" y="0"/>
                      <a:pt x="4" y="0"/>
                      <a:pt x="4" y="0"/>
                    </a:cubicBezTo>
                    <a:cubicBezTo>
                      <a:pt x="4" y="0"/>
                      <a:pt x="3" y="0"/>
                      <a:pt x="3" y="0"/>
                    </a:cubicBezTo>
                    <a:cubicBezTo>
                      <a:pt x="2" y="0"/>
                      <a:pt x="2" y="0"/>
                      <a:pt x="1" y="0"/>
                    </a:cubicBezTo>
                    <a:cubicBezTo>
                      <a:pt x="1" y="1"/>
                      <a:pt x="1"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28" name="Freeform 452"/>
              <p:cNvSpPr>
                <a:spLocks/>
              </p:cNvSpPr>
              <p:nvPr/>
            </p:nvSpPr>
            <p:spPr bwMode="auto">
              <a:xfrm>
                <a:off x="871538" y="2108200"/>
                <a:ext cx="14288" cy="9525"/>
              </a:xfrm>
              <a:custGeom>
                <a:avLst/>
                <a:gdLst>
                  <a:gd name="T0" fmla="*/ 1 w 14"/>
                  <a:gd name="T1" fmla="*/ 2 h 10"/>
                  <a:gd name="T2" fmla="*/ 1 w 14"/>
                  <a:gd name="T3" fmla="*/ 2 h 10"/>
                  <a:gd name="T4" fmla="*/ 0 w 14"/>
                  <a:gd name="T5" fmla="*/ 3 h 10"/>
                  <a:gd name="T6" fmla="*/ 1 w 14"/>
                  <a:gd name="T7" fmla="*/ 4 h 10"/>
                  <a:gd name="T8" fmla="*/ 2 w 14"/>
                  <a:gd name="T9" fmla="*/ 5 h 10"/>
                  <a:gd name="T10" fmla="*/ 3 w 14"/>
                  <a:gd name="T11" fmla="*/ 6 h 10"/>
                  <a:gd name="T12" fmla="*/ 4 w 14"/>
                  <a:gd name="T13" fmla="*/ 6 h 10"/>
                  <a:gd name="T14" fmla="*/ 6 w 14"/>
                  <a:gd name="T15" fmla="*/ 6 h 10"/>
                  <a:gd name="T16" fmla="*/ 6 w 14"/>
                  <a:gd name="T17" fmla="*/ 7 h 10"/>
                  <a:gd name="T18" fmla="*/ 5 w 14"/>
                  <a:gd name="T19" fmla="*/ 7 h 10"/>
                  <a:gd name="T20" fmla="*/ 3 w 14"/>
                  <a:gd name="T21" fmla="*/ 7 h 10"/>
                  <a:gd name="T22" fmla="*/ 4 w 14"/>
                  <a:gd name="T23" fmla="*/ 8 h 10"/>
                  <a:gd name="T24" fmla="*/ 5 w 14"/>
                  <a:gd name="T25" fmla="*/ 8 h 10"/>
                  <a:gd name="T26" fmla="*/ 5 w 14"/>
                  <a:gd name="T27" fmla="*/ 9 h 10"/>
                  <a:gd name="T28" fmla="*/ 6 w 14"/>
                  <a:gd name="T29" fmla="*/ 10 h 10"/>
                  <a:gd name="T30" fmla="*/ 8 w 14"/>
                  <a:gd name="T31" fmla="*/ 9 h 10"/>
                  <a:gd name="T32" fmla="*/ 9 w 14"/>
                  <a:gd name="T33" fmla="*/ 9 h 10"/>
                  <a:gd name="T34" fmla="*/ 11 w 14"/>
                  <a:gd name="T35" fmla="*/ 9 h 10"/>
                  <a:gd name="T36" fmla="*/ 12 w 14"/>
                  <a:gd name="T37" fmla="*/ 8 h 10"/>
                  <a:gd name="T38" fmla="*/ 13 w 14"/>
                  <a:gd name="T39" fmla="*/ 8 h 10"/>
                  <a:gd name="T40" fmla="*/ 14 w 14"/>
                  <a:gd name="T41" fmla="*/ 7 h 10"/>
                  <a:gd name="T42" fmla="*/ 14 w 14"/>
                  <a:gd name="T43" fmla="*/ 5 h 10"/>
                  <a:gd name="T44" fmla="*/ 13 w 14"/>
                  <a:gd name="T45" fmla="*/ 4 h 10"/>
                  <a:gd name="T46" fmla="*/ 11 w 14"/>
                  <a:gd name="T47" fmla="*/ 3 h 10"/>
                  <a:gd name="T48" fmla="*/ 9 w 14"/>
                  <a:gd name="T49" fmla="*/ 3 h 10"/>
                  <a:gd name="T50" fmla="*/ 9 w 14"/>
                  <a:gd name="T51" fmla="*/ 2 h 10"/>
                  <a:gd name="T52" fmla="*/ 8 w 14"/>
                  <a:gd name="T53" fmla="*/ 2 h 10"/>
                  <a:gd name="T54" fmla="*/ 6 w 14"/>
                  <a:gd name="T55" fmla="*/ 2 h 10"/>
                  <a:gd name="T56" fmla="*/ 6 w 14"/>
                  <a:gd name="T57" fmla="*/ 1 h 10"/>
                  <a:gd name="T58" fmla="*/ 3 w 14"/>
                  <a:gd name="T59" fmla="*/ 0 h 10"/>
                  <a:gd name="T60" fmla="*/ 1 w 14"/>
                  <a:gd name="T61" fmla="*/ 0 h 10"/>
                  <a:gd name="T62" fmla="*/ 0 w 14"/>
                  <a:gd name="T63" fmla="*/ 1 h 10"/>
                  <a:gd name="T64" fmla="*/ 1 w 14"/>
                  <a:gd name="T6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 h="10">
                    <a:moveTo>
                      <a:pt x="1" y="2"/>
                    </a:moveTo>
                    <a:cubicBezTo>
                      <a:pt x="1" y="2"/>
                      <a:pt x="1" y="2"/>
                      <a:pt x="1" y="2"/>
                    </a:cubicBezTo>
                    <a:cubicBezTo>
                      <a:pt x="1" y="3"/>
                      <a:pt x="1" y="3"/>
                      <a:pt x="0" y="3"/>
                    </a:cubicBezTo>
                    <a:cubicBezTo>
                      <a:pt x="0" y="3"/>
                      <a:pt x="1" y="4"/>
                      <a:pt x="1" y="4"/>
                    </a:cubicBezTo>
                    <a:cubicBezTo>
                      <a:pt x="1" y="4"/>
                      <a:pt x="2" y="5"/>
                      <a:pt x="2" y="5"/>
                    </a:cubicBezTo>
                    <a:cubicBezTo>
                      <a:pt x="2" y="5"/>
                      <a:pt x="2" y="5"/>
                      <a:pt x="3" y="6"/>
                    </a:cubicBezTo>
                    <a:cubicBezTo>
                      <a:pt x="3" y="6"/>
                      <a:pt x="3" y="6"/>
                      <a:pt x="4" y="6"/>
                    </a:cubicBezTo>
                    <a:cubicBezTo>
                      <a:pt x="4" y="6"/>
                      <a:pt x="5" y="6"/>
                      <a:pt x="6" y="6"/>
                    </a:cubicBezTo>
                    <a:cubicBezTo>
                      <a:pt x="6" y="7"/>
                      <a:pt x="6" y="7"/>
                      <a:pt x="6" y="7"/>
                    </a:cubicBezTo>
                    <a:cubicBezTo>
                      <a:pt x="6" y="7"/>
                      <a:pt x="5" y="7"/>
                      <a:pt x="5" y="7"/>
                    </a:cubicBezTo>
                    <a:cubicBezTo>
                      <a:pt x="4" y="7"/>
                      <a:pt x="3" y="7"/>
                      <a:pt x="3" y="7"/>
                    </a:cubicBezTo>
                    <a:cubicBezTo>
                      <a:pt x="3" y="8"/>
                      <a:pt x="4" y="8"/>
                      <a:pt x="4" y="8"/>
                    </a:cubicBezTo>
                    <a:cubicBezTo>
                      <a:pt x="4" y="8"/>
                      <a:pt x="5" y="8"/>
                      <a:pt x="5" y="8"/>
                    </a:cubicBezTo>
                    <a:cubicBezTo>
                      <a:pt x="5" y="8"/>
                      <a:pt x="5" y="9"/>
                      <a:pt x="5" y="9"/>
                    </a:cubicBezTo>
                    <a:cubicBezTo>
                      <a:pt x="5" y="9"/>
                      <a:pt x="6" y="9"/>
                      <a:pt x="6" y="10"/>
                    </a:cubicBezTo>
                    <a:cubicBezTo>
                      <a:pt x="7" y="10"/>
                      <a:pt x="7" y="9"/>
                      <a:pt x="8" y="9"/>
                    </a:cubicBezTo>
                    <a:cubicBezTo>
                      <a:pt x="8" y="9"/>
                      <a:pt x="9" y="9"/>
                      <a:pt x="9" y="9"/>
                    </a:cubicBezTo>
                    <a:cubicBezTo>
                      <a:pt x="10" y="9"/>
                      <a:pt x="10" y="9"/>
                      <a:pt x="11" y="9"/>
                    </a:cubicBezTo>
                    <a:cubicBezTo>
                      <a:pt x="11" y="9"/>
                      <a:pt x="12" y="8"/>
                      <a:pt x="12" y="8"/>
                    </a:cubicBezTo>
                    <a:cubicBezTo>
                      <a:pt x="13" y="8"/>
                      <a:pt x="13" y="8"/>
                      <a:pt x="13" y="8"/>
                    </a:cubicBezTo>
                    <a:cubicBezTo>
                      <a:pt x="14" y="8"/>
                      <a:pt x="14" y="7"/>
                      <a:pt x="14" y="7"/>
                    </a:cubicBezTo>
                    <a:cubicBezTo>
                      <a:pt x="14" y="6"/>
                      <a:pt x="14" y="6"/>
                      <a:pt x="14" y="5"/>
                    </a:cubicBezTo>
                    <a:cubicBezTo>
                      <a:pt x="14" y="5"/>
                      <a:pt x="14" y="4"/>
                      <a:pt x="13" y="4"/>
                    </a:cubicBezTo>
                    <a:cubicBezTo>
                      <a:pt x="13" y="3"/>
                      <a:pt x="12" y="3"/>
                      <a:pt x="11" y="3"/>
                    </a:cubicBezTo>
                    <a:cubicBezTo>
                      <a:pt x="11" y="4"/>
                      <a:pt x="10" y="4"/>
                      <a:pt x="9" y="3"/>
                    </a:cubicBezTo>
                    <a:cubicBezTo>
                      <a:pt x="9" y="3"/>
                      <a:pt x="9" y="3"/>
                      <a:pt x="9" y="2"/>
                    </a:cubicBezTo>
                    <a:cubicBezTo>
                      <a:pt x="8" y="2"/>
                      <a:pt x="8" y="2"/>
                      <a:pt x="8" y="2"/>
                    </a:cubicBezTo>
                    <a:cubicBezTo>
                      <a:pt x="7" y="2"/>
                      <a:pt x="7" y="2"/>
                      <a:pt x="6" y="2"/>
                    </a:cubicBezTo>
                    <a:cubicBezTo>
                      <a:pt x="6" y="2"/>
                      <a:pt x="6" y="2"/>
                      <a:pt x="6" y="1"/>
                    </a:cubicBezTo>
                    <a:cubicBezTo>
                      <a:pt x="5" y="1"/>
                      <a:pt x="4" y="0"/>
                      <a:pt x="3" y="0"/>
                    </a:cubicBezTo>
                    <a:cubicBezTo>
                      <a:pt x="2" y="0"/>
                      <a:pt x="2" y="0"/>
                      <a:pt x="1" y="0"/>
                    </a:cubicBezTo>
                    <a:cubicBezTo>
                      <a:pt x="0" y="0"/>
                      <a:pt x="0" y="1"/>
                      <a:pt x="0" y="1"/>
                    </a:cubicBezTo>
                    <a:cubicBezTo>
                      <a:pt x="0" y="1"/>
                      <a:pt x="0"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29" name="Freeform 453"/>
              <p:cNvSpPr>
                <a:spLocks/>
              </p:cNvSpPr>
              <p:nvPr/>
            </p:nvSpPr>
            <p:spPr bwMode="auto">
              <a:xfrm>
                <a:off x="865188" y="2095500"/>
                <a:ext cx="6350" cy="4762"/>
              </a:xfrm>
              <a:custGeom>
                <a:avLst/>
                <a:gdLst>
                  <a:gd name="T0" fmla="*/ 2 w 7"/>
                  <a:gd name="T1" fmla="*/ 3 h 5"/>
                  <a:gd name="T2" fmla="*/ 3 w 7"/>
                  <a:gd name="T3" fmla="*/ 3 h 5"/>
                  <a:gd name="T4" fmla="*/ 4 w 7"/>
                  <a:gd name="T5" fmla="*/ 4 h 5"/>
                  <a:gd name="T6" fmla="*/ 4 w 7"/>
                  <a:gd name="T7" fmla="*/ 4 h 5"/>
                  <a:gd name="T8" fmla="*/ 5 w 7"/>
                  <a:gd name="T9" fmla="*/ 5 h 5"/>
                  <a:gd name="T10" fmla="*/ 7 w 7"/>
                  <a:gd name="T11" fmla="*/ 4 h 5"/>
                  <a:gd name="T12" fmla="*/ 6 w 7"/>
                  <a:gd name="T13" fmla="*/ 3 h 5"/>
                  <a:gd name="T14" fmla="*/ 6 w 7"/>
                  <a:gd name="T15" fmla="*/ 2 h 5"/>
                  <a:gd name="T16" fmla="*/ 5 w 7"/>
                  <a:gd name="T17" fmla="*/ 1 h 5"/>
                  <a:gd name="T18" fmla="*/ 4 w 7"/>
                  <a:gd name="T19" fmla="*/ 1 h 5"/>
                  <a:gd name="T20" fmla="*/ 2 w 7"/>
                  <a:gd name="T21" fmla="*/ 1 h 5"/>
                  <a:gd name="T22" fmla="*/ 0 w 7"/>
                  <a:gd name="T23" fmla="*/ 3 h 5"/>
                  <a:gd name="T24" fmla="*/ 2 w 7"/>
                  <a:gd name="T2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5">
                    <a:moveTo>
                      <a:pt x="2" y="3"/>
                    </a:moveTo>
                    <a:cubicBezTo>
                      <a:pt x="2" y="3"/>
                      <a:pt x="3" y="3"/>
                      <a:pt x="3" y="3"/>
                    </a:cubicBezTo>
                    <a:cubicBezTo>
                      <a:pt x="4" y="4"/>
                      <a:pt x="4" y="3"/>
                      <a:pt x="4" y="4"/>
                    </a:cubicBezTo>
                    <a:cubicBezTo>
                      <a:pt x="4" y="4"/>
                      <a:pt x="4" y="4"/>
                      <a:pt x="4" y="4"/>
                    </a:cubicBezTo>
                    <a:cubicBezTo>
                      <a:pt x="5" y="5"/>
                      <a:pt x="5" y="5"/>
                      <a:pt x="5" y="5"/>
                    </a:cubicBezTo>
                    <a:cubicBezTo>
                      <a:pt x="6" y="5"/>
                      <a:pt x="7" y="5"/>
                      <a:pt x="7" y="4"/>
                    </a:cubicBezTo>
                    <a:cubicBezTo>
                      <a:pt x="7" y="4"/>
                      <a:pt x="6" y="3"/>
                      <a:pt x="6" y="3"/>
                    </a:cubicBezTo>
                    <a:cubicBezTo>
                      <a:pt x="6" y="3"/>
                      <a:pt x="6" y="3"/>
                      <a:pt x="6" y="2"/>
                    </a:cubicBezTo>
                    <a:cubicBezTo>
                      <a:pt x="6" y="2"/>
                      <a:pt x="6" y="1"/>
                      <a:pt x="5" y="1"/>
                    </a:cubicBezTo>
                    <a:cubicBezTo>
                      <a:pt x="5" y="1"/>
                      <a:pt x="4" y="1"/>
                      <a:pt x="4" y="1"/>
                    </a:cubicBezTo>
                    <a:cubicBezTo>
                      <a:pt x="3" y="1"/>
                      <a:pt x="3" y="0"/>
                      <a:pt x="2" y="1"/>
                    </a:cubicBezTo>
                    <a:cubicBezTo>
                      <a:pt x="1" y="1"/>
                      <a:pt x="0" y="2"/>
                      <a:pt x="0" y="3"/>
                    </a:cubicBezTo>
                    <a:cubicBezTo>
                      <a:pt x="0" y="3"/>
                      <a:pt x="1"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30" name="Freeform 454"/>
              <p:cNvSpPr>
                <a:spLocks/>
              </p:cNvSpPr>
              <p:nvPr/>
            </p:nvSpPr>
            <p:spPr bwMode="auto">
              <a:xfrm>
                <a:off x="879475" y="2084388"/>
                <a:ext cx="46038" cy="28575"/>
              </a:xfrm>
              <a:custGeom>
                <a:avLst/>
                <a:gdLst>
                  <a:gd name="T0" fmla="*/ 2 w 50"/>
                  <a:gd name="T1" fmla="*/ 13 h 31"/>
                  <a:gd name="T2" fmla="*/ 1 w 50"/>
                  <a:gd name="T3" fmla="*/ 15 h 31"/>
                  <a:gd name="T4" fmla="*/ 3 w 50"/>
                  <a:gd name="T5" fmla="*/ 17 h 31"/>
                  <a:gd name="T6" fmla="*/ 9 w 50"/>
                  <a:gd name="T7" fmla="*/ 17 h 31"/>
                  <a:gd name="T8" fmla="*/ 6 w 50"/>
                  <a:gd name="T9" fmla="*/ 19 h 31"/>
                  <a:gd name="T10" fmla="*/ 6 w 50"/>
                  <a:gd name="T11" fmla="*/ 20 h 31"/>
                  <a:gd name="T12" fmla="*/ 9 w 50"/>
                  <a:gd name="T13" fmla="*/ 21 h 31"/>
                  <a:gd name="T14" fmla="*/ 11 w 50"/>
                  <a:gd name="T15" fmla="*/ 21 h 31"/>
                  <a:gd name="T16" fmla="*/ 14 w 50"/>
                  <a:gd name="T17" fmla="*/ 20 h 31"/>
                  <a:gd name="T18" fmla="*/ 18 w 50"/>
                  <a:gd name="T19" fmla="*/ 20 h 31"/>
                  <a:gd name="T20" fmla="*/ 23 w 50"/>
                  <a:gd name="T21" fmla="*/ 20 h 31"/>
                  <a:gd name="T22" fmla="*/ 19 w 50"/>
                  <a:gd name="T23" fmla="*/ 21 h 31"/>
                  <a:gd name="T24" fmla="*/ 21 w 50"/>
                  <a:gd name="T25" fmla="*/ 22 h 31"/>
                  <a:gd name="T26" fmla="*/ 14 w 50"/>
                  <a:gd name="T27" fmla="*/ 22 h 31"/>
                  <a:gd name="T28" fmla="*/ 11 w 50"/>
                  <a:gd name="T29" fmla="*/ 24 h 31"/>
                  <a:gd name="T30" fmla="*/ 15 w 50"/>
                  <a:gd name="T31" fmla="*/ 26 h 31"/>
                  <a:gd name="T32" fmla="*/ 17 w 50"/>
                  <a:gd name="T33" fmla="*/ 27 h 31"/>
                  <a:gd name="T34" fmla="*/ 17 w 50"/>
                  <a:gd name="T35" fmla="*/ 28 h 31"/>
                  <a:gd name="T36" fmla="*/ 20 w 50"/>
                  <a:gd name="T37" fmla="*/ 31 h 31"/>
                  <a:gd name="T38" fmla="*/ 27 w 50"/>
                  <a:gd name="T39" fmla="*/ 31 h 31"/>
                  <a:gd name="T40" fmla="*/ 29 w 50"/>
                  <a:gd name="T41" fmla="*/ 31 h 31"/>
                  <a:gd name="T42" fmla="*/ 29 w 50"/>
                  <a:gd name="T43" fmla="*/ 29 h 31"/>
                  <a:gd name="T44" fmla="*/ 31 w 50"/>
                  <a:gd name="T45" fmla="*/ 29 h 31"/>
                  <a:gd name="T46" fmla="*/ 34 w 50"/>
                  <a:gd name="T47" fmla="*/ 28 h 31"/>
                  <a:gd name="T48" fmla="*/ 37 w 50"/>
                  <a:gd name="T49" fmla="*/ 28 h 31"/>
                  <a:gd name="T50" fmla="*/ 38 w 50"/>
                  <a:gd name="T51" fmla="*/ 23 h 31"/>
                  <a:gd name="T52" fmla="*/ 41 w 50"/>
                  <a:gd name="T53" fmla="*/ 25 h 31"/>
                  <a:gd name="T54" fmla="*/ 48 w 50"/>
                  <a:gd name="T55" fmla="*/ 22 h 31"/>
                  <a:gd name="T56" fmla="*/ 47 w 50"/>
                  <a:gd name="T57" fmla="*/ 18 h 31"/>
                  <a:gd name="T58" fmla="*/ 41 w 50"/>
                  <a:gd name="T59" fmla="*/ 18 h 31"/>
                  <a:gd name="T60" fmla="*/ 40 w 50"/>
                  <a:gd name="T61" fmla="*/ 14 h 31"/>
                  <a:gd name="T62" fmla="*/ 39 w 50"/>
                  <a:gd name="T63" fmla="*/ 11 h 31"/>
                  <a:gd name="T64" fmla="*/ 34 w 50"/>
                  <a:gd name="T65" fmla="*/ 11 h 31"/>
                  <a:gd name="T66" fmla="*/ 33 w 50"/>
                  <a:gd name="T67" fmla="*/ 12 h 31"/>
                  <a:gd name="T68" fmla="*/ 31 w 50"/>
                  <a:gd name="T69" fmla="*/ 9 h 31"/>
                  <a:gd name="T70" fmla="*/ 25 w 50"/>
                  <a:gd name="T71" fmla="*/ 7 h 31"/>
                  <a:gd name="T72" fmla="*/ 21 w 50"/>
                  <a:gd name="T73" fmla="*/ 4 h 31"/>
                  <a:gd name="T74" fmla="*/ 14 w 50"/>
                  <a:gd name="T75" fmla="*/ 1 h 31"/>
                  <a:gd name="T76" fmla="*/ 10 w 50"/>
                  <a:gd name="T77" fmla="*/ 2 h 31"/>
                  <a:gd name="T78" fmla="*/ 15 w 50"/>
                  <a:gd name="T79" fmla="*/ 2 h 31"/>
                  <a:gd name="T80" fmla="*/ 11 w 50"/>
                  <a:gd name="T81" fmla="*/ 3 h 31"/>
                  <a:gd name="T82" fmla="*/ 9 w 50"/>
                  <a:gd name="T83" fmla="*/ 4 h 31"/>
                  <a:gd name="T84" fmla="*/ 8 w 50"/>
                  <a:gd name="T85" fmla="*/ 7 h 31"/>
                  <a:gd name="T86" fmla="*/ 10 w 50"/>
                  <a:gd name="T87" fmla="*/ 8 h 31"/>
                  <a:gd name="T88" fmla="*/ 7 w 50"/>
                  <a:gd name="T89" fmla="*/ 8 h 31"/>
                  <a:gd name="T90" fmla="*/ 4 w 50"/>
                  <a:gd name="T91" fmla="*/ 8 h 31"/>
                  <a:gd name="T92" fmla="*/ 3 w 50"/>
                  <a:gd name="T93" fmla="*/ 10 h 31"/>
                  <a:gd name="T94" fmla="*/ 1 w 50"/>
                  <a:gd name="T95" fmla="*/ 11 h 31"/>
                  <a:gd name="T96" fmla="*/ 5 w 50"/>
                  <a:gd name="T97" fmla="*/ 12 h 31"/>
                  <a:gd name="T98" fmla="*/ 7 w 50"/>
                  <a:gd name="T99" fmla="*/ 13 h 31"/>
                  <a:gd name="T100" fmla="*/ 9 w 50"/>
                  <a:gd name="T101"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31">
                    <a:moveTo>
                      <a:pt x="9" y="14"/>
                    </a:moveTo>
                    <a:cubicBezTo>
                      <a:pt x="9" y="14"/>
                      <a:pt x="8" y="14"/>
                      <a:pt x="8" y="14"/>
                    </a:cubicBezTo>
                    <a:cubicBezTo>
                      <a:pt x="7" y="14"/>
                      <a:pt x="6" y="14"/>
                      <a:pt x="5" y="14"/>
                    </a:cubicBezTo>
                    <a:cubicBezTo>
                      <a:pt x="4" y="14"/>
                      <a:pt x="4" y="13"/>
                      <a:pt x="3" y="13"/>
                    </a:cubicBezTo>
                    <a:cubicBezTo>
                      <a:pt x="3" y="13"/>
                      <a:pt x="2" y="13"/>
                      <a:pt x="2" y="13"/>
                    </a:cubicBezTo>
                    <a:cubicBezTo>
                      <a:pt x="1" y="13"/>
                      <a:pt x="1" y="13"/>
                      <a:pt x="1" y="13"/>
                    </a:cubicBezTo>
                    <a:cubicBezTo>
                      <a:pt x="1" y="13"/>
                      <a:pt x="1" y="13"/>
                      <a:pt x="1" y="13"/>
                    </a:cubicBezTo>
                    <a:cubicBezTo>
                      <a:pt x="1" y="13"/>
                      <a:pt x="0" y="14"/>
                      <a:pt x="0" y="14"/>
                    </a:cubicBezTo>
                    <a:cubicBezTo>
                      <a:pt x="0" y="14"/>
                      <a:pt x="1" y="14"/>
                      <a:pt x="1" y="14"/>
                    </a:cubicBezTo>
                    <a:cubicBezTo>
                      <a:pt x="1" y="14"/>
                      <a:pt x="1" y="14"/>
                      <a:pt x="1" y="15"/>
                    </a:cubicBezTo>
                    <a:cubicBezTo>
                      <a:pt x="2" y="15"/>
                      <a:pt x="1" y="15"/>
                      <a:pt x="1" y="15"/>
                    </a:cubicBezTo>
                    <a:cubicBezTo>
                      <a:pt x="2" y="15"/>
                      <a:pt x="2" y="16"/>
                      <a:pt x="2" y="16"/>
                    </a:cubicBezTo>
                    <a:cubicBezTo>
                      <a:pt x="2" y="16"/>
                      <a:pt x="2" y="16"/>
                      <a:pt x="2" y="16"/>
                    </a:cubicBezTo>
                    <a:cubicBezTo>
                      <a:pt x="2" y="16"/>
                      <a:pt x="3" y="16"/>
                      <a:pt x="3" y="16"/>
                    </a:cubicBezTo>
                    <a:cubicBezTo>
                      <a:pt x="3" y="17"/>
                      <a:pt x="3" y="17"/>
                      <a:pt x="3" y="17"/>
                    </a:cubicBezTo>
                    <a:cubicBezTo>
                      <a:pt x="3" y="17"/>
                      <a:pt x="3" y="17"/>
                      <a:pt x="3" y="17"/>
                    </a:cubicBezTo>
                    <a:cubicBezTo>
                      <a:pt x="4" y="17"/>
                      <a:pt x="4" y="17"/>
                      <a:pt x="4" y="17"/>
                    </a:cubicBezTo>
                    <a:cubicBezTo>
                      <a:pt x="5" y="17"/>
                      <a:pt x="6" y="17"/>
                      <a:pt x="6" y="17"/>
                    </a:cubicBezTo>
                    <a:cubicBezTo>
                      <a:pt x="7" y="17"/>
                      <a:pt x="7" y="17"/>
                      <a:pt x="8" y="17"/>
                    </a:cubicBezTo>
                    <a:cubicBezTo>
                      <a:pt x="8" y="17"/>
                      <a:pt x="9" y="17"/>
                      <a:pt x="9" y="17"/>
                    </a:cubicBezTo>
                    <a:cubicBezTo>
                      <a:pt x="9" y="17"/>
                      <a:pt x="10" y="16"/>
                      <a:pt x="10" y="16"/>
                    </a:cubicBezTo>
                    <a:cubicBezTo>
                      <a:pt x="10" y="16"/>
                      <a:pt x="10" y="17"/>
                      <a:pt x="10" y="17"/>
                    </a:cubicBezTo>
                    <a:cubicBezTo>
                      <a:pt x="10" y="18"/>
                      <a:pt x="9" y="18"/>
                      <a:pt x="8" y="18"/>
                    </a:cubicBezTo>
                    <a:cubicBezTo>
                      <a:pt x="8" y="18"/>
                      <a:pt x="8" y="18"/>
                      <a:pt x="7" y="18"/>
                    </a:cubicBezTo>
                    <a:cubicBezTo>
                      <a:pt x="7" y="18"/>
                      <a:pt x="6" y="19"/>
                      <a:pt x="6" y="19"/>
                    </a:cubicBezTo>
                    <a:cubicBezTo>
                      <a:pt x="5" y="19"/>
                      <a:pt x="5" y="19"/>
                      <a:pt x="5" y="19"/>
                    </a:cubicBezTo>
                    <a:cubicBezTo>
                      <a:pt x="5" y="19"/>
                      <a:pt x="4" y="19"/>
                      <a:pt x="4" y="19"/>
                    </a:cubicBezTo>
                    <a:cubicBezTo>
                      <a:pt x="4" y="19"/>
                      <a:pt x="5" y="19"/>
                      <a:pt x="5" y="19"/>
                    </a:cubicBezTo>
                    <a:cubicBezTo>
                      <a:pt x="5" y="19"/>
                      <a:pt x="5" y="19"/>
                      <a:pt x="5" y="20"/>
                    </a:cubicBezTo>
                    <a:cubicBezTo>
                      <a:pt x="6" y="20"/>
                      <a:pt x="6" y="20"/>
                      <a:pt x="6" y="20"/>
                    </a:cubicBezTo>
                    <a:cubicBezTo>
                      <a:pt x="6" y="20"/>
                      <a:pt x="6" y="20"/>
                      <a:pt x="6" y="20"/>
                    </a:cubicBezTo>
                    <a:cubicBezTo>
                      <a:pt x="6" y="21"/>
                      <a:pt x="6" y="21"/>
                      <a:pt x="7" y="21"/>
                    </a:cubicBezTo>
                    <a:cubicBezTo>
                      <a:pt x="7" y="21"/>
                      <a:pt x="7" y="21"/>
                      <a:pt x="8" y="21"/>
                    </a:cubicBezTo>
                    <a:cubicBezTo>
                      <a:pt x="8" y="21"/>
                      <a:pt x="8" y="21"/>
                      <a:pt x="8" y="21"/>
                    </a:cubicBezTo>
                    <a:cubicBezTo>
                      <a:pt x="8" y="21"/>
                      <a:pt x="8" y="21"/>
                      <a:pt x="9" y="21"/>
                    </a:cubicBezTo>
                    <a:cubicBezTo>
                      <a:pt x="9" y="21"/>
                      <a:pt x="9" y="21"/>
                      <a:pt x="9" y="21"/>
                    </a:cubicBezTo>
                    <a:cubicBezTo>
                      <a:pt x="9" y="21"/>
                      <a:pt x="9" y="20"/>
                      <a:pt x="10" y="20"/>
                    </a:cubicBezTo>
                    <a:cubicBezTo>
                      <a:pt x="10" y="20"/>
                      <a:pt x="10" y="20"/>
                      <a:pt x="10" y="20"/>
                    </a:cubicBezTo>
                    <a:cubicBezTo>
                      <a:pt x="11" y="20"/>
                      <a:pt x="11" y="20"/>
                      <a:pt x="11" y="21"/>
                    </a:cubicBezTo>
                    <a:cubicBezTo>
                      <a:pt x="11" y="21"/>
                      <a:pt x="11" y="21"/>
                      <a:pt x="11" y="21"/>
                    </a:cubicBezTo>
                    <a:cubicBezTo>
                      <a:pt x="11" y="21"/>
                      <a:pt x="11" y="21"/>
                      <a:pt x="11" y="21"/>
                    </a:cubicBezTo>
                    <a:cubicBezTo>
                      <a:pt x="11" y="21"/>
                      <a:pt x="11" y="21"/>
                      <a:pt x="12" y="21"/>
                    </a:cubicBezTo>
                    <a:cubicBezTo>
                      <a:pt x="12" y="21"/>
                      <a:pt x="12" y="21"/>
                      <a:pt x="12" y="21"/>
                    </a:cubicBezTo>
                    <a:cubicBezTo>
                      <a:pt x="12" y="21"/>
                      <a:pt x="13" y="21"/>
                      <a:pt x="13" y="21"/>
                    </a:cubicBezTo>
                    <a:cubicBezTo>
                      <a:pt x="13" y="20"/>
                      <a:pt x="13" y="20"/>
                      <a:pt x="14" y="20"/>
                    </a:cubicBezTo>
                    <a:cubicBezTo>
                      <a:pt x="14" y="20"/>
                      <a:pt x="14" y="20"/>
                      <a:pt x="14" y="20"/>
                    </a:cubicBezTo>
                    <a:cubicBezTo>
                      <a:pt x="15" y="20"/>
                      <a:pt x="15" y="20"/>
                      <a:pt x="15" y="20"/>
                    </a:cubicBezTo>
                    <a:cubicBezTo>
                      <a:pt x="15" y="20"/>
                      <a:pt x="16" y="20"/>
                      <a:pt x="16" y="20"/>
                    </a:cubicBezTo>
                    <a:cubicBezTo>
                      <a:pt x="16" y="20"/>
                      <a:pt x="17" y="20"/>
                      <a:pt x="17" y="20"/>
                    </a:cubicBezTo>
                    <a:cubicBezTo>
                      <a:pt x="17" y="20"/>
                      <a:pt x="18" y="20"/>
                      <a:pt x="18" y="20"/>
                    </a:cubicBezTo>
                    <a:cubicBezTo>
                      <a:pt x="18" y="20"/>
                      <a:pt x="19" y="20"/>
                      <a:pt x="19" y="20"/>
                    </a:cubicBezTo>
                    <a:cubicBezTo>
                      <a:pt x="19" y="20"/>
                      <a:pt x="20" y="20"/>
                      <a:pt x="20" y="20"/>
                    </a:cubicBezTo>
                    <a:cubicBezTo>
                      <a:pt x="20" y="20"/>
                      <a:pt x="21" y="20"/>
                      <a:pt x="21" y="20"/>
                    </a:cubicBezTo>
                    <a:cubicBezTo>
                      <a:pt x="22" y="20"/>
                      <a:pt x="22" y="20"/>
                      <a:pt x="22" y="20"/>
                    </a:cubicBezTo>
                    <a:cubicBezTo>
                      <a:pt x="23" y="20"/>
                      <a:pt x="23" y="20"/>
                      <a:pt x="23" y="20"/>
                    </a:cubicBezTo>
                    <a:cubicBezTo>
                      <a:pt x="23" y="21"/>
                      <a:pt x="22" y="20"/>
                      <a:pt x="22" y="20"/>
                    </a:cubicBezTo>
                    <a:cubicBezTo>
                      <a:pt x="21" y="20"/>
                      <a:pt x="21" y="21"/>
                      <a:pt x="20" y="21"/>
                    </a:cubicBezTo>
                    <a:cubicBezTo>
                      <a:pt x="20" y="20"/>
                      <a:pt x="20" y="21"/>
                      <a:pt x="19" y="21"/>
                    </a:cubicBezTo>
                    <a:cubicBezTo>
                      <a:pt x="19" y="21"/>
                      <a:pt x="19" y="21"/>
                      <a:pt x="18" y="21"/>
                    </a:cubicBezTo>
                    <a:cubicBezTo>
                      <a:pt x="18" y="21"/>
                      <a:pt x="19" y="21"/>
                      <a:pt x="19" y="21"/>
                    </a:cubicBezTo>
                    <a:cubicBezTo>
                      <a:pt x="20" y="21"/>
                      <a:pt x="20" y="21"/>
                      <a:pt x="21" y="21"/>
                    </a:cubicBezTo>
                    <a:cubicBezTo>
                      <a:pt x="22" y="21"/>
                      <a:pt x="22" y="21"/>
                      <a:pt x="23" y="21"/>
                    </a:cubicBezTo>
                    <a:cubicBezTo>
                      <a:pt x="23" y="21"/>
                      <a:pt x="24" y="21"/>
                      <a:pt x="24" y="22"/>
                    </a:cubicBezTo>
                    <a:cubicBezTo>
                      <a:pt x="24" y="22"/>
                      <a:pt x="23" y="22"/>
                      <a:pt x="23" y="22"/>
                    </a:cubicBezTo>
                    <a:cubicBezTo>
                      <a:pt x="23" y="22"/>
                      <a:pt x="22" y="22"/>
                      <a:pt x="21" y="22"/>
                    </a:cubicBezTo>
                    <a:cubicBezTo>
                      <a:pt x="20" y="22"/>
                      <a:pt x="20" y="22"/>
                      <a:pt x="19" y="22"/>
                    </a:cubicBezTo>
                    <a:cubicBezTo>
                      <a:pt x="18" y="22"/>
                      <a:pt x="17" y="22"/>
                      <a:pt x="16" y="22"/>
                    </a:cubicBezTo>
                    <a:cubicBezTo>
                      <a:pt x="16" y="22"/>
                      <a:pt x="16" y="22"/>
                      <a:pt x="15" y="22"/>
                    </a:cubicBezTo>
                    <a:cubicBezTo>
                      <a:pt x="15" y="22"/>
                      <a:pt x="15" y="22"/>
                      <a:pt x="14" y="22"/>
                    </a:cubicBezTo>
                    <a:cubicBezTo>
                      <a:pt x="14" y="22"/>
                      <a:pt x="14" y="22"/>
                      <a:pt x="14" y="22"/>
                    </a:cubicBezTo>
                    <a:cubicBezTo>
                      <a:pt x="14" y="22"/>
                      <a:pt x="14" y="22"/>
                      <a:pt x="14" y="23"/>
                    </a:cubicBezTo>
                    <a:cubicBezTo>
                      <a:pt x="14" y="23"/>
                      <a:pt x="14" y="23"/>
                      <a:pt x="14" y="23"/>
                    </a:cubicBezTo>
                    <a:cubicBezTo>
                      <a:pt x="14" y="23"/>
                      <a:pt x="13" y="23"/>
                      <a:pt x="13" y="23"/>
                    </a:cubicBezTo>
                    <a:cubicBezTo>
                      <a:pt x="13" y="23"/>
                      <a:pt x="13" y="23"/>
                      <a:pt x="13" y="23"/>
                    </a:cubicBezTo>
                    <a:cubicBezTo>
                      <a:pt x="12" y="23"/>
                      <a:pt x="10" y="23"/>
                      <a:pt x="11" y="24"/>
                    </a:cubicBezTo>
                    <a:cubicBezTo>
                      <a:pt x="11" y="24"/>
                      <a:pt x="11" y="25"/>
                      <a:pt x="11" y="25"/>
                    </a:cubicBezTo>
                    <a:cubicBezTo>
                      <a:pt x="11" y="25"/>
                      <a:pt x="12" y="25"/>
                      <a:pt x="12" y="25"/>
                    </a:cubicBezTo>
                    <a:cubicBezTo>
                      <a:pt x="12" y="25"/>
                      <a:pt x="13" y="25"/>
                      <a:pt x="13" y="25"/>
                    </a:cubicBezTo>
                    <a:cubicBezTo>
                      <a:pt x="14" y="25"/>
                      <a:pt x="14" y="25"/>
                      <a:pt x="15" y="25"/>
                    </a:cubicBezTo>
                    <a:cubicBezTo>
                      <a:pt x="15" y="25"/>
                      <a:pt x="15" y="25"/>
                      <a:pt x="15" y="26"/>
                    </a:cubicBezTo>
                    <a:cubicBezTo>
                      <a:pt x="15" y="26"/>
                      <a:pt x="14" y="26"/>
                      <a:pt x="14" y="26"/>
                    </a:cubicBezTo>
                    <a:cubicBezTo>
                      <a:pt x="14" y="26"/>
                      <a:pt x="14" y="26"/>
                      <a:pt x="14" y="26"/>
                    </a:cubicBezTo>
                    <a:cubicBezTo>
                      <a:pt x="14" y="27"/>
                      <a:pt x="14" y="27"/>
                      <a:pt x="14" y="27"/>
                    </a:cubicBezTo>
                    <a:cubicBezTo>
                      <a:pt x="14" y="27"/>
                      <a:pt x="15" y="27"/>
                      <a:pt x="15" y="27"/>
                    </a:cubicBezTo>
                    <a:cubicBezTo>
                      <a:pt x="16" y="28"/>
                      <a:pt x="16" y="27"/>
                      <a:pt x="17" y="27"/>
                    </a:cubicBezTo>
                    <a:cubicBezTo>
                      <a:pt x="18" y="27"/>
                      <a:pt x="18" y="28"/>
                      <a:pt x="19" y="28"/>
                    </a:cubicBezTo>
                    <a:cubicBezTo>
                      <a:pt x="19" y="28"/>
                      <a:pt x="20" y="28"/>
                      <a:pt x="21" y="28"/>
                    </a:cubicBezTo>
                    <a:cubicBezTo>
                      <a:pt x="20" y="28"/>
                      <a:pt x="19" y="28"/>
                      <a:pt x="18" y="28"/>
                    </a:cubicBezTo>
                    <a:cubicBezTo>
                      <a:pt x="18" y="28"/>
                      <a:pt x="18" y="28"/>
                      <a:pt x="18" y="28"/>
                    </a:cubicBezTo>
                    <a:cubicBezTo>
                      <a:pt x="18" y="28"/>
                      <a:pt x="17" y="28"/>
                      <a:pt x="17" y="28"/>
                    </a:cubicBezTo>
                    <a:cubicBezTo>
                      <a:pt x="17" y="28"/>
                      <a:pt x="17" y="29"/>
                      <a:pt x="17" y="29"/>
                    </a:cubicBezTo>
                    <a:cubicBezTo>
                      <a:pt x="17" y="29"/>
                      <a:pt x="18" y="29"/>
                      <a:pt x="18" y="29"/>
                    </a:cubicBezTo>
                    <a:cubicBezTo>
                      <a:pt x="18" y="29"/>
                      <a:pt x="19" y="30"/>
                      <a:pt x="19" y="30"/>
                    </a:cubicBezTo>
                    <a:cubicBezTo>
                      <a:pt x="19" y="30"/>
                      <a:pt x="19" y="30"/>
                      <a:pt x="20" y="31"/>
                    </a:cubicBezTo>
                    <a:cubicBezTo>
                      <a:pt x="20" y="31"/>
                      <a:pt x="20" y="31"/>
                      <a:pt x="20" y="31"/>
                    </a:cubicBezTo>
                    <a:cubicBezTo>
                      <a:pt x="20" y="31"/>
                      <a:pt x="21" y="31"/>
                      <a:pt x="21" y="31"/>
                    </a:cubicBezTo>
                    <a:cubicBezTo>
                      <a:pt x="21" y="31"/>
                      <a:pt x="22" y="31"/>
                      <a:pt x="22" y="31"/>
                    </a:cubicBezTo>
                    <a:cubicBezTo>
                      <a:pt x="23" y="31"/>
                      <a:pt x="24" y="31"/>
                      <a:pt x="25" y="31"/>
                    </a:cubicBezTo>
                    <a:cubicBezTo>
                      <a:pt x="25" y="31"/>
                      <a:pt x="26" y="31"/>
                      <a:pt x="26" y="31"/>
                    </a:cubicBezTo>
                    <a:cubicBezTo>
                      <a:pt x="26" y="31"/>
                      <a:pt x="27" y="31"/>
                      <a:pt x="27" y="31"/>
                    </a:cubicBezTo>
                    <a:cubicBezTo>
                      <a:pt x="28" y="31"/>
                      <a:pt x="27" y="31"/>
                      <a:pt x="27" y="31"/>
                    </a:cubicBezTo>
                    <a:cubicBezTo>
                      <a:pt x="27" y="31"/>
                      <a:pt x="26" y="31"/>
                      <a:pt x="26" y="30"/>
                    </a:cubicBezTo>
                    <a:cubicBezTo>
                      <a:pt x="26" y="30"/>
                      <a:pt x="27" y="30"/>
                      <a:pt x="28" y="30"/>
                    </a:cubicBezTo>
                    <a:cubicBezTo>
                      <a:pt x="28" y="30"/>
                      <a:pt x="28" y="30"/>
                      <a:pt x="29" y="30"/>
                    </a:cubicBezTo>
                    <a:cubicBezTo>
                      <a:pt x="29" y="30"/>
                      <a:pt x="29" y="31"/>
                      <a:pt x="29" y="31"/>
                    </a:cubicBezTo>
                    <a:cubicBezTo>
                      <a:pt x="29" y="31"/>
                      <a:pt x="30" y="31"/>
                      <a:pt x="30" y="31"/>
                    </a:cubicBezTo>
                    <a:cubicBezTo>
                      <a:pt x="30" y="31"/>
                      <a:pt x="30" y="31"/>
                      <a:pt x="30" y="30"/>
                    </a:cubicBezTo>
                    <a:cubicBezTo>
                      <a:pt x="30" y="30"/>
                      <a:pt x="30" y="30"/>
                      <a:pt x="30" y="30"/>
                    </a:cubicBezTo>
                    <a:cubicBezTo>
                      <a:pt x="30" y="30"/>
                      <a:pt x="30" y="30"/>
                      <a:pt x="29" y="29"/>
                    </a:cubicBezTo>
                    <a:cubicBezTo>
                      <a:pt x="29" y="29"/>
                      <a:pt x="29" y="29"/>
                      <a:pt x="29" y="29"/>
                    </a:cubicBezTo>
                    <a:cubicBezTo>
                      <a:pt x="29" y="29"/>
                      <a:pt x="29" y="29"/>
                      <a:pt x="29" y="29"/>
                    </a:cubicBezTo>
                    <a:cubicBezTo>
                      <a:pt x="29" y="28"/>
                      <a:pt x="28" y="28"/>
                      <a:pt x="28" y="28"/>
                    </a:cubicBezTo>
                    <a:cubicBezTo>
                      <a:pt x="28" y="27"/>
                      <a:pt x="29" y="28"/>
                      <a:pt x="29" y="28"/>
                    </a:cubicBezTo>
                    <a:cubicBezTo>
                      <a:pt x="30" y="28"/>
                      <a:pt x="30" y="29"/>
                      <a:pt x="31" y="29"/>
                    </a:cubicBezTo>
                    <a:cubicBezTo>
                      <a:pt x="31" y="29"/>
                      <a:pt x="31" y="29"/>
                      <a:pt x="31" y="29"/>
                    </a:cubicBezTo>
                    <a:cubicBezTo>
                      <a:pt x="31" y="30"/>
                      <a:pt x="31" y="30"/>
                      <a:pt x="32" y="30"/>
                    </a:cubicBezTo>
                    <a:cubicBezTo>
                      <a:pt x="32" y="30"/>
                      <a:pt x="32" y="31"/>
                      <a:pt x="33" y="31"/>
                    </a:cubicBezTo>
                    <a:cubicBezTo>
                      <a:pt x="34" y="31"/>
                      <a:pt x="34" y="30"/>
                      <a:pt x="34" y="30"/>
                    </a:cubicBezTo>
                    <a:cubicBezTo>
                      <a:pt x="35" y="29"/>
                      <a:pt x="34" y="29"/>
                      <a:pt x="34" y="28"/>
                    </a:cubicBezTo>
                    <a:cubicBezTo>
                      <a:pt x="34" y="28"/>
                      <a:pt x="34" y="28"/>
                      <a:pt x="34" y="28"/>
                    </a:cubicBezTo>
                    <a:cubicBezTo>
                      <a:pt x="34" y="28"/>
                      <a:pt x="34" y="28"/>
                      <a:pt x="35" y="28"/>
                    </a:cubicBezTo>
                    <a:cubicBezTo>
                      <a:pt x="35" y="28"/>
                      <a:pt x="35" y="28"/>
                      <a:pt x="35" y="28"/>
                    </a:cubicBezTo>
                    <a:cubicBezTo>
                      <a:pt x="35" y="28"/>
                      <a:pt x="36" y="28"/>
                      <a:pt x="36" y="28"/>
                    </a:cubicBezTo>
                    <a:cubicBezTo>
                      <a:pt x="36" y="28"/>
                      <a:pt x="36" y="28"/>
                      <a:pt x="36" y="28"/>
                    </a:cubicBezTo>
                    <a:cubicBezTo>
                      <a:pt x="37" y="28"/>
                      <a:pt x="37" y="28"/>
                      <a:pt x="37" y="28"/>
                    </a:cubicBezTo>
                    <a:cubicBezTo>
                      <a:pt x="37" y="28"/>
                      <a:pt x="37" y="27"/>
                      <a:pt x="37" y="27"/>
                    </a:cubicBezTo>
                    <a:cubicBezTo>
                      <a:pt x="37" y="27"/>
                      <a:pt x="37" y="27"/>
                      <a:pt x="37" y="26"/>
                    </a:cubicBezTo>
                    <a:cubicBezTo>
                      <a:pt x="37" y="26"/>
                      <a:pt x="37" y="26"/>
                      <a:pt x="37" y="26"/>
                    </a:cubicBezTo>
                    <a:cubicBezTo>
                      <a:pt x="36" y="25"/>
                      <a:pt x="36" y="25"/>
                      <a:pt x="36" y="24"/>
                    </a:cubicBezTo>
                    <a:cubicBezTo>
                      <a:pt x="36" y="24"/>
                      <a:pt x="37" y="23"/>
                      <a:pt x="38" y="23"/>
                    </a:cubicBezTo>
                    <a:cubicBezTo>
                      <a:pt x="38" y="24"/>
                      <a:pt x="38" y="24"/>
                      <a:pt x="38" y="25"/>
                    </a:cubicBezTo>
                    <a:cubicBezTo>
                      <a:pt x="38" y="25"/>
                      <a:pt x="37" y="26"/>
                      <a:pt x="38" y="26"/>
                    </a:cubicBezTo>
                    <a:cubicBezTo>
                      <a:pt x="38" y="26"/>
                      <a:pt x="38" y="26"/>
                      <a:pt x="38" y="26"/>
                    </a:cubicBezTo>
                    <a:cubicBezTo>
                      <a:pt x="39" y="26"/>
                      <a:pt x="39" y="26"/>
                      <a:pt x="40" y="26"/>
                    </a:cubicBezTo>
                    <a:cubicBezTo>
                      <a:pt x="40" y="25"/>
                      <a:pt x="41" y="25"/>
                      <a:pt x="41" y="25"/>
                    </a:cubicBezTo>
                    <a:cubicBezTo>
                      <a:pt x="41" y="24"/>
                      <a:pt x="41" y="24"/>
                      <a:pt x="42" y="24"/>
                    </a:cubicBezTo>
                    <a:cubicBezTo>
                      <a:pt x="42" y="24"/>
                      <a:pt x="43" y="24"/>
                      <a:pt x="43" y="24"/>
                    </a:cubicBezTo>
                    <a:cubicBezTo>
                      <a:pt x="44" y="23"/>
                      <a:pt x="44" y="23"/>
                      <a:pt x="45" y="23"/>
                    </a:cubicBezTo>
                    <a:cubicBezTo>
                      <a:pt x="45" y="23"/>
                      <a:pt x="46" y="22"/>
                      <a:pt x="46" y="22"/>
                    </a:cubicBezTo>
                    <a:cubicBezTo>
                      <a:pt x="47" y="22"/>
                      <a:pt x="47" y="22"/>
                      <a:pt x="48" y="22"/>
                    </a:cubicBezTo>
                    <a:cubicBezTo>
                      <a:pt x="48" y="22"/>
                      <a:pt x="50" y="22"/>
                      <a:pt x="50" y="21"/>
                    </a:cubicBezTo>
                    <a:cubicBezTo>
                      <a:pt x="49" y="20"/>
                      <a:pt x="49" y="20"/>
                      <a:pt x="49" y="20"/>
                    </a:cubicBezTo>
                    <a:cubicBezTo>
                      <a:pt x="48" y="20"/>
                      <a:pt x="48" y="19"/>
                      <a:pt x="48" y="19"/>
                    </a:cubicBezTo>
                    <a:cubicBezTo>
                      <a:pt x="48" y="19"/>
                      <a:pt x="47" y="18"/>
                      <a:pt x="47" y="18"/>
                    </a:cubicBezTo>
                    <a:cubicBezTo>
                      <a:pt x="47" y="18"/>
                      <a:pt x="47" y="18"/>
                      <a:pt x="47" y="18"/>
                    </a:cubicBezTo>
                    <a:cubicBezTo>
                      <a:pt x="47" y="19"/>
                      <a:pt x="46" y="19"/>
                      <a:pt x="46" y="19"/>
                    </a:cubicBezTo>
                    <a:cubicBezTo>
                      <a:pt x="46" y="19"/>
                      <a:pt x="45" y="19"/>
                      <a:pt x="45" y="18"/>
                    </a:cubicBezTo>
                    <a:cubicBezTo>
                      <a:pt x="44" y="18"/>
                      <a:pt x="44" y="18"/>
                      <a:pt x="44" y="18"/>
                    </a:cubicBezTo>
                    <a:cubicBezTo>
                      <a:pt x="44" y="18"/>
                      <a:pt x="44" y="18"/>
                      <a:pt x="44" y="18"/>
                    </a:cubicBezTo>
                    <a:cubicBezTo>
                      <a:pt x="43" y="18"/>
                      <a:pt x="42" y="18"/>
                      <a:pt x="41" y="18"/>
                    </a:cubicBezTo>
                    <a:cubicBezTo>
                      <a:pt x="41" y="18"/>
                      <a:pt x="41" y="19"/>
                      <a:pt x="40" y="18"/>
                    </a:cubicBezTo>
                    <a:cubicBezTo>
                      <a:pt x="40" y="18"/>
                      <a:pt x="40" y="17"/>
                      <a:pt x="41" y="16"/>
                    </a:cubicBezTo>
                    <a:cubicBezTo>
                      <a:pt x="41" y="16"/>
                      <a:pt x="41" y="16"/>
                      <a:pt x="41" y="16"/>
                    </a:cubicBezTo>
                    <a:cubicBezTo>
                      <a:pt x="41" y="16"/>
                      <a:pt x="40" y="16"/>
                      <a:pt x="40" y="15"/>
                    </a:cubicBezTo>
                    <a:cubicBezTo>
                      <a:pt x="40" y="15"/>
                      <a:pt x="40" y="15"/>
                      <a:pt x="40" y="14"/>
                    </a:cubicBezTo>
                    <a:cubicBezTo>
                      <a:pt x="40" y="14"/>
                      <a:pt x="40" y="14"/>
                      <a:pt x="40" y="14"/>
                    </a:cubicBezTo>
                    <a:cubicBezTo>
                      <a:pt x="39" y="13"/>
                      <a:pt x="39" y="13"/>
                      <a:pt x="39" y="13"/>
                    </a:cubicBezTo>
                    <a:cubicBezTo>
                      <a:pt x="39" y="13"/>
                      <a:pt x="38" y="13"/>
                      <a:pt x="38" y="13"/>
                    </a:cubicBezTo>
                    <a:cubicBezTo>
                      <a:pt x="38" y="13"/>
                      <a:pt x="38" y="13"/>
                      <a:pt x="38" y="12"/>
                    </a:cubicBezTo>
                    <a:cubicBezTo>
                      <a:pt x="39" y="12"/>
                      <a:pt x="39" y="11"/>
                      <a:pt x="39" y="11"/>
                    </a:cubicBezTo>
                    <a:cubicBezTo>
                      <a:pt x="39" y="11"/>
                      <a:pt x="39" y="10"/>
                      <a:pt x="38" y="10"/>
                    </a:cubicBezTo>
                    <a:cubicBezTo>
                      <a:pt x="38" y="10"/>
                      <a:pt x="38" y="10"/>
                      <a:pt x="38" y="10"/>
                    </a:cubicBezTo>
                    <a:cubicBezTo>
                      <a:pt x="37" y="10"/>
                      <a:pt x="37" y="10"/>
                      <a:pt x="36" y="10"/>
                    </a:cubicBezTo>
                    <a:cubicBezTo>
                      <a:pt x="36" y="10"/>
                      <a:pt x="35" y="9"/>
                      <a:pt x="35" y="10"/>
                    </a:cubicBezTo>
                    <a:cubicBezTo>
                      <a:pt x="35" y="10"/>
                      <a:pt x="34" y="10"/>
                      <a:pt x="34" y="11"/>
                    </a:cubicBezTo>
                    <a:cubicBezTo>
                      <a:pt x="34" y="11"/>
                      <a:pt x="34" y="12"/>
                      <a:pt x="35" y="12"/>
                    </a:cubicBezTo>
                    <a:cubicBezTo>
                      <a:pt x="35" y="12"/>
                      <a:pt x="35" y="12"/>
                      <a:pt x="36" y="13"/>
                    </a:cubicBezTo>
                    <a:cubicBezTo>
                      <a:pt x="35" y="13"/>
                      <a:pt x="35" y="13"/>
                      <a:pt x="35" y="13"/>
                    </a:cubicBezTo>
                    <a:cubicBezTo>
                      <a:pt x="35" y="13"/>
                      <a:pt x="34" y="12"/>
                      <a:pt x="34" y="12"/>
                    </a:cubicBezTo>
                    <a:cubicBezTo>
                      <a:pt x="34" y="12"/>
                      <a:pt x="33" y="12"/>
                      <a:pt x="33" y="12"/>
                    </a:cubicBezTo>
                    <a:cubicBezTo>
                      <a:pt x="33" y="12"/>
                      <a:pt x="32" y="12"/>
                      <a:pt x="32" y="11"/>
                    </a:cubicBezTo>
                    <a:cubicBezTo>
                      <a:pt x="32" y="11"/>
                      <a:pt x="32" y="11"/>
                      <a:pt x="32" y="11"/>
                    </a:cubicBezTo>
                    <a:cubicBezTo>
                      <a:pt x="32" y="10"/>
                      <a:pt x="32" y="10"/>
                      <a:pt x="32" y="10"/>
                    </a:cubicBezTo>
                    <a:cubicBezTo>
                      <a:pt x="32" y="10"/>
                      <a:pt x="31" y="9"/>
                      <a:pt x="31" y="9"/>
                    </a:cubicBezTo>
                    <a:cubicBezTo>
                      <a:pt x="31" y="9"/>
                      <a:pt x="31" y="9"/>
                      <a:pt x="31" y="9"/>
                    </a:cubicBezTo>
                    <a:cubicBezTo>
                      <a:pt x="30" y="9"/>
                      <a:pt x="30" y="9"/>
                      <a:pt x="30" y="9"/>
                    </a:cubicBezTo>
                    <a:cubicBezTo>
                      <a:pt x="29" y="9"/>
                      <a:pt x="29" y="9"/>
                      <a:pt x="28" y="9"/>
                    </a:cubicBezTo>
                    <a:cubicBezTo>
                      <a:pt x="28" y="9"/>
                      <a:pt x="28" y="9"/>
                      <a:pt x="27" y="9"/>
                    </a:cubicBezTo>
                    <a:cubicBezTo>
                      <a:pt x="27" y="9"/>
                      <a:pt x="26" y="9"/>
                      <a:pt x="26" y="8"/>
                    </a:cubicBezTo>
                    <a:cubicBezTo>
                      <a:pt x="26" y="8"/>
                      <a:pt x="26" y="8"/>
                      <a:pt x="25" y="7"/>
                    </a:cubicBezTo>
                    <a:cubicBezTo>
                      <a:pt x="25" y="7"/>
                      <a:pt x="24" y="7"/>
                      <a:pt x="24" y="7"/>
                    </a:cubicBezTo>
                    <a:cubicBezTo>
                      <a:pt x="24" y="7"/>
                      <a:pt x="24" y="6"/>
                      <a:pt x="23" y="6"/>
                    </a:cubicBezTo>
                    <a:cubicBezTo>
                      <a:pt x="23" y="6"/>
                      <a:pt x="23" y="6"/>
                      <a:pt x="23" y="6"/>
                    </a:cubicBezTo>
                    <a:cubicBezTo>
                      <a:pt x="23" y="5"/>
                      <a:pt x="22" y="5"/>
                      <a:pt x="22" y="5"/>
                    </a:cubicBezTo>
                    <a:cubicBezTo>
                      <a:pt x="22" y="4"/>
                      <a:pt x="21" y="4"/>
                      <a:pt x="21" y="4"/>
                    </a:cubicBezTo>
                    <a:cubicBezTo>
                      <a:pt x="21" y="4"/>
                      <a:pt x="21" y="3"/>
                      <a:pt x="20" y="3"/>
                    </a:cubicBezTo>
                    <a:cubicBezTo>
                      <a:pt x="20" y="3"/>
                      <a:pt x="20" y="3"/>
                      <a:pt x="20" y="2"/>
                    </a:cubicBezTo>
                    <a:cubicBezTo>
                      <a:pt x="19" y="2"/>
                      <a:pt x="19" y="2"/>
                      <a:pt x="19" y="1"/>
                    </a:cubicBezTo>
                    <a:cubicBezTo>
                      <a:pt x="18" y="1"/>
                      <a:pt x="17" y="1"/>
                      <a:pt x="17" y="1"/>
                    </a:cubicBezTo>
                    <a:cubicBezTo>
                      <a:pt x="16" y="0"/>
                      <a:pt x="15" y="1"/>
                      <a:pt x="14" y="1"/>
                    </a:cubicBezTo>
                    <a:cubicBezTo>
                      <a:pt x="13" y="1"/>
                      <a:pt x="13" y="1"/>
                      <a:pt x="12" y="1"/>
                    </a:cubicBezTo>
                    <a:cubicBezTo>
                      <a:pt x="12" y="1"/>
                      <a:pt x="11" y="1"/>
                      <a:pt x="11" y="1"/>
                    </a:cubicBezTo>
                    <a:cubicBezTo>
                      <a:pt x="11" y="1"/>
                      <a:pt x="10" y="1"/>
                      <a:pt x="10" y="1"/>
                    </a:cubicBezTo>
                    <a:cubicBezTo>
                      <a:pt x="10" y="1"/>
                      <a:pt x="10" y="1"/>
                      <a:pt x="10" y="1"/>
                    </a:cubicBezTo>
                    <a:cubicBezTo>
                      <a:pt x="10" y="1"/>
                      <a:pt x="10" y="2"/>
                      <a:pt x="10" y="2"/>
                    </a:cubicBezTo>
                    <a:cubicBezTo>
                      <a:pt x="11" y="2"/>
                      <a:pt x="11" y="2"/>
                      <a:pt x="11" y="2"/>
                    </a:cubicBezTo>
                    <a:cubicBezTo>
                      <a:pt x="11" y="2"/>
                      <a:pt x="12" y="2"/>
                      <a:pt x="12" y="2"/>
                    </a:cubicBezTo>
                    <a:cubicBezTo>
                      <a:pt x="13" y="2"/>
                      <a:pt x="13" y="2"/>
                      <a:pt x="14" y="2"/>
                    </a:cubicBezTo>
                    <a:cubicBezTo>
                      <a:pt x="14" y="2"/>
                      <a:pt x="14" y="2"/>
                      <a:pt x="14" y="2"/>
                    </a:cubicBezTo>
                    <a:cubicBezTo>
                      <a:pt x="15" y="2"/>
                      <a:pt x="15" y="2"/>
                      <a:pt x="15" y="2"/>
                    </a:cubicBezTo>
                    <a:cubicBezTo>
                      <a:pt x="15" y="2"/>
                      <a:pt x="15" y="3"/>
                      <a:pt x="15" y="3"/>
                    </a:cubicBezTo>
                    <a:cubicBezTo>
                      <a:pt x="14" y="3"/>
                      <a:pt x="14" y="3"/>
                      <a:pt x="14" y="3"/>
                    </a:cubicBezTo>
                    <a:cubicBezTo>
                      <a:pt x="14" y="3"/>
                      <a:pt x="14" y="3"/>
                      <a:pt x="14" y="3"/>
                    </a:cubicBezTo>
                    <a:cubicBezTo>
                      <a:pt x="13" y="3"/>
                      <a:pt x="13" y="3"/>
                      <a:pt x="13" y="3"/>
                    </a:cubicBezTo>
                    <a:cubicBezTo>
                      <a:pt x="12" y="3"/>
                      <a:pt x="12" y="3"/>
                      <a:pt x="11" y="3"/>
                    </a:cubicBezTo>
                    <a:cubicBezTo>
                      <a:pt x="11" y="3"/>
                      <a:pt x="11" y="3"/>
                      <a:pt x="11" y="3"/>
                    </a:cubicBezTo>
                    <a:cubicBezTo>
                      <a:pt x="11" y="3"/>
                      <a:pt x="11" y="3"/>
                      <a:pt x="11" y="3"/>
                    </a:cubicBezTo>
                    <a:cubicBezTo>
                      <a:pt x="11" y="3"/>
                      <a:pt x="11" y="3"/>
                      <a:pt x="12" y="4"/>
                    </a:cubicBezTo>
                    <a:cubicBezTo>
                      <a:pt x="11" y="4"/>
                      <a:pt x="11" y="4"/>
                      <a:pt x="10" y="4"/>
                    </a:cubicBezTo>
                    <a:cubicBezTo>
                      <a:pt x="10" y="4"/>
                      <a:pt x="9" y="4"/>
                      <a:pt x="9" y="4"/>
                    </a:cubicBezTo>
                    <a:cubicBezTo>
                      <a:pt x="9" y="4"/>
                      <a:pt x="8" y="4"/>
                      <a:pt x="8" y="4"/>
                    </a:cubicBezTo>
                    <a:cubicBezTo>
                      <a:pt x="7" y="4"/>
                      <a:pt x="7" y="4"/>
                      <a:pt x="7" y="5"/>
                    </a:cubicBezTo>
                    <a:cubicBezTo>
                      <a:pt x="6" y="5"/>
                      <a:pt x="6" y="5"/>
                      <a:pt x="6" y="6"/>
                    </a:cubicBezTo>
                    <a:cubicBezTo>
                      <a:pt x="7" y="6"/>
                      <a:pt x="7" y="6"/>
                      <a:pt x="8" y="6"/>
                    </a:cubicBezTo>
                    <a:cubicBezTo>
                      <a:pt x="8" y="6"/>
                      <a:pt x="8" y="7"/>
                      <a:pt x="8" y="7"/>
                    </a:cubicBezTo>
                    <a:cubicBezTo>
                      <a:pt x="9" y="7"/>
                      <a:pt x="10" y="7"/>
                      <a:pt x="11" y="7"/>
                    </a:cubicBezTo>
                    <a:cubicBezTo>
                      <a:pt x="11" y="7"/>
                      <a:pt x="10" y="7"/>
                      <a:pt x="10" y="7"/>
                    </a:cubicBezTo>
                    <a:cubicBezTo>
                      <a:pt x="10" y="7"/>
                      <a:pt x="10" y="7"/>
                      <a:pt x="10" y="8"/>
                    </a:cubicBezTo>
                    <a:cubicBezTo>
                      <a:pt x="10" y="8"/>
                      <a:pt x="10" y="8"/>
                      <a:pt x="10" y="8"/>
                    </a:cubicBezTo>
                    <a:cubicBezTo>
                      <a:pt x="10" y="8"/>
                      <a:pt x="10" y="8"/>
                      <a:pt x="10" y="8"/>
                    </a:cubicBezTo>
                    <a:cubicBezTo>
                      <a:pt x="10" y="8"/>
                      <a:pt x="11" y="8"/>
                      <a:pt x="11" y="8"/>
                    </a:cubicBezTo>
                    <a:cubicBezTo>
                      <a:pt x="11" y="8"/>
                      <a:pt x="10" y="8"/>
                      <a:pt x="10" y="8"/>
                    </a:cubicBezTo>
                    <a:cubicBezTo>
                      <a:pt x="9" y="8"/>
                      <a:pt x="9" y="8"/>
                      <a:pt x="8" y="8"/>
                    </a:cubicBezTo>
                    <a:cubicBezTo>
                      <a:pt x="8" y="8"/>
                      <a:pt x="7" y="8"/>
                      <a:pt x="7" y="8"/>
                    </a:cubicBezTo>
                    <a:cubicBezTo>
                      <a:pt x="7" y="8"/>
                      <a:pt x="7" y="8"/>
                      <a:pt x="7" y="8"/>
                    </a:cubicBezTo>
                    <a:cubicBezTo>
                      <a:pt x="7" y="8"/>
                      <a:pt x="7" y="8"/>
                      <a:pt x="7" y="8"/>
                    </a:cubicBezTo>
                    <a:cubicBezTo>
                      <a:pt x="6" y="7"/>
                      <a:pt x="5" y="7"/>
                      <a:pt x="4" y="7"/>
                    </a:cubicBezTo>
                    <a:cubicBezTo>
                      <a:pt x="4" y="7"/>
                      <a:pt x="4" y="7"/>
                      <a:pt x="4" y="7"/>
                    </a:cubicBezTo>
                    <a:cubicBezTo>
                      <a:pt x="4" y="7"/>
                      <a:pt x="4" y="8"/>
                      <a:pt x="4" y="8"/>
                    </a:cubicBezTo>
                    <a:cubicBezTo>
                      <a:pt x="4" y="8"/>
                      <a:pt x="4" y="8"/>
                      <a:pt x="4" y="8"/>
                    </a:cubicBezTo>
                    <a:cubicBezTo>
                      <a:pt x="5" y="8"/>
                      <a:pt x="5" y="8"/>
                      <a:pt x="5" y="8"/>
                    </a:cubicBezTo>
                    <a:cubicBezTo>
                      <a:pt x="5" y="8"/>
                      <a:pt x="4" y="8"/>
                      <a:pt x="4" y="8"/>
                    </a:cubicBezTo>
                    <a:cubicBezTo>
                      <a:pt x="4" y="8"/>
                      <a:pt x="4" y="8"/>
                      <a:pt x="4" y="9"/>
                    </a:cubicBezTo>
                    <a:cubicBezTo>
                      <a:pt x="3" y="9"/>
                      <a:pt x="3" y="9"/>
                      <a:pt x="3" y="9"/>
                    </a:cubicBezTo>
                    <a:cubicBezTo>
                      <a:pt x="3" y="9"/>
                      <a:pt x="3" y="10"/>
                      <a:pt x="3" y="10"/>
                    </a:cubicBezTo>
                    <a:cubicBezTo>
                      <a:pt x="4" y="10"/>
                      <a:pt x="4" y="10"/>
                      <a:pt x="4" y="10"/>
                    </a:cubicBezTo>
                    <a:cubicBezTo>
                      <a:pt x="5" y="10"/>
                      <a:pt x="4" y="10"/>
                      <a:pt x="4" y="10"/>
                    </a:cubicBezTo>
                    <a:cubicBezTo>
                      <a:pt x="3" y="10"/>
                      <a:pt x="3" y="10"/>
                      <a:pt x="3" y="10"/>
                    </a:cubicBezTo>
                    <a:cubicBezTo>
                      <a:pt x="2" y="11"/>
                      <a:pt x="2" y="11"/>
                      <a:pt x="2" y="11"/>
                    </a:cubicBezTo>
                    <a:cubicBezTo>
                      <a:pt x="1" y="11"/>
                      <a:pt x="1" y="11"/>
                      <a:pt x="1" y="11"/>
                    </a:cubicBezTo>
                    <a:cubicBezTo>
                      <a:pt x="1" y="11"/>
                      <a:pt x="1" y="12"/>
                      <a:pt x="1" y="12"/>
                    </a:cubicBezTo>
                    <a:cubicBezTo>
                      <a:pt x="1" y="12"/>
                      <a:pt x="2" y="12"/>
                      <a:pt x="2" y="12"/>
                    </a:cubicBezTo>
                    <a:cubicBezTo>
                      <a:pt x="2" y="12"/>
                      <a:pt x="3" y="12"/>
                      <a:pt x="3" y="12"/>
                    </a:cubicBezTo>
                    <a:cubicBezTo>
                      <a:pt x="3" y="12"/>
                      <a:pt x="3" y="12"/>
                      <a:pt x="3" y="12"/>
                    </a:cubicBezTo>
                    <a:cubicBezTo>
                      <a:pt x="4" y="12"/>
                      <a:pt x="4" y="12"/>
                      <a:pt x="5" y="12"/>
                    </a:cubicBezTo>
                    <a:cubicBezTo>
                      <a:pt x="5" y="12"/>
                      <a:pt x="5" y="12"/>
                      <a:pt x="6" y="12"/>
                    </a:cubicBezTo>
                    <a:cubicBezTo>
                      <a:pt x="6" y="12"/>
                      <a:pt x="6" y="12"/>
                      <a:pt x="6" y="12"/>
                    </a:cubicBezTo>
                    <a:cubicBezTo>
                      <a:pt x="6" y="12"/>
                      <a:pt x="6" y="12"/>
                      <a:pt x="6" y="13"/>
                    </a:cubicBezTo>
                    <a:cubicBezTo>
                      <a:pt x="6" y="13"/>
                      <a:pt x="6" y="13"/>
                      <a:pt x="7" y="13"/>
                    </a:cubicBezTo>
                    <a:cubicBezTo>
                      <a:pt x="7" y="13"/>
                      <a:pt x="7" y="13"/>
                      <a:pt x="7" y="13"/>
                    </a:cubicBezTo>
                    <a:cubicBezTo>
                      <a:pt x="7" y="12"/>
                      <a:pt x="8" y="12"/>
                      <a:pt x="8" y="12"/>
                    </a:cubicBezTo>
                    <a:cubicBezTo>
                      <a:pt x="8" y="12"/>
                      <a:pt x="8" y="12"/>
                      <a:pt x="8" y="12"/>
                    </a:cubicBezTo>
                    <a:cubicBezTo>
                      <a:pt x="9" y="12"/>
                      <a:pt x="9" y="12"/>
                      <a:pt x="9" y="12"/>
                    </a:cubicBezTo>
                    <a:cubicBezTo>
                      <a:pt x="9" y="12"/>
                      <a:pt x="10" y="12"/>
                      <a:pt x="10" y="12"/>
                    </a:cubicBezTo>
                    <a:cubicBezTo>
                      <a:pt x="10" y="12"/>
                      <a:pt x="10" y="13"/>
                      <a:pt x="9" y="13"/>
                    </a:cubicBezTo>
                    <a:cubicBezTo>
                      <a:pt x="9" y="13"/>
                      <a:pt x="9" y="13"/>
                      <a:pt x="9" y="13"/>
                    </a:cubicBezTo>
                    <a:cubicBezTo>
                      <a:pt x="9" y="13"/>
                      <a:pt x="9" y="13"/>
                      <a:pt x="9" y="13"/>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31" name="Freeform 455"/>
              <p:cNvSpPr>
                <a:spLocks/>
              </p:cNvSpPr>
              <p:nvPr/>
            </p:nvSpPr>
            <p:spPr bwMode="auto">
              <a:xfrm>
                <a:off x="898525" y="2068513"/>
                <a:ext cx="122238" cy="61912"/>
              </a:xfrm>
              <a:custGeom>
                <a:avLst/>
                <a:gdLst>
                  <a:gd name="T0" fmla="*/ 11 w 130"/>
                  <a:gd name="T1" fmla="*/ 17 h 66"/>
                  <a:gd name="T2" fmla="*/ 23 w 130"/>
                  <a:gd name="T3" fmla="*/ 21 h 66"/>
                  <a:gd name="T4" fmla="*/ 38 w 130"/>
                  <a:gd name="T5" fmla="*/ 20 h 66"/>
                  <a:gd name="T6" fmla="*/ 34 w 130"/>
                  <a:gd name="T7" fmla="*/ 25 h 66"/>
                  <a:gd name="T8" fmla="*/ 39 w 130"/>
                  <a:gd name="T9" fmla="*/ 25 h 66"/>
                  <a:gd name="T10" fmla="*/ 58 w 130"/>
                  <a:gd name="T11" fmla="*/ 18 h 66"/>
                  <a:gd name="T12" fmla="*/ 57 w 130"/>
                  <a:gd name="T13" fmla="*/ 23 h 66"/>
                  <a:gd name="T14" fmla="*/ 42 w 130"/>
                  <a:gd name="T15" fmla="*/ 27 h 66"/>
                  <a:gd name="T16" fmla="*/ 49 w 130"/>
                  <a:gd name="T17" fmla="*/ 35 h 66"/>
                  <a:gd name="T18" fmla="*/ 24 w 130"/>
                  <a:gd name="T19" fmla="*/ 28 h 66"/>
                  <a:gd name="T20" fmla="*/ 32 w 130"/>
                  <a:gd name="T21" fmla="*/ 38 h 66"/>
                  <a:gd name="T22" fmla="*/ 39 w 130"/>
                  <a:gd name="T23" fmla="*/ 42 h 66"/>
                  <a:gd name="T24" fmla="*/ 25 w 130"/>
                  <a:gd name="T25" fmla="*/ 42 h 66"/>
                  <a:gd name="T26" fmla="*/ 25 w 130"/>
                  <a:gd name="T27" fmla="*/ 47 h 66"/>
                  <a:gd name="T28" fmla="*/ 29 w 130"/>
                  <a:gd name="T29" fmla="*/ 49 h 66"/>
                  <a:gd name="T30" fmla="*/ 38 w 130"/>
                  <a:gd name="T31" fmla="*/ 51 h 66"/>
                  <a:gd name="T32" fmla="*/ 29 w 130"/>
                  <a:gd name="T33" fmla="*/ 56 h 66"/>
                  <a:gd name="T34" fmla="*/ 15 w 130"/>
                  <a:gd name="T35" fmla="*/ 52 h 66"/>
                  <a:gd name="T36" fmla="*/ 16 w 130"/>
                  <a:gd name="T37" fmla="*/ 58 h 66"/>
                  <a:gd name="T38" fmla="*/ 14 w 130"/>
                  <a:gd name="T39" fmla="*/ 62 h 66"/>
                  <a:gd name="T40" fmla="*/ 23 w 130"/>
                  <a:gd name="T41" fmla="*/ 65 h 66"/>
                  <a:gd name="T42" fmla="*/ 33 w 130"/>
                  <a:gd name="T43" fmla="*/ 64 h 66"/>
                  <a:gd name="T44" fmla="*/ 40 w 130"/>
                  <a:gd name="T45" fmla="*/ 62 h 66"/>
                  <a:gd name="T46" fmla="*/ 48 w 130"/>
                  <a:gd name="T47" fmla="*/ 66 h 66"/>
                  <a:gd name="T48" fmla="*/ 57 w 130"/>
                  <a:gd name="T49" fmla="*/ 64 h 66"/>
                  <a:gd name="T50" fmla="*/ 54 w 130"/>
                  <a:gd name="T51" fmla="*/ 57 h 66"/>
                  <a:gd name="T52" fmla="*/ 42 w 130"/>
                  <a:gd name="T53" fmla="*/ 57 h 66"/>
                  <a:gd name="T54" fmla="*/ 53 w 130"/>
                  <a:gd name="T55" fmla="*/ 56 h 66"/>
                  <a:gd name="T56" fmla="*/ 59 w 130"/>
                  <a:gd name="T57" fmla="*/ 52 h 66"/>
                  <a:gd name="T58" fmla="*/ 67 w 130"/>
                  <a:gd name="T59" fmla="*/ 50 h 66"/>
                  <a:gd name="T60" fmla="*/ 70 w 130"/>
                  <a:gd name="T61" fmla="*/ 47 h 66"/>
                  <a:gd name="T62" fmla="*/ 69 w 130"/>
                  <a:gd name="T63" fmla="*/ 42 h 66"/>
                  <a:gd name="T64" fmla="*/ 58 w 130"/>
                  <a:gd name="T65" fmla="*/ 41 h 66"/>
                  <a:gd name="T66" fmla="*/ 64 w 130"/>
                  <a:gd name="T67" fmla="*/ 39 h 66"/>
                  <a:gd name="T68" fmla="*/ 66 w 130"/>
                  <a:gd name="T69" fmla="*/ 38 h 66"/>
                  <a:gd name="T70" fmla="*/ 68 w 130"/>
                  <a:gd name="T71" fmla="*/ 36 h 66"/>
                  <a:gd name="T72" fmla="*/ 77 w 130"/>
                  <a:gd name="T73" fmla="*/ 33 h 66"/>
                  <a:gd name="T74" fmla="*/ 88 w 130"/>
                  <a:gd name="T75" fmla="*/ 33 h 66"/>
                  <a:gd name="T76" fmla="*/ 83 w 130"/>
                  <a:gd name="T77" fmla="*/ 30 h 66"/>
                  <a:gd name="T78" fmla="*/ 91 w 130"/>
                  <a:gd name="T79" fmla="*/ 29 h 66"/>
                  <a:gd name="T80" fmla="*/ 94 w 130"/>
                  <a:gd name="T81" fmla="*/ 27 h 66"/>
                  <a:gd name="T82" fmla="*/ 101 w 130"/>
                  <a:gd name="T83" fmla="*/ 23 h 66"/>
                  <a:gd name="T84" fmla="*/ 92 w 130"/>
                  <a:gd name="T85" fmla="*/ 20 h 66"/>
                  <a:gd name="T86" fmla="*/ 105 w 130"/>
                  <a:gd name="T87" fmla="*/ 15 h 66"/>
                  <a:gd name="T88" fmla="*/ 98 w 130"/>
                  <a:gd name="T89" fmla="*/ 15 h 66"/>
                  <a:gd name="T90" fmla="*/ 114 w 130"/>
                  <a:gd name="T91" fmla="*/ 13 h 66"/>
                  <a:gd name="T92" fmla="*/ 128 w 130"/>
                  <a:gd name="T93" fmla="*/ 6 h 66"/>
                  <a:gd name="T94" fmla="*/ 119 w 130"/>
                  <a:gd name="T95" fmla="*/ 3 h 66"/>
                  <a:gd name="T96" fmla="*/ 99 w 130"/>
                  <a:gd name="T97" fmla="*/ 4 h 66"/>
                  <a:gd name="T98" fmla="*/ 102 w 130"/>
                  <a:gd name="T99" fmla="*/ 1 h 66"/>
                  <a:gd name="T100" fmla="*/ 89 w 130"/>
                  <a:gd name="T101" fmla="*/ 0 h 66"/>
                  <a:gd name="T102" fmla="*/ 80 w 130"/>
                  <a:gd name="T103" fmla="*/ 3 h 66"/>
                  <a:gd name="T104" fmla="*/ 68 w 130"/>
                  <a:gd name="T105" fmla="*/ 0 h 66"/>
                  <a:gd name="T106" fmla="*/ 63 w 130"/>
                  <a:gd name="T107" fmla="*/ 4 h 66"/>
                  <a:gd name="T108" fmla="*/ 50 w 130"/>
                  <a:gd name="T109" fmla="*/ 4 h 66"/>
                  <a:gd name="T110" fmla="*/ 40 w 130"/>
                  <a:gd name="T111" fmla="*/ 8 h 66"/>
                  <a:gd name="T112" fmla="*/ 38 w 130"/>
                  <a:gd name="T113" fmla="*/ 10 h 66"/>
                  <a:gd name="T114" fmla="*/ 21 w 130"/>
                  <a:gd name="T115" fmla="*/ 10 h 66"/>
                  <a:gd name="T116" fmla="*/ 18 w 130"/>
                  <a:gd name="T117" fmla="*/ 10 h 66"/>
                  <a:gd name="T118" fmla="*/ 1 w 130"/>
                  <a:gd name="T119" fmla="*/ 1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0" h="66">
                    <a:moveTo>
                      <a:pt x="1" y="16"/>
                    </a:moveTo>
                    <a:cubicBezTo>
                      <a:pt x="1" y="16"/>
                      <a:pt x="2" y="16"/>
                      <a:pt x="3" y="16"/>
                    </a:cubicBezTo>
                    <a:cubicBezTo>
                      <a:pt x="4" y="16"/>
                      <a:pt x="4" y="15"/>
                      <a:pt x="4" y="15"/>
                    </a:cubicBezTo>
                    <a:cubicBezTo>
                      <a:pt x="5" y="14"/>
                      <a:pt x="6" y="15"/>
                      <a:pt x="6" y="15"/>
                    </a:cubicBezTo>
                    <a:cubicBezTo>
                      <a:pt x="8" y="15"/>
                      <a:pt x="8" y="15"/>
                      <a:pt x="8" y="15"/>
                    </a:cubicBezTo>
                    <a:cubicBezTo>
                      <a:pt x="4" y="17"/>
                      <a:pt x="4" y="17"/>
                      <a:pt x="4" y="17"/>
                    </a:cubicBezTo>
                    <a:cubicBezTo>
                      <a:pt x="5" y="18"/>
                      <a:pt x="5" y="18"/>
                      <a:pt x="5" y="18"/>
                    </a:cubicBezTo>
                    <a:cubicBezTo>
                      <a:pt x="5" y="18"/>
                      <a:pt x="7" y="17"/>
                      <a:pt x="8" y="17"/>
                    </a:cubicBezTo>
                    <a:cubicBezTo>
                      <a:pt x="8" y="17"/>
                      <a:pt x="11" y="16"/>
                      <a:pt x="11" y="16"/>
                    </a:cubicBezTo>
                    <a:cubicBezTo>
                      <a:pt x="15" y="16"/>
                      <a:pt x="15" y="16"/>
                      <a:pt x="15" y="16"/>
                    </a:cubicBezTo>
                    <a:cubicBezTo>
                      <a:pt x="17" y="16"/>
                      <a:pt x="17" y="16"/>
                      <a:pt x="17" y="16"/>
                    </a:cubicBezTo>
                    <a:cubicBezTo>
                      <a:pt x="14" y="16"/>
                      <a:pt x="14" y="16"/>
                      <a:pt x="14" y="16"/>
                    </a:cubicBezTo>
                    <a:cubicBezTo>
                      <a:pt x="14" y="16"/>
                      <a:pt x="12" y="17"/>
                      <a:pt x="11" y="17"/>
                    </a:cubicBezTo>
                    <a:cubicBezTo>
                      <a:pt x="11" y="17"/>
                      <a:pt x="9" y="18"/>
                      <a:pt x="9" y="18"/>
                    </a:cubicBezTo>
                    <a:cubicBezTo>
                      <a:pt x="11" y="19"/>
                      <a:pt x="11" y="19"/>
                      <a:pt x="11" y="19"/>
                    </a:cubicBezTo>
                    <a:cubicBezTo>
                      <a:pt x="9" y="19"/>
                      <a:pt x="9" y="19"/>
                      <a:pt x="9" y="19"/>
                    </a:cubicBezTo>
                    <a:cubicBezTo>
                      <a:pt x="7" y="19"/>
                      <a:pt x="7" y="19"/>
                      <a:pt x="7" y="19"/>
                    </a:cubicBezTo>
                    <a:cubicBezTo>
                      <a:pt x="7" y="21"/>
                      <a:pt x="7" y="21"/>
                      <a:pt x="7" y="21"/>
                    </a:cubicBezTo>
                    <a:cubicBezTo>
                      <a:pt x="9" y="21"/>
                      <a:pt x="9" y="21"/>
                      <a:pt x="9" y="21"/>
                    </a:cubicBezTo>
                    <a:cubicBezTo>
                      <a:pt x="9" y="21"/>
                      <a:pt x="14" y="20"/>
                      <a:pt x="15" y="20"/>
                    </a:cubicBezTo>
                    <a:cubicBezTo>
                      <a:pt x="16" y="20"/>
                      <a:pt x="21" y="20"/>
                      <a:pt x="22" y="20"/>
                    </a:cubicBezTo>
                    <a:cubicBezTo>
                      <a:pt x="22" y="20"/>
                      <a:pt x="24" y="19"/>
                      <a:pt x="24" y="19"/>
                    </a:cubicBezTo>
                    <a:cubicBezTo>
                      <a:pt x="27" y="18"/>
                      <a:pt x="27" y="18"/>
                      <a:pt x="27" y="18"/>
                    </a:cubicBezTo>
                    <a:cubicBezTo>
                      <a:pt x="29" y="18"/>
                      <a:pt x="29" y="18"/>
                      <a:pt x="29" y="18"/>
                    </a:cubicBezTo>
                    <a:cubicBezTo>
                      <a:pt x="27" y="19"/>
                      <a:pt x="27" y="19"/>
                      <a:pt x="27" y="19"/>
                    </a:cubicBezTo>
                    <a:cubicBezTo>
                      <a:pt x="23" y="21"/>
                      <a:pt x="23" y="21"/>
                      <a:pt x="23" y="21"/>
                    </a:cubicBezTo>
                    <a:cubicBezTo>
                      <a:pt x="18" y="21"/>
                      <a:pt x="18" y="21"/>
                      <a:pt x="18" y="21"/>
                    </a:cubicBezTo>
                    <a:cubicBezTo>
                      <a:pt x="18" y="21"/>
                      <a:pt x="14" y="21"/>
                      <a:pt x="12" y="22"/>
                    </a:cubicBezTo>
                    <a:cubicBezTo>
                      <a:pt x="10" y="22"/>
                      <a:pt x="11" y="23"/>
                      <a:pt x="11" y="23"/>
                    </a:cubicBezTo>
                    <a:cubicBezTo>
                      <a:pt x="14" y="24"/>
                      <a:pt x="14" y="24"/>
                      <a:pt x="14" y="24"/>
                    </a:cubicBezTo>
                    <a:cubicBezTo>
                      <a:pt x="19" y="25"/>
                      <a:pt x="19" y="25"/>
                      <a:pt x="19" y="25"/>
                    </a:cubicBezTo>
                    <a:cubicBezTo>
                      <a:pt x="19" y="25"/>
                      <a:pt x="19" y="25"/>
                      <a:pt x="19" y="25"/>
                    </a:cubicBezTo>
                    <a:cubicBezTo>
                      <a:pt x="21" y="23"/>
                      <a:pt x="21" y="23"/>
                      <a:pt x="21" y="23"/>
                    </a:cubicBezTo>
                    <a:cubicBezTo>
                      <a:pt x="23" y="22"/>
                      <a:pt x="23" y="22"/>
                      <a:pt x="23" y="22"/>
                    </a:cubicBezTo>
                    <a:cubicBezTo>
                      <a:pt x="27" y="20"/>
                      <a:pt x="27" y="20"/>
                      <a:pt x="27" y="20"/>
                    </a:cubicBezTo>
                    <a:cubicBezTo>
                      <a:pt x="27" y="20"/>
                      <a:pt x="29" y="20"/>
                      <a:pt x="30" y="20"/>
                    </a:cubicBezTo>
                    <a:cubicBezTo>
                      <a:pt x="30" y="20"/>
                      <a:pt x="35" y="20"/>
                      <a:pt x="36" y="20"/>
                    </a:cubicBezTo>
                    <a:cubicBezTo>
                      <a:pt x="36" y="19"/>
                      <a:pt x="37" y="20"/>
                      <a:pt x="37" y="20"/>
                    </a:cubicBezTo>
                    <a:cubicBezTo>
                      <a:pt x="38" y="20"/>
                      <a:pt x="38" y="20"/>
                      <a:pt x="38" y="20"/>
                    </a:cubicBezTo>
                    <a:cubicBezTo>
                      <a:pt x="35" y="20"/>
                      <a:pt x="35" y="20"/>
                      <a:pt x="35" y="20"/>
                    </a:cubicBezTo>
                    <a:cubicBezTo>
                      <a:pt x="32" y="21"/>
                      <a:pt x="32" y="21"/>
                      <a:pt x="32" y="21"/>
                    </a:cubicBezTo>
                    <a:cubicBezTo>
                      <a:pt x="28" y="21"/>
                      <a:pt x="28" y="21"/>
                      <a:pt x="28" y="21"/>
                    </a:cubicBezTo>
                    <a:cubicBezTo>
                      <a:pt x="26" y="21"/>
                      <a:pt x="26" y="21"/>
                      <a:pt x="26" y="21"/>
                    </a:cubicBezTo>
                    <a:cubicBezTo>
                      <a:pt x="23" y="24"/>
                      <a:pt x="23" y="24"/>
                      <a:pt x="23" y="24"/>
                    </a:cubicBezTo>
                    <a:cubicBezTo>
                      <a:pt x="22" y="25"/>
                      <a:pt x="22" y="25"/>
                      <a:pt x="22" y="25"/>
                    </a:cubicBezTo>
                    <a:cubicBezTo>
                      <a:pt x="23" y="26"/>
                      <a:pt x="23" y="26"/>
                      <a:pt x="23" y="26"/>
                    </a:cubicBezTo>
                    <a:cubicBezTo>
                      <a:pt x="23" y="26"/>
                      <a:pt x="23" y="26"/>
                      <a:pt x="24" y="26"/>
                    </a:cubicBezTo>
                    <a:cubicBezTo>
                      <a:pt x="25" y="26"/>
                      <a:pt x="26" y="26"/>
                      <a:pt x="26" y="26"/>
                    </a:cubicBezTo>
                    <a:cubicBezTo>
                      <a:pt x="27" y="26"/>
                      <a:pt x="27" y="26"/>
                      <a:pt x="27" y="26"/>
                    </a:cubicBezTo>
                    <a:cubicBezTo>
                      <a:pt x="30" y="26"/>
                      <a:pt x="30" y="26"/>
                      <a:pt x="30" y="26"/>
                    </a:cubicBezTo>
                    <a:cubicBezTo>
                      <a:pt x="32" y="26"/>
                      <a:pt x="32" y="26"/>
                      <a:pt x="32" y="26"/>
                    </a:cubicBezTo>
                    <a:cubicBezTo>
                      <a:pt x="34" y="25"/>
                      <a:pt x="34" y="25"/>
                      <a:pt x="34" y="25"/>
                    </a:cubicBezTo>
                    <a:cubicBezTo>
                      <a:pt x="34" y="25"/>
                      <a:pt x="35" y="24"/>
                      <a:pt x="35" y="24"/>
                    </a:cubicBezTo>
                    <a:cubicBezTo>
                      <a:pt x="35" y="23"/>
                      <a:pt x="35" y="24"/>
                      <a:pt x="35" y="24"/>
                    </a:cubicBezTo>
                    <a:cubicBezTo>
                      <a:pt x="36" y="24"/>
                      <a:pt x="36" y="24"/>
                      <a:pt x="36" y="24"/>
                    </a:cubicBezTo>
                    <a:cubicBezTo>
                      <a:pt x="37" y="24"/>
                      <a:pt x="37" y="24"/>
                      <a:pt x="37" y="24"/>
                    </a:cubicBezTo>
                    <a:cubicBezTo>
                      <a:pt x="37" y="24"/>
                      <a:pt x="37" y="24"/>
                      <a:pt x="37" y="24"/>
                    </a:cubicBezTo>
                    <a:cubicBezTo>
                      <a:pt x="37" y="24"/>
                      <a:pt x="38" y="24"/>
                      <a:pt x="38" y="24"/>
                    </a:cubicBezTo>
                    <a:cubicBezTo>
                      <a:pt x="39" y="24"/>
                      <a:pt x="40" y="23"/>
                      <a:pt x="40" y="23"/>
                    </a:cubicBezTo>
                    <a:cubicBezTo>
                      <a:pt x="40" y="23"/>
                      <a:pt x="41" y="23"/>
                      <a:pt x="42" y="23"/>
                    </a:cubicBezTo>
                    <a:cubicBezTo>
                      <a:pt x="43" y="23"/>
                      <a:pt x="41" y="23"/>
                      <a:pt x="41" y="23"/>
                    </a:cubicBezTo>
                    <a:cubicBezTo>
                      <a:pt x="40" y="24"/>
                      <a:pt x="40" y="24"/>
                      <a:pt x="40" y="24"/>
                    </a:cubicBezTo>
                    <a:cubicBezTo>
                      <a:pt x="38" y="25"/>
                      <a:pt x="38" y="25"/>
                      <a:pt x="38" y="25"/>
                    </a:cubicBezTo>
                    <a:cubicBezTo>
                      <a:pt x="37" y="25"/>
                      <a:pt x="37" y="25"/>
                      <a:pt x="37" y="25"/>
                    </a:cubicBezTo>
                    <a:cubicBezTo>
                      <a:pt x="39" y="25"/>
                      <a:pt x="39" y="25"/>
                      <a:pt x="39" y="25"/>
                    </a:cubicBezTo>
                    <a:cubicBezTo>
                      <a:pt x="41" y="25"/>
                      <a:pt x="41" y="25"/>
                      <a:pt x="41" y="25"/>
                    </a:cubicBezTo>
                    <a:cubicBezTo>
                      <a:pt x="41" y="25"/>
                      <a:pt x="42" y="25"/>
                      <a:pt x="44" y="25"/>
                    </a:cubicBezTo>
                    <a:cubicBezTo>
                      <a:pt x="46" y="24"/>
                      <a:pt x="46" y="25"/>
                      <a:pt x="46" y="25"/>
                    </a:cubicBezTo>
                    <a:cubicBezTo>
                      <a:pt x="47" y="25"/>
                      <a:pt x="49" y="24"/>
                      <a:pt x="49" y="24"/>
                    </a:cubicBezTo>
                    <a:cubicBezTo>
                      <a:pt x="51" y="23"/>
                      <a:pt x="51" y="23"/>
                      <a:pt x="51" y="23"/>
                    </a:cubicBezTo>
                    <a:cubicBezTo>
                      <a:pt x="52" y="22"/>
                      <a:pt x="52" y="22"/>
                      <a:pt x="52" y="22"/>
                    </a:cubicBezTo>
                    <a:cubicBezTo>
                      <a:pt x="53" y="21"/>
                      <a:pt x="53" y="21"/>
                      <a:pt x="53" y="21"/>
                    </a:cubicBezTo>
                    <a:cubicBezTo>
                      <a:pt x="53" y="20"/>
                      <a:pt x="53" y="20"/>
                      <a:pt x="53" y="20"/>
                    </a:cubicBezTo>
                    <a:cubicBezTo>
                      <a:pt x="53" y="20"/>
                      <a:pt x="53" y="20"/>
                      <a:pt x="53" y="20"/>
                    </a:cubicBezTo>
                    <a:cubicBezTo>
                      <a:pt x="55" y="20"/>
                      <a:pt x="55" y="20"/>
                      <a:pt x="55" y="20"/>
                    </a:cubicBezTo>
                    <a:cubicBezTo>
                      <a:pt x="55" y="20"/>
                      <a:pt x="56" y="20"/>
                      <a:pt x="56" y="20"/>
                    </a:cubicBezTo>
                    <a:cubicBezTo>
                      <a:pt x="57" y="19"/>
                      <a:pt x="57" y="19"/>
                      <a:pt x="57" y="19"/>
                    </a:cubicBezTo>
                    <a:cubicBezTo>
                      <a:pt x="57" y="19"/>
                      <a:pt x="58" y="18"/>
                      <a:pt x="58" y="18"/>
                    </a:cubicBezTo>
                    <a:cubicBezTo>
                      <a:pt x="59" y="18"/>
                      <a:pt x="59" y="18"/>
                      <a:pt x="59" y="18"/>
                    </a:cubicBezTo>
                    <a:cubicBezTo>
                      <a:pt x="58" y="19"/>
                      <a:pt x="58" y="19"/>
                      <a:pt x="58" y="19"/>
                    </a:cubicBezTo>
                    <a:cubicBezTo>
                      <a:pt x="57" y="20"/>
                      <a:pt x="57" y="20"/>
                      <a:pt x="57" y="20"/>
                    </a:cubicBezTo>
                    <a:cubicBezTo>
                      <a:pt x="56" y="21"/>
                      <a:pt x="56" y="21"/>
                      <a:pt x="56" y="21"/>
                    </a:cubicBezTo>
                    <a:cubicBezTo>
                      <a:pt x="55" y="22"/>
                      <a:pt x="55" y="22"/>
                      <a:pt x="55" y="22"/>
                    </a:cubicBezTo>
                    <a:cubicBezTo>
                      <a:pt x="56" y="22"/>
                      <a:pt x="56" y="22"/>
                      <a:pt x="56" y="22"/>
                    </a:cubicBezTo>
                    <a:cubicBezTo>
                      <a:pt x="57" y="22"/>
                      <a:pt x="57" y="22"/>
                      <a:pt x="57" y="22"/>
                    </a:cubicBezTo>
                    <a:cubicBezTo>
                      <a:pt x="57" y="22"/>
                      <a:pt x="59" y="22"/>
                      <a:pt x="59" y="22"/>
                    </a:cubicBezTo>
                    <a:cubicBezTo>
                      <a:pt x="59" y="22"/>
                      <a:pt x="61" y="22"/>
                      <a:pt x="61" y="22"/>
                    </a:cubicBezTo>
                    <a:cubicBezTo>
                      <a:pt x="64" y="22"/>
                      <a:pt x="64" y="22"/>
                      <a:pt x="64" y="22"/>
                    </a:cubicBezTo>
                    <a:cubicBezTo>
                      <a:pt x="62" y="23"/>
                      <a:pt x="62" y="23"/>
                      <a:pt x="62" y="23"/>
                    </a:cubicBezTo>
                    <a:cubicBezTo>
                      <a:pt x="62" y="23"/>
                      <a:pt x="60" y="23"/>
                      <a:pt x="59" y="23"/>
                    </a:cubicBezTo>
                    <a:cubicBezTo>
                      <a:pt x="57" y="23"/>
                      <a:pt x="57" y="23"/>
                      <a:pt x="57" y="23"/>
                    </a:cubicBezTo>
                    <a:cubicBezTo>
                      <a:pt x="57" y="23"/>
                      <a:pt x="55" y="23"/>
                      <a:pt x="55" y="23"/>
                    </a:cubicBezTo>
                    <a:cubicBezTo>
                      <a:pt x="54" y="23"/>
                      <a:pt x="53" y="24"/>
                      <a:pt x="53" y="25"/>
                    </a:cubicBezTo>
                    <a:cubicBezTo>
                      <a:pt x="52" y="25"/>
                      <a:pt x="52" y="25"/>
                      <a:pt x="52" y="25"/>
                    </a:cubicBezTo>
                    <a:cubicBezTo>
                      <a:pt x="54" y="25"/>
                      <a:pt x="54" y="25"/>
                      <a:pt x="54" y="25"/>
                    </a:cubicBezTo>
                    <a:cubicBezTo>
                      <a:pt x="54" y="25"/>
                      <a:pt x="55" y="25"/>
                      <a:pt x="56" y="25"/>
                    </a:cubicBezTo>
                    <a:cubicBezTo>
                      <a:pt x="57" y="25"/>
                      <a:pt x="58" y="26"/>
                      <a:pt x="58" y="26"/>
                    </a:cubicBezTo>
                    <a:cubicBezTo>
                      <a:pt x="55" y="26"/>
                      <a:pt x="55" y="26"/>
                      <a:pt x="55" y="26"/>
                    </a:cubicBezTo>
                    <a:cubicBezTo>
                      <a:pt x="55" y="26"/>
                      <a:pt x="53" y="26"/>
                      <a:pt x="52" y="26"/>
                    </a:cubicBezTo>
                    <a:cubicBezTo>
                      <a:pt x="51" y="26"/>
                      <a:pt x="50" y="26"/>
                      <a:pt x="50" y="26"/>
                    </a:cubicBezTo>
                    <a:cubicBezTo>
                      <a:pt x="49" y="26"/>
                      <a:pt x="49" y="26"/>
                      <a:pt x="49" y="26"/>
                    </a:cubicBezTo>
                    <a:cubicBezTo>
                      <a:pt x="46" y="27"/>
                      <a:pt x="46" y="27"/>
                      <a:pt x="46" y="27"/>
                    </a:cubicBezTo>
                    <a:cubicBezTo>
                      <a:pt x="44" y="27"/>
                      <a:pt x="44" y="27"/>
                      <a:pt x="44" y="27"/>
                    </a:cubicBezTo>
                    <a:cubicBezTo>
                      <a:pt x="42" y="27"/>
                      <a:pt x="42" y="27"/>
                      <a:pt x="42" y="27"/>
                    </a:cubicBezTo>
                    <a:cubicBezTo>
                      <a:pt x="42" y="27"/>
                      <a:pt x="39" y="27"/>
                      <a:pt x="39" y="27"/>
                    </a:cubicBezTo>
                    <a:cubicBezTo>
                      <a:pt x="39" y="27"/>
                      <a:pt x="37" y="27"/>
                      <a:pt x="37" y="27"/>
                    </a:cubicBezTo>
                    <a:cubicBezTo>
                      <a:pt x="38" y="29"/>
                      <a:pt x="38" y="29"/>
                      <a:pt x="38" y="29"/>
                    </a:cubicBezTo>
                    <a:cubicBezTo>
                      <a:pt x="38" y="29"/>
                      <a:pt x="39" y="29"/>
                      <a:pt x="40" y="30"/>
                    </a:cubicBezTo>
                    <a:cubicBezTo>
                      <a:pt x="40" y="30"/>
                      <a:pt x="41" y="31"/>
                      <a:pt x="41" y="31"/>
                    </a:cubicBezTo>
                    <a:cubicBezTo>
                      <a:pt x="44" y="32"/>
                      <a:pt x="44" y="32"/>
                      <a:pt x="44" y="32"/>
                    </a:cubicBezTo>
                    <a:cubicBezTo>
                      <a:pt x="43" y="32"/>
                      <a:pt x="43" y="32"/>
                      <a:pt x="43" y="32"/>
                    </a:cubicBezTo>
                    <a:cubicBezTo>
                      <a:pt x="44" y="33"/>
                      <a:pt x="44" y="33"/>
                      <a:pt x="44" y="33"/>
                    </a:cubicBezTo>
                    <a:cubicBezTo>
                      <a:pt x="44" y="33"/>
                      <a:pt x="46" y="34"/>
                      <a:pt x="46" y="34"/>
                    </a:cubicBezTo>
                    <a:cubicBezTo>
                      <a:pt x="47" y="34"/>
                      <a:pt x="47" y="34"/>
                      <a:pt x="48" y="34"/>
                    </a:cubicBezTo>
                    <a:cubicBezTo>
                      <a:pt x="49" y="34"/>
                      <a:pt x="50" y="34"/>
                      <a:pt x="50" y="34"/>
                    </a:cubicBezTo>
                    <a:cubicBezTo>
                      <a:pt x="51" y="34"/>
                      <a:pt x="51" y="34"/>
                      <a:pt x="51" y="34"/>
                    </a:cubicBezTo>
                    <a:cubicBezTo>
                      <a:pt x="49" y="35"/>
                      <a:pt x="49" y="35"/>
                      <a:pt x="49" y="35"/>
                    </a:cubicBezTo>
                    <a:cubicBezTo>
                      <a:pt x="47" y="35"/>
                      <a:pt x="47" y="35"/>
                      <a:pt x="47" y="35"/>
                    </a:cubicBezTo>
                    <a:cubicBezTo>
                      <a:pt x="46" y="35"/>
                      <a:pt x="46" y="35"/>
                      <a:pt x="46" y="35"/>
                    </a:cubicBezTo>
                    <a:cubicBezTo>
                      <a:pt x="46" y="35"/>
                      <a:pt x="45" y="35"/>
                      <a:pt x="44" y="35"/>
                    </a:cubicBezTo>
                    <a:cubicBezTo>
                      <a:pt x="44" y="35"/>
                      <a:pt x="43" y="34"/>
                      <a:pt x="43" y="34"/>
                    </a:cubicBezTo>
                    <a:cubicBezTo>
                      <a:pt x="41" y="33"/>
                      <a:pt x="41" y="33"/>
                      <a:pt x="41" y="33"/>
                    </a:cubicBezTo>
                    <a:cubicBezTo>
                      <a:pt x="40" y="32"/>
                      <a:pt x="40" y="32"/>
                      <a:pt x="40" y="32"/>
                    </a:cubicBezTo>
                    <a:cubicBezTo>
                      <a:pt x="37" y="30"/>
                      <a:pt x="37" y="30"/>
                      <a:pt x="37" y="30"/>
                    </a:cubicBezTo>
                    <a:cubicBezTo>
                      <a:pt x="37" y="30"/>
                      <a:pt x="35" y="29"/>
                      <a:pt x="35" y="29"/>
                    </a:cubicBezTo>
                    <a:cubicBezTo>
                      <a:pt x="35" y="29"/>
                      <a:pt x="33" y="28"/>
                      <a:pt x="33" y="28"/>
                    </a:cubicBezTo>
                    <a:cubicBezTo>
                      <a:pt x="31" y="28"/>
                      <a:pt x="31" y="28"/>
                      <a:pt x="31" y="28"/>
                    </a:cubicBezTo>
                    <a:cubicBezTo>
                      <a:pt x="28" y="28"/>
                      <a:pt x="28" y="28"/>
                      <a:pt x="28" y="28"/>
                    </a:cubicBezTo>
                    <a:cubicBezTo>
                      <a:pt x="28" y="28"/>
                      <a:pt x="27" y="28"/>
                      <a:pt x="26" y="28"/>
                    </a:cubicBezTo>
                    <a:cubicBezTo>
                      <a:pt x="25" y="28"/>
                      <a:pt x="24" y="28"/>
                      <a:pt x="24" y="28"/>
                    </a:cubicBezTo>
                    <a:cubicBezTo>
                      <a:pt x="24" y="28"/>
                      <a:pt x="23" y="29"/>
                      <a:pt x="23" y="29"/>
                    </a:cubicBezTo>
                    <a:cubicBezTo>
                      <a:pt x="22" y="30"/>
                      <a:pt x="22" y="30"/>
                      <a:pt x="22" y="30"/>
                    </a:cubicBezTo>
                    <a:cubicBezTo>
                      <a:pt x="22" y="30"/>
                      <a:pt x="23" y="31"/>
                      <a:pt x="24" y="31"/>
                    </a:cubicBezTo>
                    <a:cubicBezTo>
                      <a:pt x="24" y="31"/>
                      <a:pt x="26" y="32"/>
                      <a:pt x="26" y="32"/>
                    </a:cubicBezTo>
                    <a:cubicBezTo>
                      <a:pt x="23" y="32"/>
                      <a:pt x="23" y="32"/>
                      <a:pt x="23" y="32"/>
                    </a:cubicBezTo>
                    <a:cubicBezTo>
                      <a:pt x="23" y="33"/>
                      <a:pt x="23" y="33"/>
                      <a:pt x="23" y="33"/>
                    </a:cubicBezTo>
                    <a:cubicBezTo>
                      <a:pt x="24" y="34"/>
                      <a:pt x="24" y="34"/>
                      <a:pt x="24" y="34"/>
                    </a:cubicBezTo>
                    <a:cubicBezTo>
                      <a:pt x="26" y="34"/>
                      <a:pt x="26" y="34"/>
                      <a:pt x="26" y="34"/>
                    </a:cubicBezTo>
                    <a:cubicBezTo>
                      <a:pt x="27" y="34"/>
                      <a:pt x="27" y="34"/>
                      <a:pt x="27" y="34"/>
                    </a:cubicBezTo>
                    <a:cubicBezTo>
                      <a:pt x="28" y="35"/>
                      <a:pt x="28" y="35"/>
                      <a:pt x="28" y="35"/>
                    </a:cubicBezTo>
                    <a:cubicBezTo>
                      <a:pt x="28" y="35"/>
                      <a:pt x="30" y="35"/>
                      <a:pt x="30" y="36"/>
                    </a:cubicBezTo>
                    <a:cubicBezTo>
                      <a:pt x="31" y="36"/>
                      <a:pt x="31" y="37"/>
                      <a:pt x="31" y="37"/>
                    </a:cubicBezTo>
                    <a:cubicBezTo>
                      <a:pt x="32" y="38"/>
                      <a:pt x="32" y="38"/>
                      <a:pt x="32" y="38"/>
                    </a:cubicBezTo>
                    <a:cubicBezTo>
                      <a:pt x="35" y="40"/>
                      <a:pt x="35" y="40"/>
                      <a:pt x="35" y="40"/>
                    </a:cubicBezTo>
                    <a:cubicBezTo>
                      <a:pt x="34" y="40"/>
                      <a:pt x="34" y="40"/>
                      <a:pt x="34" y="40"/>
                    </a:cubicBezTo>
                    <a:cubicBezTo>
                      <a:pt x="34" y="40"/>
                      <a:pt x="33" y="40"/>
                      <a:pt x="32" y="40"/>
                    </a:cubicBezTo>
                    <a:cubicBezTo>
                      <a:pt x="32" y="40"/>
                      <a:pt x="31" y="40"/>
                      <a:pt x="31" y="40"/>
                    </a:cubicBezTo>
                    <a:cubicBezTo>
                      <a:pt x="31" y="41"/>
                      <a:pt x="31" y="41"/>
                      <a:pt x="31" y="41"/>
                    </a:cubicBezTo>
                    <a:cubicBezTo>
                      <a:pt x="33" y="41"/>
                      <a:pt x="33" y="41"/>
                      <a:pt x="33" y="41"/>
                    </a:cubicBezTo>
                    <a:cubicBezTo>
                      <a:pt x="33" y="41"/>
                      <a:pt x="33" y="41"/>
                      <a:pt x="35" y="41"/>
                    </a:cubicBezTo>
                    <a:cubicBezTo>
                      <a:pt x="37" y="41"/>
                      <a:pt x="37" y="41"/>
                      <a:pt x="37" y="41"/>
                    </a:cubicBezTo>
                    <a:cubicBezTo>
                      <a:pt x="37" y="41"/>
                      <a:pt x="40" y="41"/>
                      <a:pt x="41" y="41"/>
                    </a:cubicBezTo>
                    <a:cubicBezTo>
                      <a:pt x="41" y="41"/>
                      <a:pt x="43" y="40"/>
                      <a:pt x="43" y="40"/>
                    </a:cubicBezTo>
                    <a:cubicBezTo>
                      <a:pt x="43" y="40"/>
                      <a:pt x="43" y="41"/>
                      <a:pt x="43" y="41"/>
                    </a:cubicBezTo>
                    <a:cubicBezTo>
                      <a:pt x="42" y="42"/>
                      <a:pt x="42" y="42"/>
                      <a:pt x="42" y="42"/>
                    </a:cubicBezTo>
                    <a:cubicBezTo>
                      <a:pt x="39" y="42"/>
                      <a:pt x="39" y="42"/>
                      <a:pt x="39" y="42"/>
                    </a:cubicBezTo>
                    <a:cubicBezTo>
                      <a:pt x="38" y="43"/>
                      <a:pt x="38" y="43"/>
                      <a:pt x="38" y="43"/>
                    </a:cubicBezTo>
                    <a:cubicBezTo>
                      <a:pt x="38" y="43"/>
                      <a:pt x="39" y="43"/>
                      <a:pt x="39" y="43"/>
                    </a:cubicBezTo>
                    <a:cubicBezTo>
                      <a:pt x="40" y="43"/>
                      <a:pt x="41" y="43"/>
                      <a:pt x="41" y="43"/>
                    </a:cubicBezTo>
                    <a:cubicBezTo>
                      <a:pt x="40" y="44"/>
                      <a:pt x="40" y="44"/>
                      <a:pt x="40" y="44"/>
                    </a:cubicBezTo>
                    <a:cubicBezTo>
                      <a:pt x="39" y="44"/>
                      <a:pt x="39" y="44"/>
                      <a:pt x="39" y="44"/>
                    </a:cubicBezTo>
                    <a:cubicBezTo>
                      <a:pt x="37" y="44"/>
                      <a:pt x="37" y="44"/>
                      <a:pt x="37" y="44"/>
                    </a:cubicBezTo>
                    <a:cubicBezTo>
                      <a:pt x="36" y="43"/>
                      <a:pt x="36" y="43"/>
                      <a:pt x="36" y="43"/>
                    </a:cubicBezTo>
                    <a:cubicBezTo>
                      <a:pt x="35" y="42"/>
                      <a:pt x="35" y="42"/>
                      <a:pt x="35" y="42"/>
                    </a:cubicBezTo>
                    <a:cubicBezTo>
                      <a:pt x="34" y="42"/>
                      <a:pt x="34" y="42"/>
                      <a:pt x="34" y="42"/>
                    </a:cubicBezTo>
                    <a:cubicBezTo>
                      <a:pt x="32" y="42"/>
                      <a:pt x="32" y="42"/>
                      <a:pt x="32" y="42"/>
                    </a:cubicBezTo>
                    <a:cubicBezTo>
                      <a:pt x="32" y="42"/>
                      <a:pt x="30" y="42"/>
                      <a:pt x="29" y="42"/>
                    </a:cubicBezTo>
                    <a:cubicBezTo>
                      <a:pt x="29" y="42"/>
                      <a:pt x="28" y="42"/>
                      <a:pt x="28" y="42"/>
                    </a:cubicBezTo>
                    <a:cubicBezTo>
                      <a:pt x="25" y="42"/>
                      <a:pt x="25" y="42"/>
                      <a:pt x="25" y="42"/>
                    </a:cubicBezTo>
                    <a:cubicBezTo>
                      <a:pt x="23" y="42"/>
                      <a:pt x="23" y="42"/>
                      <a:pt x="23" y="42"/>
                    </a:cubicBezTo>
                    <a:cubicBezTo>
                      <a:pt x="21" y="43"/>
                      <a:pt x="21" y="43"/>
                      <a:pt x="21" y="43"/>
                    </a:cubicBezTo>
                    <a:cubicBezTo>
                      <a:pt x="21" y="45"/>
                      <a:pt x="21" y="45"/>
                      <a:pt x="21" y="45"/>
                    </a:cubicBezTo>
                    <a:cubicBezTo>
                      <a:pt x="21" y="45"/>
                      <a:pt x="20" y="45"/>
                      <a:pt x="20" y="45"/>
                    </a:cubicBezTo>
                    <a:cubicBezTo>
                      <a:pt x="19" y="45"/>
                      <a:pt x="18" y="47"/>
                      <a:pt x="18" y="47"/>
                    </a:cubicBezTo>
                    <a:cubicBezTo>
                      <a:pt x="18" y="48"/>
                      <a:pt x="18" y="48"/>
                      <a:pt x="18" y="48"/>
                    </a:cubicBezTo>
                    <a:cubicBezTo>
                      <a:pt x="18" y="48"/>
                      <a:pt x="18" y="48"/>
                      <a:pt x="20" y="48"/>
                    </a:cubicBezTo>
                    <a:cubicBezTo>
                      <a:pt x="21" y="49"/>
                      <a:pt x="19" y="49"/>
                      <a:pt x="19" y="49"/>
                    </a:cubicBezTo>
                    <a:cubicBezTo>
                      <a:pt x="20" y="49"/>
                      <a:pt x="20" y="49"/>
                      <a:pt x="20" y="49"/>
                    </a:cubicBezTo>
                    <a:cubicBezTo>
                      <a:pt x="20" y="49"/>
                      <a:pt x="21" y="49"/>
                      <a:pt x="21" y="49"/>
                    </a:cubicBezTo>
                    <a:cubicBezTo>
                      <a:pt x="22" y="49"/>
                      <a:pt x="22" y="48"/>
                      <a:pt x="22" y="48"/>
                    </a:cubicBezTo>
                    <a:cubicBezTo>
                      <a:pt x="22" y="48"/>
                      <a:pt x="23" y="48"/>
                      <a:pt x="23" y="47"/>
                    </a:cubicBezTo>
                    <a:cubicBezTo>
                      <a:pt x="24" y="47"/>
                      <a:pt x="25" y="47"/>
                      <a:pt x="25" y="47"/>
                    </a:cubicBezTo>
                    <a:cubicBezTo>
                      <a:pt x="25" y="47"/>
                      <a:pt x="25" y="48"/>
                      <a:pt x="24" y="49"/>
                    </a:cubicBezTo>
                    <a:cubicBezTo>
                      <a:pt x="23" y="49"/>
                      <a:pt x="24" y="49"/>
                      <a:pt x="24" y="49"/>
                    </a:cubicBezTo>
                    <a:cubicBezTo>
                      <a:pt x="24" y="50"/>
                      <a:pt x="25" y="49"/>
                      <a:pt x="26" y="49"/>
                    </a:cubicBezTo>
                    <a:cubicBezTo>
                      <a:pt x="27" y="49"/>
                      <a:pt x="26" y="49"/>
                      <a:pt x="27" y="49"/>
                    </a:cubicBezTo>
                    <a:cubicBezTo>
                      <a:pt x="27" y="48"/>
                      <a:pt x="27" y="48"/>
                      <a:pt x="27" y="48"/>
                    </a:cubicBezTo>
                    <a:cubicBezTo>
                      <a:pt x="28" y="47"/>
                      <a:pt x="28" y="47"/>
                      <a:pt x="28" y="47"/>
                    </a:cubicBezTo>
                    <a:cubicBezTo>
                      <a:pt x="30" y="45"/>
                      <a:pt x="30" y="45"/>
                      <a:pt x="30" y="45"/>
                    </a:cubicBezTo>
                    <a:cubicBezTo>
                      <a:pt x="30" y="46"/>
                      <a:pt x="30" y="46"/>
                      <a:pt x="30" y="46"/>
                    </a:cubicBezTo>
                    <a:cubicBezTo>
                      <a:pt x="30" y="47"/>
                      <a:pt x="30" y="47"/>
                      <a:pt x="30" y="47"/>
                    </a:cubicBezTo>
                    <a:cubicBezTo>
                      <a:pt x="30" y="48"/>
                      <a:pt x="30" y="48"/>
                      <a:pt x="30" y="48"/>
                    </a:cubicBezTo>
                    <a:cubicBezTo>
                      <a:pt x="29" y="49"/>
                      <a:pt x="29" y="49"/>
                      <a:pt x="29" y="49"/>
                    </a:cubicBezTo>
                    <a:cubicBezTo>
                      <a:pt x="29" y="49"/>
                      <a:pt x="29" y="49"/>
                      <a:pt x="29" y="49"/>
                    </a:cubicBezTo>
                    <a:cubicBezTo>
                      <a:pt x="29" y="49"/>
                      <a:pt x="29" y="49"/>
                      <a:pt x="29" y="49"/>
                    </a:cubicBezTo>
                    <a:cubicBezTo>
                      <a:pt x="29" y="49"/>
                      <a:pt x="28" y="50"/>
                      <a:pt x="28" y="50"/>
                    </a:cubicBezTo>
                    <a:cubicBezTo>
                      <a:pt x="27" y="51"/>
                      <a:pt x="27" y="51"/>
                      <a:pt x="27" y="51"/>
                    </a:cubicBezTo>
                    <a:cubicBezTo>
                      <a:pt x="28" y="51"/>
                      <a:pt x="29" y="51"/>
                      <a:pt x="29" y="51"/>
                    </a:cubicBezTo>
                    <a:cubicBezTo>
                      <a:pt x="28" y="52"/>
                      <a:pt x="28" y="52"/>
                      <a:pt x="28" y="52"/>
                    </a:cubicBezTo>
                    <a:cubicBezTo>
                      <a:pt x="29" y="53"/>
                      <a:pt x="29" y="53"/>
                      <a:pt x="29" y="53"/>
                    </a:cubicBezTo>
                    <a:cubicBezTo>
                      <a:pt x="29" y="53"/>
                      <a:pt x="29" y="53"/>
                      <a:pt x="31" y="53"/>
                    </a:cubicBezTo>
                    <a:cubicBezTo>
                      <a:pt x="33" y="53"/>
                      <a:pt x="29" y="53"/>
                      <a:pt x="29" y="54"/>
                    </a:cubicBezTo>
                    <a:cubicBezTo>
                      <a:pt x="29" y="54"/>
                      <a:pt x="31" y="54"/>
                      <a:pt x="31" y="54"/>
                    </a:cubicBezTo>
                    <a:cubicBezTo>
                      <a:pt x="31" y="54"/>
                      <a:pt x="33" y="54"/>
                      <a:pt x="34" y="54"/>
                    </a:cubicBezTo>
                    <a:cubicBezTo>
                      <a:pt x="35" y="54"/>
                      <a:pt x="35" y="54"/>
                      <a:pt x="35" y="54"/>
                    </a:cubicBezTo>
                    <a:cubicBezTo>
                      <a:pt x="35" y="54"/>
                      <a:pt x="36" y="53"/>
                      <a:pt x="36" y="53"/>
                    </a:cubicBezTo>
                    <a:cubicBezTo>
                      <a:pt x="36" y="52"/>
                      <a:pt x="37" y="52"/>
                      <a:pt x="37" y="52"/>
                    </a:cubicBezTo>
                    <a:cubicBezTo>
                      <a:pt x="38" y="51"/>
                      <a:pt x="38" y="51"/>
                      <a:pt x="38" y="51"/>
                    </a:cubicBezTo>
                    <a:cubicBezTo>
                      <a:pt x="38" y="50"/>
                      <a:pt x="38" y="50"/>
                      <a:pt x="38" y="50"/>
                    </a:cubicBezTo>
                    <a:cubicBezTo>
                      <a:pt x="39" y="49"/>
                      <a:pt x="39" y="49"/>
                      <a:pt x="39" y="49"/>
                    </a:cubicBezTo>
                    <a:cubicBezTo>
                      <a:pt x="40" y="50"/>
                      <a:pt x="40" y="50"/>
                      <a:pt x="40" y="50"/>
                    </a:cubicBezTo>
                    <a:cubicBezTo>
                      <a:pt x="39" y="51"/>
                      <a:pt x="39" y="51"/>
                      <a:pt x="39" y="51"/>
                    </a:cubicBezTo>
                    <a:cubicBezTo>
                      <a:pt x="38" y="52"/>
                      <a:pt x="38" y="52"/>
                      <a:pt x="38" y="52"/>
                    </a:cubicBezTo>
                    <a:cubicBezTo>
                      <a:pt x="37" y="54"/>
                      <a:pt x="37" y="54"/>
                      <a:pt x="37" y="54"/>
                    </a:cubicBezTo>
                    <a:cubicBezTo>
                      <a:pt x="37" y="54"/>
                      <a:pt x="35" y="55"/>
                      <a:pt x="35" y="55"/>
                    </a:cubicBezTo>
                    <a:cubicBezTo>
                      <a:pt x="34" y="55"/>
                      <a:pt x="34" y="55"/>
                      <a:pt x="34" y="55"/>
                    </a:cubicBezTo>
                    <a:cubicBezTo>
                      <a:pt x="34" y="55"/>
                      <a:pt x="33" y="55"/>
                      <a:pt x="33" y="55"/>
                    </a:cubicBezTo>
                    <a:cubicBezTo>
                      <a:pt x="32" y="55"/>
                      <a:pt x="31" y="55"/>
                      <a:pt x="31" y="55"/>
                    </a:cubicBezTo>
                    <a:cubicBezTo>
                      <a:pt x="31" y="56"/>
                      <a:pt x="31" y="56"/>
                      <a:pt x="31" y="56"/>
                    </a:cubicBezTo>
                    <a:cubicBezTo>
                      <a:pt x="30" y="56"/>
                      <a:pt x="30" y="56"/>
                      <a:pt x="30" y="56"/>
                    </a:cubicBezTo>
                    <a:cubicBezTo>
                      <a:pt x="29" y="56"/>
                      <a:pt x="29" y="56"/>
                      <a:pt x="29" y="56"/>
                    </a:cubicBezTo>
                    <a:cubicBezTo>
                      <a:pt x="28" y="56"/>
                      <a:pt x="28" y="56"/>
                      <a:pt x="28" y="56"/>
                    </a:cubicBezTo>
                    <a:cubicBezTo>
                      <a:pt x="27" y="55"/>
                      <a:pt x="27" y="55"/>
                      <a:pt x="27" y="55"/>
                    </a:cubicBezTo>
                    <a:cubicBezTo>
                      <a:pt x="26" y="55"/>
                      <a:pt x="26" y="55"/>
                      <a:pt x="26" y="55"/>
                    </a:cubicBezTo>
                    <a:cubicBezTo>
                      <a:pt x="25" y="54"/>
                      <a:pt x="25" y="54"/>
                      <a:pt x="25" y="54"/>
                    </a:cubicBezTo>
                    <a:cubicBezTo>
                      <a:pt x="25" y="53"/>
                      <a:pt x="25" y="53"/>
                      <a:pt x="25" y="53"/>
                    </a:cubicBezTo>
                    <a:cubicBezTo>
                      <a:pt x="24" y="53"/>
                      <a:pt x="24" y="52"/>
                      <a:pt x="24" y="52"/>
                    </a:cubicBezTo>
                    <a:cubicBezTo>
                      <a:pt x="23" y="52"/>
                      <a:pt x="23" y="52"/>
                      <a:pt x="23" y="52"/>
                    </a:cubicBezTo>
                    <a:cubicBezTo>
                      <a:pt x="22" y="51"/>
                      <a:pt x="22" y="51"/>
                      <a:pt x="22" y="51"/>
                    </a:cubicBezTo>
                    <a:cubicBezTo>
                      <a:pt x="21" y="51"/>
                      <a:pt x="20" y="51"/>
                      <a:pt x="20" y="51"/>
                    </a:cubicBezTo>
                    <a:cubicBezTo>
                      <a:pt x="19" y="52"/>
                      <a:pt x="18" y="51"/>
                      <a:pt x="17" y="52"/>
                    </a:cubicBezTo>
                    <a:cubicBezTo>
                      <a:pt x="17" y="52"/>
                      <a:pt x="17" y="52"/>
                      <a:pt x="16" y="52"/>
                    </a:cubicBezTo>
                    <a:cubicBezTo>
                      <a:pt x="16" y="52"/>
                      <a:pt x="16" y="52"/>
                      <a:pt x="16" y="52"/>
                    </a:cubicBezTo>
                    <a:cubicBezTo>
                      <a:pt x="16" y="52"/>
                      <a:pt x="16" y="52"/>
                      <a:pt x="15" y="52"/>
                    </a:cubicBezTo>
                    <a:cubicBezTo>
                      <a:pt x="15" y="52"/>
                      <a:pt x="15" y="52"/>
                      <a:pt x="15" y="53"/>
                    </a:cubicBezTo>
                    <a:cubicBezTo>
                      <a:pt x="15" y="53"/>
                      <a:pt x="15" y="53"/>
                      <a:pt x="15" y="54"/>
                    </a:cubicBezTo>
                    <a:cubicBezTo>
                      <a:pt x="16" y="54"/>
                      <a:pt x="16" y="54"/>
                      <a:pt x="16" y="54"/>
                    </a:cubicBezTo>
                    <a:cubicBezTo>
                      <a:pt x="17" y="54"/>
                      <a:pt x="17" y="54"/>
                      <a:pt x="17" y="54"/>
                    </a:cubicBezTo>
                    <a:cubicBezTo>
                      <a:pt x="18" y="55"/>
                      <a:pt x="17" y="55"/>
                      <a:pt x="18" y="56"/>
                    </a:cubicBezTo>
                    <a:cubicBezTo>
                      <a:pt x="18" y="57"/>
                      <a:pt x="20" y="55"/>
                      <a:pt x="20" y="56"/>
                    </a:cubicBezTo>
                    <a:cubicBezTo>
                      <a:pt x="20" y="56"/>
                      <a:pt x="19" y="57"/>
                      <a:pt x="20" y="57"/>
                    </a:cubicBezTo>
                    <a:cubicBezTo>
                      <a:pt x="20" y="57"/>
                      <a:pt x="20" y="57"/>
                      <a:pt x="21" y="57"/>
                    </a:cubicBezTo>
                    <a:cubicBezTo>
                      <a:pt x="21" y="58"/>
                      <a:pt x="19" y="58"/>
                      <a:pt x="19" y="58"/>
                    </a:cubicBezTo>
                    <a:cubicBezTo>
                      <a:pt x="19" y="58"/>
                      <a:pt x="18" y="58"/>
                      <a:pt x="18" y="58"/>
                    </a:cubicBezTo>
                    <a:cubicBezTo>
                      <a:pt x="17" y="58"/>
                      <a:pt x="17" y="58"/>
                      <a:pt x="17" y="58"/>
                    </a:cubicBezTo>
                    <a:cubicBezTo>
                      <a:pt x="16" y="58"/>
                      <a:pt x="16" y="58"/>
                      <a:pt x="16" y="58"/>
                    </a:cubicBezTo>
                    <a:cubicBezTo>
                      <a:pt x="16" y="58"/>
                      <a:pt x="16" y="58"/>
                      <a:pt x="16" y="58"/>
                    </a:cubicBezTo>
                    <a:cubicBezTo>
                      <a:pt x="15" y="58"/>
                      <a:pt x="15" y="58"/>
                      <a:pt x="14" y="58"/>
                    </a:cubicBezTo>
                    <a:cubicBezTo>
                      <a:pt x="14" y="59"/>
                      <a:pt x="13" y="59"/>
                      <a:pt x="13" y="59"/>
                    </a:cubicBezTo>
                    <a:cubicBezTo>
                      <a:pt x="13" y="60"/>
                      <a:pt x="12" y="60"/>
                      <a:pt x="12" y="60"/>
                    </a:cubicBezTo>
                    <a:cubicBezTo>
                      <a:pt x="12" y="60"/>
                      <a:pt x="11" y="60"/>
                      <a:pt x="11" y="60"/>
                    </a:cubicBezTo>
                    <a:cubicBezTo>
                      <a:pt x="11" y="60"/>
                      <a:pt x="11" y="60"/>
                      <a:pt x="10" y="61"/>
                    </a:cubicBezTo>
                    <a:cubicBezTo>
                      <a:pt x="10" y="61"/>
                      <a:pt x="10" y="61"/>
                      <a:pt x="10" y="61"/>
                    </a:cubicBezTo>
                    <a:cubicBezTo>
                      <a:pt x="10" y="61"/>
                      <a:pt x="10" y="62"/>
                      <a:pt x="10" y="62"/>
                    </a:cubicBezTo>
                    <a:cubicBezTo>
                      <a:pt x="10" y="63"/>
                      <a:pt x="10" y="64"/>
                      <a:pt x="11" y="64"/>
                    </a:cubicBezTo>
                    <a:cubicBezTo>
                      <a:pt x="11" y="64"/>
                      <a:pt x="12" y="64"/>
                      <a:pt x="12" y="64"/>
                    </a:cubicBezTo>
                    <a:cubicBezTo>
                      <a:pt x="13" y="64"/>
                      <a:pt x="13" y="64"/>
                      <a:pt x="13" y="64"/>
                    </a:cubicBezTo>
                    <a:cubicBezTo>
                      <a:pt x="14" y="63"/>
                      <a:pt x="13" y="62"/>
                      <a:pt x="13" y="62"/>
                    </a:cubicBezTo>
                    <a:cubicBezTo>
                      <a:pt x="13" y="61"/>
                      <a:pt x="14" y="60"/>
                      <a:pt x="14" y="61"/>
                    </a:cubicBezTo>
                    <a:cubicBezTo>
                      <a:pt x="14" y="61"/>
                      <a:pt x="14" y="62"/>
                      <a:pt x="14" y="62"/>
                    </a:cubicBezTo>
                    <a:cubicBezTo>
                      <a:pt x="14" y="62"/>
                      <a:pt x="14" y="63"/>
                      <a:pt x="14" y="63"/>
                    </a:cubicBezTo>
                    <a:cubicBezTo>
                      <a:pt x="15" y="63"/>
                      <a:pt x="15" y="63"/>
                      <a:pt x="15" y="64"/>
                    </a:cubicBezTo>
                    <a:cubicBezTo>
                      <a:pt x="15" y="64"/>
                      <a:pt x="15" y="64"/>
                      <a:pt x="15" y="64"/>
                    </a:cubicBezTo>
                    <a:cubicBezTo>
                      <a:pt x="15" y="65"/>
                      <a:pt x="16" y="64"/>
                      <a:pt x="16" y="64"/>
                    </a:cubicBezTo>
                    <a:cubicBezTo>
                      <a:pt x="17" y="64"/>
                      <a:pt x="17" y="65"/>
                      <a:pt x="18" y="64"/>
                    </a:cubicBezTo>
                    <a:cubicBezTo>
                      <a:pt x="18" y="64"/>
                      <a:pt x="18" y="64"/>
                      <a:pt x="18" y="64"/>
                    </a:cubicBezTo>
                    <a:cubicBezTo>
                      <a:pt x="18" y="64"/>
                      <a:pt x="18" y="64"/>
                      <a:pt x="18" y="64"/>
                    </a:cubicBezTo>
                    <a:cubicBezTo>
                      <a:pt x="19" y="63"/>
                      <a:pt x="20" y="64"/>
                      <a:pt x="20" y="65"/>
                    </a:cubicBezTo>
                    <a:cubicBezTo>
                      <a:pt x="21" y="65"/>
                      <a:pt x="21" y="65"/>
                      <a:pt x="22" y="65"/>
                    </a:cubicBezTo>
                    <a:cubicBezTo>
                      <a:pt x="22" y="65"/>
                      <a:pt x="23" y="64"/>
                      <a:pt x="22" y="63"/>
                    </a:cubicBezTo>
                    <a:cubicBezTo>
                      <a:pt x="22" y="63"/>
                      <a:pt x="21" y="62"/>
                      <a:pt x="22" y="62"/>
                    </a:cubicBezTo>
                    <a:cubicBezTo>
                      <a:pt x="22" y="62"/>
                      <a:pt x="23" y="63"/>
                      <a:pt x="23" y="63"/>
                    </a:cubicBezTo>
                    <a:cubicBezTo>
                      <a:pt x="23" y="63"/>
                      <a:pt x="23" y="64"/>
                      <a:pt x="23" y="65"/>
                    </a:cubicBezTo>
                    <a:cubicBezTo>
                      <a:pt x="23" y="65"/>
                      <a:pt x="23" y="65"/>
                      <a:pt x="23" y="65"/>
                    </a:cubicBezTo>
                    <a:cubicBezTo>
                      <a:pt x="24" y="65"/>
                      <a:pt x="24" y="65"/>
                      <a:pt x="24" y="65"/>
                    </a:cubicBezTo>
                    <a:cubicBezTo>
                      <a:pt x="25" y="65"/>
                      <a:pt x="25" y="65"/>
                      <a:pt x="25" y="65"/>
                    </a:cubicBezTo>
                    <a:cubicBezTo>
                      <a:pt x="26" y="65"/>
                      <a:pt x="27" y="65"/>
                      <a:pt x="28" y="65"/>
                    </a:cubicBezTo>
                    <a:cubicBezTo>
                      <a:pt x="29" y="65"/>
                      <a:pt x="30" y="65"/>
                      <a:pt x="31" y="65"/>
                    </a:cubicBezTo>
                    <a:cubicBezTo>
                      <a:pt x="30" y="65"/>
                      <a:pt x="30" y="65"/>
                      <a:pt x="30" y="65"/>
                    </a:cubicBezTo>
                    <a:cubicBezTo>
                      <a:pt x="30" y="65"/>
                      <a:pt x="30" y="64"/>
                      <a:pt x="30" y="64"/>
                    </a:cubicBezTo>
                    <a:cubicBezTo>
                      <a:pt x="30" y="64"/>
                      <a:pt x="29" y="64"/>
                      <a:pt x="29" y="63"/>
                    </a:cubicBezTo>
                    <a:cubicBezTo>
                      <a:pt x="29" y="63"/>
                      <a:pt x="30" y="63"/>
                      <a:pt x="30" y="63"/>
                    </a:cubicBezTo>
                    <a:cubicBezTo>
                      <a:pt x="30" y="64"/>
                      <a:pt x="31" y="64"/>
                      <a:pt x="31" y="64"/>
                    </a:cubicBezTo>
                    <a:cubicBezTo>
                      <a:pt x="32" y="64"/>
                      <a:pt x="32" y="64"/>
                      <a:pt x="32" y="63"/>
                    </a:cubicBezTo>
                    <a:cubicBezTo>
                      <a:pt x="32" y="63"/>
                      <a:pt x="32" y="62"/>
                      <a:pt x="32" y="62"/>
                    </a:cubicBezTo>
                    <a:cubicBezTo>
                      <a:pt x="33" y="62"/>
                      <a:pt x="33" y="63"/>
                      <a:pt x="33" y="64"/>
                    </a:cubicBezTo>
                    <a:cubicBezTo>
                      <a:pt x="33" y="64"/>
                      <a:pt x="33" y="64"/>
                      <a:pt x="34" y="64"/>
                    </a:cubicBezTo>
                    <a:cubicBezTo>
                      <a:pt x="34" y="64"/>
                      <a:pt x="34" y="64"/>
                      <a:pt x="34" y="64"/>
                    </a:cubicBezTo>
                    <a:cubicBezTo>
                      <a:pt x="34" y="64"/>
                      <a:pt x="35" y="64"/>
                      <a:pt x="35" y="64"/>
                    </a:cubicBezTo>
                    <a:cubicBezTo>
                      <a:pt x="35" y="64"/>
                      <a:pt x="35" y="64"/>
                      <a:pt x="35" y="64"/>
                    </a:cubicBezTo>
                    <a:cubicBezTo>
                      <a:pt x="36" y="64"/>
                      <a:pt x="36" y="63"/>
                      <a:pt x="36" y="62"/>
                    </a:cubicBezTo>
                    <a:cubicBezTo>
                      <a:pt x="36" y="62"/>
                      <a:pt x="36" y="62"/>
                      <a:pt x="36" y="62"/>
                    </a:cubicBezTo>
                    <a:cubicBezTo>
                      <a:pt x="37" y="62"/>
                      <a:pt x="37" y="62"/>
                      <a:pt x="37" y="62"/>
                    </a:cubicBezTo>
                    <a:cubicBezTo>
                      <a:pt x="37" y="63"/>
                      <a:pt x="37" y="63"/>
                      <a:pt x="38" y="63"/>
                    </a:cubicBezTo>
                    <a:cubicBezTo>
                      <a:pt x="38" y="63"/>
                      <a:pt x="38" y="64"/>
                      <a:pt x="38" y="64"/>
                    </a:cubicBezTo>
                    <a:cubicBezTo>
                      <a:pt x="39" y="64"/>
                      <a:pt x="39" y="64"/>
                      <a:pt x="39" y="64"/>
                    </a:cubicBezTo>
                    <a:cubicBezTo>
                      <a:pt x="40" y="64"/>
                      <a:pt x="41" y="64"/>
                      <a:pt x="41" y="63"/>
                    </a:cubicBezTo>
                    <a:cubicBezTo>
                      <a:pt x="41" y="63"/>
                      <a:pt x="40" y="63"/>
                      <a:pt x="40" y="62"/>
                    </a:cubicBezTo>
                    <a:cubicBezTo>
                      <a:pt x="40" y="62"/>
                      <a:pt x="40" y="62"/>
                      <a:pt x="40" y="62"/>
                    </a:cubicBezTo>
                    <a:cubicBezTo>
                      <a:pt x="40" y="62"/>
                      <a:pt x="39" y="61"/>
                      <a:pt x="40" y="61"/>
                    </a:cubicBezTo>
                    <a:cubicBezTo>
                      <a:pt x="40" y="61"/>
                      <a:pt x="40" y="61"/>
                      <a:pt x="40" y="61"/>
                    </a:cubicBezTo>
                    <a:cubicBezTo>
                      <a:pt x="40" y="61"/>
                      <a:pt x="40" y="62"/>
                      <a:pt x="40" y="62"/>
                    </a:cubicBezTo>
                    <a:cubicBezTo>
                      <a:pt x="41" y="62"/>
                      <a:pt x="41" y="62"/>
                      <a:pt x="42" y="62"/>
                    </a:cubicBezTo>
                    <a:cubicBezTo>
                      <a:pt x="42" y="63"/>
                      <a:pt x="42" y="64"/>
                      <a:pt x="42" y="64"/>
                    </a:cubicBezTo>
                    <a:cubicBezTo>
                      <a:pt x="43" y="64"/>
                      <a:pt x="44" y="64"/>
                      <a:pt x="45" y="64"/>
                    </a:cubicBezTo>
                    <a:cubicBezTo>
                      <a:pt x="45" y="64"/>
                      <a:pt x="46" y="64"/>
                      <a:pt x="46" y="64"/>
                    </a:cubicBezTo>
                    <a:cubicBezTo>
                      <a:pt x="46" y="64"/>
                      <a:pt x="46" y="65"/>
                      <a:pt x="46" y="65"/>
                    </a:cubicBezTo>
                    <a:cubicBezTo>
                      <a:pt x="46" y="65"/>
                      <a:pt x="46" y="65"/>
                      <a:pt x="46" y="65"/>
                    </a:cubicBezTo>
                    <a:cubicBezTo>
                      <a:pt x="46" y="66"/>
                      <a:pt x="46" y="66"/>
                      <a:pt x="46" y="66"/>
                    </a:cubicBezTo>
                    <a:cubicBezTo>
                      <a:pt x="46" y="66"/>
                      <a:pt x="46" y="66"/>
                      <a:pt x="47" y="66"/>
                    </a:cubicBezTo>
                    <a:cubicBezTo>
                      <a:pt x="47" y="66"/>
                      <a:pt x="47" y="66"/>
                      <a:pt x="47" y="66"/>
                    </a:cubicBezTo>
                    <a:cubicBezTo>
                      <a:pt x="47" y="66"/>
                      <a:pt x="48" y="66"/>
                      <a:pt x="48" y="66"/>
                    </a:cubicBezTo>
                    <a:cubicBezTo>
                      <a:pt x="48" y="66"/>
                      <a:pt x="48" y="66"/>
                      <a:pt x="48" y="66"/>
                    </a:cubicBezTo>
                    <a:cubicBezTo>
                      <a:pt x="48" y="66"/>
                      <a:pt x="48" y="66"/>
                      <a:pt x="48" y="66"/>
                    </a:cubicBezTo>
                    <a:cubicBezTo>
                      <a:pt x="48" y="66"/>
                      <a:pt x="49" y="66"/>
                      <a:pt x="49" y="66"/>
                    </a:cubicBezTo>
                    <a:cubicBezTo>
                      <a:pt x="49" y="66"/>
                      <a:pt x="49" y="66"/>
                      <a:pt x="50" y="65"/>
                    </a:cubicBezTo>
                    <a:cubicBezTo>
                      <a:pt x="50" y="65"/>
                      <a:pt x="50" y="65"/>
                      <a:pt x="50" y="65"/>
                    </a:cubicBezTo>
                    <a:cubicBezTo>
                      <a:pt x="50" y="65"/>
                      <a:pt x="50" y="65"/>
                      <a:pt x="51" y="65"/>
                    </a:cubicBezTo>
                    <a:cubicBezTo>
                      <a:pt x="51" y="65"/>
                      <a:pt x="51" y="65"/>
                      <a:pt x="51" y="65"/>
                    </a:cubicBezTo>
                    <a:cubicBezTo>
                      <a:pt x="52" y="65"/>
                      <a:pt x="52" y="65"/>
                      <a:pt x="53" y="65"/>
                    </a:cubicBezTo>
                    <a:cubicBezTo>
                      <a:pt x="54" y="65"/>
                      <a:pt x="54" y="65"/>
                      <a:pt x="55" y="64"/>
                    </a:cubicBezTo>
                    <a:cubicBezTo>
                      <a:pt x="55" y="64"/>
                      <a:pt x="55" y="64"/>
                      <a:pt x="55" y="64"/>
                    </a:cubicBezTo>
                    <a:cubicBezTo>
                      <a:pt x="55" y="63"/>
                      <a:pt x="55" y="63"/>
                      <a:pt x="56" y="63"/>
                    </a:cubicBezTo>
                    <a:cubicBezTo>
                      <a:pt x="56" y="63"/>
                      <a:pt x="56" y="64"/>
                      <a:pt x="56" y="64"/>
                    </a:cubicBezTo>
                    <a:cubicBezTo>
                      <a:pt x="56" y="64"/>
                      <a:pt x="57" y="64"/>
                      <a:pt x="57" y="64"/>
                    </a:cubicBezTo>
                    <a:cubicBezTo>
                      <a:pt x="57" y="63"/>
                      <a:pt x="58" y="63"/>
                      <a:pt x="58" y="62"/>
                    </a:cubicBezTo>
                    <a:cubicBezTo>
                      <a:pt x="59" y="62"/>
                      <a:pt x="59" y="62"/>
                      <a:pt x="59" y="62"/>
                    </a:cubicBezTo>
                    <a:cubicBezTo>
                      <a:pt x="59" y="62"/>
                      <a:pt x="59" y="61"/>
                      <a:pt x="59" y="61"/>
                    </a:cubicBezTo>
                    <a:cubicBezTo>
                      <a:pt x="59" y="61"/>
                      <a:pt x="59" y="60"/>
                      <a:pt x="59" y="60"/>
                    </a:cubicBezTo>
                    <a:cubicBezTo>
                      <a:pt x="59" y="60"/>
                      <a:pt x="59" y="60"/>
                      <a:pt x="59" y="59"/>
                    </a:cubicBezTo>
                    <a:cubicBezTo>
                      <a:pt x="58" y="59"/>
                      <a:pt x="57" y="59"/>
                      <a:pt x="56" y="60"/>
                    </a:cubicBezTo>
                    <a:cubicBezTo>
                      <a:pt x="56" y="60"/>
                      <a:pt x="56" y="60"/>
                      <a:pt x="55" y="60"/>
                    </a:cubicBezTo>
                    <a:cubicBezTo>
                      <a:pt x="55" y="60"/>
                      <a:pt x="54" y="61"/>
                      <a:pt x="54" y="60"/>
                    </a:cubicBezTo>
                    <a:cubicBezTo>
                      <a:pt x="54" y="60"/>
                      <a:pt x="54" y="60"/>
                      <a:pt x="54" y="60"/>
                    </a:cubicBezTo>
                    <a:cubicBezTo>
                      <a:pt x="53" y="60"/>
                      <a:pt x="53" y="60"/>
                      <a:pt x="53" y="60"/>
                    </a:cubicBezTo>
                    <a:cubicBezTo>
                      <a:pt x="53" y="59"/>
                      <a:pt x="53" y="59"/>
                      <a:pt x="54" y="59"/>
                    </a:cubicBezTo>
                    <a:cubicBezTo>
                      <a:pt x="54" y="59"/>
                      <a:pt x="54" y="59"/>
                      <a:pt x="54" y="58"/>
                    </a:cubicBezTo>
                    <a:cubicBezTo>
                      <a:pt x="54" y="58"/>
                      <a:pt x="54" y="58"/>
                      <a:pt x="54" y="57"/>
                    </a:cubicBezTo>
                    <a:cubicBezTo>
                      <a:pt x="53" y="57"/>
                      <a:pt x="53" y="57"/>
                      <a:pt x="53" y="57"/>
                    </a:cubicBezTo>
                    <a:cubicBezTo>
                      <a:pt x="52" y="57"/>
                      <a:pt x="51" y="57"/>
                      <a:pt x="51" y="57"/>
                    </a:cubicBezTo>
                    <a:cubicBezTo>
                      <a:pt x="50" y="58"/>
                      <a:pt x="50" y="58"/>
                      <a:pt x="49" y="58"/>
                    </a:cubicBezTo>
                    <a:cubicBezTo>
                      <a:pt x="49" y="58"/>
                      <a:pt x="49" y="58"/>
                      <a:pt x="49" y="57"/>
                    </a:cubicBezTo>
                    <a:cubicBezTo>
                      <a:pt x="49" y="57"/>
                      <a:pt x="49" y="57"/>
                      <a:pt x="49" y="57"/>
                    </a:cubicBezTo>
                    <a:cubicBezTo>
                      <a:pt x="49" y="57"/>
                      <a:pt x="48" y="57"/>
                      <a:pt x="48" y="57"/>
                    </a:cubicBezTo>
                    <a:cubicBezTo>
                      <a:pt x="48" y="57"/>
                      <a:pt x="47" y="57"/>
                      <a:pt x="46" y="57"/>
                    </a:cubicBezTo>
                    <a:cubicBezTo>
                      <a:pt x="46" y="57"/>
                      <a:pt x="46" y="57"/>
                      <a:pt x="46" y="57"/>
                    </a:cubicBezTo>
                    <a:cubicBezTo>
                      <a:pt x="45" y="57"/>
                      <a:pt x="45" y="57"/>
                      <a:pt x="45" y="57"/>
                    </a:cubicBezTo>
                    <a:cubicBezTo>
                      <a:pt x="44" y="57"/>
                      <a:pt x="44" y="57"/>
                      <a:pt x="44" y="57"/>
                    </a:cubicBezTo>
                    <a:cubicBezTo>
                      <a:pt x="43" y="58"/>
                      <a:pt x="43" y="58"/>
                      <a:pt x="43" y="58"/>
                    </a:cubicBezTo>
                    <a:cubicBezTo>
                      <a:pt x="43" y="57"/>
                      <a:pt x="43" y="57"/>
                      <a:pt x="42" y="57"/>
                    </a:cubicBezTo>
                    <a:cubicBezTo>
                      <a:pt x="42" y="57"/>
                      <a:pt x="42" y="57"/>
                      <a:pt x="42" y="57"/>
                    </a:cubicBezTo>
                    <a:cubicBezTo>
                      <a:pt x="42" y="57"/>
                      <a:pt x="42" y="57"/>
                      <a:pt x="42" y="57"/>
                    </a:cubicBezTo>
                    <a:cubicBezTo>
                      <a:pt x="42" y="57"/>
                      <a:pt x="43" y="56"/>
                      <a:pt x="43" y="56"/>
                    </a:cubicBezTo>
                    <a:cubicBezTo>
                      <a:pt x="43" y="56"/>
                      <a:pt x="43" y="56"/>
                      <a:pt x="43" y="55"/>
                    </a:cubicBezTo>
                    <a:cubicBezTo>
                      <a:pt x="43" y="55"/>
                      <a:pt x="43" y="55"/>
                      <a:pt x="43" y="55"/>
                    </a:cubicBezTo>
                    <a:cubicBezTo>
                      <a:pt x="43" y="54"/>
                      <a:pt x="44" y="55"/>
                      <a:pt x="44" y="55"/>
                    </a:cubicBezTo>
                    <a:cubicBezTo>
                      <a:pt x="44" y="56"/>
                      <a:pt x="45" y="56"/>
                      <a:pt x="45" y="56"/>
                    </a:cubicBezTo>
                    <a:cubicBezTo>
                      <a:pt x="45" y="56"/>
                      <a:pt x="46" y="56"/>
                      <a:pt x="46" y="56"/>
                    </a:cubicBezTo>
                    <a:cubicBezTo>
                      <a:pt x="46" y="56"/>
                      <a:pt x="46" y="56"/>
                      <a:pt x="46" y="56"/>
                    </a:cubicBezTo>
                    <a:cubicBezTo>
                      <a:pt x="47" y="57"/>
                      <a:pt x="47" y="56"/>
                      <a:pt x="48" y="56"/>
                    </a:cubicBezTo>
                    <a:cubicBezTo>
                      <a:pt x="49" y="56"/>
                      <a:pt x="49" y="56"/>
                      <a:pt x="50" y="56"/>
                    </a:cubicBezTo>
                    <a:cubicBezTo>
                      <a:pt x="50" y="56"/>
                      <a:pt x="50" y="56"/>
                      <a:pt x="50" y="56"/>
                    </a:cubicBezTo>
                    <a:cubicBezTo>
                      <a:pt x="51" y="56"/>
                      <a:pt x="51" y="56"/>
                      <a:pt x="52" y="56"/>
                    </a:cubicBezTo>
                    <a:cubicBezTo>
                      <a:pt x="52" y="56"/>
                      <a:pt x="52" y="56"/>
                      <a:pt x="53" y="56"/>
                    </a:cubicBezTo>
                    <a:cubicBezTo>
                      <a:pt x="53" y="56"/>
                      <a:pt x="54" y="56"/>
                      <a:pt x="54" y="56"/>
                    </a:cubicBezTo>
                    <a:cubicBezTo>
                      <a:pt x="55" y="56"/>
                      <a:pt x="55" y="56"/>
                      <a:pt x="56" y="56"/>
                    </a:cubicBezTo>
                    <a:cubicBezTo>
                      <a:pt x="56" y="56"/>
                      <a:pt x="56" y="56"/>
                      <a:pt x="56" y="56"/>
                    </a:cubicBezTo>
                    <a:cubicBezTo>
                      <a:pt x="57" y="56"/>
                      <a:pt x="57" y="56"/>
                      <a:pt x="57" y="56"/>
                    </a:cubicBezTo>
                    <a:cubicBezTo>
                      <a:pt x="57" y="55"/>
                      <a:pt x="57" y="55"/>
                      <a:pt x="58" y="55"/>
                    </a:cubicBezTo>
                    <a:cubicBezTo>
                      <a:pt x="58" y="55"/>
                      <a:pt x="58" y="55"/>
                      <a:pt x="58" y="55"/>
                    </a:cubicBezTo>
                    <a:cubicBezTo>
                      <a:pt x="58" y="55"/>
                      <a:pt x="58" y="55"/>
                      <a:pt x="58" y="55"/>
                    </a:cubicBezTo>
                    <a:cubicBezTo>
                      <a:pt x="58" y="55"/>
                      <a:pt x="58" y="54"/>
                      <a:pt x="58" y="54"/>
                    </a:cubicBezTo>
                    <a:cubicBezTo>
                      <a:pt x="58" y="54"/>
                      <a:pt x="58" y="54"/>
                      <a:pt x="58" y="54"/>
                    </a:cubicBezTo>
                    <a:cubicBezTo>
                      <a:pt x="58" y="54"/>
                      <a:pt x="59" y="54"/>
                      <a:pt x="59" y="54"/>
                    </a:cubicBezTo>
                    <a:cubicBezTo>
                      <a:pt x="59" y="54"/>
                      <a:pt x="59" y="53"/>
                      <a:pt x="59" y="53"/>
                    </a:cubicBezTo>
                    <a:cubicBezTo>
                      <a:pt x="59" y="53"/>
                      <a:pt x="59" y="53"/>
                      <a:pt x="59" y="53"/>
                    </a:cubicBezTo>
                    <a:cubicBezTo>
                      <a:pt x="59" y="53"/>
                      <a:pt x="59" y="52"/>
                      <a:pt x="59" y="52"/>
                    </a:cubicBezTo>
                    <a:cubicBezTo>
                      <a:pt x="59" y="52"/>
                      <a:pt x="58" y="52"/>
                      <a:pt x="58" y="52"/>
                    </a:cubicBezTo>
                    <a:cubicBezTo>
                      <a:pt x="58" y="52"/>
                      <a:pt x="58" y="52"/>
                      <a:pt x="58" y="52"/>
                    </a:cubicBezTo>
                    <a:cubicBezTo>
                      <a:pt x="58" y="52"/>
                      <a:pt x="58" y="52"/>
                      <a:pt x="58" y="51"/>
                    </a:cubicBezTo>
                    <a:cubicBezTo>
                      <a:pt x="58" y="51"/>
                      <a:pt x="57" y="51"/>
                      <a:pt x="57" y="50"/>
                    </a:cubicBezTo>
                    <a:cubicBezTo>
                      <a:pt x="57" y="50"/>
                      <a:pt x="58" y="50"/>
                      <a:pt x="58" y="50"/>
                    </a:cubicBezTo>
                    <a:cubicBezTo>
                      <a:pt x="58" y="50"/>
                      <a:pt x="58" y="50"/>
                      <a:pt x="59" y="50"/>
                    </a:cubicBezTo>
                    <a:cubicBezTo>
                      <a:pt x="59" y="50"/>
                      <a:pt x="59" y="50"/>
                      <a:pt x="60" y="50"/>
                    </a:cubicBezTo>
                    <a:cubicBezTo>
                      <a:pt x="60" y="51"/>
                      <a:pt x="60" y="51"/>
                      <a:pt x="61" y="51"/>
                    </a:cubicBezTo>
                    <a:cubicBezTo>
                      <a:pt x="62" y="51"/>
                      <a:pt x="63" y="51"/>
                      <a:pt x="63" y="51"/>
                    </a:cubicBezTo>
                    <a:cubicBezTo>
                      <a:pt x="64" y="51"/>
                      <a:pt x="64" y="51"/>
                      <a:pt x="64" y="50"/>
                    </a:cubicBezTo>
                    <a:cubicBezTo>
                      <a:pt x="64" y="50"/>
                      <a:pt x="65" y="50"/>
                      <a:pt x="65" y="50"/>
                    </a:cubicBezTo>
                    <a:cubicBezTo>
                      <a:pt x="65" y="50"/>
                      <a:pt x="66" y="50"/>
                      <a:pt x="66" y="50"/>
                    </a:cubicBezTo>
                    <a:cubicBezTo>
                      <a:pt x="66" y="50"/>
                      <a:pt x="67" y="50"/>
                      <a:pt x="67" y="50"/>
                    </a:cubicBezTo>
                    <a:cubicBezTo>
                      <a:pt x="67" y="50"/>
                      <a:pt x="67" y="50"/>
                      <a:pt x="68" y="50"/>
                    </a:cubicBezTo>
                    <a:cubicBezTo>
                      <a:pt x="68" y="50"/>
                      <a:pt x="68" y="50"/>
                      <a:pt x="68" y="50"/>
                    </a:cubicBezTo>
                    <a:cubicBezTo>
                      <a:pt x="68" y="50"/>
                      <a:pt x="68" y="49"/>
                      <a:pt x="68" y="49"/>
                    </a:cubicBezTo>
                    <a:cubicBezTo>
                      <a:pt x="68" y="49"/>
                      <a:pt x="68" y="49"/>
                      <a:pt x="68" y="49"/>
                    </a:cubicBezTo>
                    <a:cubicBezTo>
                      <a:pt x="67" y="49"/>
                      <a:pt x="67" y="49"/>
                      <a:pt x="67" y="49"/>
                    </a:cubicBezTo>
                    <a:cubicBezTo>
                      <a:pt x="66" y="49"/>
                      <a:pt x="66" y="49"/>
                      <a:pt x="66" y="49"/>
                    </a:cubicBezTo>
                    <a:cubicBezTo>
                      <a:pt x="66" y="49"/>
                      <a:pt x="66" y="48"/>
                      <a:pt x="65" y="48"/>
                    </a:cubicBezTo>
                    <a:cubicBezTo>
                      <a:pt x="65" y="48"/>
                      <a:pt x="65" y="48"/>
                      <a:pt x="65" y="48"/>
                    </a:cubicBezTo>
                    <a:cubicBezTo>
                      <a:pt x="65" y="48"/>
                      <a:pt x="65" y="48"/>
                      <a:pt x="65" y="48"/>
                    </a:cubicBezTo>
                    <a:cubicBezTo>
                      <a:pt x="66" y="48"/>
                      <a:pt x="66" y="48"/>
                      <a:pt x="67" y="48"/>
                    </a:cubicBezTo>
                    <a:cubicBezTo>
                      <a:pt x="67" y="48"/>
                      <a:pt x="68" y="48"/>
                      <a:pt x="69" y="48"/>
                    </a:cubicBezTo>
                    <a:cubicBezTo>
                      <a:pt x="69" y="48"/>
                      <a:pt x="69" y="48"/>
                      <a:pt x="70" y="48"/>
                    </a:cubicBezTo>
                    <a:cubicBezTo>
                      <a:pt x="70" y="47"/>
                      <a:pt x="70" y="47"/>
                      <a:pt x="70" y="47"/>
                    </a:cubicBezTo>
                    <a:cubicBezTo>
                      <a:pt x="70" y="46"/>
                      <a:pt x="69" y="46"/>
                      <a:pt x="69" y="46"/>
                    </a:cubicBezTo>
                    <a:cubicBezTo>
                      <a:pt x="69" y="46"/>
                      <a:pt x="68" y="46"/>
                      <a:pt x="68" y="46"/>
                    </a:cubicBezTo>
                    <a:cubicBezTo>
                      <a:pt x="68" y="46"/>
                      <a:pt x="67" y="46"/>
                      <a:pt x="67" y="45"/>
                    </a:cubicBezTo>
                    <a:cubicBezTo>
                      <a:pt x="67" y="45"/>
                      <a:pt x="67" y="45"/>
                      <a:pt x="66" y="45"/>
                    </a:cubicBezTo>
                    <a:cubicBezTo>
                      <a:pt x="66" y="45"/>
                      <a:pt x="66" y="45"/>
                      <a:pt x="66" y="45"/>
                    </a:cubicBezTo>
                    <a:cubicBezTo>
                      <a:pt x="66" y="45"/>
                      <a:pt x="67" y="45"/>
                      <a:pt x="67" y="45"/>
                    </a:cubicBezTo>
                    <a:cubicBezTo>
                      <a:pt x="68" y="45"/>
                      <a:pt x="68" y="45"/>
                      <a:pt x="69" y="45"/>
                    </a:cubicBezTo>
                    <a:cubicBezTo>
                      <a:pt x="69" y="45"/>
                      <a:pt x="69" y="45"/>
                      <a:pt x="70" y="45"/>
                    </a:cubicBezTo>
                    <a:cubicBezTo>
                      <a:pt x="70" y="45"/>
                      <a:pt x="72" y="45"/>
                      <a:pt x="72" y="44"/>
                    </a:cubicBezTo>
                    <a:cubicBezTo>
                      <a:pt x="72" y="44"/>
                      <a:pt x="72" y="43"/>
                      <a:pt x="72" y="43"/>
                    </a:cubicBezTo>
                    <a:cubicBezTo>
                      <a:pt x="72" y="43"/>
                      <a:pt x="72" y="43"/>
                      <a:pt x="72" y="43"/>
                    </a:cubicBezTo>
                    <a:cubicBezTo>
                      <a:pt x="71" y="42"/>
                      <a:pt x="71" y="42"/>
                      <a:pt x="71" y="42"/>
                    </a:cubicBezTo>
                    <a:cubicBezTo>
                      <a:pt x="70" y="42"/>
                      <a:pt x="70" y="42"/>
                      <a:pt x="69" y="42"/>
                    </a:cubicBezTo>
                    <a:cubicBezTo>
                      <a:pt x="69" y="42"/>
                      <a:pt x="68" y="42"/>
                      <a:pt x="67" y="42"/>
                    </a:cubicBezTo>
                    <a:cubicBezTo>
                      <a:pt x="67" y="41"/>
                      <a:pt x="67" y="41"/>
                      <a:pt x="67" y="41"/>
                    </a:cubicBezTo>
                    <a:cubicBezTo>
                      <a:pt x="67" y="41"/>
                      <a:pt x="66" y="41"/>
                      <a:pt x="66" y="41"/>
                    </a:cubicBezTo>
                    <a:cubicBezTo>
                      <a:pt x="66" y="40"/>
                      <a:pt x="65" y="40"/>
                      <a:pt x="64" y="41"/>
                    </a:cubicBezTo>
                    <a:cubicBezTo>
                      <a:pt x="64" y="41"/>
                      <a:pt x="64" y="41"/>
                      <a:pt x="64" y="41"/>
                    </a:cubicBezTo>
                    <a:cubicBezTo>
                      <a:pt x="64" y="41"/>
                      <a:pt x="63" y="41"/>
                      <a:pt x="63" y="41"/>
                    </a:cubicBezTo>
                    <a:cubicBezTo>
                      <a:pt x="62" y="41"/>
                      <a:pt x="62" y="41"/>
                      <a:pt x="61" y="41"/>
                    </a:cubicBezTo>
                    <a:cubicBezTo>
                      <a:pt x="61" y="41"/>
                      <a:pt x="60" y="41"/>
                      <a:pt x="60" y="42"/>
                    </a:cubicBezTo>
                    <a:cubicBezTo>
                      <a:pt x="60" y="42"/>
                      <a:pt x="59" y="42"/>
                      <a:pt x="59" y="42"/>
                    </a:cubicBezTo>
                    <a:cubicBezTo>
                      <a:pt x="59" y="42"/>
                      <a:pt x="58" y="42"/>
                      <a:pt x="58" y="43"/>
                    </a:cubicBezTo>
                    <a:cubicBezTo>
                      <a:pt x="58" y="42"/>
                      <a:pt x="58" y="42"/>
                      <a:pt x="58" y="42"/>
                    </a:cubicBezTo>
                    <a:cubicBezTo>
                      <a:pt x="58" y="42"/>
                      <a:pt x="58" y="42"/>
                      <a:pt x="58" y="41"/>
                    </a:cubicBezTo>
                    <a:cubicBezTo>
                      <a:pt x="58" y="41"/>
                      <a:pt x="58" y="41"/>
                      <a:pt x="58" y="41"/>
                    </a:cubicBezTo>
                    <a:cubicBezTo>
                      <a:pt x="58" y="41"/>
                      <a:pt x="58" y="40"/>
                      <a:pt x="58" y="40"/>
                    </a:cubicBezTo>
                    <a:cubicBezTo>
                      <a:pt x="58" y="40"/>
                      <a:pt x="58" y="40"/>
                      <a:pt x="57" y="40"/>
                    </a:cubicBezTo>
                    <a:cubicBezTo>
                      <a:pt x="57" y="40"/>
                      <a:pt x="56" y="40"/>
                      <a:pt x="55" y="40"/>
                    </a:cubicBezTo>
                    <a:cubicBezTo>
                      <a:pt x="57" y="40"/>
                      <a:pt x="58" y="40"/>
                      <a:pt x="60" y="40"/>
                    </a:cubicBezTo>
                    <a:cubicBezTo>
                      <a:pt x="60" y="40"/>
                      <a:pt x="61" y="40"/>
                      <a:pt x="61" y="40"/>
                    </a:cubicBezTo>
                    <a:cubicBezTo>
                      <a:pt x="61" y="40"/>
                      <a:pt x="61" y="40"/>
                      <a:pt x="62" y="40"/>
                    </a:cubicBezTo>
                    <a:cubicBezTo>
                      <a:pt x="62" y="40"/>
                      <a:pt x="63" y="40"/>
                      <a:pt x="64" y="40"/>
                    </a:cubicBezTo>
                    <a:cubicBezTo>
                      <a:pt x="64" y="40"/>
                      <a:pt x="65" y="40"/>
                      <a:pt x="65" y="40"/>
                    </a:cubicBezTo>
                    <a:cubicBezTo>
                      <a:pt x="65" y="40"/>
                      <a:pt x="65" y="39"/>
                      <a:pt x="65" y="39"/>
                    </a:cubicBezTo>
                    <a:cubicBezTo>
                      <a:pt x="65" y="39"/>
                      <a:pt x="65" y="39"/>
                      <a:pt x="65" y="39"/>
                    </a:cubicBezTo>
                    <a:cubicBezTo>
                      <a:pt x="65" y="39"/>
                      <a:pt x="65" y="39"/>
                      <a:pt x="64" y="39"/>
                    </a:cubicBezTo>
                    <a:cubicBezTo>
                      <a:pt x="64" y="39"/>
                      <a:pt x="64" y="39"/>
                      <a:pt x="64" y="39"/>
                    </a:cubicBezTo>
                    <a:cubicBezTo>
                      <a:pt x="64" y="39"/>
                      <a:pt x="64" y="39"/>
                      <a:pt x="64" y="39"/>
                    </a:cubicBezTo>
                    <a:cubicBezTo>
                      <a:pt x="63" y="39"/>
                      <a:pt x="63" y="39"/>
                      <a:pt x="63" y="39"/>
                    </a:cubicBezTo>
                    <a:cubicBezTo>
                      <a:pt x="63" y="39"/>
                      <a:pt x="62" y="39"/>
                      <a:pt x="62" y="39"/>
                    </a:cubicBezTo>
                    <a:cubicBezTo>
                      <a:pt x="62" y="39"/>
                      <a:pt x="62" y="39"/>
                      <a:pt x="62" y="39"/>
                    </a:cubicBezTo>
                    <a:cubicBezTo>
                      <a:pt x="62" y="39"/>
                      <a:pt x="63" y="39"/>
                      <a:pt x="63" y="39"/>
                    </a:cubicBezTo>
                    <a:cubicBezTo>
                      <a:pt x="64" y="39"/>
                      <a:pt x="65" y="39"/>
                      <a:pt x="65" y="39"/>
                    </a:cubicBezTo>
                    <a:cubicBezTo>
                      <a:pt x="66" y="39"/>
                      <a:pt x="67" y="39"/>
                      <a:pt x="67" y="39"/>
                    </a:cubicBezTo>
                    <a:cubicBezTo>
                      <a:pt x="68" y="40"/>
                      <a:pt x="69" y="40"/>
                      <a:pt x="70" y="40"/>
                    </a:cubicBezTo>
                    <a:cubicBezTo>
                      <a:pt x="71" y="40"/>
                      <a:pt x="71" y="40"/>
                      <a:pt x="72" y="40"/>
                    </a:cubicBezTo>
                    <a:cubicBezTo>
                      <a:pt x="73" y="40"/>
                      <a:pt x="73" y="40"/>
                      <a:pt x="73" y="39"/>
                    </a:cubicBezTo>
                    <a:cubicBezTo>
                      <a:pt x="73" y="39"/>
                      <a:pt x="73" y="39"/>
                      <a:pt x="72" y="38"/>
                    </a:cubicBezTo>
                    <a:cubicBezTo>
                      <a:pt x="72" y="38"/>
                      <a:pt x="71" y="38"/>
                      <a:pt x="71" y="38"/>
                    </a:cubicBezTo>
                    <a:cubicBezTo>
                      <a:pt x="70" y="38"/>
                      <a:pt x="70" y="38"/>
                      <a:pt x="69" y="38"/>
                    </a:cubicBezTo>
                    <a:cubicBezTo>
                      <a:pt x="68" y="38"/>
                      <a:pt x="67" y="38"/>
                      <a:pt x="66" y="38"/>
                    </a:cubicBezTo>
                    <a:cubicBezTo>
                      <a:pt x="66" y="38"/>
                      <a:pt x="65" y="38"/>
                      <a:pt x="64" y="38"/>
                    </a:cubicBezTo>
                    <a:cubicBezTo>
                      <a:pt x="64" y="38"/>
                      <a:pt x="63" y="38"/>
                      <a:pt x="62" y="38"/>
                    </a:cubicBezTo>
                    <a:cubicBezTo>
                      <a:pt x="62" y="38"/>
                      <a:pt x="61" y="38"/>
                      <a:pt x="61" y="37"/>
                    </a:cubicBezTo>
                    <a:cubicBezTo>
                      <a:pt x="61" y="37"/>
                      <a:pt x="60" y="37"/>
                      <a:pt x="61" y="37"/>
                    </a:cubicBezTo>
                    <a:cubicBezTo>
                      <a:pt x="61" y="37"/>
                      <a:pt x="61" y="37"/>
                      <a:pt x="61" y="37"/>
                    </a:cubicBezTo>
                    <a:cubicBezTo>
                      <a:pt x="62" y="37"/>
                      <a:pt x="62" y="37"/>
                      <a:pt x="62" y="37"/>
                    </a:cubicBezTo>
                    <a:cubicBezTo>
                      <a:pt x="62" y="36"/>
                      <a:pt x="62" y="37"/>
                      <a:pt x="63" y="37"/>
                    </a:cubicBezTo>
                    <a:cubicBezTo>
                      <a:pt x="63" y="37"/>
                      <a:pt x="64" y="37"/>
                      <a:pt x="64" y="37"/>
                    </a:cubicBezTo>
                    <a:cubicBezTo>
                      <a:pt x="65" y="37"/>
                      <a:pt x="66" y="37"/>
                      <a:pt x="66" y="37"/>
                    </a:cubicBezTo>
                    <a:cubicBezTo>
                      <a:pt x="66" y="36"/>
                      <a:pt x="65" y="36"/>
                      <a:pt x="65" y="36"/>
                    </a:cubicBezTo>
                    <a:cubicBezTo>
                      <a:pt x="64" y="36"/>
                      <a:pt x="64" y="35"/>
                      <a:pt x="63" y="35"/>
                    </a:cubicBezTo>
                    <a:cubicBezTo>
                      <a:pt x="65" y="35"/>
                      <a:pt x="66" y="35"/>
                      <a:pt x="67" y="36"/>
                    </a:cubicBezTo>
                    <a:cubicBezTo>
                      <a:pt x="67" y="36"/>
                      <a:pt x="67" y="36"/>
                      <a:pt x="68" y="36"/>
                    </a:cubicBezTo>
                    <a:cubicBezTo>
                      <a:pt x="68" y="36"/>
                      <a:pt x="69" y="36"/>
                      <a:pt x="69" y="37"/>
                    </a:cubicBezTo>
                    <a:cubicBezTo>
                      <a:pt x="70" y="37"/>
                      <a:pt x="71" y="37"/>
                      <a:pt x="71" y="37"/>
                    </a:cubicBezTo>
                    <a:cubicBezTo>
                      <a:pt x="72" y="37"/>
                      <a:pt x="72" y="36"/>
                      <a:pt x="73" y="36"/>
                    </a:cubicBezTo>
                    <a:cubicBezTo>
                      <a:pt x="73" y="36"/>
                      <a:pt x="74" y="37"/>
                      <a:pt x="75" y="37"/>
                    </a:cubicBezTo>
                    <a:cubicBezTo>
                      <a:pt x="75" y="36"/>
                      <a:pt x="76" y="36"/>
                      <a:pt x="76" y="36"/>
                    </a:cubicBezTo>
                    <a:cubicBezTo>
                      <a:pt x="76" y="36"/>
                      <a:pt x="76" y="35"/>
                      <a:pt x="77" y="36"/>
                    </a:cubicBezTo>
                    <a:cubicBezTo>
                      <a:pt x="77" y="36"/>
                      <a:pt x="78" y="36"/>
                      <a:pt x="78" y="36"/>
                    </a:cubicBezTo>
                    <a:cubicBezTo>
                      <a:pt x="79" y="36"/>
                      <a:pt x="79" y="35"/>
                      <a:pt x="79" y="35"/>
                    </a:cubicBezTo>
                    <a:cubicBezTo>
                      <a:pt x="79" y="35"/>
                      <a:pt x="79" y="34"/>
                      <a:pt x="79" y="34"/>
                    </a:cubicBezTo>
                    <a:cubicBezTo>
                      <a:pt x="79" y="34"/>
                      <a:pt x="78" y="34"/>
                      <a:pt x="78" y="34"/>
                    </a:cubicBezTo>
                    <a:cubicBezTo>
                      <a:pt x="78" y="34"/>
                      <a:pt x="78" y="34"/>
                      <a:pt x="78" y="33"/>
                    </a:cubicBezTo>
                    <a:cubicBezTo>
                      <a:pt x="78" y="33"/>
                      <a:pt x="78" y="33"/>
                      <a:pt x="78" y="33"/>
                    </a:cubicBezTo>
                    <a:cubicBezTo>
                      <a:pt x="78" y="33"/>
                      <a:pt x="77" y="33"/>
                      <a:pt x="77" y="33"/>
                    </a:cubicBezTo>
                    <a:cubicBezTo>
                      <a:pt x="76" y="33"/>
                      <a:pt x="75" y="33"/>
                      <a:pt x="74" y="33"/>
                    </a:cubicBezTo>
                    <a:cubicBezTo>
                      <a:pt x="74" y="33"/>
                      <a:pt x="73" y="33"/>
                      <a:pt x="73" y="32"/>
                    </a:cubicBezTo>
                    <a:cubicBezTo>
                      <a:pt x="73" y="32"/>
                      <a:pt x="73" y="32"/>
                      <a:pt x="73" y="32"/>
                    </a:cubicBezTo>
                    <a:cubicBezTo>
                      <a:pt x="74" y="32"/>
                      <a:pt x="75" y="32"/>
                      <a:pt x="75" y="32"/>
                    </a:cubicBezTo>
                    <a:cubicBezTo>
                      <a:pt x="76" y="32"/>
                      <a:pt x="76" y="32"/>
                      <a:pt x="77" y="32"/>
                    </a:cubicBezTo>
                    <a:cubicBezTo>
                      <a:pt x="77" y="32"/>
                      <a:pt x="77" y="32"/>
                      <a:pt x="77" y="32"/>
                    </a:cubicBezTo>
                    <a:cubicBezTo>
                      <a:pt x="78" y="32"/>
                      <a:pt x="79" y="32"/>
                      <a:pt x="80" y="33"/>
                    </a:cubicBezTo>
                    <a:cubicBezTo>
                      <a:pt x="80" y="33"/>
                      <a:pt x="80" y="33"/>
                      <a:pt x="81" y="33"/>
                    </a:cubicBezTo>
                    <a:cubicBezTo>
                      <a:pt x="81" y="33"/>
                      <a:pt x="81" y="33"/>
                      <a:pt x="81" y="33"/>
                    </a:cubicBezTo>
                    <a:cubicBezTo>
                      <a:pt x="81" y="34"/>
                      <a:pt x="81" y="34"/>
                      <a:pt x="81" y="34"/>
                    </a:cubicBezTo>
                    <a:cubicBezTo>
                      <a:pt x="82" y="34"/>
                      <a:pt x="82" y="34"/>
                      <a:pt x="82" y="34"/>
                    </a:cubicBezTo>
                    <a:cubicBezTo>
                      <a:pt x="83" y="34"/>
                      <a:pt x="84" y="34"/>
                      <a:pt x="85" y="34"/>
                    </a:cubicBezTo>
                    <a:cubicBezTo>
                      <a:pt x="86" y="33"/>
                      <a:pt x="87" y="33"/>
                      <a:pt x="88" y="33"/>
                    </a:cubicBezTo>
                    <a:cubicBezTo>
                      <a:pt x="88" y="32"/>
                      <a:pt x="88" y="32"/>
                      <a:pt x="88" y="32"/>
                    </a:cubicBezTo>
                    <a:cubicBezTo>
                      <a:pt x="88" y="32"/>
                      <a:pt x="88" y="32"/>
                      <a:pt x="88" y="32"/>
                    </a:cubicBezTo>
                    <a:cubicBezTo>
                      <a:pt x="87" y="32"/>
                      <a:pt x="87" y="32"/>
                      <a:pt x="87" y="32"/>
                    </a:cubicBezTo>
                    <a:cubicBezTo>
                      <a:pt x="87" y="32"/>
                      <a:pt x="88" y="31"/>
                      <a:pt x="88" y="31"/>
                    </a:cubicBezTo>
                    <a:cubicBezTo>
                      <a:pt x="89" y="32"/>
                      <a:pt x="89" y="32"/>
                      <a:pt x="90" y="31"/>
                    </a:cubicBezTo>
                    <a:cubicBezTo>
                      <a:pt x="90" y="31"/>
                      <a:pt x="90" y="30"/>
                      <a:pt x="90" y="30"/>
                    </a:cubicBezTo>
                    <a:cubicBezTo>
                      <a:pt x="89" y="30"/>
                      <a:pt x="89" y="30"/>
                      <a:pt x="88" y="30"/>
                    </a:cubicBezTo>
                    <a:cubicBezTo>
                      <a:pt x="88" y="30"/>
                      <a:pt x="88" y="30"/>
                      <a:pt x="87" y="30"/>
                    </a:cubicBezTo>
                    <a:cubicBezTo>
                      <a:pt x="87" y="30"/>
                      <a:pt x="86" y="31"/>
                      <a:pt x="86" y="31"/>
                    </a:cubicBezTo>
                    <a:cubicBezTo>
                      <a:pt x="85" y="31"/>
                      <a:pt x="85" y="31"/>
                      <a:pt x="84" y="31"/>
                    </a:cubicBezTo>
                    <a:cubicBezTo>
                      <a:pt x="84" y="31"/>
                      <a:pt x="83" y="30"/>
                      <a:pt x="83" y="30"/>
                    </a:cubicBezTo>
                    <a:cubicBezTo>
                      <a:pt x="83" y="30"/>
                      <a:pt x="83" y="30"/>
                      <a:pt x="83" y="30"/>
                    </a:cubicBezTo>
                    <a:cubicBezTo>
                      <a:pt x="83" y="30"/>
                      <a:pt x="83" y="30"/>
                      <a:pt x="83" y="30"/>
                    </a:cubicBezTo>
                    <a:cubicBezTo>
                      <a:pt x="84" y="30"/>
                      <a:pt x="83" y="30"/>
                      <a:pt x="83" y="29"/>
                    </a:cubicBezTo>
                    <a:cubicBezTo>
                      <a:pt x="83" y="29"/>
                      <a:pt x="83" y="29"/>
                      <a:pt x="83" y="29"/>
                    </a:cubicBezTo>
                    <a:cubicBezTo>
                      <a:pt x="84" y="29"/>
                      <a:pt x="84" y="29"/>
                      <a:pt x="84" y="29"/>
                    </a:cubicBezTo>
                    <a:cubicBezTo>
                      <a:pt x="84" y="29"/>
                      <a:pt x="85" y="29"/>
                      <a:pt x="85" y="29"/>
                    </a:cubicBezTo>
                    <a:cubicBezTo>
                      <a:pt x="85" y="29"/>
                      <a:pt x="85" y="29"/>
                      <a:pt x="85" y="29"/>
                    </a:cubicBezTo>
                    <a:cubicBezTo>
                      <a:pt x="85" y="30"/>
                      <a:pt x="85" y="30"/>
                      <a:pt x="85" y="30"/>
                    </a:cubicBezTo>
                    <a:cubicBezTo>
                      <a:pt x="85" y="30"/>
                      <a:pt x="86" y="30"/>
                      <a:pt x="86" y="30"/>
                    </a:cubicBezTo>
                    <a:cubicBezTo>
                      <a:pt x="86" y="30"/>
                      <a:pt x="86" y="30"/>
                      <a:pt x="86" y="30"/>
                    </a:cubicBezTo>
                    <a:cubicBezTo>
                      <a:pt x="86" y="30"/>
                      <a:pt x="87" y="29"/>
                      <a:pt x="87" y="29"/>
                    </a:cubicBezTo>
                    <a:cubicBezTo>
                      <a:pt x="87" y="29"/>
                      <a:pt x="87" y="29"/>
                      <a:pt x="87" y="29"/>
                    </a:cubicBezTo>
                    <a:cubicBezTo>
                      <a:pt x="88" y="29"/>
                      <a:pt x="88" y="29"/>
                      <a:pt x="88" y="29"/>
                    </a:cubicBezTo>
                    <a:cubicBezTo>
                      <a:pt x="89" y="29"/>
                      <a:pt x="89" y="29"/>
                      <a:pt x="89" y="29"/>
                    </a:cubicBezTo>
                    <a:cubicBezTo>
                      <a:pt x="90" y="29"/>
                      <a:pt x="91" y="29"/>
                      <a:pt x="91" y="29"/>
                    </a:cubicBezTo>
                    <a:cubicBezTo>
                      <a:pt x="91" y="29"/>
                      <a:pt x="92" y="29"/>
                      <a:pt x="92" y="29"/>
                    </a:cubicBezTo>
                    <a:cubicBezTo>
                      <a:pt x="92" y="28"/>
                      <a:pt x="92" y="28"/>
                      <a:pt x="92" y="28"/>
                    </a:cubicBezTo>
                    <a:cubicBezTo>
                      <a:pt x="92" y="28"/>
                      <a:pt x="91" y="28"/>
                      <a:pt x="91" y="28"/>
                    </a:cubicBezTo>
                    <a:cubicBezTo>
                      <a:pt x="91" y="28"/>
                      <a:pt x="91" y="28"/>
                      <a:pt x="91" y="28"/>
                    </a:cubicBezTo>
                    <a:cubicBezTo>
                      <a:pt x="91" y="28"/>
                      <a:pt x="91" y="28"/>
                      <a:pt x="91" y="28"/>
                    </a:cubicBezTo>
                    <a:cubicBezTo>
                      <a:pt x="90" y="28"/>
                      <a:pt x="90" y="28"/>
                      <a:pt x="90" y="28"/>
                    </a:cubicBezTo>
                    <a:cubicBezTo>
                      <a:pt x="90" y="27"/>
                      <a:pt x="90" y="27"/>
                      <a:pt x="91" y="27"/>
                    </a:cubicBezTo>
                    <a:cubicBezTo>
                      <a:pt x="91" y="27"/>
                      <a:pt x="90" y="27"/>
                      <a:pt x="90" y="27"/>
                    </a:cubicBezTo>
                    <a:cubicBezTo>
                      <a:pt x="91" y="26"/>
                      <a:pt x="91" y="26"/>
                      <a:pt x="92" y="27"/>
                    </a:cubicBezTo>
                    <a:cubicBezTo>
                      <a:pt x="92" y="27"/>
                      <a:pt x="92" y="27"/>
                      <a:pt x="92" y="27"/>
                    </a:cubicBezTo>
                    <a:cubicBezTo>
                      <a:pt x="92" y="28"/>
                      <a:pt x="92" y="27"/>
                      <a:pt x="92" y="27"/>
                    </a:cubicBezTo>
                    <a:cubicBezTo>
                      <a:pt x="92" y="27"/>
                      <a:pt x="93" y="27"/>
                      <a:pt x="93" y="27"/>
                    </a:cubicBezTo>
                    <a:cubicBezTo>
                      <a:pt x="93" y="27"/>
                      <a:pt x="94" y="27"/>
                      <a:pt x="94" y="27"/>
                    </a:cubicBezTo>
                    <a:cubicBezTo>
                      <a:pt x="94" y="27"/>
                      <a:pt x="94" y="28"/>
                      <a:pt x="95" y="27"/>
                    </a:cubicBezTo>
                    <a:cubicBezTo>
                      <a:pt x="95" y="27"/>
                      <a:pt x="95" y="27"/>
                      <a:pt x="95" y="27"/>
                    </a:cubicBezTo>
                    <a:cubicBezTo>
                      <a:pt x="95" y="27"/>
                      <a:pt x="96" y="26"/>
                      <a:pt x="96" y="26"/>
                    </a:cubicBezTo>
                    <a:cubicBezTo>
                      <a:pt x="96" y="26"/>
                      <a:pt x="96" y="26"/>
                      <a:pt x="97" y="26"/>
                    </a:cubicBezTo>
                    <a:cubicBezTo>
                      <a:pt x="97" y="26"/>
                      <a:pt x="97" y="26"/>
                      <a:pt x="97" y="26"/>
                    </a:cubicBezTo>
                    <a:cubicBezTo>
                      <a:pt x="97" y="25"/>
                      <a:pt x="97" y="25"/>
                      <a:pt x="97" y="25"/>
                    </a:cubicBezTo>
                    <a:cubicBezTo>
                      <a:pt x="98" y="25"/>
                      <a:pt x="98" y="25"/>
                      <a:pt x="98" y="25"/>
                    </a:cubicBezTo>
                    <a:cubicBezTo>
                      <a:pt x="98" y="25"/>
                      <a:pt x="98" y="25"/>
                      <a:pt x="98" y="25"/>
                    </a:cubicBezTo>
                    <a:cubicBezTo>
                      <a:pt x="98" y="25"/>
                      <a:pt x="99" y="25"/>
                      <a:pt x="99" y="25"/>
                    </a:cubicBezTo>
                    <a:cubicBezTo>
                      <a:pt x="99" y="25"/>
                      <a:pt x="99" y="25"/>
                      <a:pt x="99" y="25"/>
                    </a:cubicBezTo>
                    <a:cubicBezTo>
                      <a:pt x="100" y="24"/>
                      <a:pt x="100" y="24"/>
                      <a:pt x="100" y="24"/>
                    </a:cubicBezTo>
                    <a:cubicBezTo>
                      <a:pt x="100" y="23"/>
                      <a:pt x="101" y="23"/>
                      <a:pt x="101" y="23"/>
                    </a:cubicBezTo>
                    <a:cubicBezTo>
                      <a:pt x="101" y="23"/>
                      <a:pt x="101" y="23"/>
                      <a:pt x="101" y="23"/>
                    </a:cubicBezTo>
                    <a:cubicBezTo>
                      <a:pt x="101" y="23"/>
                      <a:pt x="101" y="23"/>
                      <a:pt x="102" y="23"/>
                    </a:cubicBezTo>
                    <a:cubicBezTo>
                      <a:pt x="102" y="23"/>
                      <a:pt x="102" y="22"/>
                      <a:pt x="103" y="22"/>
                    </a:cubicBezTo>
                    <a:cubicBezTo>
                      <a:pt x="104" y="22"/>
                      <a:pt x="105" y="21"/>
                      <a:pt x="107" y="20"/>
                    </a:cubicBezTo>
                    <a:cubicBezTo>
                      <a:pt x="107" y="20"/>
                      <a:pt x="107" y="20"/>
                      <a:pt x="108" y="20"/>
                    </a:cubicBezTo>
                    <a:cubicBezTo>
                      <a:pt x="108" y="19"/>
                      <a:pt x="109" y="19"/>
                      <a:pt x="110" y="19"/>
                    </a:cubicBezTo>
                    <a:cubicBezTo>
                      <a:pt x="111" y="19"/>
                      <a:pt x="113" y="19"/>
                      <a:pt x="115" y="17"/>
                    </a:cubicBezTo>
                    <a:cubicBezTo>
                      <a:pt x="115" y="17"/>
                      <a:pt x="116" y="17"/>
                      <a:pt x="115" y="16"/>
                    </a:cubicBezTo>
                    <a:cubicBezTo>
                      <a:pt x="115" y="16"/>
                      <a:pt x="114" y="16"/>
                      <a:pt x="114" y="16"/>
                    </a:cubicBezTo>
                    <a:cubicBezTo>
                      <a:pt x="113" y="16"/>
                      <a:pt x="112" y="17"/>
                      <a:pt x="110" y="17"/>
                    </a:cubicBezTo>
                    <a:cubicBezTo>
                      <a:pt x="109" y="17"/>
                      <a:pt x="107" y="17"/>
                      <a:pt x="106" y="17"/>
                    </a:cubicBezTo>
                    <a:cubicBezTo>
                      <a:pt x="105" y="17"/>
                      <a:pt x="103" y="17"/>
                      <a:pt x="102" y="18"/>
                    </a:cubicBezTo>
                    <a:cubicBezTo>
                      <a:pt x="100" y="18"/>
                      <a:pt x="99" y="19"/>
                      <a:pt x="97" y="19"/>
                    </a:cubicBezTo>
                    <a:cubicBezTo>
                      <a:pt x="95" y="20"/>
                      <a:pt x="94" y="20"/>
                      <a:pt x="92" y="20"/>
                    </a:cubicBezTo>
                    <a:cubicBezTo>
                      <a:pt x="92" y="20"/>
                      <a:pt x="92" y="20"/>
                      <a:pt x="93" y="19"/>
                    </a:cubicBezTo>
                    <a:cubicBezTo>
                      <a:pt x="93" y="19"/>
                      <a:pt x="93" y="19"/>
                      <a:pt x="94" y="19"/>
                    </a:cubicBezTo>
                    <a:cubicBezTo>
                      <a:pt x="94" y="19"/>
                      <a:pt x="95" y="19"/>
                      <a:pt x="96" y="19"/>
                    </a:cubicBezTo>
                    <a:cubicBezTo>
                      <a:pt x="96" y="19"/>
                      <a:pt x="97" y="19"/>
                      <a:pt x="97" y="18"/>
                    </a:cubicBezTo>
                    <a:cubicBezTo>
                      <a:pt x="98" y="18"/>
                      <a:pt x="98" y="18"/>
                      <a:pt x="98" y="18"/>
                    </a:cubicBezTo>
                    <a:cubicBezTo>
                      <a:pt x="98" y="18"/>
                      <a:pt x="99" y="18"/>
                      <a:pt x="99" y="18"/>
                    </a:cubicBezTo>
                    <a:cubicBezTo>
                      <a:pt x="99" y="18"/>
                      <a:pt x="99" y="18"/>
                      <a:pt x="100" y="18"/>
                    </a:cubicBezTo>
                    <a:cubicBezTo>
                      <a:pt x="100" y="18"/>
                      <a:pt x="100" y="18"/>
                      <a:pt x="100" y="17"/>
                    </a:cubicBezTo>
                    <a:cubicBezTo>
                      <a:pt x="101" y="17"/>
                      <a:pt x="101" y="17"/>
                      <a:pt x="102" y="17"/>
                    </a:cubicBezTo>
                    <a:cubicBezTo>
                      <a:pt x="102" y="17"/>
                      <a:pt x="103" y="17"/>
                      <a:pt x="104" y="17"/>
                    </a:cubicBezTo>
                    <a:cubicBezTo>
                      <a:pt x="104" y="16"/>
                      <a:pt x="105" y="16"/>
                      <a:pt x="105" y="16"/>
                    </a:cubicBezTo>
                    <a:cubicBezTo>
                      <a:pt x="106" y="16"/>
                      <a:pt x="106" y="16"/>
                      <a:pt x="107" y="15"/>
                    </a:cubicBezTo>
                    <a:cubicBezTo>
                      <a:pt x="107" y="15"/>
                      <a:pt x="105" y="15"/>
                      <a:pt x="105" y="15"/>
                    </a:cubicBezTo>
                    <a:cubicBezTo>
                      <a:pt x="104" y="15"/>
                      <a:pt x="104" y="15"/>
                      <a:pt x="103" y="15"/>
                    </a:cubicBezTo>
                    <a:cubicBezTo>
                      <a:pt x="103" y="15"/>
                      <a:pt x="103" y="15"/>
                      <a:pt x="102" y="15"/>
                    </a:cubicBezTo>
                    <a:cubicBezTo>
                      <a:pt x="102" y="15"/>
                      <a:pt x="102" y="15"/>
                      <a:pt x="102" y="15"/>
                    </a:cubicBezTo>
                    <a:cubicBezTo>
                      <a:pt x="102" y="15"/>
                      <a:pt x="101" y="16"/>
                      <a:pt x="101" y="16"/>
                    </a:cubicBezTo>
                    <a:cubicBezTo>
                      <a:pt x="101" y="16"/>
                      <a:pt x="100" y="16"/>
                      <a:pt x="99" y="16"/>
                    </a:cubicBezTo>
                    <a:cubicBezTo>
                      <a:pt x="99" y="16"/>
                      <a:pt x="99" y="16"/>
                      <a:pt x="99" y="16"/>
                    </a:cubicBezTo>
                    <a:cubicBezTo>
                      <a:pt x="99" y="16"/>
                      <a:pt x="99" y="16"/>
                      <a:pt x="99" y="16"/>
                    </a:cubicBezTo>
                    <a:cubicBezTo>
                      <a:pt x="99" y="15"/>
                      <a:pt x="99" y="15"/>
                      <a:pt x="99" y="15"/>
                    </a:cubicBezTo>
                    <a:cubicBezTo>
                      <a:pt x="99" y="15"/>
                      <a:pt x="98" y="15"/>
                      <a:pt x="98" y="15"/>
                    </a:cubicBezTo>
                    <a:cubicBezTo>
                      <a:pt x="98" y="15"/>
                      <a:pt x="98" y="15"/>
                      <a:pt x="98" y="15"/>
                    </a:cubicBezTo>
                    <a:cubicBezTo>
                      <a:pt x="98" y="15"/>
                      <a:pt x="98" y="15"/>
                      <a:pt x="97" y="15"/>
                    </a:cubicBezTo>
                    <a:cubicBezTo>
                      <a:pt x="97" y="15"/>
                      <a:pt x="97" y="14"/>
                      <a:pt x="97" y="14"/>
                    </a:cubicBezTo>
                    <a:cubicBezTo>
                      <a:pt x="97" y="14"/>
                      <a:pt x="97" y="15"/>
                      <a:pt x="98" y="15"/>
                    </a:cubicBezTo>
                    <a:cubicBezTo>
                      <a:pt x="98" y="15"/>
                      <a:pt x="98" y="15"/>
                      <a:pt x="99" y="15"/>
                    </a:cubicBezTo>
                    <a:cubicBezTo>
                      <a:pt x="100" y="15"/>
                      <a:pt x="101" y="15"/>
                      <a:pt x="102" y="15"/>
                    </a:cubicBezTo>
                    <a:cubicBezTo>
                      <a:pt x="102" y="15"/>
                      <a:pt x="103" y="15"/>
                      <a:pt x="103" y="15"/>
                    </a:cubicBezTo>
                    <a:cubicBezTo>
                      <a:pt x="104" y="15"/>
                      <a:pt x="105" y="15"/>
                      <a:pt x="106" y="15"/>
                    </a:cubicBezTo>
                    <a:cubicBezTo>
                      <a:pt x="106" y="15"/>
                      <a:pt x="107" y="15"/>
                      <a:pt x="108" y="15"/>
                    </a:cubicBezTo>
                    <a:cubicBezTo>
                      <a:pt x="109" y="15"/>
                      <a:pt x="109" y="15"/>
                      <a:pt x="110" y="15"/>
                    </a:cubicBezTo>
                    <a:cubicBezTo>
                      <a:pt x="110" y="15"/>
                      <a:pt x="110" y="15"/>
                      <a:pt x="110" y="15"/>
                    </a:cubicBezTo>
                    <a:cubicBezTo>
                      <a:pt x="110" y="15"/>
                      <a:pt x="110" y="15"/>
                      <a:pt x="110" y="15"/>
                    </a:cubicBezTo>
                    <a:cubicBezTo>
                      <a:pt x="111" y="15"/>
                      <a:pt x="111" y="14"/>
                      <a:pt x="111" y="14"/>
                    </a:cubicBezTo>
                    <a:cubicBezTo>
                      <a:pt x="112" y="14"/>
                      <a:pt x="112" y="14"/>
                      <a:pt x="112" y="14"/>
                    </a:cubicBezTo>
                    <a:cubicBezTo>
                      <a:pt x="112" y="14"/>
                      <a:pt x="113" y="14"/>
                      <a:pt x="113" y="14"/>
                    </a:cubicBezTo>
                    <a:cubicBezTo>
                      <a:pt x="113" y="13"/>
                      <a:pt x="113" y="13"/>
                      <a:pt x="114" y="13"/>
                    </a:cubicBezTo>
                    <a:cubicBezTo>
                      <a:pt x="114" y="13"/>
                      <a:pt x="114" y="13"/>
                      <a:pt x="114" y="13"/>
                    </a:cubicBezTo>
                    <a:cubicBezTo>
                      <a:pt x="114" y="13"/>
                      <a:pt x="115" y="13"/>
                      <a:pt x="115" y="13"/>
                    </a:cubicBezTo>
                    <a:cubicBezTo>
                      <a:pt x="116" y="13"/>
                      <a:pt x="116" y="13"/>
                      <a:pt x="117" y="13"/>
                    </a:cubicBezTo>
                    <a:cubicBezTo>
                      <a:pt x="117" y="13"/>
                      <a:pt x="118" y="13"/>
                      <a:pt x="118" y="13"/>
                    </a:cubicBezTo>
                    <a:cubicBezTo>
                      <a:pt x="119" y="13"/>
                      <a:pt x="120" y="13"/>
                      <a:pt x="121" y="12"/>
                    </a:cubicBezTo>
                    <a:cubicBezTo>
                      <a:pt x="121" y="12"/>
                      <a:pt x="122" y="12"/>
                      <a:pt x="122" y="12"/>
                    </a:cubicBezTo>
                    <a:cubicBezTo>
                      <a:pt x="123" y="12"/>
                      <a:pt x="123" y="12"/>
                      <a:pt x="124" y="11"/>
                    </a:cubicBezTo>
                    <a:cubicBezTo>
                      <a:pt x="124" y="11"/>
                      <a:pt x="125" y="11"/>
                      <a:pt x="125" y="11"/>
                    </a:cubicBezTo>
                    <a:cubicBezTo>
                      <a:pt x="126" y="11"/>
                      <a:pt x="126" y="10"/>
                      <a:pt x="127" y="10"/>
                    </a:cubicBezTo>
                    <a:cubicBezTo>
                      <a:pt x="127" y="10"/>
                      <a:pt x="128" y="10"/>
                      <a:pt x="128" y="9"/>
                    </a:cubicBezTo>
                    <a:cubicBezTo>
                      <a:pt x="129" y="9"/>
                      <a:pt x="130" y="9"/>
                      <a:pt x="130" y="8"/>
                    </a:cubicBezTo>
                    <a:cubicBezTo>
                      <a:pt x="130" y="8"/>
                      <a:pt x="130" y="8"/>
                      <a:pt x="130" y="7"/>
                    </a:cubicBezTo>
                    <a:cubicBezTo>
                      <a:pt x="130" y="7"/>
                      <a:pt x="130" y="7"/>
                      <a:pt x="129" y="7"/>
                    </a:cubicBezTo>
                    <a:cubicBezTo>
                      <a:pt x="129" y="6"/>
                      <a:pt x="128" y="6"/>
                      <a:pt x="128" y="6"/>
                    </a:cubicBezTo>
                    <a:cubicBezTo>
                      <a:pt x="127" y="6"/>
                      <a:pt x="127" y="6"/>
                      <a:pt x="127" y="6"/>
                    </a:cubicBezTo>
                    <a:cubicBezTo>
                      <a:pt x="126" y="6"/>
                      <a:pt x="126" y="6"/>
                      <a:pt x="126" y="6"/>
                    </a:cubicBezTo>
                    <a:cubicBezTo>
                      <a:pt x="126" y="6"/>
                      <a:pt x="125" y="6"/>
                      <a:pt x="125" y="6"/>
                    </a:cubicBezTo>
                    <a:cubicBezTo>
                      <a:pt x="124" y="6"/>
                      <a:pt x="123" y="6"/>
                      <a:pt x="123" y="6"/>
                    </a:cubicBezTo>
                    <a:cubicBezTo>
                      <a:pt x="123" y="6"/>
                      <a:pt x="123" y="6"/>
                      <a:pt x="123" y="6"/>
                    </a:cubicBezTo>
                    <a:cubicBezTo>
                      <a:pt x="123" y="6"/>
                      <a:pt x="122" y="6"/>
                      <a:pt x="122" y="6"/>
                    </a:cubicBezTo>
                    <a:cubicBezTo>
                      <a:pt x="122" y="5"/>
                      <a:pt x="121" y="5"/>
                      <a:pt x="121" y="5"/>
                    </a:cubicBezTo>
                    <a:cubicBezTo>
                      <a:pt x="121" y="4"/>
                      <a:pt x="121" y="4"/>
                      <a:pt x="121" y="4"/>
                    </a:cubicBezTo>
                    <a:cubicBezTo>
                      <a:pt x="121" y="4"/>
                      <a:pt x="120" y="4"/>
                      <a:pt x="120" y="4"/>
                    </a:cubicBezTo>
                    <a:cubicBezTo>
                      <a:pt x="120" y="4"/>
                      <a:pt x="120" y="3"/>
                      <a:pt x="120" y="3"/>
                    </a:cubicBezTo>
                    <a:cubicBezTo>
                      <a:pt x="120" y="3"/>
                      <a:pt x="120" y="3"/>
                      <a:pt x="120" y="3"/>
                    </a:cubicBezTo>
                    <a:cubicBezTo>
                      <a:pt x="120" y="3"/>
                      <a:pt x="120" y="3"/>
                      <a:pt x="120" y="2"/>
                    </a:cubicBezTo>
                    <a:cubicBezTo>
                      <a:pt x="120" y="2"/>
                      <a:pt x="119" y="3"/>
                      <a:pt x="119" y="3"/>
                    </a:cubicBezTo>
                    <a:cubicBezTo>
                      <a:pt x="118" y="3"/>
                      <a:pt x="118" y="2"/>
                      <a:pt x="118" y="3"/>
                    </a:cubicBezTo>
                    <a:cubicBezTo>
                      <a:pt x="117" y="3"/>
                      <a:pt x="117" y="3"/>
                      <a:pt x="116" y="3"/>
                    </a:cubicBezTo>
                    <a:cubicBezTo>
                      <a:pt x="116" y="3"/>
                      <a:pt x="115" y="3"/>
                      <a:pt x="115" y="3"/>
                    </a:cubicBezTo>
                    <a:cubicBezTo>
                      <a:pt x="115" y="2"/>
                      <a:pt x="115" y="2"/>
                      <a:pt x="114" y="2"/>
                    </a:cubicBezTo>
                    <a:cubicBezTo>
                      <a:pt x="114" y="2"/>
                      <a:pt x="113" y="2"/>
                      <a:pt x="113" y="2"/>
                    </a:cubicBezTo>
                    <a:cubicBezTo>
                      <a:pt x="113" y="3"/>
                      <a:pt x="112" y="3"/>
                      <a:pt x="112" y="3"/>
                    </a:cubicBezTo>
                    <a:cubicBezTo>
                      <a:pt x="111" y="2"/>
                      <a:pt x="111" y="2"/>
                      <a:pt x="111" y="2"/>
                    </a:cubicBezTo>
                    <a:cubicBezTo>
                      <a:pt x="110" y="2"/>
                      <a:pt x="110" y="2"/>
                      <a:pt x="110" y="2"/>
                    </a:cubicBezTo>
                    <a:cubicBezTo>
                      <a:pt x="109" y="3"/>
                      <a:pt x="109" y="3"/>
                      <a:pt x="108" y="3"/>
                    </a:cubicBezTo>
                    <a:cubicBezTo>
                      <a:pt x="107" y="3"/>
                      <a:pt x="107" y="3"/>
                      <a:pt x="106" y="3"/>
                    </a:cubicBezTo>
                    <a:cubicBezTo>
                      <a:pt x="106" y="4"/>
                      <a:pt x="105" y="4"/>
                      <a:pt x="104" y="4"/>
                    </a:cubicBezTo>
                    <a:cubicBezTo>
                      <a:pt x="103" y="4"/>
                      <a:pt x="102" y="4"/>
                      <a:pt x="101" y="4"/>
                    </a:cubicBezTo>
                    <a:cubicBezTo>
                      <a:pt x="100" y="4"/>
                      <a:pt x="100" y="4"/>
                      <a:pt x="99" y="4"/>
                    </a:cubicBezTo>
                    <a:cubicBezTo>
                      <a:pt x="100" y="4"/>
                      <a:pt x="100" y="4"/>
                      <a:pt x="100" y="4"/>
                    </a:cubicBezTo>
                    <a:cubicBezTo>
                      <a:pt x="100" y="4"/>
                      <a:pt x="100" y="4"/>
                      <a:pt x="101" y="4"/>
                    </a:cubicBezTo>
                    <a:cubicBezTo>
                      <a:pt x="101" y="4"/>
                      <a:pt x="101" y="4"/>
                      <a:pt x="101" y="3"/>
                    </a:cubicBezTo>
                    <a:cubicBezTo>
                      <a:pt x="102" y="3"/>
                      <a:pt x="102" y="3"/>
                      <a:pt x="103" y="3"/>
                    </a:cubicBezTo>
                    <a:cubicBezTo>
                      <a:pt x="103" y="3"/>
                      <a:pt x="103" y="3"/>
                      <a:pt x="103" y="3"/>
                    </a:cubicBezTo>
                    <a:cubicBezTo>
                      <a:pt x="104" y="3"/>
                      <a:pt x="105" y="3"/>
                      <a:pt x="105" y="3"/>
                    </a:cubicBezTo>
                    <a:cubicBezTo>
                      <a:pt x="106" y="3"/>
                      <a:pt x="106" y="3"/>
                      <a:pt x="107" y="2"/>
                    </a:cubicBezTo>
                    <a:cubicBezTo>
                      <a:pt x="107" y="2"/>
                      <a:pt x="107" y="2"/>
                      <a:pt x="107" y="2"/>
                    </a:cubicBezTo>
                    <a:cubicBezTo>
                      <a:pt x="107" y="1"/>
                      <a:pt x="107" y="1"/>
                      <a:pt x="107" y="1"/>
                    </a:cubicBezTo>
                    <a:cubicBezTo>
                      <a:pt x="107" y="1"/>
                      <a:pt x="107" y="1"/>
                      <a:pt x="107" y="1"/>
                    </a:cubicBezTo>
                    <a:cubicBezTo>
                      <a:pt x="106" y="1"/>
                      <a:pt x="106" y="1"/>
                      <a:pt x="106" y="1"/>
                    </a:cubicBezTo>
                    <a:cubicBezTo>
                      <a:pt x="105" y="1"/>
                      <a:pt x="105" y="1"/>
                      <a:pt x="105" y="1"/>
                    </a:cubicBezTo>
                    <a:cubicBezTo>
                      <a:pt x="104" y="1"/>
                      <a:pt x="103" y="1"/>
                      <a:pt x="102" y="1"/>
                    </a:cubicBezTo>
                    <a:cubicBezTo>
                      <a:pt x="102" y="1"/>
                      <a:pt x="101" y="1"/>
                      <a:pt x="101" y="1"/>
                    </a:cubicBezTo>
                    <a:cubicBezTo>
                      <a:pt x="100" y="1"/>
                      <a:pt x="100" y="1"/>
                      <a:pt x="100" y="1"/>
                    </a:cubicBezTo>
                    <a:cubicBezTo>
                      <a:pt x="99" y="1"/>
                      <a:pt x="99" y="1"/>
                      <a:pt x="98" y="1"/>
                    </a:cubicBezTo>
                    <a:cubicBezTo>
                      <a:pt x="98" y="1"/>
                      <a:pt x="98" y="1"/>
                      <a:pt x="97" y="1"/>
                    </a:cubicBezTo>
                    <a:cubicBezTo>
                      <a:pt x="97" y="1"/>
                      <a:pt x="97" y="1"/>
                      <a:pt x="97" y="1"/>
                    </a:cubicBezTo>
                    <a:cubicBezTo>
                      <a:pt x="96" y="1"/>
                      <a:pt x="96" y="1"/>
                      <a:pt x="96" y="0"/>
                    </a:cubicBezTo>
                    <a:cubicBezTo>
                      <a:pt x="96" y="0"/>
                      <a:pt x="95" y="0"/>
                      <a:pt x="95" y="0"/>
                    </a:cubicBezTo>
                    <a:cubicBezTo>
                      <a:pt x="95" y="0"/>
                      <a:pt x="95" y="0"/>
                      <a:pt x="94" y="0"/>
                    </a:cubicBezTo>
                    <a:cubicBezTo>
                      <a:pt x="94" y="0"/>
                      <a:pt x="93" y="0"/>
                      <a:pt x="93" y="0"/>
                    </a:cubicBezTo>
                    <a:cubicBezTo>
                      <a:pt x="93" y="0"/>
                      <a:pt x="93" y="0"/>
                      <a:pt x="92" y="0"/>
                    </a:cubicBezTo>
                    <a:cubicBezTo>
                      <a:pt x="92" y="0"/>
                      <a:pt x="92" y="0"/>
                      <a:pt x="91" y="0"/>
                    </a:cubicBezTo>
                    <a:cubicBezTo>
                      <a:pt x="91" y="0"/>
                      <a:pt x="90" y="0"/>
                      <a:pt x="90" y="0"/>
                    </a:cubicBezTo>
                    <a:cubicBezTo>
                      <a:pt x="89" y="0"/>
                      <a:pt x="89" y="0"/>
                      <a:pt x="89" y="0"/>
                    </a:cubicBezTo>
                    <a:cubicBezTo>
                      <a:pt x="88" y="0"/>
                      <a:pt x="88" y="0"/>
                      <a:pt x="87" y="0"/>
                    </a:cubicBezTo>
                    <a:cubicBezTo>
                      <a:pt x="87" y="0"/>
                      <a:pt x="86" y="0"/>
                      <a:pt x="87" y="1"/>
                    </a:cubicBezTo>
                    <a:cubicBezTo>
                      <a:pt x="87" y="1"/>
                      <a:pt x="88" y="1"/>
                      <a:pt x="88" y="1"/>
                    </a:cubicBezTo>
                    <a:cubicBezTo>
                      <a:pt x="87" y="2"/>
                      <a:pt x="87" y="1"/>
                      <a:pt x="86" y="1"/>
                    </a:cubicBezTo>
                    <a:cubicBezTo>
                      <a:pt x="86" y="1"/>
                      <a:pt x="86" y="1"/>
                      <a:pt x="85" y="1"/>
                    </a:cubicBezTo>
                    <a:cubicBezTo>
                      <a:pt x="85" y="1"/>
                      <a:pt x="85" y="1"/>
                      <a:pt x="85" y="0"/>
                    </a:cubicBezTo>
                    <a:cubicBezTo>
                      <a:pt x="85" y="0"/>
                      <a:pt x="84" y="0"/>
                      <a:pt x="84" y="0"/>
                    </a:cubicBezTo>
                    <a:cubicBezTo>
                      <a:pt x="84" y="0"/>
                      <a:pt x="84" y="0"/>
                      <a:pt x="84" y="0"/>
                    </a:cubicBezTo>
                    <a:cubicBezTo>
                      <a:pt x="83" y="0"/>
                      <a:pt x="82" y="0"/>
                      <a:pt x="81" y="0"/>
                    </a:cubicBezTo>
                    <a:cubicBezTo>
                      <a:pt x="80" y="0"/>
                      <a:pt x="80" y="0"/>
                      <a:pt x="79" y="0"/>
                    </a:cubicBezTo>
                    <a:cubicBezTo>
                      <a:pt x="78" y="1"/>
                      <a:pt x="78" y="1"/>
                      <a:pt x="78" y="1"/>
                    </a:cubicBezTo>
                    <a:cubicBezTo>
                      <a:pt x="78" y="2"/>
                      <a:pt x="78" y="2"/>
                      <a:pt x="78" y="2"/>
                    </a:cubicBezTo>
                    <a:cubicBezTo>
                      <a:pt x="79" y="2"/>
                      <a:pt x="80" y="3"/>
                      <a:pt x="80" y="3"/>
                    </a:cubicBezTo>
                    <a:cubicBezTo>
                      <a:pt x="80" y="3"/>
                      <a:pt x="79" y="3"/>
                      <a:pt x="79" y="3"/>
                    </a:cubicBezTo>
                    <a:cubicBezTo>
                      <a:pt x="79" y="3"/>
                      <a:pt x="79" y="3"/>
                      <a:pt x="79" y="3"/>
                    </a:cubicBezTo>
                    <a:cubicBezTo>
                      <a:pt x="78" y="3"/>
                      <a:pt x="78" y="3"/>
                      <a:pt x="78" y="3"/>
                    </a:cubicBezTo>
                    <a:cubicBezTo>
                      <a:pt x="78" y="3"/>
                      <a:pt x="77" y="3"/>
                      <a:pt x="77" y="3"/>
                    </a:cubicBezTo>
                    <a:cubicBezTo>
                      <a:pt x="77" y="3"/>
                      <a:pt x="76" y="3"/>
                      <a:pt x="76" y="2"/>
                    </a:cubicBezTo>
                    <a:cubicBezTo>
                      <a:pt x="76" y="2"/>
                      <a:pt x="76" y="2"/>
                      <a:pt x="75" y="2"/>
                    </a:cubicBezTo>
                    <a:cubicBezTo>
                      <a:pt x="75" y="2"/>
                      <a:pt x="75" y="2"/>
                      <a:pt x="75" y="2"/>
                    </a:cubicBezTo>
                    <a:cubicBezTo>
                      <a:pt x="75" y="2"/>
                      <a:pt x="75" y="2"/>
                      <a:pt x="75" y="1"/>
                    </a:cubicBezTo>
                    <a:cubicBezTo>
                      <a:pt x="75" y="1"/>
                      <a:pt x="74" y="1"/>
                      <a:pt x="74" y="1"/>
                    </a:cubicBezTo>
                    <a:cubicBezTo>
                      <a:pt x="74" y="1"/>
                      <a:pt x="74" y="1"/>
                      <a:pt x="74" y="1"/>
                    </a:cubicBezTo>
                    <a:cubicBezTo>
                      <a:pt x="73" y="1"/>
                      <a:pt x="73" y="0"/>
                      <a:pt x="73" y="0"/>
                    </a:cubicBezTo>
                    <a:cubicBezTo>
                      <a:pt x="73" y="0"/>
                      <a:pt x="72" y="0"/>
                      <a:pt x="72" y="0"/>
                    </a:cubicBezTo>
                    <a:cubicBezTo>
                      <a:pt x="71" y="0"/>
                      <a:pt x="69" y="0"/>
                      <a:pt x="68" y="0"/>
                    </a:cubicBezTo>
                    <a:cubicBezTo>
                      <a:pt x="67" y="0"/>
                      <a:pt x="67" y="1"/>
                      <a:pt x="66" y="1"/>
                    </a:cubicBezTo>
                    <a:cubicBezTo>
                      <a:pt x="66" y="1"/>
                      <a:pt x="65" y="1"/>
                      <a:pt x="64" y="1"/>
                    </a:cubicBezTo>
                    <a:cubicBezTo>
                      <a:pt x="64" y="1"/>
                      <a:pt x="63" y="1"/>
                      <a:pt x="63" y="1"/>
                    </a:cubicBezTo>
                    <a:cubicBezTo>
                      <a:pt x="63" y="1"/>
                      <a:pt x="62" y="0"/>
                      <a:pt x="62" y="1"/>
                    </a:cubicBezTo>
                    <a:cubicBezTo>
                      <a:pt x="62" y="1"/>
                      <a:pt x="62" y="1"/>
                      <a:pt x="62" y="1"/>
                    </a:cubicBezTo>
                    <a:cubicBezTo>
                      <a:pt x="63" y="1"/>
                      <a:pt x="64" y="2"/>
                      <a:pt x="64" y="2"/>
                    </a:cubicBezTo>
                    <a:cubicBezTo>
                      <a:pt x="64" y="3"/>
                      <a:pt x="66" y="3"/>
                      <a:pt x="66" y="3"/>
                    </a:cubicBezTo>
                    <a:cubicBezTo>
                      <a:pt x="66" y="3"/>
                      <a:pt x="66" y="3"/>
                      <a:pt x="67" y="4"/>
                    </a:cubicBezTo>
                    <a:cubicBezTo>
                      <a:pt x="67" y="5"/>
                      <a:pt x="68" y="5"/>
                      <a:pt x="68" y="5"/>
                    </a:cubicBezTo>
                    <a:cubicBezTo>
                      <a:pt x="68" y="5"/>
                      <a:pt x="67" y="6"/>
                      <a:pt x="66" y="6"/>
                    </a:cubicBezTo>
                    <a:cubicBezTo>
                      <a:pt x="65" y="6"/>
                      <a:pt x="66" y="6"/>
                      <a:pt x="66" y="5"/>
                    </a:cubicBezTo>
                    <a:cubicBezTo>
                      <a:pt x="67" y="5"/>
                      <a:pt x="66" y="4"/>
                      <a:pt x="66" y="4"/>
                    </a:cubicBezTo>
                    <a:cubicBezTo>
                      <a:pt x="66" y="4"/>
                      <a:pt x="63" y="4"/>
                      <a:pt x="63" y="4"/>
                    </a:cubicBezTo>
                    <a:cubicBezTo>
                      <a:pt x="63" y="3"/>
                      <a:pt x="62" y="3"/>
                      <a:pt x="62" y="2"/>
                    </a:cubicBezTo>
                    <a:cubicBezTo>
                      <a:pt x="61" y="2"/>
                      <a:pt x="60" y="2"/>
                      <a:pt x="60" y="2"/>
                    </a:cubicBezTo>
                    <a:cubicBezTo>
                      <a:pt x="60" y="2"/>
                      <a:pt x="58" y="1"/>
                      <a:pt x="57" y="2"/>
                    </a:cubicBezTo>
                    <a:cubicBezTo>
                      <a:pt x="57" y="2"/>
                      <a:pt x="57" y="1"/>
                      <a:pt x="57" y="1"/>
                    </a:cubicBezTo>
                    <a:cubicBezTo>
                      <a:pt x="55" y="1"/>
                      <a:pt x="55" y="1"/>
                      <a:pt x="55" y="1"/>
                    </a:cubicBezTo>
                    <a:cubicBezTo>
                      <a:pt x="54" y="1"/>
                      <a:pt x="54" y="1"/>
                      <a:pt x="54" y="1"/>
                    </a:cubicBezTo>
                    <a:cubicBezTo>
                      <a:pt x="52" y="1"/>
                      <a:pt x="52" y="1"/>
                      <a:pt x="52" y="1"/>
                    </a:cubicBezTo>
                    <a:cubicBezTo>
                      <a:pt x="52" y="1"/>
                      <a:pt x="50" y="2"/>
                      <a:pt x="49" y="2"/>
                    </a:cubicBezTo>
                    <a:cubicBezTo>
                      <a:pt x="48" y="2"/>
                      <a:pt x="50" y="2"/>
                      <a:pt x="51" y="2"/>
                    </a:cubicBezTo>
                    <a:cubicBezTo>
                      <a:pt x="53" y="2"/>
                      <a:pt x="52" y="3"/>
                      <a:pt x="52" y="3"/>
                    </a:cubicBezTo>
                    <a:cubicBezTo>
                      <a:pt x="55" y="4"/>
                      <a:pt x="55" y="4"/>
                      <a:pt x="55" y="4"/>
                    </a:cubicBezTo>
                    <a:cubicBezTo>
                      <a:pt x="53" y="4"/>
                      <a:pt x="53" y="4"/>
                      <a:pt x="53" y="4"/>
                    </a:cubicBezTo>
                    <a:cubicBezTo>
                      <a:pt x="50" y="4"/>
                      <a:pt x="50" y="4"/>
                      <a:pt x="50" y="4"/>
                    </a:cubicBezTo>
                    <a:cubicBezTo>
                      <a:pt x="49" y="3"/>
                      <a:pt x="49" y="3"/>
                      <a:pt x="49" y="3"/>
                    </a:cubicBezTo>
                    <a:cubicBezTo>
                      <a:pt x="48" y="3"/>
                      <a:pt x="48" y="3"/>
                      <a:pt x="48" y="3"/>
                    </a:cubicBezTo>
                    <a:cubicBezTo>
                      <a:pt x="48" y="3"/>
                      <a:pt x="46" y="3"/>
                      <a:pt x="45" y="3"/>
                    </a:cubicBezTo>
                    <a:cubicBezTo>
                      <a:pt x="44" y="3"/>
                      <a:pt x="45" y="3"/>
                      <a:pt x="45" y="3"/>
                    </a:cubicBezTo>
                    <a:cubicBezTo>
                      <a:pt x="45" y="3"/>
                      <a:pt x="46" y="4"/>
                      <a:pt x="46" y="4"/>
                    </a:cubicBezTo>
                    <a:cubicBezTo>
                      <a:pt x="47" y="5"/>
                      <a:pt x="46" y="5"/>
                      <a:pt x="46" y="5"/>
                    </a:cubicBezTo>
                    <a:cubicBezTo>
                      <a:pt x="45" y="5"/>
                      <a:pt x="45" y="5"/>
                      <a:pt x="45" y="5"/>
                    </a:cubicBezTo>
                    <a:cubicBezTo>
                      <a:pt x="45" y="5"/>
                      <a:pt x="42" y="4"/>
                      <a:pt x="42" y="4"/>
                    </a:cubicBezTo>
                    <a:cubicBezTo>
                      <a:pt x="41" y="4"/>
                      <a:pt x="41" y="5"/>
                      <a:pt x="41" y="5"/>
                    </a:cubicBezTo>
                    <a:cubicBezTo>
                      <a:pt x="43" y="6"/>
                      <a:pt x="43" y="6"/>
                      <a:pt x="43" y="6"/>
                    </a:cubicBezTo>
                    <a:cubicBezTo>
                      <a:pt x="43" y="6"/>
                      <a:pt x="41" y="6"/>
                      <a:pt x="41" y="6"/>
                    </a:cubicBezTo>
                    <a:cubicBezTo>
                      <a:pt x="41" y="6"/>
                      <a:pt x="40" y="6"/>
                      <a:pt x="40" y="6"/>
                    </a:cubicBezTo>
                    <a:cubicBezTo>
                      <a:pt x="40" y="8"/>
                      <a:pt x="40" y="8"/>
                      <a:pt x="40" y="8"/>
                    </a:cubicBezTo>
                    <a:cubicBezTo>
                      <a:pt x="45" y="9"/>
                      <a:pt x="45" y="9"/>
                      <a:pt x="45" y="9"/>
                    </a:cubicBezTo>
                    <a:cubicBezTo>
                      <a:pt x="45" y="9"/>
                      <a:pt x="47" y="10"/>
                      <a:pt x="47" y="10"/>
                    </a:cubicBezTo>
                    <a:cubicBezTo>
                      <a:pt x="48" y="10"/>
                      <a:pt x="50" y="11"/>
                      <a:pt x="50" y="11"/>
                    </a:cubicBezTo>
                    <a:cubicBezTo>
                      <a:pt x="52" y="12"/>
                      <a:pt x="52" y="12"/>
                      <a:pt x="52" y="12"/>
                    </a:cubicBezTo>
                    <a:cubicBezTo>
                      <a:pt x="49" y="11"/>
                      <a:pt x="49" y="11"/>
                      <a:pt x="49" y="11"/>
                    </a:cubicBezTo>
                    <a:cubicBezTo>
                      <a:pt x="47" y="11"/>
                      <a:pt x="47" y="11"/>
                      <a:pt x="47" y="11"/>
                    </a:cubicBezTo>
                    <a:cubicBezTo>
                      <a:pt x="46" y="11"/>
                      <a:pt x="46" y="11"/>
                      <a:pt x="46" y="11"/>
                    </a:cubicBezTo>
                    <a:cubicBezTo>
                      <a:pt x="41" y="8"/>
                      <a:pt x="41" y="8"/>
                      <a:pt x="41" y="8"/>
                    </a:cubicBezTo>
                    <a:cubicBezTo>
                      <a:pt x="39" y="8"/>
                      <a:pt x="39" y="8"/>
                      <a:pt x="39" y="8"/>
                    </a:cubicBezTo>
                    <a:cubicBezTo>
                      <a:pt x="38" y="9"/>
                      <a:pt x="38" y="9"/>
                      <a:pt x="38" y="9"/>
                    </a:cubicBezTo>
                    <a:cubicBezTo>
                      <a:pt x="41" y="10"/>
                      <a:pt x="41" y="10"/>
                      <a:pt x="41" y="10"/>
                    </a:cubicBezTo>
                    <a:cubicBezTo>
                      <a:pt x="40" y="10"/>
                      <a:pt x="40" y="10"/>
                      <a:pt x="40" y="10"/>
                    </a:cubicBezTo>
                    <a:cubicBezTo>
                      <a:pt x="38" y="10"/>
                      <a:pt x="38" y="10"/>
                      <a:pt x="38" y="10"/>
                    </a:cubicBezTo>
                    <a:cubicBezTo>
                      <a:pt x="37" y="10"/>
                      <a:pt x="37" y="10"/>
                      <a:pt x="37" y="10"/>
                    </a:cubicBezTo>
                    <a:cubicBezTo>
                      <a:pt x="36" y="9"/>
                      <a:pt x="36" y="9"/>
                      <a:pt x="36" y="9"/>
                    </a:cubicBezTo>
                    <a:cubicBezTo>
                      <a:pt x="36" y="7"/>
                      <a:pt x="36" y="7"/>
                      <a:pt x="36" y="7"/>
                    </a:cubicBezTo>
                    <a:cubicBezTo>
                      <a:pt x="34" y="7"/>
                      <a:pt x="34" y="7"/>
                      <a:pt x="34" y="7"/>
                    </a:cubicBezTo>
                    <a:cubicBezTo>
                      <a:pt x="31" y="7"/>
                      <a:pt x="31" y="7"/>
                      <a:pt x="31" y="7"/>
                    </a:cubicBezTo>
                    <a:cubicBezTo>
                      <a:pt x="30" y="6"/>
                      <a:pt x="30" y="6"/>
                      <a:pt x="30" y="6"/>
                    </a:cubicBezTo>
                    <a:cubicBezTo>
                      <a:pt x="30" y="6"/>
                      <a:pt x="28" y="6"/>
                      <a:pt x="27" y="6"/>
                    </a:cubicBezTo>
                    <a:cubicBezTo>
                      <a:pt x="27" y="6"/>
                      <a:pt x="26" y="7"/>
                      <a:pt x="26" y="7"/>
                    </a:cubicBezTo>
                    <a:cubicBezTo>
                      <a:pt x="27" y="8"/>
                      <a:pt x="27" y="8"/>
                      <a:pt x="27" y="8"/>
                    </a:cubicBezTo>
                    <a:cubicBezTo>
                      <a:pt x="27" y="8"/>
                      <a:pt x="27" y="8"/>
                      <a:pt x="26" y="8"/>
                    </a:cubicBezTo>
                    <a:cubicBezTo>
                      <a:pt x="26" y="8"/>
                      <a:pt x="25" y="8"/>
                      <a:pt x="25" y="8"/>
                    </a:cubicBezTo>
                    <a:cubicBezTo>
                      <a:pt x="25" y="8"/>
                      <a:pt x="23" y="9"/>
                      <a:pt x="22" y="9"/>
                    </a:cubicBezTo>
                    <a:cubicBezTo>
                      <a:pt x="21" y="9"/>
                      <a:pt x="21" y="10"/>
                      <a:pt x="21" y="10"/>
                    </a:cubicBezTo>
                    <a:cubicBezTo>
                      <a:pt x="21" y="10"/>
                      <a:pt x="23" y="10"/>
                      <a:pt x="24" y="10"/>
                    </a:cubicBezTo>
                    <a:cubicBezTo>
                      <a:pt x="24" y="10"/>
                      <a:pt x="26" y="11"/>
                      <a:pt x="27" y="11"/>
                    </a:cubicBezTo>
                    <a:cubicBezTo>
                      <a:pt x="28" y="11"/>
                      <a:pt x="30" y="12"/>
                      <a:pt x="30" y="12"/>
                    </a:cubicBezTo>
                    <a:cubicBezTo>
                      <a:pt x="28" y="11"/>
                      <a:pt x="28" y="11"/>
                      <a:pt x="28" y="11"/>
                    </a:cubicBezTo>
                    <a:cubicBezTo>
                      <a:pt x="27" y="12"/>
                      <a:pt x="27" y="12"/>
                      <a:pt x="27" y="12"/>
                    </a:cubicBezTo>
                    <a:cubicBezTo>
                      <a:pt x="26" y="12"/>
                      <a:pt x="26" y="12"/>
                      <a:pt x="26" y="12"/>
                    </a:cubicBezTo>
                    <a:cubicBezTo>
                      <a:pt x="25" y="11"/>
                      <a:pt x="25" y="11"/>
                      <a:pt x="25" y="11"/>
                    </a:cubicBezTo>
                    <a:cubicBezTo>
                      <a:pt x="24" y="11"/>
                      <a:pt x="24" y="11"/>
                      <a:pt x="24" y="11"/>
                    </a:cubicBezTo>
                    <a:cubicBezTo>
                      <a:pt x="22" y="10"/>
                      <a:pt x="22" y="10"/>
                      <a:pt x="22" y="10"/>
                    </a:cubicBezTo>
                    <a:cubicBezTo>
                      <a:pt x="21" y="12"/>
                      <a:pt x="21" y="12"/>
                      <a:pt x="21" y="12"/>
                    </a:cubicBezTo>
                    <a:cubicBezTo>
                      <a:pt x="19" y="11"/>
                      <a:pt x="19" y="11"/>
                      <a:pt x="19" y="11"/>
                    </a:cubicBezTo>
                    <a:cubicBezTo>
                      <a:pt x="19" y="11"/>
                      <a:pt x="19" y="11"/>
                      <a:pt x="19" y="10"/>
                    </a:cubicBezTo>
                    <a:cubicBezTo>
                      <a:pt x="19" y="10"/>
                      <a:pt x="18" y="10"/>
                      <a:pt x="18" y="10"/>
                    </a:cubicBezTo>
                    <a:cubicBezTo>
                      <a:pt x="16" y="10"/>
                      <a:pt x="16" y="10"/>
                      <a:pt x="16" y="10"/>
                    </a:cubicBezTo>
                    <a:cubicBezTo>
                      <a:pt x="14" y="10"/>
                      <a:pt x="14" y="10"/>
                      <a:pt x="14" y="10"/>
                    </a:cubicBezTo>
                    <a:cubicBezTo>
                      <a:pt x="13" y="11"/>
                      <a:pt x="13" y="11"/>
                      <a:pt x="13" y="11"/>
                    </a:cubicBezTo>
                    <a:cubicBezTo>
                      <a:pt x="11" y="11"/>
                      <a:pt x="11" y="11"/>
                      <a:pt x="11" y="11"/>
                    </a:cubicBezTo>
                    <a:cubicBezTo>
                      <a:pt x="11" y="13"/>
                      <a:pt x="11" y="13"/>
                      <a:pt x="11" y="13"/>
                    </a:cubicBezTo>
                    <a:cubicBezTo>
                      <a:pt x="9" y="12"/>
                      <a:pt x="9" y="12"/>
                      <a:pt x="9" y="12"/>
                    </a:cubicBezTo>
                    <a:cubicBezTo>
                      <a:pt x="8" y="12"/>
                      <a:pt x="8" y="12"/>
                      <a:pt x="8" y="12"/>
                    </a:cubicBezTo>
                    <a:cubicBezTo>
                      <a:pt x="7" y="12"/>
                      <a:pt x="7" y="12"/>
                      <a:pt x="7" y="12"/>
                    </a:cubicBezTo>
                    <a:cubicBezTo>
                      <a:pt x="5" y="13"/>
                      <a:pt x="5" y="13"/>
                      <a:pt x="5" y="13"/>
                    </a:cubicBezTo>
                    <a:cubicBezTo>
                      <a:pt x="3" y="13"/>
                      <a:pt x="3" y="13"/>
                      <a:pt x="3" y="13"/>
                    </a:cubicBezTo>
                    <a:cubicBezTo>
                      <a:pt x="1" y="14"/>
                      <a:pt x="1" y="14"/>
                      <a:pt x="1" y="14"/>
                    </a:cubicBezTo>
                    <a:cubicBezTo>
                      <a:pt x="1" y="14"/>
                      <a:pt x="0" y="15"/>
                      <a:pt x="0" y="15"/>
                    </a:cubicBezTo>
                    <a:cubicBezTo>
                      <a:pt x="0" y="15"/>
                      <a:pt x="1" y="16"/>
                      <a:pt x="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32" name="Freeform 456"/>
              <p:cNvSpPr>
                <a:spLocks/>
              </p:cNvSpPr>
              <p:nvPr/>
            </p:nvSpPr>
            <p:spPr bwMode="auto">
              <a:xfrm>
                <a:off x="947738" y="2130425"/>
                <a:ext cx="1588" cy="3175"/>
              </a:xfrm>
              <a:custGeom>
                <a:avLst/>
                <a:gdLst>
                  <a:gd name="T0" fmla="*/ 2 w 3"/>
                  <a:gd name="T1" fmla="*/ 0 h 3"/>
                  <a:gd name="T2" fmla="*/ 2 w 3"/>
                  <a:gd name="T3" fmla="*/ 1 h 3"/>
                  <a:gd name="T4" fmla="*/ 1 w 3"/>
                  <a:gd name="T5" fmla="*/ 1 h 3"/>
                  <a:gd name="T6" fmla="*/ 0 w 3"/>
                  <a:gd name="T7" fmla="*/ 2 h 3"/>
                  <a:gd name="T8" fmla="*/ 0 w 3"/>
                  <a:gd name="T9" fmla="*/ 2 h 3"/>
                  <a:gd name="T10" fmla="*/ 0 w 3"/>
                  <a:gd name="T11" fmla="*/ 3 h 3"/>
                  <a:gd name="T12" fmla="*/ 0 w 3"/>
                  <a:gd name="T13" fmla="*/ 3 h 3"/>
                  <a:gd name="T14" fmla="*/ 1 w 3"/>
                  <a:gd name="T15" fmla="*/ 3 h 3"/>
                  <a:gd name="T16" fmla="*/ 1 w 3"/>
                  <a:gd name="T17" fmla="*/ 3 h 3"/>
                  <a:gd name="T18" fmla="*/ 2 w 3"/>
                  <a:gd name="T19" fmla="*/ 3 h 3"/>
                  <a:gd name="T20" fmla="*/ 3 w 3"/>
                  <a:gd name="T21" fmla="*/ 3 h 3"/>
                  <a:gd name="T22" fmla="*/ 2 w 3"/>
                  <a:gd name="T23" fmla="*/ 2 h 3"/>
                  <a:gd name="T24" fmla="*/ 2 w 3"/>
                  <a:gd name="T25" fmla="*/ 2 h 3"/>
                  <a:gd name="T26" fmla="*/ 3 w 3"/>
                  <a:gd name="T27" fmla="*/ 1 h 3"/>
                  <a:gd name="T28" fmla="*/ 2 w 3"/>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
                    <a:moveTo>
                      <a:pt x="2" y="0"/>
                    </a:moveTo>
                    <a:cubicBezTo>
                      <a:pt x="2" y="0"/>
                      <a:pt x="2" y="1"/>
                      <a:pt x="2" y="1"/>
                    </a:cubicBezTo>
                    <a:cubicBezTo>
                      <a:pt x="1" y="1"/>
                      <a:pt x="1" y="1"/>
                      <a:pt x="1" y="1"/>
                    </a:cubicBezTo>
                    <a:cubicBezTo>
                      <a:pt x="0" y="2"/>
                      <a:pt x="0" y="2"/>
                      <a:pt x="0" y="2"/>
                    </a:cubicBezTo>
                    <a:cubicBezTo>
                      <a:pt x="0" y="2"/>
                      <a:pt x="0" y="2"/>
                      <a:pt x="0" y="2"/>
                    </a:cubicBezTo>
                    <a:cubicBezTo>
                      <a:pt x="0" y="3"/>
                      <a:pt x="0" y="3"/>
                      <a:pt x="0" y="3"/>
                    </a:cubicBezTo>
                    <a:cubicBezTo>
                      <a:pt x="0" y="3"/>
                      <a:pt x="0" y="3"/>
                      <a:pt x="0" y="3"/>
                    </a:cubicBezTo>
                    <a:cubicBezTo>
                      <a:pt x="0" y="3"/>
                      <a:pt x="0" y="3"/>
                      <a:pt x="1" y="3"/>
                    </a:cubicBezTo>
                    <a:cubicBezTo>
                      <a:pt x="1" y="3"/>
                      <a:pt x="1" y="3"/>
                      <a:pt x="1" y="3"/>
                    </a:cubicBezTo>
                    <a:cubicBezTo>
                      <a:pt x="1" y="3"/>
                      <a:pt x="1" y="3"/>
                      <a:pt x="2" y="3"/>
                    </a:cubicBezTo>
                    <a:cubicBezTo>
                      <a:pt x="2" y="3"/>
                      <a:pt x="3" y="3"/>
                      <a:pt x="3" y="3"/>
                    </a:cubicBezTo>
                    <a:cubicBezTo>
                      <a:pt x="3" y="2"/>
                      <a:pt x="2" y="2"/>
                      <a:pt x="2" y="2"/>
                    </a:cubicBezTo>
                    <a:cubicBezTo>
                      <a:pt x="2" y="2"/>
                      <a:pt x="2" y="2"/>
                      <a:pt x="2" y="2"/>
                    </a:cubicBezTo>
                    <a:cubicBezTo>
                      <a:pt x="2" y="1"/>
                      <a:pt x="3" y="1"/>
                      <a:pt x="3" y="1"/>
                    </a:cubicBezTo>
                    <a:cubicBezTo>
                      <a:pt x="3" y="1"/>
                      <a:pt x="3"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33" name="Freeform 457"/>
              <p:cNvSpPr>
                <a:spLocks/>
              </p:cNvSpPr>
              <p:nvPr/>
            </p:nvSpPr>
            <p:spPr bwMode="auto">
              <a:xfrm>
                <a:off x="722313" y="2179638"/>
                <a:ext cx="9525" cy="6350"/>
              </a:xfrm>
              <a:custGeom>
                <a:avLst/>
                <a:gdLst>
                  <a:gd name="T0" fmla="*/ 1 w 6"/>
                  <a:gd name="T1" fmla="*/ 3 h 4"/>
                  <a:gd name="T2" fmla="*/ 2 w 6"/>
                  <a:gd name="T3" fmla="*/ 3 h 4"/>
                  <a:gd name="T4" fmla="*/ 2 w 6"/>
                  <a:gd name="T5" fmla="*/ 3 h 4"/>
                  <a:gd name="T6" fmla="*/ 3 w 6"/>
                  <a:gd name="T7" fmla="*/ 3 h 4"/>
                  <a:gd name="T8" fmla="*/ 3 w 6"/>
                  <a:gd name="T9" fmla="*/ 3 h 4"/>
                  <a:gd name="T10" fmla="*/ 5 w 6"/>
                  <a:gd name="T11" fmla="*/ 2 h 4"/>
                  <a:gd name="T12" fmla="*/ 6 w 6"/>
                  <a:gd name="T13" fmla="*/ 1 h 4"/>
                  <a:gd name="T14" fmla="*/ 5 w 6"/>
                  <a:gd name="T15" fmla="*/ 1 h 4"/>
                  <a:gd name="T16" fmla="*/ 4 w 6"/>
                  <a:gd name="T17" fmla="*/ 0 h 4"/>
                  <a:gd name="T18" fmla="*/ 3 w 6"/>
                  <a:gd name="T19" fmla="*/ 1 h 4"/>
                  <a:gd name="T20" fmla="*/ 3 w 6"/>
                  <a:gd name="T21" fmla="*/ 2 h 4"/>
                  <a:gd name="T22" fmla="*/ 2 w 6"/>
                  <a:gd name="T23" fmla="*/ 2 h 4"/>
                  <a:gd name="T24" fmla="*/ 2 w 6"/>
                  <a:gd name="T25" fmla="*/ 2 h 4"/>
                  <a:gd name="T26" fmla="*/ 2 w 6"/>
                  <a:gd name="T27" fmla="*/ 2 h 4"/>
                  <a:gd name="T28" fmla="*/ 0 w 6"/>
                  <a:gd name="T29" fmla="*/ 2 h 4"/>
                  <a:gd name="T30" fmla="*/ 0 w 6"/>
                  <a:gd name="T31" fmla="*/ 3 h 4"/>
                  <a:gd name="T32" fmla="*/ 0 w 6"/>
                  <a:gd name="T33" fmla="*/ 4 h 4"/>
                  <a:gd name="T34" fmla="*/ 1 w 6"/>
                  <a:gd name="T3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4">
                    <a:moveTo>
                      <a:pt x="1" y="3"/>
                    </a:moveTo>
                    <a:lnTo>
                      <a:pt x="2" y="3"/>
                    </a:lnTo>
                    <a:lnTo>
                      <a:pt x="2" y="3"/>
                    </a:lnTo>
                    <a:lnTo>
                      <a:pt x="3" y="3"/>
                    </a:lnTo>
                    <a:lnTo>
                      <a:pt x="3" y="3"/>
                    </a:lnTo>
                    <a:lnTo>
                      <a:pt x="5" y="2"/>
                    </a:lnTo>
                    <a:lnTo>
                      <a:pt x="6" y="1"/>
                    </a:lnTo>
                    <a:lnTo>
                      <a:pt x="5" y="1"/>
                    </a:lnTo>
                    <a:lnTo>
                      <a:pt x="4" y="0"/>
                    </a:lnTo>
                    <a:lnTo>
                      <a:pt x="3" y="1"/>
                    </a:lnTo>
                    <a:lnTo>
                      <a:pt x="3" y="2"/>
                    </a:lnTo>
                    <a:lnTo>
                      <a:pt x="2" y="2"/>
                    </a:lnTo>
                    <a:lnTo>
                      <a:pt x="2" y="2"/>
                    </a:lnTo>
                    <a:lnTo>
                      <a:pt x="2" y="2"/>
                    </a:lnTo>
                    <a:lnTo>
                      <a:pt x="0" y="2"/>
                    </a:lnTo>
                    <a:lnTo>
                      <a:pt x="0" y="3"/>
                    </a:lnTo>
                    <a:lnTo>
                      <a:pt x="0" y="4"/>
                    </a:lnTo>
                    <a:lnTo>
                      <a:pt x="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34" name="Freeform 458"/>
              <p:cNvSpPr>
                <a:spLocks/>
              </p:cNvSpPr>
              <p:nvPr/>
            </p:nvSpPr>
            <p:spPr bwMode="auto">
              <a:xfrm>
                <a:off x="752475" y="2293938"/>
                <a:ext cx="20638" cy="12700"/>
              </a:xfrm>
              <a:custGeom>
                <a:avLst/>
                <a:gdLst>
                  <a:gd name="T0" fmla="*/ 18 w 21"/>
                  <a:gd name="T1" fmla="*/ 13 h 14"/>
                  <a:gd name="T2" fmla="*/ 20 w 21"/>
                  <a:gd name="T3" fmla="*/ 14 h 14"/>
                  <a:gd name="T4" fmla="*/ 21 w 21"/>
                  <a:gd name="T5" fmla="*/ 13 h 14"/>
                  <a:gd name="T6" fmla="*/ 20 w 21"/>
                  <a:gd name="T7" fmla="*/ 12 h 14"/>
                  <a:gd name="T8" fmla="*/ 19 w 21"/>
                  <a:gd name="T9" fmla="*/ 11 h 14"/>
                  <a:gd name="T10" fmla="*/ 19 w 21"/>
                  <a:gd name="T11" fmla="*/ 10 h 14"/>
                  <a:gd name="T12" fmla="*/ 17 w 21"/>
                  <a:gd name="T13" fmla="*/ 9 h 14"/>
                  <a:gd name="T14" fmla="*/ 16 w 21"/>
                  <a:gd name="T15" fmla="*/ 8 h 14"/>
                  <a:gd name="T16" fmla="*/ 15 w 21"/>
                  <a:gd name="T17" fmla="*/ 8 h 14"/>
                  <a:gd name="T18" fmla="*/ 14 w 21"/>
                  <a:gd name="T19" fmla="*/ 7 h 14"/>
                  <a:gd name="T20" fmla="*/ 14 w 21"/>
                  <a:gd name="T21" fmla="*/ 5 h 14"/>
                  <a:gd name="T22" fmla="*/ 12 w 21"/>
                  <a:gd name="T23" fmla="*/ 4 h 14"/>
                  <a:gd name="T24" fmla="*/ 11 w 21"/>
                  <a:gd name="T25" fmla="*/ 3 h 14"/>
                  <a:gd name="T26" fmla="*/ 9 w 21"/>
                  <a:gd name="T27" fmla="*/ 3 h 14"/>
                  <a:gd name="T28" fmla="*/ 6 w 21"/>
                  <a:gd name="T29" fmla="*/ 2 h 14"/>
                  <a:gd name="T30" fmla="*/ 4 w 21"/>
                  <a:gd name="T31" fmla="*/ 1 h 14"/>
                  <a:gd name="T32" fmla="*/ 1 w 21"/>
                  <a:gd name="T33" fmla="*/ 0 h 14"/>
                  <a:gd name="T34" fmla="*/ 0 w 21"/>
                  <a:gd name="T35" fmla="*/ 0 h 14"/>
                  <a:gd name="T36" fmla="*/ 0 w 21"/>
                  <a:gd name="T37" fmla="*/ 2 h 14"/>
                  <a:gd name="T38" fmla="*/ 2 w 21"/>
                  <a:gd name="T39" fmla="*/ 2 h 14"/>
                  <a:gd name="T40" fmla="*/ 3 w 21"/>
                  <a:gd name="T41" fmla="*/ 2 h 14"/>
                  <a:gd name="T42" fmla="*/ 2 w 21"/>
                  <a:gd name="T43" fmla="*/ 4 h 14"/>
                  <a:gd name="T44" fmla="*/ 3 w 21"/>
                  <a:gd name="T45" fmla="*/ 4 h 14"/>
                  <a:gd name="T46" fmla="*/ 4 w 21"/>
                  <a:gd name="T47" fmla="*/ 4 h 14"/>
                  <a:gd name="T48" fmla="*/ 4 w 21"/>
                  <a:gd name="T49" fmla="*/ 5 h 14"/>
                  <a:gd name="T50" fmla="*/ 5 w 21"/>
                  <a:gd name="T51" fmla="*/ 5 h 14"/>
                  <a:gd name="T52" fmla="*/ 6 w 21"/>
                  <a:gd name="T53" fmla="*/ 6 h 14"/>
                  <a:gd name="T54" fmla="*/ 7 w 21"/>
                  <a:gd name="T55" fmla="*/ 6 h 14"/>
                  <a:gd name="T56" fmla="*/ 8 w 21"/>
                  <a:gd name="T57" fmla="*/ 7 h 14"/>
                  <a:gd name="T58" fmla="*/ 8 w 21"/>
                  <a:gd name="T59" fmla="*/ 9 h 14"/>
                  <a:gd name="T60" fmla="*/ 10 w 21"/>
                  <a:gd name="T61" fmla="*/ 9 h 14"/>
                  <a:gd name="T62" fmla="*/ 10 w 21"/>
                  <a:gd name="T63" fmla="*/ 10 h 14"/>
                  <a:gd name="T64" fmla="*/ 11 w 21"/>
                  <a:gd name="T65" fmla="*/ 11 h 14"/>
                  <a:gd name="T66" fmla="*/ 13 w 21"/>
                  <a:gd name="T67" fmla="*/ 11 h 14"/>
                  <a:gd name="T68" fmla="*/ 14 w 21"/>
                  <a:gd name="T69" fmla="*/ 10 h 14"/>
                  <a:gd name="T70" fmla="*/ 13 w 21"/>
                  <a:gd name="T71" fmla="*/ 12 h 14"/>
                  <a:gd name="T72" fmla="*/ 15 w 21"/>
                  <a:gd name="T73" fmla="*/ 12 h 14"/>
                  <a:gd name="T74" fmla="*/ 16 w 21"/>
                  <a:gd name="T75" fmla="*/ 13 h 14"/>
                  <a:gd name="T76" fmla="*/ 18 w 21"/>
                  <a:gd name="T7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 h="14">
                    <a:moveTo>
                      <a:pt x="18" y="13"/>
                    </a:moveTo>
                    <a:cubicBezTo>
                      <a:pt x="20" y="14"/>
                      <a:pt x="20" y="14"/>
                      <a:pt x="20" y="14"/>
                    </a:cubicBezTo>
                    <a:cubicBezTo>
                      <a:pt x="21" y="13"/>
                      <a:pt x="21" y="13"/>
                      <a:pt x="21" y="13"/>
                    </a:cubicBezTo>
                    <a:cubicBezTo>
                      <a:pt x="20" y="12"/>
                      <a:pt x="20" y="12"/>
                      <a:pt x="20" y="12"/>
                    </a:cubicBezTo>
                    <a:cubicBezTo>
                      <a:pt x="19" y="11"/>
                      <a:pt x="19" y="11"/>
                      <a:pt x="19" y="11"/>
                    </a:cubicBezTo>
                    <a:cubicBezTo>
                      <a:pt x="19" y="11"/>
                      <a:pt x="19" y="10"/>
                      <a:pt x="19" y="10"/>
                    </a:cubicBezTo>
                    <a:cubicBezTo>
                      <a:pt x="18" y="9"/>
                      <a:pt x="17" y="9"/>
                      <a:pt x="17" y="9"/>
                    </a:cubicBezTo>
                    <a:cubicBezTo>
                      <a:pt x="17" y="9"/>
                      <a:pt x="17" y="8"/>
                      <a:pt x="16" y="8"/>
                    </a:cubicBezTo>
                    <a:cubicBezTo>
                      <a:pt x="15" y="8"/>
                      <a:pt x="15" y="8"/>
                      <a:pt x="15" y="8"/>
                    </a:cubicBezTo>
                    <a:cubicBezTo>
                      <a:pt x="14" y="7"/>
                      <a:pt x="14" y="7"/>
                      <a:pt x="14" y="7"/>
                    </a:cubicBezTo>
                    <a:cubicBezTo>
                      <a:pt x="14" y="5"/>
                      <a:pt x="14" y="5"/>
                      <a:pt x="14" y="5"/>
                    </a:cubicBezTo>
                    <a:cubicBezTo>
                      <a:pt x="12" y="4"/>
                      <a:pt x="12" y="4"/>
                      <a:pt x="12" y="4"/>
                    </a:cubicBezTo>
                    <a:cubicBezTo>
                      <a:pt x="11" y="3"/>
                      <a:pt x="11" y="3"/>
                      <a:pt x="11" y="3"/>
                    </a:cubicBezTo>
                    <a:cubicBezTo>
                      <a:pt x="9" y="3"/>
                      <a:pt x="9" y="3"/>
                      <a:pt x="9" y="3"/>
                    </a:cubicBezTo>
                    <a:cubicBezTo>
                      <a:pt x="6" y="2"/>
                      <a:pt x="6" y="2"/>
                      <a:pt x="6" y="2"/>
                    </a:cubicBezTo>
                    <a:cubicBezTo>
                      <a:pt x="4" y="1"/>
                      <a:pt x="4" y="1"/>
                      <a:pt x="4" y="1"/>
                    </a:cubicBezTo>
                    <a:cubicBezTo>
                      <a:pt x="1" y="0"/>
                      <a:pt x="1" y="0"/>
                      <a:pt x="1" y="0"/>
                    </a:cubicBezTo>
                    <a:cubicBezTo>
                      <a:pt x="0" y="0"/>
                      <a:pt x="0" y="0"/>
                      <a:pt x="0" y="0"/>
                    </a:cubicBezTo>
                    <a:cubicBezTo>
                      <a:pt x="0" y="2"/>
                      <a:pt x="0" y="2"/>
                      <a:pt x="0" y="2"/>
                    </a:cubicBezTo>
                    <a:cubicBezTo>
                      <a:pt x="2" y="2"/>
                      <a:pt x="2" y="2"/>
                      <a:pt x="2" y="2"/>
                    </a:cubicBezTo>
                    <a:cubicBezTo>
                      <a:pt x="3" y="2"/>
                      <a:pt x="3" y="2"/>
                      <a:pt x="3" y="2"/>
                    </a:cubicBezTo>
                    <a:cubicBezTo>
                      <a:pt x="2" y="4"/>
                      <a:pt x="2" y="4"/>
                      <a:pt x="2" y="4"/>
                    </a:cubicBezTo>
                    <a:cubicBezTo>
                      <a:pt x="3" y="4"/>
                      <a:pt x="3" y="4"/>
                      <a:pt x="3" y="4"/>
                    </a:cubicBezTo>
                    <a:cubicBezTo>
                      <a:pt x="4" y="4"/>
                      <a:pt x="4" y="4"/>
                      <a:pt x="4" y="4"/>
                    </a:cubicBezTo>
                    <a:cubicBezTo>
                      <a:pt x="4" y="4"/>
                      <a:pt x="3" y="5"/>
                      <a:pt x="4" y="5"/>
                    </a:cubicBezTo>
                    <a:cubicBezTo>
                      <a:pt x="5" y="5"/>
                      <a:pt x="5" y="5"/>
                      <a:pt x="5" y="5"/>
                    </a:cubicBezTo>
                    <a:cubicBezTo>
                      <a:pt x="5" y="5"/>
                      <a:pt x="6" y="6"/>
                      <a:pt x="6" y="6"/>
                    </a:cubicBezTo>
                    <a:cubicBezTo>
                      <a:pt x="7" y="6"/>
                      <a:pt x="6" y="5"/>
                      <a:pt x="7" y="6"/>
                    </a:cubicBezTo>
                    <a:cubicBezTo>
                      <a:pt x="8" y="7"/>
                      <a:pt x="8" y="7"/>
                      <a:pt x="8" y="7"/>
                    </a:cubicBezTo>
                    <a:cubicBezTo>
                      <a:pt x="8" y="9"/>
                      <a:pt x="8" y="9"/>
                      <a:pt x="8" y="9"/>
                    </a:cubicBezTo>
                    <a:cubicBezTo>
                      <a:pt x="10" y="9"/>
                      <a:pt x="10" y="9"/>
                      <a:pt x="10" y="9"/>
                    </a:cubicBezTo>
                    <a:cubicBezTo>
                      <a:pt x="10" y="10"/>
                      <a:pt x="10" y="10"/>
                      <a:pt x="10" y="10"/>
                    </a:cubicBezTo>
                    <a:cubicBezTo>
                      <a:pt x="11" y="11"/>
                      <a:pt x="11" y="11"/>
                      <a:pt x="11" y="11"/>
                    </a:cubicBezTo>
                    <a:cubicBezTo>
                      <a:pt x="13" y="11"/>
                      <a:pt x="13" y="11"/>
                      <a:pt x="13" y="11"/>
                    </a:cubicBezTo>
                    <a:cubicBezTo>
                      <a:pt x="14" y="10"/>
                      <a:pt x="14" y="10"/>
                      <a:pt x="14" y="10"/>
                    </a:cubicBezTo>
                    <a:cubicBezTo>
                      <a:pt x="13" y="12"/>
                      <a:pt x="13" y="12"/>
                      <a:pt x="13" y="12"/>
                    </a:cubicBezTo>
                    <a:cubicBezTo>
                      <a:pt x="15" y="12"/>
                      <a:pt x="15" y="12"/>
                      <a:pt x="15" y="12"/>
                    </a:cubicBezTo>
                    <a:cubicBezTo>
                      <a:pt x="16" y="13"/>
                      <a:pt x="16" y="13"/>
                      <a:pt x="16" y="13"/>
                    </a:cubicBezTo>
                    <a:lnTo>
                      <a:pt x="18"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35" name="Freeform 459"/>
              <p:cNvSpPr>
                <a:spLocks/>
              </p:cNvSpPr>
              <p:nvPr/>
            </p:nvSpPr>
            <p:spPr bwMode="auto">
              <a:xfrm>
                <a:off x="744538" y="2279650"/>
                <a:ext cx="1588" cy="1587"/>
              </a:xfrm>
              <a:custGeom>
                <a:avLst/>
                <a:gdLst>
                  <a:gd name="T0" fmla="*/ 1 w 1"/>
                  <a:gd name="T1" fmla="*/ 0 h 1"/>
                  <a:gd name="T2" fmla="*/ 0 w 1"/>
                  <a:gd name="T3" fmla="*/ 0 h 1"/>
                  <a:gd name="T4" fmla="*/ 0 w 1"/>
                  <a:gd name="T5" fmla="*/ 1 h 1"/>
                  <a:gd name="T6" fmla="*/ 1 w 1"/>
                  <a:gd name="T7" fmla="*/ 1 h 1"/>
                  <a:gd name="T8" fmla="*/ 1 w 1"/>
                  <a:gd name="T9" fmla="*/ 1 h 1"/>
                  <a:gd name="T10" fmla="*/ 1 w 1"/>
                  <a:gd name="T11" fmla="*/ 1 h 1"/>
                  <a:gd name="T12" fmla="*/ 1 w 1"/>
                  <a:gd name="T13" fmla="*/ 1 h 1"/>
                  <a:gd name="T14" fmla="*/ 1 w 1"/>
                  <a:gd name="T15" fmla="*/ 1 h 1"/>
                  <a:gd name="T16" fmla="*/ 1 w 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0"/>
                    </a:moveTo>
                    <a:lnTo>
                      <a:pt x="0" y="0"/>
                    </a:lnTo>
                    <a:lnTo>
                      <a:pt x="0" y="1"/>
                    </a:lnTo>
                    <a:lnTo>
                      <a:pt x="1" y="1"/>
                    </a:lnTo>
                    <a:lnTo>
                      <a:pt x="1" y="1"/>
                    </a:lnTo>
                    <a:lnTo>
                      <a:pt x="1" y="1"/>
                    </a:lnTo>
                    <a:lnTo>
                      <a:pt x="1" y="1"/>
                    </a:lnTo>
                    <a:lnTo>
                      <a:pt x="1" y="1"/>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36" name="Freeform 460"/>
              <p:cNvSpPr>
                <a:spLocks/>
              </p:cNvSpPr>
              <p:nvPr/>
            </p:nvSpPr>
            <p:spPr bwMode="auto">
              <a:xfrm>
                <a:off x="750888" y="2281238"/>
                <a:ext cx="0" cy="3175"/>
              </a:xfrm>
              <a:custGeom>
                <a:avLst/>
                <a:gdLst>
                  <a:gd name="T0" fmla="*/ 1 h 2"/>
                  <a:gd name="T1" fmla="*/ 1 h 2"/>
                  <a:gd name="T2" fmla="*/ 1 h 2"/>
                  <a:gd name="T3" fmla="*/ 2 h 2"/>
                  <a:gd name="T4" fmla="*/ 2 h 2"/>
                  <a:gd name="T5" fmla="*/ 2 h 2"/>
                  <a:gd name="T6" fmla="*/ 1 h 2"/>
                  <a:gd name="T7" fmla="*/ 1 h 2"/>
                  <a:gd name="T8" fmla="*/ 0 h 2"/>
                  <a:gd name="T9" fmla="*/ 1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1"/>
                    </a:moveTo>
                    <a:lnTo>
                      <a:pt x="0" y="1"/>
                    </a:lnTo>
                    <a:lnTo>
                      <a:pt x="0" y="1"/>
                    </a:lnTo>
                    <a:lnTo>
                      <a:pt x="0" y="2"/>
                    </a:lnTo>
                    <a:lnTo>
                      <a:pt x="0" y="2"/>
                    </a:lnTo>
                    <a:lnTo>
                      <a:pt x="0" y="2"/>
                    </a:lnTo>
                    <a:lnTo>
                      <a:pt x="0" y="1"/>
                    </a:lnTo>
                    <a:lnTo>
                      <a:pt x="0" y="1"/>
                    </a:lnTo>
                    <a:lnTo>
                      <a:pt x="0"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37" name="Freeform 461"/>
              <p:cNvSpPr>
                <a:spLocks/>
              </p:cNvSpPr>
              <p:nvPr/>
            </p:nvSpPr>
            <p:spPr bwMode="auto">
              <a:xfrm>
                <a:off x="731838" y="2276475"/>
                <a:ext cx="9525" cy="11112"/>
              </a:xfrm>
              <a:custGeom>
                <a:avLst/>
                <a:gdLst>
                  <a:gd name="T0" fmla="*/ 9 w 10"/>
                  <a:gd name="T1" fmla="*/ 11 h 13"/>
                  <a:gd name="T2" fmla="*/ 8 w 10"/>
                  <a:gd name="T3" fmla="*/ 10 h 13"/>
                  <a:gd name="T4" fmla="*/ 8 w 10"/>
                  <a:gd name="T5" fmla="*/ 9 h 13"/>
                  <a:gd name="T6" fmla="*/ 7 w 10"/>
                  <a:gd name="T7" fmla="*/ 8 h 13"/>
                  <a:gd name="T8" fmla="*/ 7 w 10"/>
                  <a:gd name="T9" fmla="*/ 7 h 13"/>
                  <a:gd name="T10" fmla="*/ 7 w 10"/>
                  <a:gd name="T11" fmla="*/ 6 h 13"/>
                  <a:gd name="T12" fmla="*/ 6 w 10"/>
                  <a:gd name="T13" fmla="*/ 5 h 13"/>
                  <a:gd name="T14" fmla="*/ 6 w 10"/>
                  <a:gd name="T15" fmla="*/ 3 h 13"/>
                  <a:gd name="T16" fmla="*/ 6 w 10"/>
                  <a:gd name="T17" fmla="*/ 3 h 13"/>
                  <a:gd name="T18" fmla="*/ 7 w 10"/>
                  <a:gd name="T19" fmla="*/ 2 h 13"/>
                  <a:gd name="T20" fmla="*/ 6 w 10"/>
                  <a:gd name="T21" fmla="*/ 1 h 13"/>
                  <a:gd name="T22" fmla="*/ 6 w 10"/>
                  <a:gd name="T23" fmla="*/ 2 h 13"/>
                  <a:gd name="T24" fmla="*/ 5 w 10"/>
                  <a:gd name="T25" fmla="*/ 3 h 13"/>
                  <a:gd name="T26" fmla="*/ 4 w 10"/>
                  <a:gd name="T27" fmla="*/ 3 h 13"/>
                  <a:gd name="T28" fmla="*/ 4 w 10"/>
                  <a:gd name="T29" fmla="*/ 3 h 13"/>
                  <a:gd name="T30" fmla="*/ 5 w 10"/>
                  <a:gd name="T31" fmla="*/ 2 h 13"/>
                  <a:gd name="T32" fmla="*/ 5 w 10"/>
                  <a:gd name="T33" fmla="*/ 1 h 13"/>
                  <a:gd name="T34" fmla="*/ 5 w 10"/>
                  <a:gd name="T35" fmla="*/ 1 h 13"/>
                  <a:gd name="T36" fmla="*/ 3 w 10"/>
                  <a:gd name="T37" fmla="*/ 0 h 13"/>
                  <a:gd name="T38" fmla="*/ 3 w 10"/>
                  <a:gd name="T39" fmla="*/ 0 h 13"/>
                  <a:gd name="T40" fmla="*/ 2 w 10"/>
                  <a:gd name="T41" fmla="*/ 1 h 13"/>
                  <a:gd name="T42" fmla="*/ 1 w 10"/>
                  <a:gd name="T43" fmla="*/ 2 h 13"/>
                  <a:gd name="T44" fmla="*/ 2 w 10"/>
                  <a:gd name="T45" fmla="*/ 3 h 13"/>
                  <a:gd name="T46" fmla="*/ 2 w 10"/>
                  <a:gd name="T47" fmla="*/ 4 h 13"/>
                  <a:gd name="T48" fmla="*/ 3 w 10"/>
                  <a:gd name="T49" fmla="*/ 4 h 13"/>
                  <a:gd name="T50" fmla="*/ 3 w 10"/>
                  <a:gd name="T51" fmla="*/ 5 h 13"/>
                  <a:gd name="T52" fmla="*/ 3 w 10"/>
                  <a:gd name="T53" fmla="*/ 6 h 13"/>
                  <a:gd name="T54" fmla="*/ 4 w 10"/>
                  <a:gd name="T55" fmla="*/ 6 h 13"/>
                  <a:gd name="T56" fmla="*/ 5 w 10"/>
                  <a:gd name="T57" fmla="*/ 7 h 13"/>
                  <a:gd name="T58" fmla="*/ 5 w 10"/>
                  <a:gd name="T59" fmla="*/ 8 h 13"/>
                  <a:gd name="T60" fmla="*/ 6 w 10"/>
                  <a:gd name="T61" fmla="*/ 9 h 13"/>
                  <a:gd name="T62" fmla="*/ 6 w 10"/>
                  <a:gd name="T63" fmla="*/ 9 h 13"/>
                  <a:gd name="T64" fmla="*/ 7 w 10"/>
                  <a:gd name="T65" fmla="*/ 10 h 13"/>
                  <a:gd name="T66" fmla="*/ 8 w 10"/>
                  <a:gd name="T67" fmla="*/ 11 h 13"/>
                  <a:gd name="T68" fmla="*/ 9 w 10"/>
                  <a:gd name="T69" fmla="*/ 11 h 13"/>
                  <a:gd name="T70" fmla="*/ 10 w 10"/>
                  <a:gd name="T71" fmla="*/ 13 h 13"/>
                  <a:gd name="T72" fmla="*/ 10 w 10"/>
                  <a:gd name="T73" fmla="*/ 12 h 13"/>
                  <a:gd name="T74" fmla="*/ 9 w 10"/>
                  <a:gd name="T75"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 h="13">
                    <a:moveTo>
                      <a:pt x="9" y="11"/>
                    </a:moveTo>
                    <a:cubicBezTo>
                      <a:pt x="8" y="10"/>
                      <a:pt x="8" y="10"/>
                      <a:pt x="8" y="10"/>
                    </a:cubicBezTo>
                    <a:cubicBezTo>
                      <a:pt x="8" y="9"/>
                      <a:pt x="8" y="9"/>
                      <a:pt x="8" y="9"/>
                    </a:cubicBezTo>
                    <a:cubicBezTo>
                      <a:pt x="7" y="8"/>
                      <a:pt x="7" y="8"/>
                      <a:pt x="7" y="8"/>
                    </a:cubicBezTo>
                    <a:cubicBezTo>
                      <a:pt x="7" y="7"/>
                      <a:pt x="7" y="7"/>
                      <a:pt x="7" y="7"/>
                    </a:cubicBezTo>
                    <a:cubicBezTo>
                      <a:pt x="7" y="6"/>
                      <a:pt x="7" y="6"/>
                      <a:pt x="7" y="6"/>
                    </a:cubicBezTo>
                    <a:cubicBezTo>
                      <a:pt x="6" y="5"/>
                      <a:pt x="6" y="5"/>
                      <a:pt x="6" y="5"/>
                    </a:cubicBezTo>
                    <a:cubicBezTo>
                      <a:pt x="6" y="3"/>
                      <a:pt x="6" y="3"/>
                      <a:pt x="6" y="3"/>
                    </a:cubicBezTo>
                    <a:cubicBezTo>
                      <a:pt x="6" y="3"/>
                      <a:pt x="6" y="3"/>
                      <a:pt x="6" y="3"/>
                    </a:cubicBezTo>
                    <a:cubicBezTo>
                      <a:pt x="7" y="2"/>
                      <a:pt x="7" y="2"/>
                      <a:pt x="7" y="2"/>
                    </a:cubicBezTo>
                    <a:cubicBezTo>
                      <a:pt x="7" y="2"/>
                      <a:pt x="7" y="1"/>
                      <a:pt x="6" y="1"/>
                    </a:cubicBezTo>
                    <a:cubicBezTo>
                      <a:pt x="5" y="1"/>
                      <a:pt x="6" y="2"/>
                      <a:pt x="6" y="2"/>
                    </a:cubicBezTo>
                    <a:cubicBezTo>
                      <a:pt x="6" y="2"/>
                      <a:pt x="5" y="3"/>
                      <a:pt x="5" y="3"/>
                    </a:cubicBezTo>
                    <a:cubicBezTo>
                      <a:pt x="5" y="3"/>
                      <a:pt x="4" y="3"/>
                      <a:pt x="4" y="3"/>
                    </a:cubicBezTo>
                    <a:cubicBezTo>
                      <a:pt x="4" y="3"/>
                      <a:pt x="4" y="3"/>
                      <a:pt x="4" y="3"/>
                    </a:cubicBezTo>
                    <a:cubicBezTo>
                      <a:pt x="5" y="2"/>
                      <a:pt x="5" y="2"/>
                      <a:pt x="5" y="2"/>
                    </a:cubicBezTo>
                    <a:cubicBezTo>
                      <a:pt x="5" y="1"/>
                      <a:pt x="5" y="1"/>
                      <a:pt x="5" y="1"/>
                    </a:cubicBezTo>
                    <a:cubicBezTo>
                      <a:pt x="5" y="1"/>
                      <a:pt x="5" y="1"/>
                      <a:pt x="5" y="1"/>
                    </a:cubicBezTo>
                    <a:cubicBezTo>
                      <a:pt x="3" y="0"/>
                      <a:pt x="3" y="0"/>
                      <a:pt x="3" y="0"/>
                    </a:cubicBezTo>
                    <a:cubicBezTo>
                      <a:pt x="3" y="0"/>
                      <a:pt x="3" y="0"/>
                      <a:pt x="3" y="0"/>
                    </a:cubicBezTo>
                    <a:cubicBezTo>
                      <a:pt x="2" y="1"/>
                      <a:pt x="2" y="1"/>
                      <a:pt x="2" y="1"/>
                    </a:cubicBezTo>
                    <a:cubicBezTo>
                      <a:pt x="2" y="1"/>
                      <a:pt x="2" y="1"/>
                      <a:pt x="1" y="2"/>
                    </a:cubicBezTo>
                    <a:cubicBezTo>
                      <a:pt x="0" y="3"/>
                      <a:pt x="2" y="3"/>
                      <a:pt x="2" y="3"/>
                    </a:cubicBezTo>
                    <a:cubicBezTo>
                      <a:pt x="2" y="4"/>
                      <a:pt x="2" y="4"/>
                      <a:pt x="2" y="4"/>
                    </a:cubicBezTo>
                    <a:cubicBezTo>
                      <a:pt x="2" y="4"/>
                      <a:pt x="2" y="4"/>
                      <a:pt x="3" y="4"/>
                    </a:cubicBezTo>
                    <a:cubicBezTo>
                      <a:pt x="4" y="5"/>
                      <a:pt x="3" y="5"/>
                      <a:pt x="3" y="5"/>
                    </a:cubicBezTo>
                    <a:cubicBezTo>
                      <a:pt x="3" y="6"/>
                      <a:pt x="3" y="6"/>
                      <a:pt x="3" y="6"/>
                    </a:cubicBezTo>
                    <a:cubicBezTo>
                      <a:pt x="4" y="6"/>
                      <a:pt x="4" y="6"/>
                      <a:pt x="4" y="6"/>
                    </a:cubicBezTo>
                    <a:cubicBezTo>
                      <a:pt x="5" y="7"/>
                      <a:pt x="5" y="7"/>
                      <a:pt x="5" y="7"/>
                    </a:cubicBezTo>
                    <a:cubicBezTo>
                      <a:pt x="5" y="8"/>
                      <a:pt x="5" y="8"/>
                      <a:pt x="5" y="8"/>
                    </a:cubicBezTo>
                    <a:cubicBezTo>
                      <a:pt x="5" y="8"/>
                      <a:pt x="5" y="8"/>
                      <a:pt x="6" y="9"/>
                    </a:cubicBezTo>
                    <a:cubicBezTo>
                      <a:pt x="6" y="9"/>
                      <a:pt x="6" y="9"/>
                      <a:pt x="6" y="9"/>
                    </a:cubicBezTo>
                    <a:cubicBezTo>
                      <a:pt x="7" y="10"/>
                      <a:pt x="7" y="10"/>
                      <a:pt x="7" y="10"/>
                    </a:cubicBezTo>
                    <a:cubicBezTo>
                      <a:pt x="8" y="11"/>
                      <a:pt x="8" y="11"/>
                      <a:pt x="8" y="11"/>
                    </a:cubicBezTo>
                    <a:cubicBezTo>
                      <a:pt x="9" y="11"/>
                      <a:pt x="9" y="11"/>
                      <a:pt x="9" y="11"/>
                    </a:cubicBezTo>
                    <a:cubicBezTo>
                      <a:pt x="10" y="13"/>
                      <a:pt x="10" y="13"/>
                      <a:pt x="10" y="13"/>
                    </a:cubicBezTo>
                    <a:cubicBezTo>
                      <a:pt x="10" y="12"/>
                      <a:pt x="10" y="12"/>
                      <a:pt x="10" y="12"/>
                    </a:cubicBezTo>
                    <a:lnTo>
                      <a:pt x="9"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38" name="Freeform 462"/>
              <p:cNvSpPr>
                <a:spLocks/>
              </p:cNvSpPr>
              <p:nvPr/>
            </p:nvSpPr>
            <p:spPr bwMode="auto">
              <a:xfrm>
                <a:off x="746125" y="2278063"/>
                <a:ext cx="1588" cy="3175"/>
              </a:xfrm>
              <a:custGeom>
                <a:avLst/>
                <a:gdLst>
                  <a:gd name="T0" fmla="*/ 0 w 1"/>
                  <a:gd name="T1" fmla="*/ 0 h 2"/>
                  <a:gd name="T2" fmla="*/ 0 w 1"/>
                  <a:gd name="T3" fmla="*/ 0 h 2"/>
                  <a:gd name="T4" fmla="*/ 0 w 1"/>
                  <a:gd name="T5" fmla="*/ 0 h 2"/>
                  <a:gd name="T6" fmla="*/ 0 w 1"/>
                  <a:gd name="T7" fmla="*/ 0 h 2"/>
                  <a:gd name="T8" fmla="*/ 0 w 1"/>
                  <a:gd name="T9" fmla="*/ 1 h 2"/>
                  <a:gd name="T10" fmla="*/ 1 w 1"/>
                  <a:gd name="T11" fmla="*/ 2 h 2"/>
                  <a:gd name="T12" fmla="*/ 1 w 1"/>
                  <a:gd name="T13" fmla="*/ 2 h 2"/>
                  <a:gd name="T14" fmla="*/ 0 w 1"/>
                  <a:gd name="T15" fmla="*/ 1 h 2"/>
                  <a:gd name="T16" fmla="*/ 0 w 1"/>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0"/>
                    </a:moveTo>
                    <a:lnTo>
                      <a:pt x="0" y="0"/>
                    </a:lnTo>
                    <a:lnTo>
                      <a:pt x="0" y="0"/>
                    </a:lnTo>
                    <a:lnTo>
                      <a:pt x="0" y="0"/>
                    </a:lnTo>
                    <a:lnTo>
                      <a:pt x="0" y="1"/>
                    </a:lnTo>
                    <a:lnTo>
                      <a:pt x="1" y="2"/>
                    </a:lnTo>
                    <a:lnTo>
                      <a:pt x="1" y="2"/>
                    </a:lnTo>
                    <a:lnTo>
                      <a:pt x="0"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39" name="Freeform 463"/>
              <p:cNvSpPr>
                <a:spLocks/>
              </p:cNvSpPr>
              <p:nvPr/>
            </p:nvSpPr>
            <p:spPr bwMode="auto">
              <a:xfrm>
                <a:off x="747713" y="2282825"/>
                <a:ext cx="3175" cy="3175"/>
              </a:xfrm>
              <a:custGeom>
                <a:avLst/>
                <a:gdLst>
                  <a:gd name="T0" fmla="*/ 0 w 2"/>
                  <a:gd name="T1" fmla="*/ 0 h 2"/>
                  <a:gd name="T2" fmla="*/ 0 w 2"/>
                  <a:gd name="T3" fmla="*/ 1 h 2"/>
                  <a:gd name="T4" fmla="*/ 1 w 2"/>
                  <a:gd name="T5" fmla="*/ 2 h 2"/>
                  <a:gd name="T6" fmla="*/ 2 w 2"/>
                  <a:gd name="T7" fmla="*/ 2 h 2"/>
                  <a:gd name="T8" fmla="*/ 1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1"/>
                    </a:lnTo>
                    <a:lnTo>
                      <a:pt x="1" y="2"/>
                    </a:lnTo>
                    <a:lnTo>
                      <a:pt x="2" y="2"/>
                    </a:lnTo>
                    <a:lnTo>
                      <a:pt x="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40" name="Freeform 464"/>
              <p:cNvSpPr>
                <a:spLocks/>
              </p:cNvSpPr>
              <p:nvPr/>
            </p:nvSpPr>
            <p:spPr bwMode="auto">
              <a:xfrm>
                <a:off x="927100" y="2422525"/>
                <a:ext cx="41275" cy="14287"/>
              </a:xfrm>
              <a:custGeom>
                <a:avLst/>
                <a:gdLst>
                  <a:gd name="T0" fmla="*/ 38 w 44"/>
                  <a:gd name="T1" fmla="*/ 15 h 15"/>
                  <a:gd name="T2" fmla="*/ 40 w 44"/>
                  <a:gd name="T3" fmla="*/ 15 h 15"/>
                  <a:gd name="T4" fmla="*/ 43 w 44"/>
                  <a:gd name="T5" fmla="*/ 14 h 15"/>
                  <a:gd name="T6" fmla="*/ 43 w 44"/>
                  <a:gd name="T7" fmla="*/ 13 h 15"/>
                  <a:gd name="T8" fmla="*/ 42 w 44"/>
                  <a:gd name="T9" fmla="*/ 12 h 15"/>
                  <a:gd name="T10" fmla="*/ 39 w 44"/>
                  <a:gd name="T11" fmla="*/ 11 h 15"/>
                  <a:gd name="T12" fmla="*/ 37 w 44"/>
                  <a:gd name="T13" fmla="*/ 10 h 15"/>
                  <a:gd name="T14" fmla="*/ 35 w 44"/>
                  <a:gd name="T15" fmla="*/ 9 h 15"/>
                  <a:gd name="T16" fmla="*/ 33 w 44"/>
                  <a:gd name="T17" fmla="*/ 8 h 15"/>
                  <a:gd name="T18" fmla="*/ 32 w 44"/>
                  <a:gd name="T19" fmla="*/ 8 h 15"/>
                  <a:gd name="T20" fmla="*/ 32 w 44"/>
                  <a:gd name="T21" fmla="*/ 7 h 15"/>
                  <a:gd name="T22" fmla="*/ 31 w 44"/>
                  <a:gd name="T23" fmla="*/ 7 h 15"/>
                  <a:gd name="T24" fmla="*/ 31 w 44"/>
                  <a:gd name="T25" fmla="*/ 6 h 15"/>
                  <a:gd name="T26" fmla="*/ 30 w 44"/>
                  <a:gd name="T27" fmla="*/ 6 h 15"/>
                  <a:gd name="T28" fmla="*/ 28 w 44"/>
                  <a:gd name="T29" fmla="*/ 6 h 15"/>
                  <a:gd name="T30" fmla="*/ 27 w 44"/>
                  <a:gd name="T31" fmla="*/ 5 h 15"/>
                  <a:gd name="T32" fmla="*/ 26 w 44"/>
                  <a:gd name="T33" fmla="*/ 5 h 15"/>
                  <a:gd name="T34" fmla="*/ 24 w 44"/>
                  <a:gd name="T35" fmla="*/ 4 h 15"/>
                  <a:gd name="T36" fmla="*/ 23 w 44"/>
                  <a:gd name="T37" fmla="*/ 4 h 15"/>
                  <a:gd name="T38" fmla="*/ 21 w 44"/>
                  <a:gd name="T39" fmla="*/ 3 h 15"/>
                  <a:gd name="T40" fmla="*/ 20 w 44"/>
                  <a:gd name="T41" fmla="*/ 2 h 15"/>
                  <a:gd name="T42" fmla="*/ 19 w 44"/>
                  <a:gd name="T43" fmla="*/ 1 h 15"/>
                  <a:gd name="T44" fmla="*/ 18 w 44"/>
                  <a:gd name="T45" fmla="*/ 1 h 15"/>
                  <a:gd name="T46" fmla="*/ 15 w 44"/>
                  <a:gd name="T47" fmla="*/ 0 h 15"/>
                  <a:gd name="T48" fmla="*/ 14 w 44"/>
                  <a:gd name="T49" fmla="*/ 0 h 15"/>
                  <a:gd name="T50" fmla="*/ 11 w 44"/>
                  <a:gd name="T51" fmla="*/ 0 h 15"/>
                  <a:gd name="T52" fmla="*/ 9 w 44"/>
                  <a:gd name="T53" fmla="*/ 0 h 15"/>
                  <a:gd name="T54" fmla="*/ 7 w 44"/>
                  <a:gd name="T55" fmla="*/ 1 h 15"/>
                  <a:gd name="T56" fmla="*/ 4 w 44"/>
                  <a:gd name="T57" fmla="*/ 2 h 15"/>
                  <a:gd name="T58" fmla="*/ 2 w 44"/>
                  <a:gd name="T59" fmla="*/ 3 h 15"/>
                  <a:gd name="T60" fmla="*/ 0 w 44"/>
                  <a:gd name="T61" fmla="*/ 4 h 15"/>
                  <a:gd name="T62" fmla="*/ 1 w 44"/>
                  <a:gd name="T63" fmla="*/ 5 h 15"/>
                  <a:gd name="T64" fmla="*/ 1 w 44"/>
                  <a:gd name="T65" fmla="*/ 6 h 15"/>
                  <a:gd name="T66" fmla="*/ 3 w 44"/>
                  <a:gd name="T67" fmla="*/ 4 h 15"/>
                  <a:gd name="T68" fmla="*/ 6 w 44"/>
                  <a:gd name="T69" fmla="*/ 4 h 15"/>
                  <a:gd name="T70" fmla="*/ 7 w 44"/>
                  <a:gd name="T71" fmla="*/ 3 h 15"/>
                  <a:gd name="T72" fmla="*/ 10 w 44"/>
                  <a:gd name="T73" fmla="*/ 2 h 15"/>
                  <a:gd name="T74" fmla="*/ 12 w 44"/>
                  <a:gd name="T75" fmla="*/ 3 h 15"/>
                  <a:gd name="T76" fmla="*/ 11 w 44"/>
                  <a:gd name="T77" fmla="*/ 4 h 15"/>
                  <a:gd name="T78" fmla="*/ 14 w 44"/>
                  <a:gd name="T79" fmla="*/ 5 h 15"/>
                  <a:gd name="T80" fmla="*/ 15 w 44"/>
                  <a:gd name="T81" fmla="*/ 5 h 15"/>
                  <a:gd name="T82" fmla="*/ 17 w 44"/>
                  <a:gd name="T83" fmla="*/ 5 h 15"/>
                  <a:gd name="T84" fmla="*/ 19 w 44"/>
                  <a:gd name="T85" fmla="*/ 6 h 15"/>
                  <a:gd name="T86" fmla="*/ 21 w 44"/>
                  <a:gd name="T87" fmla="*/ 7 h 15"/>
                  <a:gd name="T88" fmla="*/ 23 w 44"/>
                  <a:gd name="T89" fmla="*/ 8 h 15"/>
                  <a:gd name="T90" fmla="*/ 25 w 44"/>
                  <a:gd name="T91" fmla="*/ 8 h 15"/>
                  <a:gd name="T92" fmla="*/ 25 w 44"/>
                  <a:gd name="T93" fmla="*/ 10 h 15"/>
                  <a:gd name="T94" fmla="*/ 27 w 44"/>
                  <a:gd name="T95" fmla="*/ 11 h 15"/>
                  <a:gd name="T96" fmla="*/ 29 w 44"/>
                  <a:gd name="T97" fmla="*/ 11 h 15"/>
                  <a:gd name="T98" fmla="*/ 31 w 44"/>
                  <a:gd name="T99" fmla="*/ 12 h 15"/>
                  <a:gd name="T100" fmla="*/ 31 w 44"/>
                  <a:gd name="T101" fmla="*/ 13 h 15"/>
                  <a:gd name="T102" fmla="*/ 30 w 44"/>
                  <a:gd name="T103" fmla="*/ 14 h 15"/>
                  <a:gd name="T104" fmla="*/ 30 w 44"/>
                  <a:gd name="T105" fmla="*/ 15 h 15"/>
                  <a:gd name="T106" fmla="*/ 32 w 44"/>
                  <a:gd name="T107" fmla="*/ 15 h 15"/>
                  <a:gd name="T108" fmla="*/ 34 w 44"/>
                  <a:gd name="T109" fmla="*/ 14 h 15"/>
                  <a:gd name="T110" fmla="*/ 37 w 44"/>
                  <a:gd name="T11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 h="15">
                    <a:moveTo>
                      <a:pt x="37" y="15"/>
                    </a:moveTo>
                    <a:cubicBezTo>
                      <a:pt x="38" y="15"/>
                      <a:pt x="38" y="15"/>
                      <a:pt x="38" y="15"/>
                    </a:cubicBezTo>
                    <a:cubicBezTo>
                      <a:pt x="39" y="15"/>
                      <a:pt x="39" y="15"/>
                      <a:pt x="39" y="15"/>
                    </a:cubicBezTo>
                    <a:cubicBezTo>
                      <a:pt x="40" y="15"/>
                      <a:pt x="40" y="15"/>
                      <a:pt x="40" y="15"/>
                    </a:cubicBezTo>
                    <a:cubicBezTo>
                      <a:pt x="40" y="15"/>
                      <a:pt x="41" y="14"/>
                      <a:pt x="41" y="14"/>
                    </a:cubicBezTo>
                    <a:cubicBezTo>
                      <a:pt x="43" y="14"/>
                      <a:pt x="43" y="14"/>
                      <a:pt x="43" y="14"/>
                    </a:cubicBezTo>
                    <a:cubicBezTo>
                      <a:pt x="44" y="13"/>
                      <a:pt x="44" y="13"/>
                      <a:pt x="44" y="13"/>
                    </a:cubicBezTo>
                    <a:cubicBezTo>
                      <a:pt x="43" y="13"/>
                      <a:pt x="43" y="13"/>
                      <a:pt x="43" y="13"/>
                    </a:cubicBezTo>
                    <a:cubicBezTo>
                      <a:pt x="43" y="12"/>
                      <a:pt x="43" y="13"/>
                      <a:pt x="42" y="12"/>
                    </a:cubicBezTo>
                    <a:cubicBezTo>
                      <a:pt x="42" y="12"/>
                      <a:pt x="42" y="12"/>
                      <a:pt x="42" y="12"/>
                    </a:cubicBezTo>
                    <a:cubicBezTo>
                      <a:pt x="41" y="11"/>
                      <a:pt x="40" y="11"/>
                      <a:pt x="39" y="11"/>
                    </a:cubicBezTo>
                    <a:cubicBezTo>
                      <a:pt x="39" y="11"/>
                      <a:pt x="39" y="11"/>
                      <a:pt x="39" y="11"/>
                    </a:cubicBezTo>
                    <a:cubicBezTo>
                      <a:pt x="38" y="11"/>
                      <a:pt x="38" y="11"/>
                      <a:pt x="38" y="11"/>
                    </a:cubicBezTo>
                    <a:cubicBezTo>
                      <a:pt x="38" y="11"/>
                      <a:pt x="37" y="10"/>
                      <a:pt x="37" y="10"/>
                    </a:cubicBezTo>
                    <a:cubicBezTo>
                      <a:pt x="37" y="10"/>
                      <a:pt x="39" y="10"/>
                      <a:pt x="37" y="10"/>
                    </a:cubicBezTo>
                    <a:cubicBezTo>
                      <a:pt x="35" y="10"/>
                      <a:pt x="35" y="9"/>
                      <a:pt x="35" y="9"/>
                    </a:cubicBezTo>
                    <a:cubicBezTo>
                      <a:pt x="34" y="9"/>
                      <a:pt x="34" y="9"/>
                      <a:pt x="34" y="9"/>
                    </a:cubicBezTo>
                    <a:cubicBezTo>
                      <a:pt x="34" y="8"/>
                      <a:pt x="34" y="8"/>
                      <a:pt x="33" y="8"/>
                    </a:cubicBezTo>
                    <a:cubicBezTo>
                      <a:pt x="33" y="8"/>
                      <a:pt x="33" y="8"/>
                      <a:pt x="33" y="8"/>
                    </a:cubicBezTo>
                    <a:cubicBezTo>
                      <a:pt x="33" y="8"/>
                      <a:pt x="33" y="8"/>
                      <a:pt x="32" y="8"/>
                    </a:cubicBezTo>
                    <a:cubicBezTo>
                      <a:pt x="32" y="8"/>
                      <a:pt x="32" y="8"/>
                      <a:pt x="32" y="7"/>
                    </a:cubicBezTo>
                    <a:cubicBezTo>
                      <a:pt x="32" y="7"/>
                      <a:pt x="32" y="7"/>
                      <a:pt x="32" y="7"/>
                    </a:cubicBezTo>
                    <a:cubicBezTo>
                      <a:pt x="32" y="7"/>
                      <a:pt x="32" y="7"/>
                      <a:pt x="32" y="7"/>
                    </a:cubicBezTo>
                    <a:cubicBezTo>
                      <a:pt x="31" y="7"/>
                      <a:pt x="31" y="7"/>
                      <a:pt x="31" y="7"/>
                    </a:cubicBezTo>
                    <a:cubicBezTo>
                      <a:pt x="31" y="7"/>
                      <a:pt x="31" y="7"/>
                      <a:pt x="31" y="7"/>
                    </a:cubicBezTo>
                    <a:cubicBezTo>
                      <a:pt x="31" y="6"/>
                      <a:pt x="31" y="6"/>
                      <a:pt x="31" y="6"/>
                    </a:cubicBezTo>
                    <a:cubicBezTo>
                      <a:pt x="30" y="6"/>
                      <a:pt x="30" y="6"/>
                      <a:pt x="30" y="6"/>
                    </a:cubicBezTo>
                    <a:cubicBezTo>
                      <a:pt x="30" y="6"/>
                      <a:pt x="30" y="6"/>
                      <a:pt x="30" y="6"/>
                    </a:cubicBezTo>
                    <a:cubicBezTo>
                      <a:pt x="30" y="6"/>
                      <a:pt x="29" y="6"/>
                      <a:pt x="29" y="6"/>
                    </a:cubicBezTo>
                    <a:cubicBezTo>
                      <a:pt x="28" y="6"/>
                      <a:pt x="28" y="6"/>
                      <a:pt x="28" y="6"/>
                    </a:cubicBezTo>
                    <a:cubicBezTo>
                      <a:pt x="28" y="6"/>
                      <a:pt x="27" y="6"/>
                      <a:pt x="27" y="5"/>
                    </a:cubicBezTo>
                    <a:cubicBezTo>
                      <a:pt x="27" y="5"/>
                      <a:pt x="27" y="5"/>
                      <a:pt x="27" y="5"/>
                    </a:cubicBezTo>
                    <a:cubicBezTo>
                      <a:pt x="27" y="5"/>
                      <a:pt x="27" y="5"/>
                      <a:pt x="27" y="5"/>
                    </a:cubicBezTo>
                    <a:cubicBezTo>
                      <a:pt x="27" y="5"/>
                      <a:pt x="27" y="5"/>
                      <a:pt x="26" y="5"/>
                    </a:cubicBezTo>
                    <a:cubicBezTo>
                      <a:pt x="26" y="5"/>
                      <a:pt x="26" y="4"/>
                      <a:pt x="25" y="4"/>
                    </a:cubicBezTo>
                    <a:cubicBezTo>
                      <a:pt x="25" y="4"/>
                      <a:pt x="25" y="4"/>
                      <a:pt x="24" y="4"/>
                    </a:cubicBezTo>
                    <a:cubicBezTo>
                      <a:pt x="24" y="4"/>
                      <a:pt x="24" y="4"/>
                      <a:pt x="24" y="4"/>
                    </a:cubicBezTo>
                    <a:cubicBezTo>
                      <a:pt x="23" y="4"/>
                      <a:pt x="23" y="4"/>
                      <a:pt x="23" y="4"/>
                    </a:cubicBezTo>
                    <a:cubicBezTo>
                      <a:pt x="22" y="4"/>
                      <a:pt x="22" y="4"/>
                      <a:pt x="22" y="4"/>
                    </a:cubicBezTo>
                    <a:cubicBezTo>
                      <a:pt x="21" y="3"/>
                      <a:pt x="21" y="3"/>
                      <a:pt x="21" y="3"/>
                    </a:cubicBezTo>
                    <a:cubicBezTo>
                      <a:pt x="21" y="3"/>
                      <a:pt x="21" y="3"/>
                      <a:pt x="21" y="3"/>
                    </a:cubicBezTo>
                    <a:cubicBezTo>
                      <a:pt x="20" y="2"/>
                      <a:pt x="20" y="2"/>
                      <a:pt x="20" y="2"/>
                    </a:cubicBezTo>
                    <a:cubicBezTo>
                      <a:pt x="20" y="1"/>
                      <a:pt x="20" y="1"/>
                      <a:pt x="20" y="1"/>
                    </a:cubicBezTo>
                    <a:cubicBezTo>
                      <a:pt x="19" y="1"/>
                      <a:pt x="19" y="1"/>
                      <a:pt x="19" y="1"/>
                    </a:cubicBezTo>
                    <a:cubicBezTo>
                      <a:pt x="18" y="1"/>
                      <a:pt x="18" y="1"/>
                      <a:pt x="18" y="1"/>
                    </a:cubicBezTo>
                    <a:cubicBezTo>
                      <a:pt x="18" y="1"/>
                      <a:pt x="18" y="1"/>
                      <a:pt x="18" y="1"/>
                    </a:cubicBezTo>
                    <a:cubicBezTo>
                      <a:pt x="18" y="1"/>
                      <a:pt x="17" y="1"/>
                      <a:pt x="17" y="1"/>
                    </a:cubicBezTo>
                    <a:cubicBezTo>
                      <a:pt x="16" y="1"/>
                      <a:pt x="15" y="0"/>
                      <a:pt x="15" y="0"/>
                    </a:cubicBezTo>
                    <a:cubicBezTo>
                      <a:pt x="15" y="0"/>
                      <a:pt x="15" y="0"/>
                      <a:pt x="15" y="0"/>
                    </a:cubicBezTo>
                    <a:cubicBezTo>
                      <a:pt x="15" y="0"/>
                      <a:pt x="14" y="0"/>
                      <a:pt x="14" y="0"/>
                    </a:cubicBezTo>
                    <a:cubicBezTo>
                      <a:pt x="13" y="0"/>
                      <a:pt x="13" y="1"/>
                      <a:pt x="13" y="1"/>
                    </a:cubicBezTo>
                    <a:cubicBezTo>
                      <a:pt x="12" y="1"/>
                      <a:pt x="11" y="0"/>
                      <a:pt x="11" y="0"/>
                    </a:cubicBezTo>
                    <a:cubicBezTo>
                      <a:pt x="10" y="0"/>
                      <a:pt x="10" y="0"/>
                      <a:pt x="10" y="0"/>
                    </a:cubicBezTo>
                    <a:cubicBezTo>
                      <a:pt x="9" y="0"/>
                      <a:pt x="9" y="0"/>
                      <a:pt x="9" y="0"/>
                    </a:cubicBezTo>
                    <a:cubicBezTo>
                      <a:pt x="8" y="1"/>
                      <a:pt x="8" y="1"/>
                      <a:pt x="8" y="1"/>
                    </a:cubicBezTo>
                    <a:cubicBezTo>
                      <a:pt x="7" y="1"/>
                      <a:pt x="7" y="1"/>
                      <a:pt x="7" y="1"/>
                    </a:cubicBezTo>
                    <a:cubicBezTo>
                      <a:pt x="6" y="1"/>
                      <a:pt x="6" y="1"/>
                      <a:pt x="6" y="1"/>
                    </a:cubicBezTo>
                    <a:cubicBezTo>
                      <a:pt x="6" y="1"/>
                      <a:pt x="5" y="1"/>
                      <a:pt x="4" y="2"/>
                    </a:cubicBezTo>
                    <a:cubicBezTo>
                      <a:pt x="4" y="2"/>
                      <a:pt x="3" y="2"/>
                      <a:pt x="3" y="2"/>
                    </a:cubicBezTo>
                    <a:cubicBezTo>
                      <a:pt x="2" y="3"/>
                      <a:pt x="2" y="3"/>
                      <a:pt x="2" y="3"/>
                    </a:cubicBezTo>
                    <a:cubicBezTo>
                      <a:pt x="1" y="3"/>
                      <a:pt x="1" y="3"/>
                      <a:pt x="1" y="3"/>
                    </a:cubicBezTo>
                    <a:cubicBezTo>
                      <a:pt x="0" y="4"/>
                      <a:pt x="0" y="4"/>
                      <a:pt x="0" y="4"/>
                    </a:cubicBezTo>
                    <a:cubicBezTo>
                      <a:pt x="1" y="5"/>
                      <a:pt x="1" y="5"/>
                      <a:pt x="1" y="5"/>
                    </a:cubicBezTo>
                    <a:cubicBezTo>
                      <a:pt x="1" y="5"/>
                      <a:pt x="1" y="5"/>
                      <a:pt x="1" y="5"/>
                    </a:cubicBezTo>
                    <a:cubicBezTo>
                      <a:pt x="1" y="6"/>
                      <a:pt x="1" y="6"/>
                      <a:pt x="1" y="6"/>
                    </a:cubicBezTo>
                    <a:cubicBezTo>
                      <a:pt x="1" y="6"/>
                      <a:pt x="1" y="6"/>
                      <a:pt x="1" y="6"/>
                    </a:cubicBezTo>
                    <a:cubicBezTo>
                      <a:pt x="2" y="5"/>
                      <a:pt x="3" y="5"/>
                      <a:pt x="3" y="5"/>
                    </a:cubicBezTo>
                    <a:cubicBezTo>
                      <a:pt x="3" y="5"/>
                      <a:pt x="3" y="4"/>
                      <a:pt x="3" y="4"/>
                    </a:cubicBezTo>
                    <a:cubicBezTo>
                      <a:pt x="4" y="4"/>
                      <a:pt x="4" y="4"/>
                      <a:pt x="4" y="4"/>
                    </a:cubicBezTo>
                    <a:cubicBezTo>
                      <a:pt x="5" y="4"/>
                      <a:pt x="5" y="5"/>
                      <a:pt x="6" y="4"/>
                    </a:cubicBezTo>
                    <a:cubicBezTo>
                      <a:pt x="6" y="3"/>
                      <a:pt x="7" y="3"/>
                      <a:pt x="7" y="3"/>
                    </a:cubicBezTo>
                    <a:cubicBezTo>
                      <a:pt x="7" y="3"/>
                      <a:pt x="7" y="3"/>
                      <a:pt x="7" y="3"/>
                    </a:cubicBezTo>
                    <a:cubicBezTo>
                      <a:pt x="7" y="3"/>
                      <a:pt x="8" y="2"/>
                      <a:pt x="8" y="2"/>
                    </a:cubicBezTo>
                    <a:cubicBezTo>
                      <a:pt x="9" y="2"/>
                      <a:pt x="9" y="2"/>
                      <a:pt x="10" y="2"/>
                    </a:cubicBezTo>
                    <a:cubicBezTo>
                      <a:pt x="10" y="2"/>
                      <a:pt x="11" y="3"/>
                      <a:pt x="11" y="3"/>
                    </a:cubicBezTo>
                    <a:cubicBezTo>
                      <a:pt x="12" y="3"/>
                      <a:pt x="12" y="3"/>
                      <a:pt x="12" y="3"/>
                    </a:cubicBezTo>
                    <a:cubicBezTo>
                      <a:pt x="12" y="3"/>
                      <a:pt x="12" y="3"/>
                      <a:pt x="12" y="3"/>
                    </a:cubicBezTo>
                    <a:cubicBezTo>
                      <a:pt x="12" y="4"/>
                      <a:pt x="11" y="4"/>
                      <a:pt x="11" y="4"/>
                    </a:cubicBezTo>
                    <a:cubicBezTo>
                      <a:pt x="12" y="4"/>
                      <a:pt x="12" y="4"/>
                      <a:pt x="12" y="4"/>
                    </a:cubicBezTo>
                    <a:cubicBezTo>
                      <a:pt x="14" y="5"/>
                      <a:pt x="14" y="5"/>
                      <a:pt x="14" y="5"/>
                    </a:cubicBezTo>
                    <a:cubicBezTo>
                      <a:pt x="14" y="5"/>
                      <a:pt x="14" y="5"/>
                      <a:pt x="14" y="5"/>
                    </a:cubicBezTo>
                    <a:cubicBezTo>
                      <a:pt x="15" y="5"/>
                      <a:pt x="15" y="5"/>
                      <a:pt x="15" y="5"/>
                    </a:cubicBezTo>
                    <a:cubicBezTo>
                      <a:pt x="15" y="5"/>
                      <a:pt x="16" y="5"/>
                      <a:pt x="16" y="5"/>
                    </a:cubicBezTo>
                    <a:cubicBezTo>
                      <a:pt x="16" y="5"/>
                      <a:pt x="17" y="5"/>
                      <a:pt x="17" y="5"/>
                    </a:cubicBezTo>
                    <a:cubicBezTo>
                      <a:pt x="17" y="5"/>
                      <a:pt x="17" y="5"/>
                      <a:pt x="18" y="5"/>
                    </a:cubicBezTo>
                    <a:cubicBezTo>
                      <a:pt x="18" y="5"/>
                      <a:pt x="19" y="6"/>
                      <a:pt x="19" y="6"/>
                    </a:cubicBezTo>
                    <a:cubicBezTo>
                      <a:pt x="19" y="7"/>
                      <a:pt x="20" y="7"/>
                      <a:pt x="20" y="7"/>
                    </a:cubicBezTo>
                    <a:cubicBezTo>
                      <a:pt x="20" y="7"/>
                      <a:pt x="21" y="7"/>
                      <a:pt x="21" y="7"/>
                    </a:cubicBezTo>
                    <a:cubicBezTo>
                      <a:pt x="21" y="7"/>
                      <a:pt x="22" y="7"/>
                      <a:pt x="22" y="7"/>
                    </a:cubicBezTo>
                    <a:cubicBezTo>
                      <a:pt x="22" y="7"/>
                      <a:pt x="23" y="8"/>
                      <a:pt x="23" y="8"/>
                    </a:cubicBezTo>
                    <a:cubicBezTo>
                      <a:pt x="24" y="8"/>
                      <a:pt x="24" y="8"/>
                      <a:pt x="24" y="8"/>
                    </a:cubicBezTo>
                    <a:cubicBezTo>
                      <a:pt x="24" y="8"/>
                      <a:pt x="25" y="8"/>
                      <a:pt x="25" y="8"/>
                    </a:cubicBezTo>
                    <a:cubicBezTo>
                      <a:pt x="25" y="8"/>
                      <a:pt x="25" y="8"/>
                      <a:pt x="25" y="9"/>
                    </a:cubicBezTo>
                    <a:cubicBezTo>
                      <a:pt x="25" y="9"/>
                      <a:pt x="25" y="9"/>
                      <a:pt x="25" y="10"/>
                    </a:cubicBezTo>
                    <a:cubicBezTo>
                      <a:pt x="26" y="10"/>
                      <a:pt x="26" y="11"/>
                      <a:pt x="26" y="11"/>
                    </a:cubicBezTo>
                    <a:cubicBezTo>
                      <a:pt x="27" y="11"/>
                      <a:pt x="27" y="11"/>
                      <a:pt x="27" y="11"/>
                    </a:cubicBezTo>
                    <a:cubicBezTo>
                      <a:pt x="27" y="11"/>
                      <a:pt x="27" y="11"/>
                      <a:pt x="28" y="11"/>
                    </a:cubicBezTo>
                    <a:cubicBezTo>
                      <a:pt x="28" y="11"/>
                      <a:pt x="29" y="11"/>
                      <a:pt x="29" y="11"/>
                    </a:cubicBezTo>
                    <a:cubicBezTo>
                      <a:pt x="29" y="11"/>
                      <a:pt x="30" y="11"/>
                      <a:pt x="30" y="11"/>
                    </a:cubicBezTo>
                    <a:cubicBezTo>
                      <a:pt x="30" y="11"/>
                      <a:pt x="31" y="12"/>
                      <a:pt x="31" y="12"/>
                    </a:cubicBezTo>
                    <a:cubicBezTo>
                      <a:pt x="31" y="12"/>
                      <a:pt x="32" y="12"/>
                      <a:pt x="32" y="12"/>
                    </a:cubicBezTo>
                    <a:cubicBezTo>
                      <a:pt x="32" y="13"/>
                      <a:pt x="31" y="13"/>
                      <a:pt x="31" y="13"/>
                    </a:cubicBezTo>
                    <a:cubicBezTo>
                      <a:pt x="30" y="14"/>
                      <a:pt x="30" y="14"/>
                      <a:pt x="30" y="14"/>
                    </a:cubicBezTo>
                    <a:cubicBezTo>
                      <a:pt x="30" y="14"/>
                      <a:pt x="30" y="14"/>
                      <a:pt x="30" y="14"/>
                    </a:cubicBezTo>
                    <a:cubicBezTo>
                      <a:pt x="29" y="15"/>
                      <a:pt x="29" y="15"/>
                      <a:pt x="29" y="15"/>
                    </a:cubicBezTo>
                    <a:cubicBezTo>
                      <a:pt x="29" y="15"/>
                      <a:pt x="29" y="15"/>
                      <a:pt x="30" y="15"/>
                    </a:cubicBezTo>
                    <a:cubicBezTo>
                      <a:pt x="30" y="15"/>
                      <a:pt x="30" y="15"/>
                      <a:pt x="31" y="15"/>
                    </a:cubicBezTo>
                    <a:cubicBezTo>
                      <a:pt x="31" y="15"/>
                      <a:pt x="31" y="15"/>
                      <a:pt x="32" y="15"/>
                    </a:cubicBezTo>
                    <a:cubicBezTo>
                      <a:pt x="32" y="15"/>
                      <a:pt x="32" y="15"/>
                      <a:pt x="32" y="14"/>
                    </a:cubicBezTo>
                    <a:cubicBezTo>
                      <a:pt x="33" y="14"/>
                      <a:pt x="34" y="14"/>
                      <a:pt x="34" y="14"/>
                    </a:cubicBezTo>
                    <a:cubicBezTo>
                      <a:pt x="35" y="14"/>
                      <a:pt x="36" y="14"/>
                      <a:pt x="37" y="15"/>
                    </a:cubicBezTo>
                    <a:cubicBezTo>
                      <a:pt x="37" y="15"/>
                      <a:pt x="37" y="15"/>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41" name="Freeform 465"/>
              <p:cNvSpPr>
                <a:spLocks/>
              </p:cNvSpPr>
              <p:nvPr/>
            </p:nvSpPr>
            <p:spPr bwMode="auto">
              <a:xfrm>
                <a:off x="968375" y="2435225"/>
                <a:ext cx="23813" cy="9525"/>
              </a:xfrm>
              <a:custGeom>
                <a:avLst/>
                <a:gdLst>
                  <a:gd name="T0" fmla="*/ 21 w 26"/>
                  <a:gd name="T1" fmla="*/ 7 h 10"/>
                  <a:gd name="T2" fmla="*/ 23 w 26"/>
                  <a:gd name="T3" fmla="*/ 8 h 10"/>
                  <a:gd name="T4" fmla="*/ 25 w 26"/>
                  <a:gd name="T5" fmla="*/ 7 h 10"/>
                  <a:gd name="T6" fmla="*/ 26 w 26"/>
                  <a:gd name="T7" fmla="*/ 7 h 10"/>
                  <a:gd name="T8" fmla="*/ 24 w 26"/>
                  <a:gd name="T9" fmla="*/ 5 h 10"/>
                  <a:gd name="T10" fmla="*/ 23 w 26"/>
                  <a:gd name="T11" fmla="*/ 4 h 10"/>
                  <a:gd name="T12" fmla="*/ 21 w 26"/>
                  <a:gd name="T13" fmla="*/ 4 h 10"/>
                  <a:gd name="T14" fmla="*/ 20 w 26"/>
                  <a:gd name="T15" fmla="*/ 3 h 10"/>
                  <a:gd name="T16" fmla="*/ 19 w 26"/>
                  <a:gd name="T17" fmla="*/ 2 h 10"/>
                  <a:gd name="T18" fmla="*/ 18 w 26"/>
                  <a:gd name="T19" fmla="*/ 2 h 10"/>
                  <a:gd name="T20" fmla="*/ 16 w 26"/>
                  <a:gd name="T21" fmla="*/ 1 h 10"/>
                  <a:gd name="T22" fmla="*/ 14 w 26"/>
                  <a:gd name="T23" fmla="*/ 0 h 10"/>
                  <a:gd name="T24" fmla="*/ 12 w 26"/>
                  <a:gd name="T25" fmla="*/ 1 h 10"/>
                  <a:gd name="T26" fmla="*/ 10 w 26"/>
                  <a:gd name="T27" fmla="*/ 1 h 10"/>
                  <a:gd name="T28" fmla="*/ 8 w 26"/>
                  <a:gd name="T29" fmla="*/ 1 h 10"/>
                  <a:gd name="T30" fmla="*/ 7 w 26"/>
                  <a:gd name="T31" fmla="*/ 0 h 10"/>
                  <a:gd name="T32" fmla="*/ 6 w 26"/>
                  <a:gd name="T33" fmla="*/ 0 h 10"/>
                  <a:gd name="T34" fmla="*/ 5 w 26"/>
                  <a:gd name="T35" fmla="*/ 1 h 10"/>
                  <a:gd name="T36" fmla="*/ 5 w 26"/>
                  <a:gd name="T37" fmla="*/ 2 h 10"/>
                  <a:gd name="T38" fmla="*/ 7 w 26"/>
                  <a:gd name="T39" fmla="*/ 2 h 10"/>
                  <a:gd name="T40" fmla="*/ 7 w 26"/>
                  <a:gd name="T41" fmla="*/ 3 h 10"/>
                  <a:gd name="T42" fmla="*/ 8 w 26"/>
                  <a:gd name="T43" fmla="*/ 5 h 10"/>
                  <a:gd name="T44" fmla="*/ 8 w 26"/>
                  <a:gd name="T45" fmla="*/ 6 h 10"/>
                  <a:gd name="T46" fmla="*/ 7 w 26"/>
                  <a:gd name="T47" fmla="*/ 7 h 10"/>
                  <a:gd name="T48" fmla="*/ 5 w 26"/>
                  <a:gd name="T49" fmla="*/ 7 h 10"/>
                  <a:gd name="T50" fmla="*/ 3 w 26"/>
                  <a:gd name="T51" fmla="*/ 7 h 10"/>
                  <a:gd name="T52" fmla="*/ 1 w 26"/>
                  <a:gd name="T53" fmla="*/ 6 h 10"/>
                  <a:gd name="T54" fmla="*/ 0 w 26"/>
                  <a:gd name="T55" fmla="*/ 7 h 10"/>
                  <a:gd name="T56" fmla="*/ 1 w 26"/>
                  <a:gd name="T57" fmla="*/ 8 h 10"/>
                  <a:gd name="T58" fmla="*/ 2 w 26"/>
                  <a:gd name="T59" fmla="*/ 8 h 10"/>
                  <a:gd name="T60" fmla="*/ 3 w 26"/>
                  <a:gd name="T61" fmla="*/ 9 h 10"/>
                  <a:gd name="T62" fmla="*/ 4 w 26"/>
                  <a:gd name="T63" fmla="*/ 8 h 10"/>
                  <a:gd name="T64" fmla="*/ 6 w 26"/>
                  <a:gd name="T65" fmla="*/ 8 h 10"/>
                  <a:gd name="T66" fmla="*/ 8 w 26"/>
                  <a:gd name="T67" fmla="*/ 8 h 10"/>
                  <a:gd name="T68" fmla="*/ 9 w 26"/>
                  <a:gd name="T69" fmla="*/ 8 h 10"/>
                  <a:gd name="T70" fmla="*/ 10 w 26"/>
                  <a:gd name="T71" fmla="*/ 9 h 10"/>
                  <a:gd name="T72" fmla="*/ 11 w 26"/>
                  <a:gd name="T73" fmla="*/ 9 h 10"/>
                  <a:gd name="T74" fmla="*/ 12 w 26"/>
                  <a:gd name="T75" fmla="*/ 10 h 10"/>
                  <a:gd name="T76" fmla="*/ 13 w 26"/>
                  <a:gd name="T77" fmla="*/ 10 h 10"/>
                  <a:gd name="T78" fmla="*/ 13 w 26"/>
                  <a:gd name="T79" fmla="*/ 10 h 10"/>
                  <a:gd name="T80" fmla="*/ 14 w 26"/>
                  <a:gd name="T81" fmla="*/ 8 h 10"/>
                  <a:gd name="T82" fmla="*/ 16 w 26"/>
                  <a:gd name="T83" fmla="*/ 8 h 10"/>
                  <a:gd name="T84" fmla="*/ 17 w 26"/>
                  <a:gd name="T85" fmla="*/ 8 h 10"/>
                  <a:gd name="T86" fmla="*/ 19 w 26"/>
                  <a:gd name="T87" fmla="*/ 7 h 10"/>
                  <a:gd name="T88" fmla="*/ 21 w 26"/>
                  <a:gd name="T8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 h="10">
                    <a:moveTo>
                      <a:pt x="21" y="7"/>
                    </a:moveTo>
                    <a:cubicBezTo>
                      <a:pt x="21" y="7"/>
                      <a:pt x="21" y="7"/>
                      <a:pt x="21" y="7"/>
                    </a:cubicBezTo>
                    <a:cubicBezTo>
                      <a:pt x="22" y="8"/>
                      <a:pt x="22" y="8"/>
                      <a:pt x="22" y="8"/>
                    </a:cubicBezTo>
                    <a:cubicBezTo>
                      <a:pt x="23" y="8"/>
                      <a:pt x="23" y="8"/>
                      <a:pt x="23" y="8"/>
                    </a:cubicBezTo>
                    <a:cubicBezTo>
                      <a:pt x="24" y="8"/>
                      <a:pt x="24" y="8"/>
                      <a:pt x="24" y="8"/>
                    </a:cubicBezTo>
                    <a:cubicBezTo>
                      <a:pt x="25" y="7"/>
                      <a:pt x="25" y="7"/>
                      <a:pt x="25" y="7"/>
                    </a:cubicBezTo>
                    <a:cubicBezTo>
                      <a:pt x="26" y="7"/>
                      <a:pt x="26" y="7"/>
                      <a:pt x="26" y="7"/>
                    </a:cubicBezTo>
                    <a:cubicBezTo>
                      <a:pt x="26" y="7"/>
                      <a:pt x="26" y="7"/>
                      <a:pt x="26" y="7"/>
                    </a:cubicBezTo>
                    <a:cubicBezTo>
                      <a:pt x="25" y="6"/>
                      <a:pt x="25" y="6"/>
                      <a:pt x="25" y="6"/>
                    </a:cubicBezTo>
                    <a:cubicBezTo>
                      <a:pt x="24" y="5"/>
                      <a:pt x="24" y="5"/>
                      <a:pt x="24" y="5"/>
                    </a:cubicBezTo>
                    <a:cubicBezTo>
                      <a:pt x="24" y="5"/>
                      <a:pt x="24" y="5"/>
                      <a:pt x="24" y="4"/>
                    </a:cubicBezTo>
                    <a:cubicBezTo>
                      <a:pt x="23" y="4"/>
                      <a:pt x="23" y="4"/>
                      <a:pt x="23" y="4"/>
                    </a:cubicBezTo>
                    <a:cubicBezTo>
                      <a:pt x="23" y="4"/>
                      <a:pt x="22" y="4"/>
                      <a:pt x="22" y="4"/>
                    </a:cubicBezTo>
                    <a:cubicBezTo>
                      <a:pt x="22" y="4"/>
                      <a:pt x="21" y="4"/>
                      <a:pt x="21" y="4"/>
                    </a:cubicBezTo>
                    <a:cubicBezTo>
                      <a:pt x="21" y="4"/>
                      <a:pt x="21" y="4"/>
                      <a:pt x="21" y="4"/>
                    </a:cubicBezTo>
                    <a:cubicBezTo>
                      <a:pt x="21" y="4"/>
                      <a:pt x="20" y="4"/>
                      <a:pt x="20" y="3"/>
                    </a:cubicBezTo>
                    <a:cubicBezTo>
                      <a:pt x="20" y="3"/>
                      <a:pt x="20" y="3"/>
                      <a:pt x="19" y="3"/>
                    </a:cubicBezTo>
                    <a:cubicBezTo>
                      <a:pt x="19" y="2"/>
                      <a:pt x="19" y="2"/>
                      <a:pt x="19" y="2"/>
                    </a:cubicBezTo>
                    <a:cubicBezTo>
                      <a:pt x="19" y="2"/>
                      <a:pt x="19" y="2"/>
                      <a:pt x="19" y="2"/>
                    </a:cubicBezTo>
                    <a:cubicBezTo>
                      <a:pt x="18" y="2"/>
                      <a:pt x="18" y="2"/>
                      <a:pt x="18" y="2"/>
                    </a:cubicBezTo>
                    <a:cubicBezTo>
                      <a:pt x="18" y="2"/>
                      <a:pt x="17" y="1"/>
                      <a:pt x="17" y="1"/>
                    </a:cubicBezTo>
                    <a:cubicBezTo>
                      <a:pt x="16" y="1"/>
                      <a:pt x="16" y="1"/>
                      <a:pt x="16" y="1"/>
                    </a:cubicBezTo>
                    <a:cubicBezTo>
                      <a:pt x="16" y="1"/>
                      <a:pt x="15" y="1"/>
                      <a:pt x="15" y="1"/>
                    </a:cubicBezTo>
                    <a:cubicBezTo>
                      <a:pt x="14" y="0"/>
                      <a:pt x="14" y="0"/>
                      <a:pt x="14" y="0"/>
                    </a:cubicBezTo>
                    <a:cubicBezTo>
                      <a:pt x="13" y="0"/>
                      <a:pt x="13" y="0"/>
                      <a:pt x="13" y="0"/>
                    </a:cubicBezTo>
                    <a:cubicBezTo>
                      <a:pt x="12" y="1"/>
                      <a:pt x="12" y="1"/>
                      <a:pt x="12" y="1"/>
                    </a:cubicBezTo>
                    <a:cubicBezTo>
                      <a:pt x="11" y="1"/>
                      <a:pt x="11" y="1"/>
                      <a:pt x="11" y="1"/>
                    </a:cubicBezTo>
                    <a:cubicBezTo>
                      <a:pt x="10" y="1"/>
                      <a:pt x="10" y="1"/>
                      <a:pt x="10" y="1"/>
                    </a:cubicBezTo>
                    <a:cubicBezTo>
                      <a:pt x="9" y="1"/>
                      <a:pt x="9" y="1"/>
                      <a:pt x="9" y="1"/>
                    </a:cubicBezTo>
                    <a:cubicBezTo>
                      <a:pt x="8" y="1"/>
                      <a:pt x="8" y="1"/>
                      <a:pt x="8" y="1"/>
                    </a:cubicBezTo>
                    <a:cubicBezTo>
                      <a:pt x="8" y="0"/>
                      <a:pt x="8" y="0"/>
                      <a:pt x="8" y="0"/>
                    </a:cubicBezTo>
                    <a:cubicBezTo>
                      <a:pt x="7" y="0"/>
                      <a:pt x="7" y="0"/>
                      <a:pt x="7" y="0"/>
                    </a:cubicBezTo>
                    <a:cubicBezTo>
                      <a:pt x="6" y="0"/>
                      <a:pt x="6" y="0"/>
                      <a:pt x="6" y="0"/>
                    </a:cubicBezTo>
                    <a:cubicBezTo>
                      <a:pt x="6" y="0"/>
                      <a:pt x="6" y="0"/>
                      <a:pt x="6" y="0"/>
                    </a:cubicBezTo>
                    <a:cubicBezTo>
                      <a:pt x="5" y="1"/>
                      <a:pt x="5" y="1"/>
                      <a:pt x="5" y="1"/>
                    </a:cubicBezTo>
                    <a:cubicBezTo>
                      <a:pt x="5" y="1"/>
                      <a:pt x="5" y="1"/>
                      <a:pt x="5" y="1"/>
                    </a:cubicBezTo>
                    <a:cubicBezTo>
                      <a:pt x="5" y="1"/>
                      <a:pt x="5" y="2"/>
                      <a:pt x="5" y="2"/>
                    </a:cubicBezTo>
                    <a:cubicBezTo>
                      <a:pt x="5" y="2"/>
                      <a:pt x="5" y="2"/>
                      <a:pt x="5" y="2"/>
                    </a:cubicBezTo>
                    <a:cubicBezTo>
                      <a:pt x="5" y="2"/>
                      <a:pt x="6" y="2"/>
                      <a:pt x="6" y="2"/>
                    </a:cubicBezTo>
                    <a:cubicBezTo>
                      <a:pt x="7" y="2"/>
                      <a:pt x="7" y="2"/>
                      <a:pt x="7" y="2"/>
                    </a:cubicBezTo>
                    <a:cubicBezTo>
                      <a:pt x="7" y="3"/>
                      <a:pt x="7" y="3"/>
                      <a:pt x="7" y="3"/>
                    </a:cubicBezTo>
                    <a:cubicBezTo>
                      <a:pt x="7" y="3"/>
                      <a:pt x="7" y="3"/>
                      <a:pt x="7" y="3"/>
                    </a:cubicBezTo>
                    <a:cubicBezTo>
                      <a:pt x="7" y="4"/>
                      <a:pt x="7" y="4"/>
                      <a:pt x="7" y="4"/>
                    </a:cubicBezTo>
                    <a:cubicBezTo>
                      <a:pt x="8" y="5"/>
                      <a:pt x="8" y="5"/>
                      <a:pt x="8" y="5"/>
                    </a:cubicBezTo>
                    <a:cubicBezTo>
                      <a:pt x="8" y="5"/>
                      <a:pt x="8" y="5"/>
                      <a:pt x="8" y="5"/>
                    </a:cubicBezTo>
                    <a:cubicBezTo>
                      <a:pt x="8" y="6"/>
                      <a:pt x="8" y="6"/>
                      <a:pt x="8" y="6"/>
                    </a:cubicBezTo>
                    <a:cubicBezTo>
                      <a:pt x="8" y="6"/>
                      <a:pt x="8" y="7"/>
                      <a:pt x="8" y="7"/>
                    </a:cubicBezTo>
                    <a:cubicBezTo>
                      <a:pt x="7" y="7"/>
                      <a:pt x="7" y="7"/>
                      <a:pt x="7" y="7"/>
                    </a:cubicBezTo>
                    <a:cubicBezTo>
                      <a:pt x="7" y="7"/>
                      <a:pt x="6" y="7"/>
                      <a:pt x="6" y="7"/>
                    </a:cubicBezTo>
                    <a:cubicBezTo>
                      <a:pt x="6" y="7"/>
                      <a:pt x="5" y="7"/>
                      <a:pt x="5" y="7"/>
                    </a:cubicBezTo>
                    <a:cubicBezTo>
                      <a:pt x="5" y="7"/>
                      <a:pt x="4" y="7"/>
                      <a:pt x="4" y="7"/>
                    </a:cubicBezTo>
                    <a:cubicBezTo>
                      <a:pt x="4" y="7"/>
                      <a:pt x="3" y="7"/>
                      <a:pt x="3" y="7"/>
                    </a:cubicBezTo>
                    <a:cubicBezTo>
                      <a:pt x="3" y="7"/>
                      <a:pt x="2" y="7"/>
                      <a:pt x="2" y="7"/>
                    </a:cubicBezTo>
                    <a:cubicBezTo>
                      <a:pt x="2" y="7"/>
                      <a:pt x="1" y="6"/>
                      <a:pt x="1" y="6"/>
                    </a:cubicBezTo>
                    <a:cubicBezTo>
                      <a:pt x="1" y="6"/>
                      <a:pt x="0" y="6"/>
                      <a:pt x="0" y="6"/>
                    </a:cubicBezTo>
                    <a:cubicBezTo>
                      <a:pt x="0" y="7"/>
                      <a:pt x="0" y="7"/>
                      <a:pt x="0" y="7"/>
                    </a:cubicBezTo>
                    <a:cubicBezTo>
                      <a:pt x="0" y="7"/>
                      <a:pt x="0" y="7"/>
                      <a:pt x="0" y="7"/>
                    </a:cubicBezTo>
                    <a:cubicBezTo>
                      <a:pt x="1" y="8"/>
                      <a:pt x="1" y="8"/>
                      <a:pt x="1" y="8"/>
                    </a:cubicBezTo>
                    <a:cubicBezTo>
                      <a:pt x="1" y="8"/>
                      <a:pt x="1" y="8"/>
                      <a:pt x="1" y="8"/>
                    </a:cubicBezTo>
                    <a:cubicBezTo>
                      <a:pt x="1" y="8"/>
                      <a:pt x="2" y="8"/>
                      <a:pt x="2" y="8"/>
                    </a:cubicBezTo>
                    <a:cubicBezTo>
                      <a:pt x="2" y="9"/>
                      <a:pt x="2" y="9"/>
                      <a:pt x="2" y="9"/>
                    </a:cubicBezTo>
                    <a:cubicBezTo>
                      <a:pt x="3" y="9"/>
                      <a:pt x="3" y="9"/>
                      <a:pt x="3" y="9"/>
                    </a:cubicBezTo>
                    <a:cubicBezTo>
                      <a:pt x="3" y="8"/>
                      <a:pt x="3" y="8"/>
                      <a:pt x="3" y="8"/>
                    </a:cubicBezTo>
                    <a:cubicBezTo>
                      <a:pt x="3" y="8"/>
                      <a:pt x="3" y="8"/>
                      <a:pt x="4" y="8"/>
                    </a:cubicBezTo>
                    <a:cubicBezTo>
                      <a:pt x="4" y="8"/>
                      <a:pt x="4" y="8"/>
                      <a:pt x="5" y="8"/>
                    </a:cubicBezTo>
                    <a:cubicBezTo>
                      <a:pt x="5" y="8"/>
                      <a:pt x="6" y="8"/>
                      <a:pt x="6" y="8"/>
                    </a:cubicBezTo>
                    <a:cubicBezTo>
                      <a:pt x="6" y="8"/>
                      <a:pt x="6" y="8"/>
                      <a:pt x="6" y="8"/>
                    </a:cubicBezTo>
                    <a:cubicBezTo>
                      <a:pt x="8" y="8"/>
                      <a:pt x="8" y="8"/>
                      <a:pt x="8" y="8"/>
                    </a:cubicBezTo>
                    <a:cubicBezTo>
                      <a:pt x="8" y="8"/>
                      <a:pt x="8" y="8"/>
                      <a:pt x="8" y="8"/>
                    </a:cubicBezTo>
                    <a:cubicBezTo>
                      <a:pt x="8" y="8"/>
                      <a:pt x="9" y="8"/>
                      <a:pt x="9" y="8"/>
                    </a:cubicBezTo>
                    <a:cubicBezTo>
                      <a:pt x="9" y="8"/>
                      <a:pt x="10" y="8"/>
                      <a:pt x="10" y="8"/>
                    </a:cubicBezTo>
                    <a:cubicBezTo>
                      <a:pt x="10" y="9"/>
                      <a:pt x="10" y="9"/>
                      <a:pt x="10" y="9"/>
                    </a:cubicBezTo>
                    <a:cubicBezTo>
                      <a:pt x="11" y="9"/>
                      <a:pt x="11" y="9"/>
                      <a:pt x="11" y="9"/>
                    </a:cubicBezTo>
                    <a:cubicBezTo>
                      <a:pt x="11" y="9"/>
                      <a:pt x="11" y="9"/>
                      <a:pt x="11" y="9"/>
                    </a:cubicBezTo>
                    <a:cubicBezTo>
                      <a:pt x="12" y="10"/>
                      <a:pt x="12" y="10"/>
                      <a:pt x="12" y="10"/>
                    </a:cubicBezTo>
                    <a:cubicBezTo>
                      <a:pt x="12" y="10"/>
                      <a:pt x="12" y="10"/>
                      <a:pt x="12" y="10"/>
                    </a:cubicBezTo>
                    <a:cubicBezTo>
                      <a:pt x="12" y="10"/>
                      <a:pt x="12" y="10"/>
                      <a:pt x="12" y="10"/>
                    </a:cubicBezTo>
                    <a:cubicBezTo>
                      <a:pt x="13" y="10"/>
                      <a:pt x="13" y="10"/>
                      <a:pt x="13" y="10"/>
                    </a:cubicBezTo>
                    <a:cubicBezTo>
                      <a:pt x="13" y="10"/>
                      <a:pt x="13" y="10"/>
                      <a:pt x="13" y="10"/>
                    </a:cubicBezTo>
                    <a:cubicBezTo>
                      <a:pt x="13" y="10"/>
                      <a:pt x="13" y="10"/>
                      <a:pt x="13" y="10"/>
                    </a:cubicBezTo>
                    <a:cubicBezTo>
                      <a:pt x="14" y="9"/>
                      <a:pt x="14" y="9"/>
                      <a:pt x="14" y="9"/>
                    </a:cubicBezTo>
                    <a:cubicBezTo>
                      <a:pt x="14" y="8"/>
                      <a:pt x="14" y="8"/>
                      <a:pt x="14" y="8"/>
                    </a:cubicBezTo>
                    <a:cubicBezTo>
                      <a:pt x="14" y="8"/>
                      <a:pt x="14" y="8"/>
                      <a:pt x="15" y="8"/>
                    </a:cubicBezTo>
                    <a:cubicBezTo>
                      <a:pt x="15" y="7"/>
                      <a:pt x="16" y="8"/>
                      <a:pt x="16" y="8"/>
                    </a:cubicBezTo>
                    <a:cubicBezTo>
                      <a:pt x="17" y="8"/>
                      <a:pt x="17" y="8"/>
                      <a:pt x="17" y="8"/>
                    </a:cubicBezTo>
                    <a:cubicBezTo>
                      <a:pt x="17" y="8"/>
                      <a:pt x="17" y="8"/>
                      <a:pt x="17" y="8"/>
                    </a:cubicBezTo>
                    <a:cubicBezTo>
                      <a:pt x="17" y="8"/>
                      <a:pt x="18" y="8"/>
                      <a:pt x="18" y="8"/>
                    </a:cubicBezTo>
                    <a:cubicBezTo>
                      <a:pt x="19" y="8"/>
                      <a:pt x="19" y="7"/>
                      <a:pt x="19" y="7"/>
                    </a:cubicBezTo>
                    <a:cubicBezTo>
                      <a:pt x="20" y="7"/>
                      <a:pt x="20" y="7"/>
                      <a:pt x="20" y="7"/>
                    </a:cubicBezTo>
                    <a:lnTo>
                      <a:pt x="21"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42" name="Freeform 466"/>
              <p:cNvSpPr>
                <a:spLocks noEditPoints="1"/>
              </p:cNvSpPr>
              <p:nvPr/>
            </p:nvSpPr>
            <p:spPr bwMode="auto">
              <a:xfrm>
                <a:off x="973138" y="2062163"/>
                <a:ext cx="244475" cy="180975"/>
              </a:xfrm>
              <a:custGeom>
                <a:avLst/>
                <a:gdLst>
                  <a:gd name="T0" fmla="*/ 202 w 260"/>
                  <a:gd name="T1" fmla="*/ 121 h 193"/>
                  <a:gd name="T2" fmla="*/ 189 w 260"/>
                  <a:gd name="T3" fmla="*/ 120 h 193"/>
                  <a:gd name="T4" fmla="*/ 191 w 260"/>
                  <a:gd name="T5" fmla="*/ 111 h 193"/>
                  <a:gd name="T6" fmla="*/ 216 w 260"/>
                  <a:gd name="T7" fmla="*/ 120 h 193"/>
                  <a:gd name="T8" fmla="*/ 214 w 260"/>
                  <a:gd name="T9" fmla="*/ 108 h 193"/>
                  <a:gd name="T10" fmla="*/ 205 w 260"/>
                  <a:gd name="T11" fmla="*/ 102 h 193"/>
                  <a:gd name="T12" fmla="*/ 197 w 260"/>
                  <a:gd name="T13" fmla="*/ 97 h 193"/>
                  <a:gd name="T14" fmla="*/ 209 w 260"/>
                  <a:gd name="T15" fmla="*/ 94 h 193"/>
                  <a:gd name="T16" fmla="*/ 216 w 260"/>
                  <a:gd name="T17" fmla="*/ 90 h 193"/>
                  <a:gd name="T18" fmla="*/ 223 w 260"/>
                  <a:gd name="T19" fmla="*/ 86 h 193"/>
                  <a:gd name="T20" fmla="*/ 227 w 260"/>
                  <a:gd name="T21" fmla="*/ 78 h 193"/>
                  <a:gd name="T22" fmla="*/ 226 w 260"/>
                  <a:gd name="T23" fmla="*/ 66 h 193"/>
                  <a:gd name="T24" fmla="*/ 217 w 260"/>
                  <a:gd name="T25" fmla="*/ 59 h 193"/>
                  <a:gd name="T26" fmla="*/ 235 w 260"/>
                  <a:gd name="T27" fmla="*/ 37 h 193"/>
                  <a:gd name="T28" fmla="*/ 236 w 260"/>
                  <a:gd name="T29" fmla="*/ 32 h 193"/>
                  <a:gd name="T30" fmla="*/ 244 w 260"/>
                  <a:gd name="T31" fmla="*/ 30 h 193"/>
                  <a:gd name="T32" fmla="*/ 256 w 260"/>
                  <a:gd name="T33" fmla="*/ 21 h 193"/>
                  <a:gd name="T34" fmla="*/ 225 w 260"/>
                  <a:gd name="T35" fmla="*/ 23 h 193"/>
                  <a:gd name="T36" fmla="*/ 208 w 260"/>
                  <a:gd name="T37" fmla="*/ 31 h 193"/>
                  <a:gd name="T38" fmla="*/ 193 w 260"/>
                  <a:gd name="T39" fmla="*/ 24 h 193"/>
                  <a:gd name="T40" fmla="*/ 173 w 260"/>
                  <a:gd name="T41" fmla="*/ 19 h 193"/>
                  <a:gd name="T42" fmla="*/ 218 w 260"/>
                  <a:gd name="T43" fmla="*/ 13 h 193"/>
                  <a:gd name="T44" fmla="*/ 199 w 260"/>
                  <a:gd name="T45" fmla="*/ 6 h 193"/>
                  <a:gd name="T46" fmla="*/ 164 w 260"/>
                  <a:gd name="T47" fmla="*/ 8 h 193"/>
                  <a:gd name="T48" fmla="*/ 160 w 260"/>
                  <a:gd name="T49" fmla="*/ 2 h 193"/>
                  <a:gd name="T50" fmla="*/ 146 w 260"/>
                  <a:gd name="T51" fmla="*/ 9 h 193"/>
                  <a:gd name="T52" fmla="*/ 120 w 260"/>
                  <a:gd name="T53" fmla="*/ 9 h 193"/>
                  <a:gd name="T54" fmla="*/ 131 w 260"/>
                  <a:gd name="T55" fmla="*/ 10 h 193"/>
                  <a:gd name="T56" fmla="*/ 121 w 260"/>
                  <a:gd name="T57" fmla="*/ 20 h 193"/>
                  <a:gd name="T58" fmla="*/ 99 w 260"/>
                  <a:gd name="T59" fmla="*/ 19 h 193"/>
                  <a:gd name="T60" fmla="*/ 82 w 260"/>
                  <a:gd name="T61" fmla="*/ 23 h 193"/>
                  <a:gd name="T62" fmla="*/ 69 w 260"/>
                  <a:gd name="T63" fmla="*/ 24 h 193"/>
                  <a:gd name="T64" fmla="*/ 43 w 260"/>
                  <a:gd name="T65" fmla="*/ 30 h 193"/>
                  <a:gd name="T66" fmla="*/ 37 w 260"/>
                  <a:gd name="T67" fmla="*/ 37 h 193"/>
                  <a:gd name="T68" fmla="*/ 9 w 260"/>
                  <a:gd name="T69" fmla="*/ 51 h 193"/>
                  <a:gd name="T70" fmla="*/ 14 w 260"/>
                  <a:gd name="T71" fmla="*/ 61 h 193"/>
                  <a:gd name="T72" fmla="*/ 21 w 260"/>
                  <a:gd name="T73" fmla="*/ 64 h 193"/>
                  <a:gd name="T74" fmla="*/ 15 w 260"/>
                  <a:gd name="T75" fmla="*/ 71 h 193"/>
                  <a:gd name="T76" fmla="*/ 36 w 260"/>
                  <a:gd name="T77" fmla="*/ 73 h 193"/>
                  <a:gd name="T78" fmla="*/ 61 w 260"/>
                  <a:gd name="T79" fmla="*/ 77 h 193"/>
                  <a:gd name="T80" fmla="*/ 73 w 260"/>
                  <a:gd name="T81" fmla="*/ 94 h 193"/>
                  <a:gd name="T82" fmla="*/ 74 w 260"/>
                  <a:gd name="T83" fmla="*/ 106 h 193"/>
                  <a:gd name="T84" fmla="*/ 81 w 260"/>
                  <a:gd name="T85" fmla="*/ 111 h 193"/>
                  <a:gd name="T86" fmla="*/ 85 w 260"/>
                  <a:gd name="T87" fmla="*/ 110 h 193"/>
                  <a:gd name="T88" fmla="*/ 90 w 260"/>
                  <a:gd name="T89" fmla="*/ 116 h 193"/>
                  <a:gd name="T90" fmla="*/ 88 w 260"/>
                  <a:gd name="T91" fmla="*/ 123 h 193"/>
                  <a:gd name="T92" fmla="*/ 94 w 260"/>
                  <a:gd name="T93" fmla="*/ 130 h 193"/>
                  <a:gd name="T94" fmla="*/ 93 w 260"/>
                  <a:gd name="T95" fmla="*/ 138 h 193"/>
                  <a:gd name="T96" fmla="*/ 92 w 260"/>
                  <a:gd name="T97" fmla="*/ 143 h 193"/>
                  <a:gd name="T98" fmla="*/ 87 w 260"/>
                  <a:gd name="T99" fmla="*/ 150 h 193"/>
                  <a:gd name="T100" fmla="*/ 91 w 260"/>
                  <a:gd name="T101" fmla="*/ 155 h 193"/>
                  <a:gd name="T102" fmla="*/ 95 w 260"/>
                  <a:gd name="T103" fmla="*/ 161 h 193"/>
                  <a:gd name="T104" fmla="*/ 94 w 260"/>
                  <a:gd name="T105" fmla="*/ 169 h 193"/>
                  <a:gd name="T106" fmla="*/ 97 w 260"/>
                  <a:gd name="T107" fmla="*/ 174 h 193"/>
                  <a:gd name="T108" fmla="*/ 104 w 260"/>
                  <a:gd name="T109" fmla="*/ 185 h 193"/>
                  <a:gd name="T110" fmla="*/ 114 w 260"/>
                  <a:gd name="T111" fmla="*/ 188 h 193"/>
                  <a:gd name="T112" fmla="*/ 124 w 260"/>
                  <a:gd name="T113" fmla="*/ 189 h 193"/>
                  <a:gd name="T114" fmla="*/ 129 w 260"/>
                  <a:gd name="T115" fmla="*/ 176 h 193"/>
                  <a:gd name="T116" fmla="*/ 134 w 260"/>
                  <a:gd name="T117" fmla="*/ 165 h 193"/>
                  <a:gd name="T118" fmla="*/ 147 w 260"/>
                  <a:gd name="T119" fmla="*/ 154 h 193"/>
                  <a:gd name="T120" fmla="*/ 158 w 260"/>
                  <a:gd name="T121" fmla="*/ 152 h 193"/>
                  <a:gd name="T122" fmla="*/ 174 w 260"/>
                  <a:gd name="T123" fmla="*/ 135 h 193"/>
                  <a:gd name="T124" fmla="*/ 201 w 260"/>
                  <a:gd name="T125" fmla="*/ 13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0" h="193">
                    <a:moveTo>
                      <a:pt x="207" y="128"/>
                    </a:moveTo>
                    <a:cubicBezTo>
                      <a:pt x="207" y="127"/>
                      <a:pt x="207" y="127"/>
                      <a:pt x="207" y="127"/>
                    </a:cubicBezTo>
                    <a:cubicBezTo>
                      <a:pt x="207" y="127"/>
                      <a:pt x="208" y="127"/>
                      <a:pt x="208" y="127"/>
                    </a:cubicBezTo>
                    <a:cubicBezTo>
                      <a:pt x="209" y="127"/>
                      <a:pt x="209" y="127"/>
                      <a:pt x="210" y="127"/>
                    </a:cubicBezTo>
                    <a:cubicBezTo>
                      <a:pt x="210" y="127"/>
                      <a:pt x="210" y="126"/>
                      <a:pt x="210" y="126"/>
                    </a:cubicBezTo>
                    <a:cubicBezTo>
                      <a:pt x="210" y="126"/>
                      <a:pt x="209" y="126"/>
                      <a:pt x="210" y="126"/>
                    </a:cubicBezTo>
                    <a:cubicBezTo>
                      <a:pt x="210" y="126"/>
                      <a:pt x="210" y="126"/>
                      <a:pt x="211" y="126"/>
                    </a:cubicBezTo>
                    <a:cubicBezTo>
                      <a:pt x="211" y="126"/>
                      <a:pt x="211" y="125"/>
                      <a:pt x="211" y="125"/>
                    </a:cubicBezTo>
                    <a:cubicBezTo>
                      <a:pt x="212" y="125"/>
                      <a:pt x="212" y="125"/>
                      <a:pt x="212" y="125"/>
                    </a:cubicBezTo>
                    <a:cubicBezTo>
                      <a:pt x="213" y="124"/>
                      <a:pt x="213" y="124"/>
                      <a:pt x="213" y="124"/>
                    </a:cubicBezTo>
                    <a:cubicBezTo>
                      <a:pt x="213" y="124"/>
                      <a:pt x="214" y="124"/>
                      <a:pt x="214" y="124"/>
                    </a:cubicBezTo>
                    <a:cubicBezTo>
                      <a:pt x="214" y="124"/>
                      <a:pt x="214" y="124"/>
                      <a:pt x="214" y="124"/>
                    </a:cubicBezTo>
                    <a:cubicBezTo>
                      <a:pt x="214" y="124"/>
                      <a:pt x="214" y="124"/>
                      <a:pt x="214" y="124"/>
                    </a:cubicBezTo>
                    <a:cubicBezTo>
                      <a:pt x="215" y="123"/>
                      <a:pt x="216" y="123"/>
                      <a:pt x="216" y="123"/>
                    </a:cubicBezTo>
                    <a:cubicBezTo>
                      <a:pt x="216" y="122"/>
                      <a:pt x="215" y="123"/>
                      <a:pt x="215" y="123"/>
                    </a:cubicBezTo>
                    <a:cubicBezTo>
                      <a:pt x="214" y="123"/>
                      <a:pt x="213" y="123"/>
                      <a:pt x="213" y="123"/>
                    </a:cubicBezTo>
                    <a:cubicBezTo>
                      <a:pt x="212" y="123"/>
                      <a:pt x="210" y="123"/>
                      <a:pt x="209" y="123"/>
                    </a:cubicBezTo>
                    <a:cubicBezTo>
                      <a:pt x="209" y="122"/>
                      <a:pt x="209" y="122"/>
                      <a:pt x="209" y="122"/>
                    </a:cubicBezTo>
                    <a:cubicBezTo>
                      <a:pt x="208" y="122"/>
                      <a:pt x="208" y="122"/>
                      <a:pt x="208" y="122"/>
                    </a:cubicBezTo>
                    <a:cubicBezTo>
                      <a:pt x="208" y="122"/>
                      <a:pt x="207" y="122"/>
                      <a:pt x="207" y="122"/>
                    </a:cubicBezTo>
                    <a:cubicBezTo>
                      <a:pt x="207" y="122"/>
                      <a:pt x="207" y="122"/>
                      <a:pt x="206" y="122"/>
                    </a:cubicBezTo>
                    <a:cubicBezTo>
                      <a:pt x="206" y="122"/>
                      <a:pt x="206" y="122"/>
                      <a:pt x="206" y="122"/>
                    </a:cubicBezTo>
                    <a:cubicBezTo>
                      <a:pt x="206" y="121"/>
                      <a:pt x="206" y="121"/>
                      <a:pt x="206" y="121"/>
                    </a:cubicBezTo>
                    <a:cubicBezTo>
                      <a:pt x="205" y="121"/>
                      <a:pt x="205" y="121"/>
                      <a:pt x="204" y="121"/>
                    </a:cubicBezTo>
                    <a:cubicBezTo>
                      <a:pt x="204" y="121"/>
                      <a:pt x="204" y="121"/>
                      <a:pt x="203" y="121"/>
                    </a:cubicBezTo>
                    <a:cubicBezTo>
                      <a:pt x="203" y="121"/>
                      <a:pt x="203" y="121"/>
                      <a:pt x="203" y="121"/>
                    </a:cubicBezTo>
                    <a:cubicBezTo>
                      <a:pt x="203" y="121"/>
                      <a:pt x="203" y="121"/>
                      <a:pt x="203" y="121"/>
                    </a:cubicBezTo>
                    <a:cubicBezTo>
                      <a:pt x="203" y="121"/>
                      <a:pt x="203" y="121"/>
                      <a:pt x="202" y="121"/>
                    </a:cubicBezTo>
                    <a:cubicBezTo>
                      <a:pt x="202" y="121"/>
                      <a:pt x="202" y="121"/>
                      <a:pt x="202" y="121"/>
                    </a:cubicBezTo>
                    <a:cubicBezTo>
                      <a:pt x="202" y="121"/>
                      <a:pt x="201" y="121"/>
                      <a:pt x="201" y="121"/>
                    </a:cubicBezTo>
                    <a:cubicBezTo>
                      <a:pt x="201" y="122"/>
                      <a:pt x="200" y="122"/>
                      <a:pt x="200" y="122"/>
                    </a:cubicBezTo>
                    <a:cubicBezTo>
                      <a:pt x="199" y="122"/>
                      <a:pt x="199" y="122"/>
                      <a:pt x="198" y="122"/>
                    </a:cubicBezTo>
                    <a:cubicBezTo>
                      <a:pt x="198" y="122"/>
                      <a:pt x="197" y="122"/>
                      <a:pt x="197" y="122"/>
                    </a:cubicBezTo>
                    <a:cubicBezTo>
                      <a:pt x="197" y="122"/>
                      <a:pt x="196" y="122"/>
                      <a:pt x="196" y="122"/>
                    </a:cubicBezTo>
                    <a:cubicBezTo>
                      <a:pt x="196" y="122"/>
                      <a:pt x="196" y="122"/>
                      <a:pt x="195" y="122"/>
                    </a:cubicBezTo>
                    <a:cubicBezTo>
                      <a:pt x="195" y="122"/>
                      <a:pt x="194" y="123"/>
                      <a:pt x="194" y="123"/>
                    </a:cubicBezTo>
                    <a:cubicBezTo>
                      <a:pt x="194" y="123"/>
                      <a:pt x="194" y="124"/>
                      <a:pt x="193" y="124"/>
                    </a:cubicBezTo>
                    <a:cubicBezTo>
                      <a:pt x="193" y="124"/>
                      <a:pt x="193" y="123"/>
                      <a:pt x="193" y="123"/>
                    </a:cubicBezTo>
                    <a:cubicBezTo>
                      <a:pt x="192" y="123"/>
                      <a:pt x="191" y="123"/>
                      <a:pt x="191" y="123"/>
                    </a:cubicBezTo>
                    <a:cubicBezTo>
                      <a:pt x="190" y="123"/>
                      <a:pt x="190" y="123"/>
                      <a:pt x="190" y="123"/>
                    </a:cubicBezTo>
                    <a:cubicBezTo>
                      <a:pt x="190" y="123"/>
                      <a:pt x="191" y="123"/>
                      <a:pt x="191" y="123"/>
                    </a:cubicBezTo>
                    <a:cubicBezTo>
                      <a:pt x="192" y="123"/>
                      <a:pt x="192" y="123"/>
                      <a:pt x="192" y="123"/>
                    </a:cubicBezTo>
                    <a:cubicBezTo>
                      <a:pt x="192" y="123"/>
                      <a:pt x="192" y="122"/>
                      <a:pt x="193" y="122"/>
                    </a:cubicBezTo>
                    <a:cubicBezTo>
                      <a:pt x="193" y="122"/>
                      <a:pt x="194" y="122"/>
                      <a:pt x="194" y="122"/>
                    </a:cubicBezTo>
                    <a:cubicBezTo>
                      <a:pt x="194" y="122"/>
                      <a:pt x="194" y="121"/>
                      <a:pt x="195" y="121"/>
                    </a:cubicBezTo>
                    <a:cubicBezTo>
                      <a:pt x="195" y="121"/>
                      <a:pt x="195" y="121"/>
                      <a:pt x="195" y="121"/>
                    </a:cubicBezTo>
                    <a:cubicBezTo>
                      <a:pt x="196" y="121"/>
                      <a:pt x="196" y="121"/>
                      <a:pt x="196" y="121"/>
                    </a:cubicBezTo>
                    <a:cubicBezTo>
                      <a:pt x="196" y="121"/>
                      <a:pt x="197" y="121"/>
                      <a:pt x="197" y="121"/>
                    </a:cubicBezTo>
                    <a:cubicBezTo>
                      <a:pt x="197" y="121"/>
                      <a:pt x="197" y="121"/>
                      <a:pt x="198" y="121"/>
                    </a:cubicBezTo>
                    <a:cubicBezTo>
                      <a:pt x="198" y="121"/>
                      <a:pt x="198" y="121"/>
                      <a:pt x="198" y="121"/>
                    </a:cubicBezTo>
                    <a:cubicBezTo>
                      <a:pt x="198" y="120"/>
                      <a:pt x="198" y="120"/>
                      <a:pt x="198" y="120"/>
                    </a:cubicBezTo>
                    <a:cubicBezTo>
                      <a:pt x="198" y="120"/>
                      <a:pt x="198" y="120"/>
                      <a:pt x="197" y="120"/>
                    </a:cubicBezTo>
                    <a:cubicBezTo>
                      <a:pt x="197" y="120"/>
                      <a:pt x="196" y="120"/>
                      <a:pt x="196" y="120"/>
                    </a:cubicBezTo>
                    <a:cubicBezTo>
                      <a:pt x="196" y="120"/>
                      <a:pt x="195" y="120"/>
                      <a:pt x="195" y="120"/>
                    </a:cubicBezTo>
                    <a:cubicBezTo>
                      <a:pt x="195" y="120"/>
                      <a:pt x="195" y="120"/>
                      <a:pt x="194" y="120"/>
                    </a:cubicBezTo>
                    <a:cubicBezTo>
                      <a:pt x="193" y="120"/>
                      <a:pt x="192" y="120"/>
                      <a:pt x="191" y="120"/>
                    </a:cubicBezTo>
                    <a:cubicBezTo>
                      <a:pt x="190" y="120"/>
                      <a:pt x="190" y="120"/>
                      <a:pt x="190" y="120"/>
                    </a:cubicBezTo>
                    <a:cubicBezTo>
                      <a:pt x="190" y="120"/>
                      <a:pt x="190" y="120"/>
                      <a:pt x="189" y="120"/>
                    </a:cubicBezTo>
                    <a:cubicBezTo>
                      <a:pt x="189" y="120"/>
                      <a:pt x="189" y="120"/>
                      <a:pt x="189" y="120"/>
                    </a:cubicBezTo>
                    <a:cubicBezTo>
                      <a:pt x="189" y="120"/>
                      <a:pt x="188" y="120"/>
                      <a:pt x="188" y="120"/>
                    </a:cubicBezTo>
                    <a:cubicBezTo>
                      <a:pt x="188" y="120"/>
                      <a:pt x="187" y="120"/>
                      <a:pt x="187" y="120"/>
                    </a:cubicBezTo>
                    <a:cubicBezTo>
                      <a:pt x="187" y="120"/>
                      <a:pt x="187" y="120"/>
                      <a:pt x="187" y="120"/>
                    </a:cubicBezTo>
                    <a:cubicBezTo>
                      <a:pt x="187" y="120"/>
                      <a:pt x="186" y="120"/>
                      <a:pt x="186" y="120"/>
                    </a:cubicBezTo>
                    <a:cubicBezTo>
                      <a:pt x="186" y="120"/>
                      <a:pt x="186" y="121"/>
                      <a:pt x="186" y="120"/>
                    </a:cubicBezTo>
                    <a:cubicBezTo>
                      <a:pt x="186" y="120"/>
                      <a:pt x="187" y="120"/>
                      <a:pt x="187" y="120"/>
                    </a:cubicBezTo>
                    <a:cubicBezTo>
                      <a:pt x="187" y="120"/>
                      <a:pt x="187" y="120"/>
                      <a:pt x="187" y="120"/>
                    </a:cubicBezTo>
                    <a:cubicBezTo>
                      <a:pt x="187" y="120"/>
                      <a:pt x="188" y="120"/>
                      <a:pt x="188" y="120"/>
                    </a:cubicBezTo>
                    <a:cubicBezTo>
                      <a:pt x="188" y="120"/>
                      <a:pt x="188" y="120"/>
                      <a:pt x="188" y="120"/>
                    </a:cubicBezTo>
                    <a:cubicBezTo>
                      <a:pt x="188" y="120"/>
                      <a:pt x="188" y="120"/>
                      <a:pt x="189" y="120"/>
                    </a:cubicBezTo>
                    <a:cubicBezTo>
                      <a:pt x="189" y="120"/>
                      <a:pt x="189" y="120"/>
                      <a:pt x="189" y="120"/>
                    </a:cubicBezTo>
                    <a:cubicBezTo>
                      <a:pt x="189" y="119"/>
                      <a:pt x="190" y="119"/>
                      <a:pt x="190" y="119"/>
                    </a:cubicBezTo>
                    <a:cubicBezTo>
                      <a:pt x="190" y="119"/>
                      <a:pt x="190" y="119"/>
                      <a:pt x="191" y="119"/>
                    </a:cubicBezTo>
                    <a:cubicBezTo>
                      <a:pt x="191" y="118"/>
                      <a:pt x="191" y="117"/>
                      <a:pt x="191" y="117"/>
                    </a:cubicBezTo>
                    <a:cubicBezTo>
                      <a:pt x="191" y="116"/>
                      <a:pt x="190" y="116"/>
                      <a:pt x="190" y="116"/>
                    </a:cubicBezTo>
                    <a:cubicBezTo>
                      <a:pt x="191" y="116"/>
                      <a:pt x="192" y="115"/>
                      <a:pt x="194" y="116"/>
                    </a:cubicBezTo>
                    <a:cubicBezTo>
                      <a:pt x="195" y="116"/>
                      <a:pt x="196" y="116"/>
                      <a:pt x="196" y="116"/>
                    </a:cubicBezTo>
                    <a:cubicBezTo>
                      <a:pt x="197" y="116"/>
                      <a:pt x="198" y="115"/>
                      <a:pt x="198" y="115"/>
                    </a:cubicBezTo>
                    <a:cubicBezTo>
                      <a:pt x="199" y="115"/>
                      <a:pt x="200" y="115"/>
                      <a:pt x="200" y="114"/>
                    </a:cubicBezTo>
                    <a:cubicBezTo>
                      <a:pt x="201" y="114"/>
                      <a:pt x="201" y="114"/>
                      <a:pt x="201" y="113"/>
                    </a:cubicBezTo>
                    <a:cubicBezTo>
                      <a:pt x="201" y="111"/>
                      <a:pt x="198" y="112"/>
                      <a:pt x="197" y="112"/>
                    </a:cubicBezTo>
                    <a:cubicBezTo>
                      <a:pt x="196" y="112"/>
                      <a:pt x="195" y="112"/>
                      <a:pt x="194" y="111"/>
                    </a:cubicBezTo>
                    <a:cubicBezTo>
                      <a:pt x="194" y="111"/>
                      <a:pt x="193" y="111"/>
                      <a:pt x="193" y="111"/>
                    </a:cubicBezTo>
                    <a:cubicBezTo>
                      <a:pt x="192" y="111"/>
                      <a:pt x="192" y="111"/>
                      <a:pt x="192" y="111"/>
                    </a:cubicBezTo>
                    <a:cubicBezTo>
                      <a:pt x="192" y="111"/>
                      <a:pt x="192" y="111"/>
                      <a:pt x="191" y="111"/>
                    </a:cubicBezTo>
                    <a:cubicBezTo>
                      <a:pt x="191" y="111"/>
                      <a:pt x="191" y="111"/>
                      <a:pt x="191" y="111"/>
                    </a:cubicBezTo>
                    <a:cubicBezTo>
                      <a:pt x="191" y="111"/>
                      <a:pt x="190" y="112"/>
                      <a:pt x="190" y="111"/>
                    </a:cubicBezTo>
                    <a:cubicBezTo>
                      <a:pt x="190" y="111"/>
                      <a:pt x="190" y="111"/>
                      <a:pt x="191" y="111"/>
                    </a:cubicBezTo>
                    <a:cubicBezTo>
                      <a:pt x="191" y="111"/>
                      <a:pt x="191" y="111"/>
                      <a:pt x="192" y="111"/>
                    </a:cubicBezTo>
                    <a:cubicBezTo>
                      <a:pt x="192" y="111"/>
                      <a:pt x="193" y="110"/>
                      <a:pt x="192" y="110"/>
                    </a:cubicBezTo>
                    <a:cubicBezTo>
                      <a:pt x="192" y="109"/>
                      <a:pt x="192" y="109"/>
                      <a:pt x="191" y="109"/>
                    </a:cubicBezTo>
                    <a:cubicBezTo>
                      <a:pt x="191" y="109"/>
                      <a:pt x="191" y="109"/>
                      <a:pt x="191" y="109"/>
                    </a:cubicBezTo>
                    <a:cubicBezTo>
                      <a:pt x="190" y="108"/>
                      <a:pt x="190" y="108"/>
                      <a:pt x="190" y="108"/>
                    </a:cubicBezTo>
                    <a:cubicBezTo>
                      <a:pt x="190" y="108"/>
                      <a:pt x="191" y="108"/>
                      <a:pt x="191" y="108"/>
                    </a:cubicBezTo>
                    <a:cubicBezTo>
                      <a:pt x="192" y="108"/>
                      <a:pt x="192" y="109"/>
                      <a:pt x="193" y="109"/>
                    </a:cubicBezTo>
                    <a:cubicBezTo>
                      <a:pt x="193" y="109"/>
                      <a:pt x="194" y="110"/>
                      <a:pt x="194" y="110"/>
                    </a:cubicBezTo>
                    <a:cubicBezTo>
                      <a:pt x="194" y="110"/>
                      <a:pt x="195" y="110"/>
                      <a:pt x="195" y="110"/>
                    </a:cubicBezTo>
                    <a:cubicBezTo>
                      <a:pt x="195" y="110"/>
                      <a:pt x="195" y="111"/>
                      <a:pt x="195" y="111"/>
                    </a:cubicBezTo>
                    <a:cubicBezTo>
                      <a:pt x="196" y="111"/>
                      <a:pt x="197" y="111"/>
                      <a:pt x="197" y="111"/>
                    </a:cubicBezTo>
                    <a:cubicBezTo>
                      <a:pt x="198" y="112"/>
                      <a:pt x="198" y="111"/>
                      <a:pt x="199" y="111"/>
                    </a:cubicBezTo>
                    <a:cubicBezTo>
                      <a:pt x="200" y="111"/>
                      <a:pt x="202" y="111"/>
                      <a:pt x="202" y="112"/>
                    </a:cubicBezTo>
                    <a:cubicBezTo>
                      <a:pt x="203" y="112"/>
                      <a:pt x="203" y="113"/>
                      <a:pt x="203" y="113"/>
                    </a:cubicBezTo>
                    <a:cubicBezTo>
                      <a:pt x="204" y="113"/>
                      <a:pt x="204" y="113"/>
                      <a:pt x="204" y="113"/>
                    </a:cubicBezTo>
                    <a:cubicBezTo>
                      <a:pt x="205" y="114"/>
                      <a:pt x="205" y="114"/>
                      <a:pt x="206" y="114"/>
                    </a:cubicBezTo>
                    <a:cubicBezTo>
                      <a:pt x="206" y="115"/>
                      <a:pt x="207" y="116"/>
                      <a:pt x="207" y="116"/>
                    </a:cubicBezTo>
                    <a:cubicBezTo>
                      <a:pt x="207" y="117"/>
                      <a:pt x="207" y="117"/>
                      <a:pt x="208" y="118"/>
                    </a:cubicBezTo>
                    <a:cubicBezTo>
                      <a:pt x="209" y="118"/>
                      <a:pt x="209" y="119"/>
                      <a:pt x="210" y="119"/>
                    </a:cubicBezTo>
                    <a:cubicBezTo>
                      <a:pt x="210" y="120"/>
                      <a:pt x="211" y="120"/>
                      <a:pt x="211" y="120"/>
                    </a:cubicBezTo>
                    <a:cubicBezTo>
                      <a:pt x="211" y="120"/>
                      <a:pt x="211" y="120"/>
                      <a:pt x="212" y="120"/>
                    </a:cubicBezTo>
                    <a:cubicBezTo>
                      <a:pt x="212" y="120"/>
                      <a:pt x="212" y="120"/>
                      <a:pt x="212" y="120"/>
                    </a:cubicBezTo>
                    <a:cubicBezTo>
                      <a:pt x="213" y="120"/>
                      <a:pt x="213" y="120"/>
                      <a:pt x="214" y="120"/>
                    </a:cubicBezTo>
                    <a:cubicBezTo>
                      <a:pt x="214" y="120"/>
                      <a:pt x="214" y="120"/>
                      <a:pt x="214" y="120"/>
                    </a:cubicBezTo>
                    <a:cubicBezTo>
                      <a:pt x="214" y="120"/>
                      <a:pt x="215" y="120"/>
                      <a:pt x="215" y="119"/>
                    </a:cubicBezTo>
                    <a:cubicBezTo>
                      <a:pt x="215" y="119"/>
                      <a:pt x="215" y="119"/>
                      <a:pt x="215" y="119"/>
                    </a:cubicBezTo>
                    <a:cubicBezTo>
                      <a:pt x="215" y="119"/>
                      <a:pt x="215" y="119"/>
                      <a:pt x="215" y="119"/>
                    </a:cubicBezTo>
                    <a:cubicBezTo>
                      <a:pt x="215" y="119"/>
                      <a:pt x="215" y="118"/>
                      <a:pt x="215" y="118"/>
                    </a:cubicBezTo>
                    <a:cubicBezTo>
                      <a:pt x="215" y="119"/>
                      <a:pt x="215" y="120"/>
                      <a:pt x="216" y="120"/>
                    </a:cubicBezTo>
                    <a:cubicBezTo>
                      <a:pt x="216" y="120"/>
                      <a:pt x="217" y="120"/>
                      <a:pt x="217" y="120"/>
                    </a:cubicBezTo>
                    <a:cubicBezTo>
                      <a:pt x="217" y="119"/>
                      <a:pt x="217" y="119"/>
                      <a:pt x="217" y="119"/>
                    </a:cubicBezTo>
                    <a:cubicBezTo>
                      <a:pt x="218" y="118"/>
                      <a:pt x="218" y="118"/>
                      <a:pt x="218" y="117"/>
                    </a:cubicBezTo>
                    <a:cubicBezTo>
                      <a:pt x="218" y="117"/>
                      <a:pt x="218" y="116"/>
                      <a:pt x="218" y="116"/>
                    </a:cubicBezTo>
                    <a:cubicBezTo>
                      <a:pt x="218" y="116"/>
                      <a:pt x="218" y="116"/>
                      <a:pt x="218" y="116"/>
                    </a:cubicBezTo>
                    <a:cubicBezTo>
                      <a:pt x="217" y="116"/>
                      <a:pt x="217" y="116"/>
                      <a:pt x="217" y="116"/>
                    </a:cubicBezTo>
                    <a:cubicBezTo>
                      <a:pt x="217" y="116"/>
                      <a:pt x="217" y="116"/>
                      <a:pt x="217" y="116"/>
                    </a:cubicBezTo>
                    <a:cubicBezTo>
                      <a:pt x="218" y="115"/>
                      <a:pt x="218" y="115"/>
                      <a:pt x="218" y="115"/>
                    </a:cubicBezTo>
                    <a:cubicBezTo>
                      <a:pt x="218" y="115"/>
                      <a:pt x="218" y="115"/>
                      <a:pt x="218" y="115"/>
                    </a:cubicBezTo>
                    <a:cubicBezTo>
                      <a:pt x="218" y="115"/>
                      <a:pt x="218" y="115"/>
                      <a:pt x="218" y="115"/>
                    </a:cubicBezTo>
                    <a:cubicBezTo>
                      <a:pt x="218" y="115"/>
                      <a:pt x="218" y="115"/>
                      <a:pt x="218" y="115"/>
                    </a:cubicBezTo>
                    <a:cubicBezTo>
                      <a:pt x="218" y="115"/>
                      <a:pt x="218" y="114"/>
                      <a:pt x="218" y="114"/>
                    </a:cubicBezTo>
                    <a:cubicBezTo>
                      <a:pt x="218" y="114"/>
                      <a:pt x="217" y="114"/>
                      <a:pt x="217" y="114"/>
                    </a:cubicBezTo>
                    <a:cubicBezTo>
                      <a:pt x="217" y="114"/>
                      <a:pt x="217" y="114"/>
                      <a:pt x="217" y="114"/>
                    </a:cubicBezTo>
                    <a:cubicBezTo>
                      <a:pt x="218" y="114"/>
                      <a:pt x="218" y="113"/>
                      <a:pt x="218" y="113"/>
                    </a:cubicBezTo>
                    <a:cubicBezTo>
                      <a:pt x="218" y="113"/>
                      <a:pt x="218" y="112"/>
                      <a:pt x="217" y="112"/>
                    </a:cubicBezTo>
                    <a:cubicBezTo>
                      <a:pt x="217" y="112"/>
                      <a:pt x="217" y="112"/>
                      <a:pt x="216" y="112"/>
                    </a:cubicBezTo>
                    <a:cubicBezTo>
                      <a:pt x="216" y="113"/>
                      <a:pt x="216" y="113"/>
                      <a:pt x="215" y="113"/>
                    </a:cubicBezTo>
                    <a:cubicBezTo>
                      <a:pt x="215" y="113"/>
                      <a:pt x="215" y="112"/>
                      <a:pt x="215" y="112"/>
                    </a:cubicBezTo>
                    <a:cubicBezTo>
                      <a:pt x="215" y="112"/>
                      <a:pt x="215" y="112"/>
                      <a:pt x="215" y="112"/>
                    </a:cubicBezTo>
                    <a:cubicBezTo>
                      <a:pt x="215" y="112"/>
                      <a:pt x="216" y="111"/>
                      <a:pt x="216" y="111"/>
                    </a:cubicBezTo>
                    <a:cubicBezTo>
                      <a:pt x="216" y="111"/>
                      <a:pt x="216" y="111"/>
                      <a:pt x="216" y="111"/>
                    </a:cubicBezTo>
                    <a:cubicBezTo>
                      <a:pt x="216" y="110"/>
                      <a:pt x="215" y="111"/>
                      <a:pt x="214" y="111"/>
                    </a:cubicBezTo>
                    <a:cubicBezTo>
                      <a:pt x="214" y="111"/>
                      <a:pt x="214" y="111"/>
                      <a:pt x="214" y="111"/>
                    </a:cubicBezTo>
                    <a:cubicBezTo>
                      <a:pt x="213" y="111"/>
                      <a:pt x="213" y="111"/>
                      <a:pt x="213" y="111"/>
                    </a:cubicBezTo>
                    <a:cubicBezTo>
                      <a:pt x="212" y="110"/>
                      <a:pt x="213" y="110"/>
                      <a:pt x="213" y="110"/>
                    </a:cubicBezTo>
                    <a:cubicBezTo>
                      <a:pt x="214" y="109"/>
                      <a:pt x="214" y="109"/>
                      <a:pt x="214" y="109"/>
                    </a:cubicBezTo>
                    <a:cubicBezTo>
                      <a:pt x="214" y="109"/>
                      <a:pt x="214" y="109"/>
                      <a:pt x="214" y="109"/>
                    </a:cubicBezTo>
                    <a:cubicBezTo>
                      <a:pt x="214" y="109"/>
                      <a:pt x="214" y="108"/>
                      <a:pt x="214" y="108"/>
                    </a:cubicBezTo>
                    <a:cubicBezTo>
                      <a:pt x="213" y="108"/>
                      <a:pt x="213" y="108"/>
                      <a:pt x="213" y="108"/>
                    </a:cubicBezTo>
                    <a:cubicBezTo>
                      <a:pt x="213" y="108"/>
                      <a:pt x="212" y="108"/>
                      <a:pt x="212" y="108"/>
                    </a:cubicBezTo>
                    <a:cubicBezTo>
                      <a:pt x="212" y="108"/>
                      <a:pt x="211" y="108"/>
                      <a:pt x="211" y="107"/>
                    </a:cubicBezTo>
                    <a:cubicBezTo>
                      <a:pt x="211" y="107"/>
                      <a:pt x="211" y="107"/>
                      <a:pt x="211" y="107"/>
                    </a:cubicBezTo>
                    <a:cubicBezTo>
                      <a:pt x="211" y="107"/>
                      <a:pt x="210" y="107"/>
                      <a:pt x="210" y="107"/>
                    </a:cubicBezTo>
                    <a:cubicBezTo>
                      <a:pt x="210" y="107"/>
                      <a:pt x="210" y="107"/>
                      <a:pt x="210" y="107"/>
                    </a:cubicBezTo>
                    <a:cubicBezTo>
                      <a:pt x="209" y="106"/>
                      <a:pt x="209" y="106"/>
                      <a:pt x="209" y="106"/>
                    </a:cubicBezTo>
                    <a:cubicBezTo>
                      <a:pt x="209" y="106"/>
                      <a:pt x="209" y="106"/>
                      <a:pt x="209" y="106"/>
                    </a:cubicBezTo>
                    <a:cubicBezTo>
                      <a:pt x="208" y="106"/>
                      <a:pt x="208" y="106"/>
                      <a:pt x="207" y="105"/>
                    </a:cubicBezTo>
                    <a:cubicBezTo>
                      <a:pt x="207" y="105"/>
                      <a:pt x="206" y="105"/>
                      <a:pt x="206" y="105"/>
                    </a:cubicBezTo>
                    <a:cubicBezTo>
                      <a:pt x="205" y="105"/>
                      <a:pt x="205" y="105"/>
                      <a:pt x="205" y="105"/>
                    </a:cubicBezTo>
                    <a:cubicBezTo>
                      <a:pt x="204" y="105"/>
                      <a:pt x="204" y="106"/>
                      <a:pt x="203" y="106"/>
                    </a:cubicBezTo>
                    <a:cubicBezTo>
                      <a:pt x="203" y="106"/>
                      <a:pt x="203" y="106"/>
                      <a:pt x="202" y="106"/>
                    </a:cubicBezTo>
                    <a:cubicBezTo>
                      <a:pt x="202" y="107"/>
                      <a:pt x="202" y="107"/>
                      <a:pt x="202" y="107"/>
                    </a:cubicBezTo>
                    <a:cubicBezTo>
                      <a:pt x="202" y="107"/>
                      <a:pt x="201" y="107"/>
                      <a:pt x="201" y="107"/>
                    </a:cubicBezTo>
                    <a:cubicBezTo>
                      <a:pt x="201" y="107"/>
                      <a:pt x="202" y="107"/>
                      <a:pt x="202" y="107"/>
                    </a:cubicBezTo>
                    <a:cubicBezTo>
                      <a:pt x="202" y="106"/>
                      <a:pt x="202" y="106"/>
                      <a:pt x="202" y="106"/>
                    </a:cubicBezTo>
                    <a:cubicBezTo>
                      <a:pt x="202" y="106"/>
                      <a:pt x="202" y="106"/>
                      <a:pt x="202" y="106"/>
                    </a:cubicBezTo>
                    <a:cubicBezTo>
                      <a:pt x="202" y="105"/>
                      <a:pt x="202" y="105"/>
                      <a:pt x="202" y="105"/>
                    </a:cubicBezTo>
                    <a:cubicBezTo>
                      <a:pt x="201" y="105"/>
                      <a:pt x="201" y="105"/>
                      <a:pt x="201" y="105"/>
                    </a:cubicBezTo>
                    <a:cubicBezTo>
                      <a:pt x="201" y="105"/>
                      <a:pt x="201" y="104"/>
                      <a:pt x="202" y="104"/>
                    </a:cubicBezTo>
                    <a:cubicBezTo>
                      <a:pt x="202" y="104"/>
                      <a:pt x="202" y="104"/>
                      <a:pt x="202" y="104"/>
                    </a:cubicBezTo>
                    <a:cubicBezTo>
                      <a:pt x="203" y="104"/>
                      <a:pt x="203" y="105"/>
                      <a:pt x="204" y="105"/>
                    </a:cubicBezTo>
                    <a:cubicBezTo>
                      <a:pt x="204" y="105"/>
                      <a:pt x="204" y="105"/>
                      <a:pt x="204" y="104"/>
                    </a:cubicBezTo>
                    <a:cubicBezTo>
                      <a:pt x="205" y="104"/>
                      <a:pt x="205" y="104"/>
                      <a:pt x="206" y="104"/>
                    </a:cubicBezTo>
                    <a:cubicBezTo>
                      <a:pt x="206" y="104"/>
                      <a:pt x="206" y="104"/>
                      <a:pt x="206" y="103"/>
                    </a:cubicBezTo>
                    <a:cubicBezTo>
                      <a:pt x="206" y="103"/>
                      <a:pt x="206" y="103"/>
                      <a:pt x="205" y="103"/>
                    </a:cubicBezTo>
                    <a:cubicBezTo>
                      <a:pt x="205" y="103"/>
                      <a:pt x="205" y="103"/>
                      <a:pt x="205" y="102"/>
                    </a:cubicBezTo>
                    <a:cubicBezTo>
                      <a:pt x="205" y="102"/>
                      <a:pt x="205" y="102"/>
                      <a:pt x="205" y="102"/>
                    </a:cubicBezTo>
                    <a:cubicBezTo>
                      <a:pt x="204" y="102"/>
                      <a:pt x="204" y="102"/>
                      <a:pt x="204" y="102"/>
                    </a:cubicBezTo>
                    <a:cubicBezTo>
                      <a:pt x="204" y="102"/>
                      <a:pt x="204" y="102"/>
                      <a:pt x="204" y="102"/>
                    </a:cubicBezTo>
                    <a:cubicBezTo>
                      <a:pt x="204" y="102"/>
                      <a:pt x="203" y="102"/>
                      <a:pt x="203" y="102"/>
                    </a:cubicBezTo>
                    <a:cubicBezTo>
                      <a:pt x="203" y="102"/>
                      <a:pt x="202" y="102"/>
                      <a:pt x="202" y="102"/>
                    </a:cubicBezTo>
                    <a:cubicBezTo>
                      <a:pt x="202" y="102"/>
                      <a:pt x="202" y="102"/>
                      <a:pt x="202" y="102"/>
                    </a:cubicBezTo>
                    <a:cubicBezTo>
                      <a:pt x="201" y="102"/>
                      <a:pt x="201" y="102"/>
                      <a:pt x="201" y="102"/>
                    </a:cubicBezTo>
                    <a:cubicBezTo>
                      <a:pt x="200" y="102"/>
                      <a:pt x="200" y="103"/>
                      <a:pt x="199" y="103"/>
                    </a:cubicBezTo>
                    <a:cubicBezTo>
                      <a:pt x="199" y="103"/>
                      <a:pt x="198" y="103"/>
                      <a:pt x="198" y="103"/>
                    </a:cubicBezTo>
                    <a:cubicBezTo>
                      <a:pt x="198" y="102"/>
                      <a:pt x="198" y="102"/>
                      <a:pt x="197" y="102"/>
                    </a:cubicBezTo>
                    <a:cubicBezTo>
                      <a:pt x="197" y="102"/>
                      <a:pt x="197" y="102"/>
                      <a:pt x="197" y="102"/>
                    </a:cubicBezTo>
                    <a:cubicBezTo>
                      <a:pt x="197" y="102"/>
                      <a:pt x="198" y="102"/>
                      <a:pt x="197" y="101"/>
                    </a:cubicBezTo>
                    <a:cubicBezTo>
                      <a:pt x="197" y="101"/>
                      <a:pt x="197" y="101"/>
                      <a:pt x="197" y="101"/>
                    </a:cubicBezTo>
                    <a:cubicBezTo>
                      <a:pt x="197" y="101"/>
                      <a:pt x="197" y="101"/>
                      <a:pt x="197" y="101"/>
                    </a:cubicBezTo>
                    <a:cubicBezTo>
                      <a:pt x="198" y="101"/>
                      <a:pt x="198" y="102"/>
                      <a:pt x="198" y="102"/>
                    </a:cubicBezTo>
                    <a:cubicBezTo>
                      <a:pt x="199" y="102"/>
                      <a:pt x="200" y="102"/>
                      <a:pt x="200" y="101"/>
                    </a:cubicBezTo>
                    <a:cubicBezTo>
                      <a:pt x="201" y="101"/>
                      <a:pt x="201" y="101"/>
                      <a:pt x="202" y="101"/>
                    </a:cubicBezTo>
                    <a:cubicBezTo>
                      <a:pt x="202" y="101"/>
                      <a:pt x="204" y="100"/>
                      <a:pt x="203" y="100"/>
                    </a:cubicBezTo>
                    <a:cubicBezTo>
                      <a:pt x="203" y="99"/>
                      <a:pt x="202" y="99"/>
                      <a:pt x="201" y="99"/>
                    </a:cubicBezTo>
                    <a:cubicBezTo>
                      <a:pt x="201" y="99"/>
                      <a:pt x="200" y="98"/>
                      <a:pt x="199" y="98"/>
                    </a:cubicBezTo>
                    <a:cubicBezTo>
                      <a:pt x="198" y="98"/>
                      <a:pt x="197" y="99"/>
                      <a:pt x="196" y="99"/>
                    </a:cubicBezTo>
                    <a:cubicBezTo>
                      <a:pt x="195" y="99"/>
                      <a:pt x="194" y="99"/>
                      <a:pt x="194" y="99"/>
                    </a:cubicBezTo>
                    <a:cubicBezTo>
                      <a:pt x="193" y="99"/>
                      <a:pt x="194" y="99"/>
                      <a:pt x="195" y="99"/>
                    </a:cubicBezTo>
                    <a:cubicBezTo>
                      <a:pt x="195" y="99"/>
                      <a:pt x="196" y="99"/>
                      <a:pt x="196" y="99"/>
                    </a:cubicBezTo>
                    <a:cubicBezTo>
                      <a:pt x="196" y="99"/>
                      <a:pt x="197" y="98"/>
                      <a:pt x="197" y="98"/>
                    </a:cubicBezTo>
                    <a:cubicBezTo>
                      <a:pt x="197" y="98"/>
                      <a:pt x="197" y="98"/>
                      <a:pt x="196" y="98"/>
                    </a:cubicBezTo>
                    <a:cubicBezTo>
                      <a:pt x="196" y="97"/>
                      <a:pt x="196" y="97"/>
                      <a:pt x="195" y="97"/>
                    </a:cubicBezTo>
                    <a:cubicBezTo>
                      <a:pt x="195" y="97"/>
                      <a:pt x="195" y="97"/>
                      <a:pt x="195" y="96"/>
                    </a:cubicBezTo>
                    <a:cubicBezTo>
                      <a:pt x="195" y="96"/>
                      <a:pt x="196" y="96"/>
                      <a:pt x="196" y="96"/>
                    </a:cubicBezTo>
                    <a:cubicBezTo>
                      <a:pt x="196" y="97"/>
                      <a:pt x="197" y="97"/>
                      <a:pt x="197" y="97"/>
                    </a:cubicBezTo>
                    <a:cubicBezTo>
                      <a:pt x="197" y="97"/>
                      <a:pt x="197" y="97"/>
                      <a:pt x="197" y="97"/>
                    </a:cubicBezTo>
                    <a:cubicBezTo>
                      <a:pt x="197" y="97"/>
                      <a:pt x="198" y="97"/>
                      <a:pt x="198" y="97"/>
                    </a:cubicBezTo>
                    <a:cubicBezTo>
                      <a:pt x="199" y="97"/>
                      <a:pt x="199" y="97"/>
                      <a:pt x="199" y="97"/>
                    </a:cubicBezTo>
                    <a:cubicBezTo>
                      <a:pt x="199" y="97"/>
                      <a:pt x="199" y="97"/>
                      <a:pt x="200" y="98"/>
                    </a:cubicBezTo>
                    <a:cubicBezTo>
                      <a:pt x="200" y="98"/>
                      <a:pt x="201" y="97"/>
                      <a:pt x="202" y="97"/>
                    </a:cubicBezTo>
                    <a:cubicBezTo>
                      <a:pt x="202" y="97"/>
                      <a:pt x="202" y="96"/>
                      <a:pt x="203" y="96"/>
                    </a:cubicBezTo>
                    <a:cubicBezTo>
                      <a:pt x="203" y="96"/>
                      <a:pt x="204" y="96"/>
                      <a:pt x="204" y="96"/>
                    </a:cubicBezTo>
                    <a:cubicBezTo>
                      <a:pt x="204" y="96"/>
                      <a:pt x="204" y="96"/>
                      <a:pt x="204" y="96"/>
                    </a:cubicBezTo>
                    <a:cubicBezTo>
                      <a:pt x="204" y="96"/>
                      <a:pt x="204" y="96"/>
                      <a:pt x="204" y="96"/>
                    </a:cubicBezTo>
                    <a:cubicBezTo>
                      <a:pt x="204" y="95"/>
                      <a:pt x="204" y="95"/>
                      <a:pt x="203" y="95"/>
                    </a:cubicBezTo>
                    <a:cubicBezTo>
                      <a:pt x="203" y="95"/>
                      <a:pt x="203" y="95"/>
                      <a:pt x="203" y="95"/>
                    </a:cubicBezTo>
                    <a:cubicBezTo>
                      <a:pt x="202" y="94"/>
                      <a:pt x="202" y="94"/>
                      <a:pt x="202" y="94"/>
                    </a:cubicBezTo>
                    <a:cubicBezTo>
                      <a:pt x="202" y="94"/>
                      <a:pt x="202" y="94"/>
                      <a:pt x="202" y="93"/>
                    </a:cubicBezTo>
                    <a:cubicBezTo>
                      <a:pt x="202" y="93"/>
                      <a:pt x="202" y="93"/>
                      <a:pt x="202" y="93"/>
                    </a:cubicBezTo>
                    <a:cubicBezTo>
                      <a:pt x="202" y="93"/>
                      <a:pt x="202" y="93"/>
                      <a:pt x="202" y="93"/>
                    </a:cubicBezTo>
                    <a:cubicBezTo>
                      <a:pt x="202" y="93"/>
                      <a:pt x="203" y="93"/>
                      <a:pt x="203" y="93"/>
                    </a:cubicBezTo>
                    <a:cubicBezTo>
                      <a:pt x="203" y="94"/>
                      <a:pt x="203" y="94"/>
                      <a:pt x="203" y="94"/>
                    </a:cubicBezTo>
                    <a:cubicBezTo>
                      <a:pt x="203" y="94"/>
                      <a:pt x="203" y="94"/>
                      <a:pt x="203" y="95"/>
                    </a:cubicBezTo>
                    <a:cubicBezTo>
                      <a:pt x="204" y="95"/>
                      <a:pt x="204" y="95"/>
                      <a:pt x="204" y="95"/>
                    </a:cubicBezTo>
                    <a:cubicBezTo>
                      <a:pt x="204" y="95"/>
                      <a:pt x="204" y="95"/>
                      <a:pt x="204" y="95"/>
                    </a:cubicBezTo>
                    <a:cubicBezTo>
                      <a:pt x="204" y="95"/>
                      <a:pt x="204" y="95"/>
                      <a:pt x="205" y="95"/>
                    </a:cubicBezTo>
                    <a:cubicBezTo>
                      <a:pt x="205" y="95"/>
                      <a:pt x="205" y="95"/>
                      <a:pt x="206" y="95"/>
                    </a:cubicBezTo>
                    <a:cubicBezTo>
                      <a:pt x="206" y="95"/>
                      <a:pt x="206" y="95"/>
                      <a:pt x="206" y="94"/>
                    </a:cubicBezTo>
                    <a:cubicBezTo>
                      <a:pt x="206" y="94"/>
                      <a:pt x="206" y="94"/>
                      <a:pt x="206" y="94"/>
                    </a:cubicBezTo>
                    <a:cubicBezTo>
                      <a:pt x="207" y="94"/>
                      <a:pt x="207" y="94"/>
                      <a:pt x="208" y="94"/>
                    </a:cubicBezTo>
                    <a:cubicBezTo>
                      <a:pt x="209" y="94"/>
                      <a:pt x="209" y="94"/>
                      <a:pt x="210" y="94"/>
                    </a:cubicBezTo>
                    <a:cubicBezTo>
                      <a:pt x="211" y="94"/>
                      <a:pt x="211" y="95"/>
                      <a:pt x="212" y="95"/>
                    </a:cubicBezTo>
                    <a:cubicBezTo>
                      <a:pt x="211" y="95"/>
                      <a:pt x="211" y="95"/>
                      <a:pt x="210" y="95"/>
                    </a:cubicBezTo>
                    <a:cubicBezTo>
                      <a:pt x="210" y="95"/>
                      <a:pt x="209" y="94"/>
                      <a:pt x="209" y="94"/>
                    </a:cubicBezTo>
                    <a:cubicBezTo>
                      <a:pt x="209" y="95"/>
                      <a:pt x="209" y="96"/>
                      <a:pt x="209" y="96"/>
                    </a:cubicBezTo>
                    <a:cubicBezTo>
                      <a:pt x="210" y="96"/>
                      <a:pt x="210" y="96"/>
                      <a:pt x="210" y="96"/>
                    </a:cubicBezTo>
                    <a:cubicBezTo>
                      <a:pt x="210" y="96"/>
                      <a:pt x="210" y="96"/>
                      <a:pt x="211" y="96"/>
                    </a:cubicBezTo>
                    <a:cubicBezTo>
                      <a:pt x="211" y="96"/>
                      <a:pt x="211" y="96"/>
                      <a:pt x="212" y="97"/>
                    </a:cubicBezTo>
                    <a:cubicBezTo>
                      <a:pt x="212" y="97"/>
                      <a:pt x="213" y="97"/>
                      <a:pt x="214" y="97"/>
                    </a:cubicBezTo>
                    <a:cubicBezTo>
                      <a:pt x="214" y="97"/>
                      <a:pt x="214" y="97"/>
                      <a:pt x="215" y="97"/>
                    </a:cubicBezTo>
                    <a:cubicBezTo>
                      <a:pt x="215" y="97"/>
                      <a:pt x="216" y="97"/>
                      <a:pt x="216" y="97"/>
                    </a:cubicBezTo>
                    <a:cubicBezTo>
                      <a:pt x="217" y="97"/>
                      <a:pt x="217" y="97"/>
                      <a:pt x="218" y="97"/>
                    </a:cubicBezTo>
                    <a:cubicBezTo>
                      <a:pt x="218" y="97"/>
                      <a:pt x="218" y="96"/>
                      <a:pt x="219" y="96"/>
                    </a:cubicBezTo>
                    <a:cubicBezTo>
                      <a:pt x="220" y="96"/>
                      <a:pt x="221" y="96"/>
                      <a:pt x="222" y="96"/>
                    </a:cubicBezTo>
                    <a:cubicBezTo>
                      <a:pt x="223" y="96"/>
                      <a:pt x="224" y="97"/>
                      <a:pt x="224" y="96"/>
                    </a:cubicBezTo>
                    <a:cubicBezTo>
                      <a:pt x="225" y="96"/>
                      <a:pt x="224" y="95"/>
                      <a:pt x="224" y="95"/>
                    </a:cubicBezTo>
                    <a:cubicBezTo>
                      <a:pt x="224" y="95"/>
                      <a:pt x="224" y="95"/>
                      <a:pt x="224" y="94"/>
                    </a:cubicBezTo>
                    <a:cubicBezTo>
                      <a:pt x="224" y="94"/>
                      <a:pt x="224" y="94"/>
                      <a:pt x="224" y="93"/>
                    </a:cubicBezTo>
                    <a:cubicBezTo>
                      <a:pt x="224" y="93"/>
                      <a:pt x="224" y="93"/>
                      <a:pt x="223" y="93"/>
                    </a:cubicBezTo>
                    <a:cubicBezTo>
                      <a:pt x="223" y="93"/>
                      <a:pt x="223" y="93"/>
                      <a:pt x="223" y="93"/>
                    </a:cubicBezTo>
                    <a:cubicBezTo>
                      <a:pt x="223" y="93"/>
                      <a:pt x="223" y="93"/>
                      <a:pt x="222" y="93"/>
                    </a:cubicBezTo>
                    <a:cubicBezTo>
                      <a:pt x="222" y="93"/>
                      <a:pt x="222" y="92"/>
                      <a:pt x="221" y="92"/>
                    </a:cubicBezTo>
                    <a:cubicBezTo>
                      <a:pt x="221" y="92"/>
                      <a:pt x="221" y="92"/>
                      <a:pt x="220" y="92"/>
                    </a:cubicBezTo>
                    <a:cubicBezTo>
                      <a:pt x="220" y="92"/>
                      <a:pt x="220" y="92"/>
                      <a:pt x="220" y="92"/>
                    </a:cubicBezTo>
                    <a:cubicBezTo>
                      <a:pt x="220" y="92"/>
                      <a:pt x="219" y="91"/>
                      <a:pt x="219" y="91"/>
                    </a:cubicBezTo>
                    <a:cubicBezTo>
                      <a:pt x="218" y="91"/>
                      <a:pt x="218" y="91"/>
                      <a:pt x="218" y="91"/>
                    </a:cubicBezTo>
                    <a:cubicBezTo>
                      <a:pt x="217" y="92"/>
                      <a:pt x="217" y="92"/>
                      <a:pt x="217" y="93"/>
                    </a:cubicBezTo>
                    <a:cubicBezTo>
                      <a:pt x="217" y="93"/>
                      <a:pt x="217" y="93"/>
                      <a:pt x="217" y="93"/>
                    </a:cubicBezTo>
                    <a:cubicBezTo>
                      <a:pt x="216" y="93"/>
                      <a:pt x="216" y="92"/>
                      <a:pt x="216" y="92"/>
                    </a:cubicBezTo>
                    <a:cubicBezTo>
                      <a:pt x="215" y="92"/>
                      <a:pt x="215" y="92"/>
                      <a:pt x="215" y="91"/>
                    </a:cubicBezTo>
                    <a:cubicBezTo>
                      <a:pt x="215" y="91"/>
                      <a:pt x="215" y="91"/>
                      <a:pt x="215" y="91"/>
                    </a:cubicBezTo>
                    <a:cubicBezTo>
                      <a:pt x="215" y="91"/>
                      <a:pt x="215" y="91"/>
                      <a:pt x="215" y="91"/>
                    </a:cubicBezTo>
                    <a:cubicBezTo>
                      <a:pt x="215" y="91"/>
                      <a:pt x="216" y="91"/>
                      <a:pt x="216" y="90"/>
                    </a:cubicBezTo>
                    <a:cubicBezTo>
                      <a:pt x="216" y="90"/>
                      <a:pt x="216" y="90"/>
                      <a:pt x="216" y="90"/>
                    </a:cubicBezTo>
                    <a:cubicBezTo>
                      <a:pt x="216" y="90"/>
                      <a:pt x="215" y="90"/>
                      <a:pt x="215" y="89"/>
                    </a:cubicBezTo>
                    <a:cubicBezTo>
                      <a:pt x="215" y="89"/>
                      <a:pt x="215" y="89"/>
                      <a:pt x="215" y="89"/>
                    </a:cubicBezTo>
                    <a:cubicBezTo>
                      <a:pt x="215" y="89"/>
                      <a:pt x="215" y="89"/>
                      <a:pt x="215" y="89"/>
                    </a:cubicBezTo>
                    <a:cubicBezTo>
                      <a:pt x="215" y="89"/>
                      <a:pt x="216" y="89"/>
                      <a:pt x="216" y="89"/>
                    </a:cubicBezTo>
                    <a:cubicBezTo>
                      <a:pt x="216" y="89"/>
                      <a:pt x="217" y="90"/>
                      <a:pt x="217" y="89"/>
                    </a:cubicBezTo>
                    <a:cubicBezTo>
                      <a:pt x="217" y="89"/>
                      <a:pt x="217" y="89"/>
                      <a:pt x="217" y="89"/>
                    </a:cubicBezTo>
                    <a:cubicBezTo>
                      <a:pt x="217" y="89"/>
                      <a:pt x="217" y="88"/>
                      <a:pt x="217" y="88"/>
                    </a:cubicBezTo>
                    <a:cubicBezTo>
                      <a:pt x="217" y="88"/>
                      <a:pt x="217" y="88"/>
                      <a:pt x="217" y="87"/>
                    </a:cubicBezTo>
                    <a:cubicBezTo>
                      <a:pt x="217" y="87"/>
                      <a:pt x="217" y="87"/>
                      <a:pt x="217" y="87"/>
                    </a:cubicBezTo>
                    <a:cubicBezTo>
                      <a:pt x="218" y="88"/>
                      <a:pt x="218" y="88"/>
                      <a:pt x="218" y="88"/>
                    </a:cubicBezTo>
                    <a:cubicBezTo>
                      <a:pt x="218" y="88"/>
                      <a:pt x="218" y="88"/>
                      <a:pt x="218" y="88"/>
                    </a:cubicBezTo>
                    <a:cubicBezTo>
                      <a:pt x="218" y="88"/>
                      <a:pt x="218" y="89"/>
                      <a:pt x="218" y="89"/>
                    </a:cubicBezTo>
                    <a:cubicBezTo>
                      <a:pt x="218" y="89"/>
                      <a:pt x="217" y="89"/>
                      <a:pt x="217" y="89"/>
                    </a:cubicBezTo>
                    <a:cubicBezTo>
                      <a:pt x="217" y="89"/>
                      <a:pt x="217" y="90"/>
                      <a:pt x="217" y="90"/>
                    </a:cubicBezTo>
                    <a:cubicBezTo>
                      <a:pt x="217" y="90"/>
                      <a:pt x="218" y="90"/>
                      <a:pt x="218" y="90"/>
                    </a:cubicBezTo>
                    <a:cubicBezTo>
                      <a:pt x="219" y="90"/>
                      <a:pt x="219" y="90"/>
                      <a:pt x="219" y="91"/>
                    </a:cubicBezTo>
                    <a:cubicBezTo>
                      <a:pt x="220" y="91"/>
                      <a:pt x="221" y="91"/>
                      <a:pt x="222" y="91"/>
                    </a:cubicBezTo>
                    <a:cubicBezTo>
                      <a:pt x="223" y="90"/>
                      <a:pt x="223" y="90"/>
                      <a:pt x="224" y="90"/>
                    </a:cubicBezTo>
                    <a:cubicBezTo>
                      <a:pt x="224" y="90"/>
                      <a:pt x="223" y="89"/>
                      <a:pt x="223" y="89"/>
                    </a:cubicBezTo>
                    <a:cubicBezTo>
                      <a:pt x="223" y="88"/>
                      <a:pt x="224" y="89"/>
                      <a:pt x="224" y="89"/>
                    </a:cubicBezTo>
                    <a:cubicBezTo>
                      <a:pt x="225" y="89"/>
                      <a:pt x="226" y="90"/>
                      <a:pt x="226" y="90"/>
                    </a:cubicBezTo>
                    <a:cubicBezTo>
                      <a:pt x="227" y="90"/>
                      <a:pt x="228" y="90"/>
                      <a:pt x="228" y="89"/>
                    </a:cubicBezTo>
                    <a:cubicBezTo>
                      <a:pt x="228" y="89"/>
                      <a:pt x="228" y="89"/>
                      <a:pt x="229" y="89"/>
                    </a:cubicBezTo>
                    <a:cubicBezTo>
                      <a:pt x="229" y="89"/>
                      <a:pt x="229" y="88"/>
                      <a:pt x="229" y="88"/>
                    </a:cubicBezTo>
                    <a:cubicBezTo>
                      <a:pt x="229" y="88"/>
                      <a:pt x="229" y="87"/>
                      <a:pt x="228" y="87"/>
                    </a:cubicBezTo>
                    <a:cubicBezTo>
                      <a:pt x="228" y="86"/>
                      <a:pt x="227" y="86"/>
                      <a:pt x="226" y="86"/>
                    </a:cubicBezTo>
                    <a:cubicBezTo>
                      <a:pt x="226" y="87"/>
                      <a:pt x="225" y="87"/>
                      <a:pt x="224" y="86"/>
                    </a:cubicBezTo>
                    <a:cubicBezTo>
                      <a:pt x="224" y="86"/>
                      <a:pt x="223" y="86"/>
                      <a:pt x="223" y="86"/>
                    </a:cubicBezTo>
                    <a:cubicBezTo>
                      <a:pt x="223" y="86"/>
                      <a:pt x="222" y="86"/>
                      <a:pt x="222" y="86"/>
                    </a:cubicBezTo>
                    <a:cubicBezTo>
                      <a:pt x="222" y="86"/>
                      <a:pt x="222" y="86"/>
                      <a:pt x="222" y="86"/>
                    </a:cubicBezTo>
                    <a:cubicBezTo>
                      <a:pt x="222" y="86"/>
                      <a:pt x="222" y="85"/>
                      <a:pt x="222" y="85"/>
                    </a:cubicBezTo>
                    <a:cubicBezTo>
                      <a:pt x="222" y="84"/>
                      <a:pt x="222" y="83"/>
                      <a:pt x="222" y="83"/>
                    </a:cubicBezTo>
                    <a:cubicBezTo>
                      <a:pt x="222" y="83"/>
                      <a:pt x="221" y="83"/>
                      <a:pt x="220" y="83"/>
                    </a:cubicBezTo>
                    <a:cubicBezTo>
                      <a:pt x="220" y="83"/>
                      <a:pt x="220" y="83"/>
                      <a:pt x="220" y="83"/>
                    </a:cubicBezTo>
                    <a:cubicBezTo>
                      <a:pt x="219" y="83"/>
                      <a:pt x="219" y="83"/>
                      <a:pt x="218" y="83"/>
                    </a:cubicBezTo>
                    <a:cubicBezTo>
                      <a:pt x="219" y="83"/>
                      <a:pt x="219" y="83"/>
                      <a:pt x="220" y="83"/>
                    </a:cubicBezTo>
                    <a:cubicBezTo>
                      <a:pt x="220" y="82"/>
                      <a:pt x="221" y="82"/>
                      <a:pt x="221" y="82"/>
                    </a:cubicBezTo>
                    <a:cubicBezTo>
                      <a:pt x="221" y="82"/>
                      <a:pt x="222" y="82"/>
                      <a:pt x="222" y="82"/>
                    </a:cubicBezTo>
                    <a:cubicBezTo>
                      <a:pt x="222" y="81"/>
                      <a:pt x="222" y="81"/>
                      <a:pt x="221" y="81"/>
                    </a:cubicBezTo>
                    <a:cubicBezTo>
                      <a:pt x="221" y="81"/>
                      <a:pt x="221" y="81"/>
                      <a:pt x="220" y="81"/>
                    </a:cubicBezTo>
                    <a:cubicBezTo>
                      <a:pt x="220" y="81"/>
                      <a:pt x="219" y="81"/>
                      <a:pt x="219" y="80"/>
                    </a:cubicBezTo>
                    <a:cubicBezTo>
                      <a:pt x="219" y="80"/>
                      <a:pt x="219" y="80"/>
                      <a:pt x="218" y="80"/>
                    </a:cubicBezTo>
                    <a:cubicBezTo>
                      <a:pt x="218" y="80"/>
                      <a:pt x="218" y="80"/>
                      <a:pt x="218" y="80"/>
                    </a:cubicBezTo>
                    <a:cubicBezTo>
                      <a:pt x="218" y="79"/>
                      <a:pt x="217" y="79"/>
                      <a:pt x="217" y="79"/>
                    </a:cubicBezTo>
                    <a:cubicBezTo>
                      <a:pt x="216" y="79"/>
                      <a:pt x="216" y="79"/>
                      <a:pt x="216" y="79"/>
                    </a:cubicBezTo>
                    <a:cubicBezTo>
                      <a:pt x="216" y="79"/>
                      <a:pt x="217" y="79"/>
                      <a:pt x="217" y="79"/>
                    </a:cubicBezTo>
                    <a:cubicBezTo>
                      <a:pt x="217" y="79"/>
                      <a:pt x="217" y="79"/>
                      <a:pt x="218" y="79"/>
                    </a:cubicBezTo>
                    <a:cubicBezTo>
                      <a:pt x="218" y="79"/>
                      <a:pt x="218" y="78"/>
                      <a:pt x="218" y="78"/>
                    </a:cubicBezTo>
                    <a:cubicBezTo>
                      <a:pt x="219" y="79"/>
                      <a:pt x="220" y="79"/>
                      <a:pt x="221" y="80"/>
                    </a:cubicBezTo>
                    <a:cubicBezTo>
                      <a:pt x="221" y="80"/>
                      <a:pt x="222" y="81"/>
                      <a:pt x="223" y="81"/>
                    </a:cubicBezTo>
                    <a:cubicBezTo>
                      <a:pt x="223" y="81"/>
                      <a:pt x="223" y="81"/>
                      <a:pt x="224" y="81"/>
                    </a:cubicBezTo>
                    <a:cubicBezTo>
                      <a:pt x="224" y="81"/>
                      <a:pt x="224" y="81"/>
                      <a:pt x="224" y="81"/>
                    </a:cubicBezTo>
                    <a:cubicBezTo>
                      <a:pt x="225" y="80"/>
                      <a:pt x="225" y="82"/>
                      <a:pt x="226" y="82"/>
                    </a:cubicBezTo>
                    <a:cubicBezTo>
                      <a:pt x="226" y="82"/>
                      <a:pt x="227" y="82"/>
                      <a:pt x="228" y="81"/>
                    </a:cubicBezTo>
                    <a:cubicBezTo>
                      <a:pt x="228" y="81"/>
                      <a:pt x="228" y="81"/>
                      <a:pt x="228" y="80"/>
                    </a:cubicBezTo>
                    <a:cubicBezTo>
                      <a:pt x="228" y="80"/>
                      <a:pt x="228" y="80"/>
                      <a:pt x="228" y="79"/>
                    </a:cubicBezTo>
                    <a:cubicBezTo>
                      <a:pt x="228" y="79"/>
                      <a:pt x="228" y="78"/>
                      <a:pt x="227" y="78"/>
                    </a:cubicBezTo>
                    <a:cubicBezTo>
                      <a:pt x="227" y="78"/>
                      <a:pt x="227" y="78"/>
                      <a:pt x="227" y="77"/>
                    </a:cubicBezTo>
                    <a:cubicBezTo>
                      <a:pt x="227" y="77"/>
                      <a:pt x="227" y="77"/>
                      <a:pt x="227" y="77"/>
                    </a:cubicBezTo>
                    <a:cubicBezTo>
                      <a:pt x="227" y="76"/>
                      <a:pt x="226" y="76"/>
                      <a:pt x="226" y="76"/>
                    </a:cubicBezTo>
                    <a:cubicBezTo>
                      <a:pt x="225" y="76"/>
                      <a:pt x="225" y="76"/>
                      <a:pt x="225" y="76"/>
                    </a:cubicBezTo>
                    <a:cubicBezTo>
                      <a:pt x="224" y="76"/>
                      <a:pt x="224" y="76"/>
                      <a:pt x="224" y="76"/>
                    </a:cubicBezTo>
                    <a:cubicBezTo>
                      <a:pt x="222" y="76"/>
                      <a:pt x="221" y="76"/>
                      <a:pt x="220" y="76"/>
                    </a:cubicBezTo>
                    <a:cubicBezTo>
                      <a:pt x="221" y="76"/>
                      <a:pt x="222" y="75"/>
                      <a:pt x="223" y="75"/>
                    </a:cubicBezTo>
                    <a:cubicBezTo>
                      <a:pt x="223" y="75"/>
                      <a:pt x="224" y="75"/>
                      <a:pt x="224" y="75"/>
                    </a:cubicBezTo>
                    <a:cubicBezTo>
                      <a:pt x="224" y="75"/>
                      <a:pt x="225" y="75"/>
                      <a:pt x="225" y="74"/>
                    </a:cubicBezTo>
                    <a:cubicBezTo>
                      <a:pt x="225" y="74"/>
                      <a:pt x="226" y="74"/>
                      <a:pt x="226" y="74"/>
                    </a:cubicBezTo>
                    <a:cubicBezTo>
                      <a:pt x="226" y="73"/>
                      <a:pt x="227" y="73"/>
                      <a:pt x="226" y="73"/>
                    </a:cubicBezTo>
                    <a:cubicBezTo>
                      <a:pt x="225" y="73"/>
                      <a:pt x="225" y="73"/>
                      <a:pt x="224" y="73"/>
                    </a:cubicBezTo>
                    <a:cubicBezTo>
                      <a:pt x="224" y="73"/>
                      <a:pt x="223" y="73"/>
                      <a:pt x="222" y="73"/>
                    </a:cubicBezTo>
                    <a:cubicBezTo>
                      <a:pt x="222" y="73"/>
                      <a:pt x="221" y="72"/>
                      <a:pt x="220" y="72"/>
                    </a:cubicBezTo>
                    <a:cubicBezTo>
                      <a:pt x="220" y="72"/>
                      <a:pt x="219" y="72"/>
                      <a:pt x="219" y="72"/>
                    </a:cubicBezTo>
                    <a:cubicBezTo>
                      <a:pt x="219" y="72"/>
                      <a:pt x="219" y="72"/>
                      <a:pt x="219" y="71"/>
                    </a:cubicBezTo>
                    <a:cubicBezTo>
                      <a:pt x="218" y="71"/>
                      <a:pt x="218" y="71"/>
                      <a:pt x="218" y="71"/>
                    </a:cubicBezTo>
                    <a:cubicBezTo>
                      <a:pt x="218" y="71"/>
                      <a:pt x="218" y="71"/>
                      <a:pt x="218" y="70"/>
                    </a:cubicBezTo>
                    <a:cubicBezTo>
                      <a:pt x="217" y="70"/>
                      <a:pt x="217" y="70"/>
                      <a:pt x="217" y="70"/>
                    </a:cubicBezTo>
                    <a:cubicBezTo>
                      <a:pt x="217" y="70"/>
                      <a:pt x="216" y="70"/>
                      <a:pt x="215" y="70"/>
                    </a:cubicBezTo>
                    <a:cubicBezTo>
                      <a:pt x="215" y="70"/>
                      <a:pt x="214" y="70"/>
                      <a:pt x="214" y="69"/>
                    </a:cubicBezTo>
                    <a:cubicBezTo>
                      <a:pt x="214" y="68"/>
                      <a:pt x="215" y="68"/>
                      <a:pt x="215" y="68"/>
                    </a:cubicBezTo>
                    <a:cubicBezTo>
                      <a:pt x="215" y="67"/>
                      <a:pt x="216" y="67"/>
                      <a:pt x="216" y="68"/>
                    </a:cubicBezTo>
                    <a:cubicBezTo>
                      <a:pt x="216" y="68"/>
                      <a:pt x="217" y="69"/>
                      <a:pt x="217" y="69"/>
                    </a:cubicBezTo>
                    <a:cubicBezTo>
                      <a:pt x="217" y="69"/>
                      <a:pt x="218" y="69"/>
                      <a:pt x="219" y="69"/>
                    </a:cubicBezTo>
                    <a:cubicBezTo>
                      <a:pt x="219" y="69"/>
                      <a:pt x="220" y="69"/>
                      <a:pt x="221" y="68"/>
                    </a:cubicBezTo>
                    <a:cubicBezTo>
                      <a:pt x="221" y="68"/>
                      <a:pt x="221" y="68"/>
                      <a:pt x="222" y="68"/>
                    </a:cubicBezTo>
                    <a:cubicBezTo>
                      <a:pt x="222" y="67"/>
                      <a:pt x="221" y="67"/>
                      <a:pt x="221" y="67"/>
                    </a:cubicBezTo>
                    <a:cubicBezTo>
                      <a:pt x="222" y="67"/>
                      <a:pt x="224" y="66"/>
                      <a:pt x="226" y="66"/>
                    </a:cubicBezTo>
                    <a:cubicBezTo>
                      <a:pt x="227" y="66"/>
                      <a:pt x="228" y="67"/>
                      <a:pt x="229" y="67"/>
                    </a:cubicBezTo>
                    <a:cubicBezTo>
                      <a:pt x="230" y="67"/>
                      <a:pt x="231" y="68"/>
                      <a:pt x="232" y="67"/>
                    </a:cubicBezTo>
                    <a:cubicBezTo>
                      <a:pt x="233" y="67"/>
                      <a:pt x="234" y="66"/>
                      <a:pt x="233" y="65"/>
                    </a:cubicBezTo>
                    <a:cubicBezTo>
                      <a:pt x="233" y="64"/>
                      <a:pt x="233" y="63"/>
                      <a:pt x="232" y="63"/>
                    </a:cubicBezTo>
                    <a:cubicBezTo>
                      <a:pt x="231" y="63"/>
                      <a:pt x="230" y="63"/>
                      <a:pt x="229" y="63"/>
                    </a:cubicBezTo>
                    <a:cubicBezTo>
                      <a:pt x="228" y="63"/>
                      <a:pt x="226" y="63"/>
                      <a:pt x="225" y="63"/>
                    </a:cubicBezTo>
                    <a:cubicBezTo>
                      <a:pt x="224" y="62"/>
                      <a:pt x="224" y="61"/>
                      <a:pt x="223" y="61"/>
                    </a:cubicBezTo>
                    <a:cubicBezTo>
                      <a:pt x="223" y="61"/>
                      <a:pt x="223" y="60"/>
                      <a:pt x="223" y="60"/>
                    </a:cubicBezTo>
                    <a:cubicBezTo>
                      <a:pt x="223" y="60"/>
                      <a:pt x="222" y="60"/>
                      <a:pt x="222" y="60"/>
                    </a:cubicBezTo>
                    <a:cubicBezTo>
                      <a:pt x="223" y="59"/>
                      <a:pt x="223" y="60"/>
                      <a:pt x="224" y="60"/>
                    </a:cubicBezTo>
                    <a:cubicBezTo>
                      <a:pt x="225" y="60"/>
                      <a:pt x="225" y="59"/>
                      <a:pt x="226" y="60"/>
                    </a:cubicBezTo>
                    <a:cubicBezTo>
                      <a:pt x="227" y="60"/>
                      <a:pt x="227" y="61"/>
                      <a:pt x="228" y="61"/>
                    </a:cubicBezTo>
                    <a:cubicBezTo>
                      <a:pt x="228" y="61"/>
                      <a:pt x="229" y="61"/>
                      <a:pt x="229" y="61"/>
                    </a:cubicBezTo>
                    <a:cubicBezTo>
                      <a:pt x="230" y="60"/>
                      <a:pt x="229" y="60"/>
                      <a:pt x="229" y="59"/>
                    </a:cubicBezTo>
                    <a:cubicBezTo>
                      <a:pt x="228" y="59"/>
                      <a:pt x="228" y="59"/>
                      <a:pt x="228" y="59"/>
                    </a:cubicBezTo>
                    <a:cubicBezTo>
                      <a:pt x="228" y="59"/>
                      <a:pt x="228" y="59"/>
                      <a:pt x="228" y="58"/>
                    </a:cubicBezTo>
                    <a:cubicBezTo>
                      <a:pt x="227" y="58"/>
                      <a:pt x="227" y="58"/>
                      <a:pt x="227" y="58"/>
                    </a:cubicBezTo>
                    <a:cubicBezTo>
                      <a:pt x="226" y="58"/>
                      <a:pt x="225" y="58"/>
                      <a:pt x="225" y="58"/>
                    </a:cubicBezTo>
                    <a:cubicBezTo>
                      <a:pt x="224" y="57"/>
                      <a:pt x="225" y="58"/>
                      <a:pt x="224" y="58"/>
                    </a:cubicBezTo>
                    <a:cubicBezTo>
                      <a:pt x="224" y="58"/>
                      <a:pt x="224" y="58"/>
                      <a:pt x="223" y="58"/>
                    </a:cubicBezTo>
                    <a:cubicBezTo>
                      <a:pt x="223" y="58"/>
                      <a:pt x="223" y="58"/>
                      <a:pt x="223" y="57"/>
                    </a:cubicBezTo>
                    <a:cubicBezTo>
                      <a:pt x="222" y="57"/>
                      <a:pt x="221" y="57"/>
                      <a:pt x="220" y="57"/>
                    </a:cubicBezTo>
                    <a:cubicBezTo>
                      <a:pt x="220" y="57"/>
                      <a:pt x="220" y="58"/>
                      <a:pt x="220" y="58"/>
                    </a:cubicBezTo>
                    <a:cubicBezTo>
                      <a:pt x="220" y="58"/>
                      <a:pt x="220" y="58"/>
                      <a:pt x="219" y="58"/>
                    </a:cubicBezTo>
                    <a:cubicBezTo>
                      <a:pt x="219" y="59"/>
                      <a:pt x="219" y="59"/>
                      <a:pt x="219" y="59"/>
                    </a:cubicBezTo>
                    <a:cubicBezTo>
                      <a:pt x="219" y="60"/>
                      <a:pt x="219" y="60"/>
                      <a:pt x="218" y="60"/>
                    </a:cubicBezTo>
                    <a:cubicBezTo>
                      <a:pt x="218" y="60"/>
                      <a:pt x="216" y="60"/>
                      <a:pt x="216" y="60"/>
                    </a:cubicBezTo>
                    <a:cubicBezTo>
                      <a:pt x="217" y="60"/>
                      <a:pt x="217" y="59"/>
                      <a:pt x="217" y="59"/>
                    </a:cubicBezTo>
                    <a:cubicBezTo>
                      <a:pt x="217" y="59"/>
                      <a:pt x="217" y="59"/>
                      <a:pt x="217" y="59"/>
                    </a:cubicBezTo>
                    <a:cubicBezTo>
                      <a:pt x="217" y="59"/>
                      <a:pt x="217" y="59"/>
                      <a:pt x="218" y="58"/>
                    </a:cubicBezTo>
                    <a:cubicBezTo>
                      <a:pt x="218" y="58"/>
                      <a:pt x="218" y="58"/>
                      <a:pt x="218" y="58"/>
                    </a:cubicBezTo>
                    <a:cubicBezTo>
                      <a:pt x="218" y="57"/>
                      <a:pt x="218" y="57"/>
                      <a:pt x="218" y="57"/>
                    </a:cubicBezTo>
                    <a:cubicBezTo>
                      <a:pt x="219" y="57"/>
                      <a:pt x="219" y="56"/>
                      <a:pt x="219" y="56"/>
                    </a:cubicBezTo>
                    <a:cubicBezTo>
                      <a:pt x="219" y="56"/>
                      <a:pt x="219" y="56"/>
                      <a:pt x="219" y="56"/>
                    </a:cubicBezTo>
                    <a:cubicBezTo>
                      <a:pt x="219" y="56"/>
                      <a:pt x="219" y="56"/>
                      <a:pt x="220" y="55"/>
                    </a:cubicBezTo>
                    <a:cubicBezTo>
                      <a:pt x="220" y="55"/>
                      <a:pt x="220" y="54"/>
                      <a:pt x="220" y="54"/>
                    </a:cubicBezTo>
                    <a:cubicBezTo>
                      <a:pt x="220" y="53"/>
                      <a:pt x="220" y="53"/>
                      <a:pt x="220" y="53"/>
                    </a:cubicBezTo>
                    <a:cubicBezTo>
                      <a:pt x="220" y="53"/>
                      <a:pt x="220" y="52"/>
                      <a:pt x="220" y="52"/>
                    </a:cubicBezTo>
                    <a:cubicBezTo>
                      <a:pt x="220" y="52"/>
                      <a:pt x="220" y="52"/>
                      <a:pt x="220" y="51"/>
                    </a:cubicBezTo>
                    <a:cubicBezTo>
                      <a:pt x="220" y="51"/>
                      <a:pt x="220" y="51"/>
                      <a:pt x="220" y="51"/>
                    </a:cubicBezTo>
                    <a:cubicBezTo>
                      <a:pt x="220" y="50"/>
                      <a:pt x="220" y="50"/>
                      <a:pt x="221" y="50"/>
                    </a:cubicBezTo>
                    <a:cubicBezTo>
                      <a:pt x="221" y="50"/>
                      <a:pt x="221" y="49"/>
                      <a:pt x="221" y="49"/>
                    </a:cubicBezTo>
                    <a:cubicBezTo>
                      <a:pt x="221" y="49"/>
                      <a:pt x="221" y="49"/>
                      <a:pt x="222" y="49"/>
                    </a:cubicBezTo>
                    <a:cubicBezTo>
                      <a:pt x="223" y="49"/>
                      <a:pt x="224" y="49"/>
                      <a:pt x="225" y="49"/>
                    </a:cubicBezTo>
                    <a:cubicBezTo>
                      <a:pt x="225" y="48"/>
                      <a:pt x="225" y="48"/>
                      <a:pt x="226" y="47"/>
                    </a:cubicBezTo>
                    <a:cubicBezTo>
                      <a:pt x="226" y="47"/>
                      <a:pt x="226" y="47"/>
                      <a:pt x="227" y="47"/>
                    </a:cubicBezTo>
                    <a:cubicBezTo>
                      <a:pt x="227" y="47"/>
                      <a:pt x="228" y="46"/>
                      <a:pt x="228" y="46"/>
                    </a:cubicBezTo>
                    <a:cubicBezTo>
                      <a:pt x="228" y="46"/>
                      <a:pt x="228" y="46"/>
                      <a:pt x="228" y="46"/>
                    </a:cubicBezTo>
                    <a:cubicBezTo>
                      <a:pt x="228" y="45"/>
                      <a:pt x="228" y="45"/>
                      <a:pt x="228" y="45"/>
                    </a:cubicBezTo>
                    <a:cubicBezTo>
                      <a:pt x="229" y="45"/>
                      <a:pt x="228" y="45"/>
                      <a:pt x="228" y="45"/>
                    </a:cubicBezTo>
                    <a:cubicBezTo>
                      <a:pt x="228" y="45"/>
                      <a:pt x="227" y="45"/>
                      <a:pt x="227" y="45"/>
                    </a:cubicBezTo>
                    <a:cubicBezTo>
                      <a:pt x="227" y="44"/>
                      <a:pt x="227" y="44"/>
                      <a:pt x="227" y="44"/>
                    </a:cubicBezTo>
                    <a:cubicBezTo>
                      <a:pt x="227" y="43"/>
                      <a:pt x="227" y="42"/>
                      <a:pt x="227" y="42"/>
                    </a:cubicBezTo>
                    <a:cubicBezTo>
                      <a:pt x="227" y="41"/>
                      <a:pt x="228" y="40"/>
                      <a:pt x="229" y="40"/>
                    </a:cubicBezTo>
                    <a:cubicBezTo>
                      <a:pt x="230" y="40"/>
                      <a:pt x="230" y="40"/>
                      <a:pt x="231" y="40"/>
                    </a:cubicBezTo>
                    <a:cubicBezTo>
                      <a:pt x="233" y="40"/>
                      <a:pt x="234" y="40"/>
                      <a:pt x="236" y="39"/>
                    </a:cubicBezTo>
                    <a:cubicBezTo>
                      <a:pt x="236" y="38"/>
                      <a:pt x="236" y="38"/>
                      <a:pt x="236" y="37"/>
                    </a:cubicBezTo>
                    <a:cubicBezTo>
                      <a:pt x="236" y="37"/>
                      <a:pt x="235" y="37"/>
                      <a:pt x="235" y="37"/>
                    </a:cubicBezTo>
                    <a:cubicBezTo>
                      <a:pt x="235" y="37"/>
                      <a:pt x="234" y="37"/>
                      <a:pt x="233" y="37"/>
                    </a:cubicBezTo>
                    <a:cubicBezTo>
                      <a:pt x="233" y="37"/>
                      <a:pt x="232" y="37"/>
                      <a:pt x="231" y="37"/>
                    </a:cubicBezTo>
                    <a:cubicBezTo>
                      <a:pt x="231" y="37"/>
                      <a:pt x="231" y="37"/>
                      <a:pt x="230" y="37"/>
                    </a:cubicBezTo>
                    <a:cubicBezTo>
                      <a:pt x="230" y="37"/>
                      <a:pt x="230" y="37"/>
                      <a:pt x="230" y="37"/>
                    </a:cubicBezTo>
                    <a:cubicBezTo>
                      <a:pt x="229" y="37"/>
                      <a:pt x="229" y="37"/>
                      <a:pt x="228" y="37"/>
                    </a:cubicBezTo>
                    <a:cubicBezTo>
                      <a:pt x="228" y="38"/>
                      <a:pt x="227" y="38"/>
                      <a:pt x="227" y="38"/>
                    </a:cubicBezTo>
                    <a:cubicBezTo>
                      <a:pt x="226" y="38"/>
                      <a:pt x="226" y="38"/>
                      <a:pt x="225" y="38"/>
                    </a:cubicBezTo>
                    <a:cubicBezTo>
                      <a:pt x="225" y="39"/>
                      <a:pt x="225" y="39"/>
                      <a:pt x="225" y="39"/>
                    </a:cubicBezTo>
                    <a:cubicBezTo>
                      <a:pt x="225" y="39"/>
                      <a:pt x="225" y="39"/>
                      <a:pt x="225" y="39"/>
                    </a:cubicBezTo>
                    <a:cubicBezTo>
                      <a:pt x="224" y="40"/>
                      <a:pt x="224" y="40"/>
                      <a:pt x="223" y="40"/>
                    </a:cubicBezTo>
                    <a:cubicBezTo>
                      <a:pt x="223" y="39"/>
                      <a:pt x="223" y="38"/>
                      <a:pt x="223" y="38"/>
                    </a:cubicBezTo>
                    <a:cubicBezTo>
                      <a:pt x="222" y="37"/>
                      <a:pt x="223" y="37"/>
                      <a:pt x="223" y="37"/>
                    </a:cubicBezTo>
                    <a:cubicBezTo>
                      <a:pt x="223" y="37"/>
                      <a:pt x="224" y="36"/>
                      <a:pt x="224" y="36"/>
                    </a:cubicBezTo>
                    <a:cubicBezTo>
                      <a:pt x="224" y="36"/>
                      <a:pt x="224" y="36"/>
                      <a:pt x="225" y="36"/>
                    </a:cubicBezTo>
                    <a:cubicBezTo>
                      <a:pt x="225" y="36"/>
                      <a:pt x="226" y="36"/>
                      <a:pt x="227" y="36"/>
                    </a:cubicBezTo>
                    <a:cubicBezTo>
                      <a:pt x="228" y="35"/>
                      <a:pt x="229" y="36"/>
                      <a:pt x="231" y="36"/>
                    </a:cubicBezTo>
                    <a:cubicBezTo>
                      <a:pt x="232" y="35"/>
                      <a:pt x="233" y="36"/>
                      <a:pt x="234" y="35"/>
                    </a:cubicBezTo>
                    <a:cubicBezTo>
                      <a:pt x="235" y="35"/>
                      <a:pt x="236" y="36"/>
                      <a:pt x="238" y="36"/>
                    </a:cubicBezTo>
                    <a:cubicBezTo>
                      <a:pt x="238" y="36"/>
                      <a:pt x="239" y="36"/>
                      <a:pt x="239" y="35"/>
                    </a:cubicBezTo>
                    <a:cubicBezTo>
                      <a:pt x="240" y="35"/>
                      <a:pt x="240" y="35"/>
                      <a:pt x="240" y="35"/>
                    </a:cubicBezTo>
                    <a:cubicBezTo>
                      <a:pt x="240" y="34"/>
                      <a:pt x="241" y="34"/>
                      <a:pt x="241" y="34"/>
                    </a:cubicBezTo>
                    <a:cubicBezTo>
                      <a:pt x="241" y="34"/>
                      <a:pt x="241" y="33"/>
                      <a:pt x="241" y="33"/>
                    </a:cubicBezTo>
                    <a:cubicBezTo>
                      <a:pt x="241" y="33"/>
                      <a:pt x="241" y="33"/>
                      <a:pt x="241" y="33"/>
                    </a:cubicBezTo>
                    <a:cubicBezTo>
                      <a:pt x="241" y="33"/>
                      <a:pt x="241" y="33"/>
                      <a:pt x="241" y="33"/>
                    </a:cubicBezTo>
                    <a:cubicBezTo>
                      <a:pt x="241" y="33"/>
                      <a:pt x="240" y="33"/>
                      <a:pt x="240" y="33"/>
                    </a:cubicBezTo>
                    <a:cubicBezTo>
                      <a:pt x="240" y="33"/>
                      <a:pt x="240" y="33"/>
                      <a:pt x="239" y="33"/>
                    </a:cubicBezTo>
                    <a:cubicBezTo>
                      <a:pt x="239" y="33"/>
                      <a:pt x="239" y="33"/>
                      <a:pt x="238" y="33"/>
                    </a:cubicBezTo>
                    <a:cubicBezTo>
                      <a:pt x="238" y="33"/>
                      <a:pt x="237" y="32"/>
                      <a:pt x="237" y="32"/>
                    </a:cubicBezTo>
                    <a:cubicBezTo>
                      <a:pt x="237" y="32"/>
                      <a:pt x="236" y="32"/>
                      <a:pt x="236" y="32"/>
                    </a:cubicBezTo>
                    <a:cubicBezTo>
                      <a:pt x="236" y="32"/>
                      <a:pt x="235" y="32"/>
                      <a:pt x="235" y="32"/>
                    </a:cubicBezTo>
                    <a:cubicBezTo>
                      <a:pt x="234" y="32"/>
                      <a:pt x="234" y="33"/>
                      <a:pt x="233" y="33"/>
                    </a:cubicBezTo>
                    <a:cubicBezTo>
                      <a:pt x="232" y="33"/>
                      <a:pt x="231" y="33"/>
                      <a:pt x="230" y="33"/>
                    </a:cubicBezTo>
                    <a:cubicBezTo>
                      <a:pt x="229" y="33"/>
                      <a:pt x="229" y="32"/>
                      <a:pt x="228" y="32"/>
                    </a:cubicBezTo>
                    <a:cubicBezTo>
                      <a:pt x="227" y="32"/>
                      <a:pt x="227" y="32"/>
                      <a:pt x="227" y="32"/>
                    </a:cubicBezTo>
                    <a:cubicBezTo>
                      <a:pt x="226" y="32"/>
                      <a:pt x="226" y="32"/>
                      <a:pt x="226" y="32"/>
                    </a:cubicBezTo>
                    <a:cubicBezTo>
                      <a:pt x="225" y="32"/>
                      <a:pt x="225" y="32"/>
                      <a:pt x="225" y="32"/>
                    </a:cubicBezTo>
                    <a:cubicBezTo>
                      <a:pt x="224" y="32"/>
                      <a:pt x="224" y="32"/>
                      <a:pt x="224" y="32"/>
                    </a:cubicBezTo>
                    <a:cubicBezTo>
                      <a:pt x="223" y="32"/>
                      <a:pt x="223" y="33"/>
                      <a:pt x="222" y="33"/>
                    </a:cubicBezTo>
                    <a:cubicBezTo>
                      <a:pt x="222" y="33"/>
                      <a:pt x="221" y="33"/>
                      <a:pt x="221" y="33"/>
                    </a:cubicBezTo>
                    <a:cubicBezTo>
                      <a:pt x="221" y="32"/>
                      <a:pt x="220" y="32"/>
                      <a:pt x="220" y="32"/>
                    </a:cubicBezTo>
                    <a:cubicBezTo>
                      <a:pt x="220" y="32"/>
                      <a:pt x="221" y="32"/>
                      <a:pt x="221" y="32"/>
                    </a:cubicBezTo>
                    <a:cubicBezTo>
                      <a:pt x="222" y="32"/>
                      <a:pt x="222" y="32"/>
                      <a:pt x="223" y="32"/>
                    </a:cubicBezTo>
                    <a:cubicBezTo>
                      <a:pt x="223" y="32"/>
                      <a:pt x="223" y="32"/>
                      <a:pt x="224" y="32"/>
                    </a:cubicBezTo>
                    <a:cubicBezTo>
                      <a:pt x="224" y="32"/>
                      <a:pt x="224" y="31"/>
                      <a:pt x="224" y="31"/>
                    </a:cubicBezTo>
                    <a:cubicBezTo>
                      <a:pt x="224" y="31"/>
                      <a:pt x="225" y="31"/>
                      <a:pt x="225" y="31"/>
                    </a:cubicBezTo>
                    <a:cubicBezTo>
                      <a:pt x="225" y="31"/>
                      <a:pt x="225" y="31"/>
                      <a:pt x="225" y="31"/>
                    </a:cubicBezTo>
                    <a:cubicBezTo>
                      <a:pt x="226" y="31"/>
                      <a:pt x="226" y="31"/>
                      <a:pt x="226" y="31"/>
                    </a:cubicBezTo>
                    <a:cubicBezTo>
                      <a:pt x="226" y="31"/>
                      <a:pt x="227" y="31"/>
                      <a:pt x="227" y="31"/>
                    </a:cubicBezTo>
                    <a:cubicBezTo>
                      <a:pt x="228" y="31"/>
                      <a:pt x="229" y="32"/>
                      <a:pt x="230" y="32"/>
                    </a:cubicBezTo>
                    <a:cubicBezTo>
                      <a:pt x="231" y="32"/>
                      <a:pt x="232" y="32"/>
                      <a:pt x="233" y="31"/>
                    </a:cubicBezTo>
                    <a:cubicBezTo>
                      <a:pt x="234" y="31"/>
                      <a:pt x="235" y="30"/>
                      <a:pt x="236" y="30"/>
                    </a:cubicBezTo>
                    <a:cubicBezTo>
                      <a:pt x="237" y="30"/>
                      <a:pt x="238" y="30"/>
                      <a:pt x="239" y="31"/>
                    </a:cubicBezTo>
                    <a:cubicBezTo>
                      <a:pt x="239" y="31"/>
                      <a:pt x="240" y="31"/>
                      <a:pt x="241" y="31"/>
                    </a:cubicBezTo>
                    <a:cubicBezTo>
                      <a:pt x="241" y="31"/>
                      <a:pt x="241" y="31"/>
                      <a:pt x="242" y="31"/>
                    </a:cubicBezTo>
                    <a:cubicBezTo>
                      <a:pt x="242" y="31"/>
                      <a:pt x="242" y="31"/>
                      <a:pt x="242" y="31"/>
                    </a:cubicBezTo>
                    <a:cubicBezTo>
                      <a:pt x="243" y="31"/>
                      <a:pt x="243" y="31"/>
                      <a:pt x="243" y="30"/>
                    </a:cubicBezTo>
                    <a:cubicBezTo>
                      <a:pt x="243" y="30"/>
                      <a:pt x="243" y="30"/>
                      <a:pt x="243" y="30"/>
                    </a:cubicBezTo>
                    <a:cubicBezTo>
                      <a:pt x="243" y="30"/>
                      <a:pt x="244" y="30"/>
                      <a:pt x="244" y="30"/>
                    </a:cubicBezTo>
                    <a:cubicBezTo>
                      <a:pt x="244" y="30"/>
                      <a:pt x="244" y="30"/>
                      <a:pt x="245" y="30"/>
                    </a:cubicBezTo>
                    <a:cubicBezTo>
                      <a:pt x="245" y="30"/>
                      <a:pt x="245" y="30"/>
                      <a:pt x="245" y="30"/>
                    </a:cubicBezTo>
                    <a:cubicBezTo>
                      <a:pt x="246" y="30"/>
                      <a:pt x="246" y="30"/>
                      <a:pt x="246" y="30"/>
                    </a:cubicBezTo>
                    <a:cubicBezTo>
                      <a:pt x="246" y="30"/>
                      <a:pt x="247" y="30"/>
                      <a:pt x="247" y="30"/>
                    </a:cubicBezTo>
                    <a:cubicBezTo>
                      <a:pt x="247" y="30"/>
                      <a:pt x="248" y="29"/>
                      <a:pt x="248" y="29"/>
                    </a:cubicBezTo>
                    <a:cubicBezTo>
                      <a:pt x="248" y="29"/>
                      <a:pt x="249" y="29"/>
                      <a:pt x="249" y="28"/>
                    </a:cubicBezTo>
                    <a:cubicBezTo>
                      <a:pt x="249" y="28"/>
                      <a:pt x="248" y="28"/>
                      <a:pt x="248" y="28"/>
                    </a:cubicBezTo>
                    <a:cubicBezTo>
                      <a:pt x="248" y="28"/>
                      <a:pt x="247" y="28"/>
                      <a:pt x="247" y="27"/>
                    </a:cubicBezTo>
                    <a:cubicBezTo>
                      <a:pt x="247" y="27"/>
                      <a:pt x="247" y="27"/>
                      <a:pt x="248" y="27"/>
                    </a:cubicBezTo>
                    <a:cubicBezTo>
                      <a:pt x="248" y="27"/>
                      <a:pt x="248" y="27"/>
                      <a:pt x="248" y="27"/>
                    </a:cubicBezTo>
                    <a:cubicBezTo>
                      <a:pt x="249" y="27"/>
                      <a:pt x="249" y="27"/>
                      <a:pt x="249" y="27"/>
                    </a:cubicBezTo>
                    <a:cubicBezTo>
                      <a:pt x="249" y="27"/>
                      <a:pt x="249" y="27"/>
                      <a:pt x="250" y="27"/>
                    </a:cubicBezTo>
                    <a:cubicBezTo>
                      <a:pt x="250" y="27"/>
                      <a:pt x="250" y="27"/>
                      <a:pt x="251" y="27"/>
                    </a:cubicBezTo>
                    <a:cubicBezTo>
                      <a:pt x="251" y="27"/>
                      <a:pt x="251" y="27"/>
                      <a:pt x="251" y="27"/>
                    </a:cubicBezTo>
                    <a:cubicBezTo>
                      <a:pt x="251" y="27"/>
                      <a:pt x="251" y="27"/>
                      <a:pt x="252" y="27"/>
                    </a:cubicBezTo>
                    <a:cubicBezTo>
                      <a:pt x="252" y="27"/>
                      <a:pt x="252" y="27"/>
                      <a:pt x="252" y="27"/>
                    </a:cubicBezTo>
                    <a:cubicBezTo>
                      <a:pt x="252" y="26"/>
                      <a:pt x="252" y="26"/>
                      <a:pt x="252" y="26"/>
                    </a:cubicBezTo>
                    <a:cubicBezTo>
                      <a:pt x="253" y="26"/>
                      <a:pt x="253" y="26"/>
                      <a:pt x="253" y="26"/>
                    </a:cubicBezTo>
                    <a:cubicBezTo>
                      <a:pt x="253" y="26"/>
                      <a:pt x="253" y="25"/>
                      <a:pt x="253" y="25"/>
                    </a:cubicBezTo>
                    <a:cubicBezTo>
                      <a:pt x="254" y="25"/>
                      <a:pt x="254" y="25"/>
                      <a:pt x="254" y="25"/>
                    </a:cubicBezTo>
                    <a:cubicBezTo>
                      <a:pt x="255" y="25"/>
                      <a:pt x="255" y="25"/>
                      <a:pt x="255" y="25"/>
                    </a:cubicBezTo>
                    <a:cubicBezTo>
                      <a:pt x="256" y="24"/>
                      <a:pt x="256" y="24"/>
                      <a:pt x="256" y="24"/>
                    </a:cubicBezTo>
                    <a:cubicBezTo>
                      <a:pt x="257" y="24"/>
                      <a:pt x="257" y="23"/>
                      <a:pt x="257" y="23"/>
                    </a:cubicBezTo>
                    <a:cubicBezTo>
                      <a:pt x="258" y="23"/>
                      <a:pt x="258" y="23"/>
                      <a:pt x="258" y="23"/>
                    </a:cubicBezTo>
                    <a:cubicBezTo>
                      <a:pt x="259" y="23"/>
                      <a:pt x="259" y="23"/>
                      <a:pt x="259" y="23"/>
                    </a:cubicBezTo>
                    <a:cubicBezTo>
                      <a:pt x="260" y="22"/>
                      <a:pt x="259" y="22"/>
                      <a:pt x="259" y="22"/>
                    </a:cubicBezTo>
                    <a:cubicBezTo>
                      <a:pt x="259" y="22"/>
                      <a:pt x="258" y="22"/>
                      <a:pt x="258" y="22"/>
                    </a:cubicBezTo>
                    <a:cubicBezTo>
                      <a:pt x="258" y="21"/>
                      <a:pt x="257" y="21"/>
                      <a:pt x="257" y="21"/>
                    </a:cubicBezTo>
                    <a:cubicBezTo>
                      <a:pt x="257" y="21"/>
                      <a:pt x="257" y="21"/>
                      <a:pt x="256" y="21"/>
                    </a:cubicBezTo>
                    <a:cubicBezTo>
                      <a:pt x="256" y="21"/>
                      <a:pt x="256" y="21"/>
                      <a:pt x="255" y="20"/>
                    </a:cubicBezTo>
                    <a:cubicBezTo>
                      <a:pt x="254" y="20"/>
                      <a:pt x="253" y="20"/>
                      <a:pt x="251" y="20"/>
                    </a:cubicBezTo>
                    <a:cubicBezTo>
                      <a:pt x="249" y="19"/>
                      <a:pt x="248" y="19"/>
                      <a:pt x="246" y="19"/>
                    </a:cubicBezTo>
                    <a:cubicBezTo>
                      <a:pt x="244" y="19"/>
                      <a:pt x="242" y="19"/>
                      <a:pt x="241" y="19"/>
                    </a:cubicBezTo>
                    <a:cubicBezTo>
                      <a:pt x="240" y="19"/>
                      <a:pt x="240" y="19"/>
                      <a:pt x="239" y="19"/>
                    </a:cubicBezTo>
                    <a:cubicBezTo>
                      <a:pt x="239" y="19"/>
                      <a:pt x="238" y="19"/>
                      <a:pt x="238" y="19"/>
                    </a:cubicBezTo>
                    <a:cubicBezTo>
                      <a:pt x="238" y="19"/>
                      <a:pt x="238" y="19"/>
                      <a:pt x="237" y="19"/>
                    </a:cubicBezTo>
                    <a:cubicBezTo>
                      <a:pt x="237" y="19"/>
                      <a:pt x="237" y="19"/>
                      <a:pt x="236" y="19"/>
                    </a:cubicBezTo>
                    <a:cubicBezTo>
                      <a:pt x="236" y="19"/>
                      <a:pt x="236" y="19"/>
                      <a:pt x="236" y="19"/>
                    </a:cubicBezTo>
                    <a:cubicBezTo>
                      <a:pt x="236" y="19"/>
                      <a:pt x="236" y="20"/>
                      <a:pt x="236" y="20"/>
                    </a:cubicBezTo>
                    <a:cubicBezTo>
                      <a:pt x="236" y="20"/>
                      <a:pt x="236" y="20"/>
                      <a:pt x="236" y="20"/>
                    </a:cubicBezTo>
                    <a:cubicBezTo>
                      <a:pt x="236" y="20"/>
                      <a:pt x="237" y="21"/>
                      <a:pt x="237" y="21"/>
                    </a:cubicBezTo>
                    <a:cubicBezTo>
                      <a:pt x="237" y="21"/>
                      <a:pt x="236" y="21"/>
                      <a:pt x="236" y="21"/>
                    </a:cubicBezTo>
                    <a:cubicBezTo>
                      <a:pt x="236" y="21"/>
                      <a:pt x="236" y="21"/>
                      <a:pt x="235" y="21"/>
                    </a:cubicBezTo>
                    <a:cubicBezTo>
                      <a:pt x="235" y="21"/>
                      <a:pt x="235" y="21"/>
                      <a:pt x="235" y="21"/>
                    </a:cubicBezTo>
                    <a:cubicBezTo>
                      <a:pt x="235" y="21"/>
                      <a:pt x="235" y="21"/>
                      <a:pt x="235" y="21"/>
                    </a:cubicBezTo>
                    <a:cubicBezTo>
                      <a:pt x="235" y="21"/>
                      <a:pt x="235" y="22"/>
                      <a:pt x="235" y="22"/>
                    </a:cubicBezTo>
                    <a:cubicBezTo>
                      <a:pt x="235" y="22"/>
                      <a:pt x="235" y="22"/>
                      <a:pt x="235" y="22"/>
                    </a:cubicBezTo>
                    <a:cubicBezTo>
                      <a:pt x="235" y="22"/>
                      <a:pt x="235" y="22"/>
                      <a:pt x="234" y="22"/>
                    </a:cubicBezTo>
                    <a:cubicBezTo>
                      <a:pt x="234" y="22"/>
                      <a:pt x="234" y="22"/>
                      <a:pt x="234" y="23"/>
                    </a:cubicBezTo>
                    <a:cubicBezTo>
                      <a:pt x="234" y="23"/>
                      <a:pt x="234" y="23"/>
                      <a:pt x="234" y="23"/>
                    </a:cubicBezTo>
                    <a:cubicBezTo>
                      <a:pt x="233" y="23"/>
                      <a:pt x="232" y="23"/>
                      <a:pt x="232" y="23"/>
                    </a:cubicBezTo>
                    <a:cubicBezTo>
                      <a:pt x="232" y="23"/>
                      <a:pt x="231" y="23"/>
                      <a:pt x="230" y="23"/>
                    </a:cubicBezTo>
                    <a:cubicBezTo>
                      <a:pt x="230" y="23"/>
                      <a:pt x="230" y="23"/>
                      <a:pt x="229" y="23"/>
                    </a:cubicBezTo>
                    <a:cubicBezTo>
                      <a:pt x="229" y="23"/>
                      <a:pt x="228" y="23"/>
                      <a:pt x="228" y="23"/>
                    </a:cubicBezTo>
                    <a:cubicBezTo>
                      <a:pt x="227" y="23"/>
                      <a:pt x="227" y="23"/>
                      <a:pt x="227" y="23"/>
                    </a:cubicBezTo>
                    <a:cubicBezTo>
                      <a:pt x="227" y="23"/>
                      <a:pt x="227" y="23"/>
                      <a:pt x="226" y="23"/>
                    </a:cubicBezTo>
                    <a:cubicBezTo>
                      <a:pt x="226" y="23"/>
                      <a:pt x="226" y="23"/>
                      <a:pt x="226" y="23"/>
                    </a:cubicBezTo>
                    <a:cubicBezTo>
                      <a:pt x="226" y="23"/>
                      <a:pt x="226" y="23"/>
                      <a:pt x="225" y="23"/>
                    </a:cubicBezTo>
                    <a:cubicBezTo>
                      <a:pt x="225" y="24"/>
                      <a:pt x="225" y="24"/>
                      <a:pt x="225" y="24"/>
                    </a:cubicBezTo>
                    <a:cubicBezTo>
                      <a:pt x="225" y="23"/>
                      <a:pt x="225" y="23"/>
                      <a:pt x="225" y="22"/>
                    </a:cubicBezTo>
                    <a:cubicBezTo>
                      <a:pt x="225" y="22"/>
                      <a:pt x="225" y="22"/>
                      <a:pt x="225" y="22"/>
                    </a:cubicBezTo>
                    <a:cubicBezTo>
                      <a:pt x="225" y="22"/>
                      <a:pt x="225" y="22"/>
                      <a:pt x="224" y="22"/>
                    </a:cubicBezTo>
                    <a:cubicBezTo>
                      <a:pt x="224" y="22"/>
                      <a:pt x="224" y="22"/>
                      <a:pt x="223" y="22"/>
                    </a:cubicBezTo>
                    <a:cubicBezTo>
                      <a:pt x="223" y="22"/>
                      <a:pt x="223" y="22"/>
                      <a:pt x="222" y="22"/>
                    </a:cubicBezTo>
                    <a:cubicBezTo>
                      <a:pt x="222" y="22"/>
                      <a:pt x="222" y="22"/>
                      <a:pt x="222" y="22"/>
                    </a:cubicBezTo>
                    <a:cubicBezTo>
                      <a:pt x="221" y="23"/>
                      <a:pt x="221" y="23"/>
                      <a:pt x="221" y="23"/>
                    </a:cubicBezTo>
                    <a:cubicBezTo>
                      <a:pt x="221" y="23"/>
                      <a:pt x="220" y="23"/>
                      <a:pt x="220" y="23"/>
                    </a:cubicBezTo>
                    <a:cubicBezTo>
                      <a:pt x="220" y="23"/>
                      <a:pt x="220" y="23"/>
                      <a:pt x="219" y="24"/>
                    </a:cubicBezTo>
                    <a:cubicBezTo>
                      <a:pt x="219" y="24"/>
                      <a:pt x="219" y="24"/>
                      <a:pt x="219" y="25"/>
                    </a:cubicBezTo>
                    <a:cubicBezTo>
                      <a:pt x="218" y="25"/>
                      <a:pt x="218" y="25"/>
                      <a:pt x="218" y="25"/>
                    </a:cubicBezTo>
                    <a:cubicBezTo>
                      <a:pt x="218" y="25"/>
                      <a:pt x="218" y="25"/>
                      <a:pt x="218" y="25"/>
                    </a:cubicBezTo>
                    <a:cubicBezTo>
                      <a:pt x="217" y="26"/>
                      <a:pt x="216" y="26"/>
                      <a:pt x="215" y="27"/>
                    </a:cubicBezTo>
                    <a:cubicBezTo>
                      <a:pt x="215" y="27"/>
                      <a:pt x="215" y="27"/>
                      <a:pt x="215" y="27"/>
                    </a:cubicBezTo>
                    <a:cubicBezTo>
                      <a:pt x="215" y="27"/>
                      <a:pt x="215" y="27"/>
                      <a:pt x="215" y="27"/>
                    </a:cubicBezTo>
                    <a:cubicBezTo>
                      <a:pt x="215" y="27"/>
                      <a:pt x="215" y="27"/>
                      <a:pt x="215" y="27"/>
                    </a:cubicBezTo>
                    <a:cubicBezTo>
                      <a:pt x="214" y="27"/>
                      <a:pt x="214" y="28"/>
                      <a:pt x="214" y="28"/>
                    </a:cubicBezTo>
                    <a:cubicBezTo>
                      <a:pt x="213" y="28"/>
                      <a:pt x="213" y="28"/>
                      <a:pt x="213" y="28"/>
                    </a:cubicBezTo>
                    <a:cubicBezTo>
                      <a:pt x="213" y="29"/>
                      <a:pt x="213" y="29"/>
                      <a:pt x="213" y="29"/>
                    </a:cubicBezTo>
                    <a:cubicBezTo>
                      <a:pt x="212" y="29"/>
                      <a:pt x="212" y="29"/>
                      <a:pt x="212" y="29"/>
                    </a:cubicBezTo>
                    <a:cubicBezTo>
                      <a:pt x="212" y="29"/>
                      <a:pt x="211" y="29"/>
                      <a:pt x="211" y="29"/>
                    </a:cubicBezTo>
                    <a:cubicBezTo>
                      <a:pt x="211" y="29"/>
                      <a:pt x="211" y="29"/>
                      <a:pt x="211" y="29"/>
                    </a:cubicBezTo>
                    <a:cubicBezTo>
                      <a:pt x="211" y="29"/>
                      <a:pt x="211" y="29"/>
                      <a:pt x="210" y="29"/>
                    </a:cubicBezTo>
                    <a:cubicBezTo>
                      <a:pt x="210" y="30"/>
                      <a:pt x="210" y="30"/>
                      <a:pt x="210" y="30"/>
                    </a:cubicBezTo>
                    <a:cubicBezTo>
                      <a:pt x="210" y="30"/>
                      <a:pt x="210" y="30"/>
                      <a:pt x="210" y="30"/>
                    </a:cubicBezTo>
                    <a:cubicBezTo>
                      <a:pt x="209" y="31"/>
                      <a:pt x="209" y="31"/>
                      <a:pt x="209" y="31"/>
                    </a:cubicBezTo>
                    <a:cubicBezTo>
                      <a:pt x="208" y="32"/>
                      <a:pt x="208" y="32"/>
                      <a:pt x="207" y="33"/>
                    </a:cubicBezTo>
                    <a:cubicBezTo>
                      <a:pt x="207" y="32"/>
                      <a:pt x="207" y="32"/>
                      <a:pt x="208" y="31"/>
                    </a:cubicBezTo>
                    <a:cubicBezTo>
                      <a:pt x="208" y="31"/>
                      <a:pt x="209" y="30"/>
                      <a:pt x="209" y="30"/>
                    </a:cubicBezTo>
                    <a:cubicBezTo>
                      <a:pt x="209" y="29"/>
                      <a:pt x="209" y="29"/>
                      <a:pt x="210" y="28"/>
                    </a:cubicBezTo>
                    <a:cubicBezTo>
                      <a:pt x="210" y="27"/>
                      <a:pt x="211" y="27"/>
                      <a:pt x="212" y="27"/>
                    </a:cubicBezTo>
                    <a:cubicBezTo>
                      <a:pt x="212" y="27"/>
                      <a:pt x="212" y="26"/>
                      <a:pt x="213" y="26"/>
                    </a:cubicBezTo>
                    <a:cubicBezTo>
                      <a:pt x="213" y="26"/>
                      <a:pt x="213" y="26"/>
                      <a:pt x="213" y="26"/>
                    </a:cubicBezTo>
                    <a:cubicBezTo>
                      <a:pt x="213" y="25"/>
                      <a:pt x="213" y="25"/>
                      <a:pt x="214" y="25"/>
                    </a:cubicBezTo>
                    <a:cubicBezTo>
                      <a:pt x="214" y="25"/>
                      <a:pt x="214" y="25"/>
                      <a:pt x="214" y="25"/>
                    </a:cubicBezTo>
                    <a:cubicBezTo>
                      <a:pt x="214" y="25"/>
                      <a:pt x="214" y="25"/>
                      <a:pt x="215" y="25"/>
                    </a:cubicBezTo>
                    <a:cubicBezTo>
                      <a:pt x="215" y="24"/>
                      <a:pt x="215" y="24"/>
                      <a:pt x="216" y="24"/>
                    </a:cubicBezTo>
                    <a:cubicBezTo>
                      <a:pt x="216" y="23"/>
                      <a:pt x="216" y="23"/>
                      <a:pt x="216" y="22"/>
                    </a:cubicBezTo>
                    <a:cubicBezTo>
                      <a:pt x="217" y="22"/>
                      <a:pt x="217" y="21"/>
                      <a:pt x="217" y="20"/>
                    </a:cubicBezTo>
                    <a:cubicBezTo>
                      <a:pt x="217" y="19"/>
                      <a:pt x="217" y="18"/>
                      <a:pt x="216" y="18"/>
                    </a:cubicBezTo>
                    <a:cubicBezTo>
                      <a:pt x="216" y="17"/>
                      <a:pt x="215" y="17"/>
                      <a:pt x="214" y="17"/>
                    </a:cubicBezTo>
                    <a:cubicBezTo>
                      <a:pt x="214" y="17"/>
                      <a:pt x="213" y="17"/>
                      <a:pt x="213" y="17"/>
                    </a:cubicBezTo>
                    <a:cubicBezTo>
                      <a:pt x="212" y="17"/>
                      <a:pt x="212" y="17"/>
                      <a:pt x="211" y="18"/>
                    </a:cubicBezTo>
                    <a:cubicBezTo>
                      <a:pt x="211" y="18"/>
                      <a:pt x="210" y="18"/>
                      <a:pt x="209" y="18"/>
                    </a:cubicBezTo>
                    <a:cubicBezTo>
                      <a:pt x="209" y="17"/>
                      <a:pt x="209" y="18"/>
                      <a:pt x="208" y="18"/>
                    </a:cubicBezTo>
                    <a:cubicBezTo>
                      <a:pt x="208" y="18"/>
                      <a:pt x="208" y="18"/>
                      <a:pt x="208" y="19"/>
                    </a:cubicBezTo>
                    <a:cubicBezTo>
                      <a:pt x="207" y="19"/>
                      <a:pt x="207" y="20"/>
                      <a:pt x="207" y="21"/>
                    </a:cubicBezTo>
                    <a:cubicBezTo>
                      <a:pt x="207" y="21"/>
                      <a:pt x="206" y="21"/>
                      <a:pt x="205" y="21"/>
                    </a:cubicBezTo>
                    <a:cubicBezTo>
                      <a:pt x="205" y="21"/>
                      <a:pt x="204" y="21"/>
                      <a:pt x="204" y="21"/>
                    </a:cubicBezTo>
                    <a:cubicBezTo>
                      <a:pt x="204" y="21"/>
                      <a:pt x="203" y="21"/>
                      <a:pt x="203" y="21"/>
                    </a:cubicBezTo>
                    <a:cubicBezTo>
                      <a:pt x="201" y="22"/>
                      <a:pt x="200" y="22"/>
                      <a:pt x="199" y="23"/>
                    </a:cubicBezTo>
                    <a:cubicBezTo>
                      <a:pt x="199" y="23"/>
                      <a:pt x="199" y="23"/>
                      <a:pt x="198" y="23"/>
                    </a:cubicBezTo>
                    <a:cubicBezTo>
                      <a:pt x="198" y="23"/>
                      <a:pt x="197" y="23"/>
                      <a:pt x="197" y="23"/>
                    </a:cubicBezTo>
                    <a:cubicBezTo>
                      <a:pt x="196" y="24"/>
                      <a:pt x="196" y="24"/>
                      <a:pt x="195" y="24"/>
                    </a:cubicBezTo>
                    <a:cubicBezTo>
                      <a:pt x="195" y="24"/>
                      <a:pt x="195" y="24"/>
                      <a:pt x="195" y="24"/>
                    </a:cubicBezTo>
                    <a:cubicBezTo>
                      <a:pt x="194" y="24"/>
                      <a:pt x="194" y="24"/>
                      <a:pt x="194" y="24"/>
                    </a:cubicBezTo>
                    <a:cubicBezTo>
                      <a:pt x="194" y="24"/>
                      <a:pt x="193" y="24"/>
                      <a:pt x="193" y="24"/>
                    </a:cubicBezTo>
                    <a:cubicBezTo>
                      <a:pt x="193" y="24"/>
                      <a:pt x="193" y="24"/>
                      <a:pt x="193" y="24"/>
                    </a:cubicBezTo>
                    <a:cubicBezTo>
                      <a:pt x="193" y="23"/>
                      <a:pt x="194" y="23"/>
                      <a:pt x="194" y="23"/>
                    </a:cubicBezTo>
                    <a:cubicBezTo>
                      <a:pt x="194" y="23"/>
                      <a:pt x="194" y="23"/>
                      <a:pt x="194" y="23"/>
                    </a:cubicBezTo>
                    <a:cubicBezTo>
                      <a:pt x="195" y="23"/>
                      <a:pt x="195" y="22"/>
                      <a:pt x="195" y="22"/>
                    </a:cubicBezTo>
                    <a:cubicBezTo>
                      <a:pt x="196" y="22"/>
                      <a:pt x="197" y="22"/>
                      <a:pt x="198" y="21"/>
                    </a:cubicBezTo>
                    <a:cubicBezTo>
                      <a:pt x="199" y="21"/>
                      <a:pt x="200" y="21"/>
                      <a:pt x="200" y="20"/>
                    </a:cubicBezTo>
                    <a:cubicBezTo>
                      <a:pt x="201" y="20"/>
                      <a:pt x="203" y="20"/>
                      <a:pt x="202" y="19"/>
                    </a:cubicBezTo>
                    <a:cubicBezTo>
                      <a:pt x="201" y="18"/>
                      <a:pt x="200" y="18"/>
                      <a:pt x="199" y="18"/>
                    </a:cubicBezTo>
                    <a:cubicBezTo>
                      <a:pt x="198" y="18"/>
                      <a:pt x="196" y="17"/>
                      <a:pt x="195" y="18"/>
                    </a:cubicBezTo>
                    <a:cubicBezTo>
                      <a:pt x="193" y="18"/>
                      <a:pt x="190" y="17"/>
                      <a:pt x="188" y="18"/>
                    </a:cubicBezTo>
                    <a:cubicBezTo>
                      <a:pt x="187" y="18"/>
                      <a:pt x="186" y="18"/>
                      <a:pt x="185" y="19"/>
                    </a:cubicBezTo>
                    <a:cubicBezTo>
                      <a:pt x="184" y="19"/>
                      <a:pt x="183" y="19"/>
                      <a:pt x="182" y="19"/>
                    </a:cubicBezTo>
                    <a:cubicBezTo>
                      <a:pt x="181" y="19"/>
                      <a:pt x="180" y="20"/>
                      <a:pt x="179" y="20"/>
                    </a:cubicBezTo>
                    <a:cubicBezTo>
                      <a:pt x="178" y="20"/>
                      <a:pt x="178" y="20"/>
                      <a:pt x="177" y="20"/>
                    </a:cubicBezTo>
                    <a:cubicBezTo>
                      <a:pt x="177" y="20"/>
                      <a:pt x="177" y="20"/>
                      <a:pt x="176" y="20"/>
                    </a:cubicBezTo>
                    <a:cubicBezTo>
                      <a:pt x="176" y="20"/>
                      <a:pt x="176" y="20"/>
                      <a:pt x="176" y="20"/>
                    </a:cubicBezTo>
                    <a:cubicBezTo>
                      <a:pt x="175" y="20"/>
                      <a:pt x="174" y="20"/>
                      <a:pt x="173" y="20"/>
                    </a:cubicBezTo>
                    <a:cubicBezTo>
                      <a:pt x="173" y="21"/>
                      <a:pt x="173" y="21"/>
                      <a:pt x="173" y="21"/>
                    </a:cubicBezTo>
                    <a:cubicBezTo>
                      <a:pt x="172" y="21"/>
                      <a:pt x="172" y="21"/>
                      <a:pt x="172" y="21"/>
                    </a:cubicBezTo>
                    <a:cubicBezTo>
                      <a:pt x="172" y="21"/>
                      <a:pt x="171" y="22"/>
                      <a:pt x="170" y="21"/>
                    </a:cubicBezTo>
                    <a:cubicBezTo>
                      <a:pt x="170" y="21"/>
                      <a:pt x="170" y="21"/>
                      <a:pt x="170" y="21"/>
                    </a:cubicBezTo>
                    <a:cubicBezTo>
                      <a:pt x="170" y="20"/>
                      <a:pt x="170" y="20"/>
                      <a:pt x="170" y="20"/>
                    </a:cubicBezTo>
                    <a:cubicBezTo>
                      <a:pt x="170" y="20"/>
                      <a:pt x="170" y="20"/>
                      <a:pt x="171" y="20"/>
                    </a:cubicBezTo>
                    <a:cubicBezTo>
                      <a:pt x="171" y="20"/>
                      <a:pt x="171" y="20"/>
                      <a:pt x="171" y="20"/>
                    </a:cubicBezTo>
                    <a:cubicBezTo>
                      <a:pt x="171" y="20"/>
                      <a:pt x="171" y="20"/>
                      <a:pt x="171" y="20"/>
                    </a:cubicBezTo>
                    <a:cubicBezTo>
                      <a:pt x="171" y="20"/>
                      <a:pt x="171" y="20"/>
                      <a:pt x="171" y="20"/>
                    </a:cubicBezTo>
                    <a:cubicBezTo>
                      <a:pt x="172" y="20"/>
                      <a:pt x="172" y="20"/>
                      <a:pt x="172" y="20"/>
                    </a:cubicBezTo>
                    <a:cubicBezTo>
                      <a:pt x="172" y="19"/>
                      <a:pt x="172" y="19"/>
                      <a:pt x="173" y="19"/>
                    </a:cubicBezTo>
                    <a:cubicBezTo>
                      <a:pt x="173" y="19"/>
                      <a:pt x="173" y="19"/>
                      <a:pt x="173" y="19"/>
                    </a:cubicBezTo>
                    <a:cubicBezTo>
                      <a:pt x="173" y="19"/>
                      <a:pt x="173" y="19"/>
                      <a:pt x="173" y="19"/>
                    </a:cubicBezTo>
                    <a:cubicBezTo>
                      <a:pt x="173" y="19"/>
                      <a:pt x="174" y="19"/>
                      <a:pt x="174" y="19"/>
                    </a:cubicBezTo>
                    <a:cubicBezTo>
                      <a:pt x="174" y="19"/>
                      <a:pt x="174" y="19"/>
                      <a:pt x="175" y="19"/>
                    </a:cubicBezTo>
                    <a:cubicBezTo>
                      <a:pt x="175" y="19"/>
                      <a:pt x="175" y="19"/>
                      <a:pt x="176" y="19"/>
                    </a:cubicBezTo>
                    <a:cubicBezTo>
                      <a:pt x="177" y="19"/>
                      <a:pt x="178" y="19"/>
                      <a:pt x="179" y="18"/>
                    </a:cubicBezTo>
                    <a:cubicBezTo>
                      <a:pt x="180" y="18"/>
                      <a:pt x="181" y="18"/>
                      <a:pt x="182" y="17"/>
                    </a:cubicBezTo>
                    <a:cubicBezTo>
                      <a:pt x="182" y="17"/>
                      <a:pt x="181" y="17"/>
                      <a:pt x="181" y="17"/>
                    </a:cubicBezTo>
                    <a:cubicBezTo>
                      <a:pt x="181" y="17"/>
                      <a:pt x="181" y="17"/>
                      <a:pt x="181" y="17"/>
                    </a:cubicBezTo>
                    <a:cubicBezTo>
                      <a:pt x="180" y="17"/>
                      <a:pt x="179" y="17"/>
                      <a:pt x="178" y="16"/>
                    </a:cubicBezTo>
                    <a:cubicBezTo>
                      <a:pt x="180" y="16"/>
                      <a:pt x="181" y="16"/>
                      <a:pt x="183" y="16"/>
                    </a:cubicBezTo>
                    <a:cubicBezTo>
                      <a:pt x="184" y="16"/>
                      <a:pt x="186" y="16"/>
                      <a:pt x="187" y="16"/>
                    </a:cubicBezTo>
                    <a:cubicBezTo>
                      <a:pt x="188" y="16"/>
                      <a:pt x="189" y="16"/>
                      <a:pt x="190" y="16"/>
                    </a:cubicBezTo>
                    <a:cubicBezTo>
                      <a:pt x="190" y="16"/>
                      <a:pt x="191" y="16"/>
                      <a:pt x="192" y="16"/>
                    </a:cubicBezTo>
                    <a:cubicBezTo>
                      <a:pt x="193" y="16"/>
                      <a:pt x="194" y="16"/>
                      <a:pt x="195" y="16"/>
                    </a:cubicBezTo>
                    <a:cubicBezTo>
                      <a:pt x="198" y="16"/>
                      <a:pt x="200" y="16"/>
                      <a:pt x="202" y="16"/>
                    </a:cubicBezTo>
                    <a:cubicBezTo>
                      <a:pt x="204" y="16"/>
                      <a:pt x="205" y="16"/>
                      <a:pt x="206" y="16"/>
                    </a:cubicBezTo>
                    <a:cubicBezTo>
                      <a:pt x="206" y="16"/>
                      <a:pt x="207" y="16"/>
                      <a:pt x="207" y="16"/>
                    </a:cubicBezTo>
                    <a:cubicBezTo>
                      <a:pt x="207" y="16"/>
                      <a:pt x="207" y="16"/>
                      <a:pt x="207" y="16"/>
                    </a:cubicBezTo>
                    <a:cubicBezTo>
                      <a:pt x="208" y="16"/>
                      <a:pt x="208" y="16"/>
                      <a:pt x="208" y="16"/>
                    </a:cubicBezTo>
                    <a:cubicBezTo>
                      <a:pt x="209" y="16"/>
                      <a:pt x="209" y="15"/>
                      <a:pt x="209" y="15"/>
                    </a:cubicBezTo>
                    <a:cubicBezTo>
                      <a:pt x="210" y="15"/>
                      <a:pt x="210" y="15"/>
                      <a:pt x="210" y="15"/>
                    </a:cubicBezTo>
                    <a:cubicBezTo>
                      <a:pt x="211" y="15"/>
                      <a:pt x="211" y="15"/>
                      <a:pt x="211" y="15"/>
                    </a:cubicBezTo>
                    <a:cubicBezTo>
                      <a:pt x="212" y="15"/>
                      <a:pt x="213" y="15"/>
                      <a:pt x="214" y="15"/>
                    </a:cubicBezTo>
                    <a:cubicBezTo>
                      <a:pt x="214" y="15"/>
                      <a:pt x="215" y="15"/>
                      <a:pt x="215" y="15"/>
                    </a:cubicBezTo>
                    <a:cubicBezTo>
                      <a:pt x="215" y="15"/>
                      <a:pt x="215" y="15"/>
                      <a:pt x="215" y="15"/>
                    </a:cubicBezTo>
                    <a:cubicBezTo>
                      <a:pt x="215" y="14"/>
                      <a:pt x="215" y="14"/>
                      <a:pt x="216" y="14"/>
                    </a:cubicBezTo>
                    <a:cubicBezTo>
                      <a:pt x="216" y="14"/>
                      <a:pt x="216" y="14"/>
                      <a:pt x="216" y="14"/>
                    </a:cubicBezTo>
                    <a:cubicBezTo>
                      <a:pt x="216" y="14"/>
                      <a:pt x="216" y="13"/>
                      <a:pt x="217" y="13"/>
                    </a:cubicBezTo>
                    <a:cubicBezTo>
                      <a:pt x="217" y="13"/>
                      <a:pt x="218" y="13"/>
                      <a:pt x="218" y="13"/>
                    </a:cubicBezTo>
                    <a:cubicBezTo>
                      <a:pt x="218" y="13"/>
                      <a:pt x="219" y="13"/>
                      <a:pt x="219" y="12"/>
                    </a:cubicBezTo>
                    <a:cubicBezTo>
                      <a:pt x="220" y="12"/>
                      <a:pt x="219" y="12"/>
                      <a:pt x="219" y="12"/>
                    </a:cubicBezTo>
                    <a:cubicBezTo>
                      <a:pt x="218" y="11"/>
                      <a:pt x="218" y="11"/>
                      <a:pt x="217" y="11"/>
                    </a:cubicBezTo>
                    <a:cubicBezTo>
                      <a:pt x="217" y="11"/>
                      <a:pt x="216" y="11"/>
                      <a:pt x="216" y="11"/>
                    </a:cubicBezTo>
                    <a:cubicBezTo>
                      <a:pt x="215" y="11"/>
                      <a:pt x="215" y="10"/>
                      <a:pt x="214" y="10"/>
                    </a:cubicBezTo>
                    <a:cubicBezTo>
                      <a:pt x="214" y="10"/>
                      <a:pt x="214" y="10"/>
                      <a:pt x="213" y="10"/>
                    </a:cubicBezTo>
                    <a:cubicBezTo>
                      <a:pt x="213" y="10"/>
                      <a:pt x="213" y="10"/>
                      <a:pt x="213" y="10"/>
                    </a:cubicBezTo>
                    <a:cubicBezTo>
                      <a:pt x="213" y="10"/>
                      <a:pt x="212" y="10"/>
                      <a:pt x="212" y="10"/>
                    </a:cubicBezTo>
                    <a:cubicBezTo>
                      <a:pt x="212" y="10"/>
                      <a:pt x="212" y="9"/>
                      <a:pt x="211" y="9"/>
                    </a:cubicBezTo>
                    <a:cubicBezTo>
                      <a:pt x="211" y="9"/>
                      <a:pt x="211" y="9"/>
                      <a:pt x="211" y="9"/>
                    </a:cubicBezTo>
                    <a:cubicBezTo>
                      <a:pt x="211" y="9"/>
                      <a:pt x="210" y="9"/>
                      <a:pt x="210" y="9"/>
                    </a:cubicBezTo>
                    <a:cubicBezTo>
                      <a:pt x="210" y="9"/>
                      <a:pt x="210" y="9"/>
                      <a:pt x="210" y="10"/>
                    </a:cubicBezTo>
                    <a:cubicBezTo>
                      <a:pt x="209" y="10"/>
                      <a:pt x="209" y="10"/>
                      <a:pt x="209" y="10"/>
                    </a:cubicBezTo>
                    <a:cubicBezTo>
                      <a:pt x="209" y="10"/>
                      <a:pt x="209" y="10"/>
                      <a:pt x="209" y="10"/>
                    </a:cubicBezTo>
                    <a:cubicBezTo>
                      <a:pt x="208" y="10"/>
                      <a:pt x="208" y="9"/>
                      <a:pt x="208" y="9"/>
                    </a:cubicBezTo>
                    <a:cubicBezTo>
                      <a:pt x="208" y="9"/>
                      <a:pt x="207" y="9"/>
                      <a:pt x="207" y="9"/>
                    </a:cubicBezTo>
                    <a:cubicBezTo>
                      <a:pt x="206" y="9"/>
                      <a:pt x="206" y="9"/>
                      <a:pt x="205" y="9"/>
                    </a:cubicBezTo>
                    <a:cubicBezTo>
                      <a:pt x="205" y="9"/>
                      <a:pt x="205" y="9"/>
                      <a:pt x="205" y="9"/>
                    </a:cubicBezTo>
                    <a:cubicBezTo>
                      <a:pt x="204" y="9"/>
                      <a:pt x="204" y="9"/>
                      <a:pt x="204" y="9"/>
                    </a:cubicBezTo>
                    <a:cubicBezTo>
                      <a:pt x="204" y="9"/>
                      <a:pt x="204" y="9"/>
                      <a:pt x="203" y="10"/>
                    </a:cubicBezTo>
                    <a:cubicBezTo>
                      <a:pt x="203" y="10"/>
                      <a:pt x="203" y="10"/>
                      <a:pt x="203" y="10"/>
                    </a:cubicBezTo>
                    <a:cubicBezTo>
                      <a:pt x="202" y="10"/>
                      <a:pt x="202" y="10"/>
                      <a:pt x="201" y="10"/>
                    </a:cubicBezTo>
                    <a:cubicBezTo>
                      <a:pt x="202" y="9"/>
                      <a:pt x="202" y="9"/>
                      <a:pt x="203" y="9"/>
                    </a:cubicBezTo>
                    <a:cubicBezTo>
                      <a:pt x="203" y="9"/>
                      <a:pt x="203" y="9"/>
                      <a:pt x="204" y="8"/>
                    </a:cubicBezTo>
                    <a:cubicBezTo>
                      <a:pt x="204" y="8"/>
                      <a:pt x="204" y="8"/>
                      <a:pt x="204" y="8"/>
                    </a:cubicBezTo>
                    <a:cubicBezTo>
                      <a:pt x="204" y="8"/>
                      <a:pt x="204" y="7"/>
                      <a:pt x="204" y="7"/>
                    </a:cubicBezTo>
                    <a:cubicBezTo>
                      <a:pt x="204" y="7"/>
                      <a:pt x="204" y="7"/>
                      <a:pt x="204" y="6"/>
                    </a:cubicBezTo>
                    <a:cubicBezTo>
                      <a:pt x="203" y="6"/>
                      <a:pt x="203" y="6"/>
                      <a:pt x="203" y="6"/>
                    </a:cubicBezTo>
                    <a:cubicBezTo>
                      <a:pt x="201" y="6"/>
                      <a:pt x="200" y="6"/>
                      <a:pt x="199" y="6"/>
                    </a:cubicBezTo>
                    <a:cubicBezTo>
                      <a:pt x="199" y="6"/>
                      <a:pt x="198" y="6"/>
                      <a:pt x="198" y="6"/>
                    </a:cubicBezTo>
                    <a:cubicBezTo>
                      <a:pt x="197" y="7"/>
                      <a:pt x="197" y="6"/>
                      <a:pt x="196" y="6"/>
                    </a:cubicBezTo>
                    <a:cubicBezTo>
                      <a:pt x="196" y="6"/>
                      <a:pt x="195" y="6"/>
                      <a:pt x="195" y="6"/>
                    </a:cubicBezTo>
                    <a:cubicBezTo>
                      <a:pt x="193" y="6"/>
                      <a:pt x="191" y="7"/>
                      <a:pt x="189" y="7"/>
                    </a:cubicBezTo>
                    <a:cubicBezTo>
                      <a:pt x="187" y="7"/>
                      <a:pt x="186" y="7"/>
                      <a:pt x="184" y="7"/>
                    </a:cubicBezTo>
                    <a:cubicBezTo>
                      <a:pt x="183" y="7"/>
                      <a:pt x="182" y="7"/>
                      <a:pt x="182" y="7"/>
                    </a:cubicBezTo>
                    <a:cubicBezTo>
                      <a:pt x="181" y="7"/>
                      <a:pt x="179" y="6"/>
                      <a:pt x="178" y="7"/>
                    </a:cubicBezTo>
                    <a:cubicBezTo>
                      <a:pt x="178" y="7"/>
                      <a:pt x="177" y="7"/>
                      <a:pt x="177" y="8"/>
                    </a:cubicBezTo>
                    <a:cubicBezTo>
                      <a:pt x="176" y="8"/>
                      <a:pt x="175" y="8"/>
                      <a:pt x="174" y="8"/>
                    </a:cubicBezTo>
                    <a:cubicBezTo>
                      <a:pt x="174" y="8"/>
                      <a:pt x="174" y="8"/>
                      <a:pt x="173" y="8"/>
                    </a:cubicBezTo>
                    <a:cubicBezTo>
                      <a:pt x="172" y="8"/>
                      <a:pt x="172" y="8"/>
                      <a:pt x="171" y="8"/>
                    </a:cubicBezTo>
                    <a:cubicBezTo>
                      <a:pt x="170" y="8"/>
                      <a:pt x="170" y="8"/>
                      <a:pt x="169" y="8"/>
                    </a:cubicBezTo>
                    <a:cubicBezTo>
                      <a:pt x="169" y="8"/>
                      <a:pt x="168" y="8"/>
                      <a:pt x="168" y="8"/>
                    </a:cubicBezTo>
                    <a:cubicBezTo>
                      <a:pt x="168" y="8"/>
                      <a:pt x="168" y="8"/>
                      <a:pt x="168" y="8"/>
                    </a:cubicBezTo>
                    <a:cubicBezTo>
                      <a:pt x="168" y="9"/>
                      <a:pt x="168" y="9"/>
                      <a:pt x="167" y="9"/>
                    </a:cubicBezTo>
                    <a:cubicBezTo>
                      <a:pt x="167" y="9"/>
                      <a:pt x="167" y="10"/>
                      <a:pt x="166" y="9"/>
                    </a:cubicBezTo>
                    <a:cubicBezTo>
                      <a:pt x="166" y="9"/>
                      <a:pt x="166" y="9"/>
                      <a:pt x="166" y="9"/>
                    </a:cubicBezTo>
                    <a:cubicBezTo>
                      <a:pt x="166" y="9"/>
                      <a:pt x="165" y="9"/>
                      <a:pt x="165" y="9"/>
                    </a:cubicBezTo>
                    <a:cubicBezTo>
                      <a:pt x="164" y="9"/>
                      <a:pt x="164" y="9"/>
                      <a:pt x="163" y="9"/>
                    </a:cubicBezTo>
                    <a:cubicBezTo>
                      <a:pt x="163" y="8"/>
                      <a:pt x="162" y="8"/>
                      <a:pt x="161" y="8"/>
                    </a:cubicBezTo>
                    <a:cubicBezTo>
                      <a:pt x="161" y="8"/>
                      <a:pt x="161" y="9"/>
                      <a:pt x="160" y="9"/>
                    </a:cubicBezTo>
                    <a:cubicBezTo>
                      <a:pt x="160" y="9"/>
                      <a:pt x="160" y="10"/>
                      <a:pt x="159" y="10"/>
                    </a:cubicBezTo>
                    <a:cubicBezTo>
                      <a:pt x="159" y="10"/>
                      <a:pt x="159" y="9"/>
                      <a:pt x="159" y="9"/>
                    </a:cubicBezTo>
                    <a:cubicBezTo>
                      <a:pt x="159" y="9"/>
                      <a:pt x="160" y="9"/>
                      <a:pt x="160" y="8"/>
                    </a:cubicBezTo>
                    <a:cubicBezTo>
                      <a:pt x="160" y="8"/>
                      <a:pt x="160" y="8"/>
                      <a:pt x="160" y="8"/>
                    </a:cubicBezTo>
                    <a:cubicBezTo>
                      <a:pt x="160" y="8"/>
                      <a:pt x="161" y="8"/>
                      <a:pt x="161" y="8"/>
                    </a:cubicBezTo>
                    <a:cubicBezTo>
                      <a:pt x="161" y="8"/>
                      <a:pt x="161" y="8"/>
                      <a:pt x="161" y="8"/>
                    </a:cubicBezTo>
                    <a:cubicBezTo>
                      <a:pt x="162" y="8"/>
                      <a:pt x="162" y="8"/>
                      <a:pt x="162" y="8"/>
                    </a:cubicBezTo>
                    <a:cubicBezTo>
                      <a:pt x="163" y="8"/>
                      <a:pt x="163" y="8"/>
                      <a:pt x="164" y="8"/>
                    </a:cubicBezTo>
                    <a:cubicBezTo>
                      <a:pt x="164" y="8"/>
                      <a:pt x="165" y="8"/>
                      <a:pt x="166" y="8"/>
                    </a:cubicBezTo>
                    <a:cubicBezTo>
                      <a:pt x="166" y="8"/>
                      <a:pt x="166" y="8"/>
                      <a:pt x="167" y="8"/>
                    </a:cubicBezTo>
                    <a:cubicBezTo>
                      <a:pt x="167" y="8"/>
                      <a:pt x="168" y="8"/>
                      <a:pt x="168" y="8"/>
                    </a:cubicBezTo>
                    <a:cubicBezTo>
                      <a:pt x="169" y="7"/>
                      <a:pt x="169" y="7"/>
                      <a:pt x="170" y="7"/>
                    </a:cubicBezTo>
                    <a:cubicBezTo>
                      <a:pt x="170" y="7"/>
                      <a:pt x="171" y="7"/>
                      <a:pt x="171" y="7"/>
                    </a:cubicBezTo>
                    <a:cubicBezTo>
                      <a:pt x="171" y="7"/>
                      <a:pt x="171" y="7"/>
                      <a:pt x="172" y="7"/>
                    </a:cubicBezTo>
                    <a:cubicBezTo>
                      <a:pt x="171" y="7"/>
                      <a:pt x="171" y="7"/>
                      <a:pt x="171" y="7"/>
                    </a:cubicBezTo>
                    <a:cubicBezTo>
                      <a:pt x="171" y="7"/>
                      <a:pt x="171" y="7"/>
                      <a:pt x="170" y="6"/>
                    </a:cubicBezTo>
                    <a:cubicBezTo>
                      <a:pt x="170" y="6"/>
                      <a:pt x="169" y="6"/>
                      <a:pt x="169" y="6"/>
                    </a:cubicBezTo>
                    <a:cubicBezTo>
                      <a:pt x="172" y="6"/>
                      <a:pt x="174" y="6"/>
                      <a:pt x="176" y="6"/>
                    </a:cubicBezTo>
                    <a:cubicBezTo>
                      <a:pt x="178" y="6"/>
                      <a:pt x="180" y="6"/>
                      <a:pt x="182" y="6"/>
                    </a:cubicBezTo>
                    <a:cubicBezTo>
                      <a:pt x="186" y="6"/>
                      <a:pt x="191" y="6"/>
                      <a:pt x="196" y="6"/>
                    </a:cubicBezTo>
                    <a:cubicBezTo>
                      <a:pt x="196" y="6"/>
                      <a:pt x="201" y="6"/>
                      <a:pt x="199" y="4"/>
                    </a:cubicBezTo>
                    <a:cubicBezTo>
                      <a:pt x="198" y="4"/>
                      <a:pt x="197" y="3"/>
                      <a:pt x="196" y="3"/>
                    </a:cubicBezTo>
                    <a:cubicBezTo>
                      <a:pt x="194" y="3"/>
                      <a:pt x="193" y="3"/>
                      <a:pt x="191" y="3"/>
                    </a:cubicBezTo>
                    <a:cubicBezTo>
                      <a:pt x="190" y="3"/>
                      <a:pt x="190" y="3"/>
                      <a:pt x="189" y="3"/>
                    </a:cubicBezTo>
                    <a:cubicBezTo>
                      <a:pt x="188" y="3"/>
                      <a:pt x="187" y="2"/>
                      <a:pt x="186" y="2"/>
                    </a:cubicBezTo>
                    <a:cubicBezTo>
                      <a:pt x="184" y="1"/>
                      <a:pt x="181" y="1"/>
                      <a:pt x="179" y="1"/>
                    </a:cubicBezTo>
                    <a:cubicBezTo>
                      <a:pt x="178" y="1"/>
                      <a:pt x="177" y="1"/>
                      <a:pt x="176" y="1"/>
                    </a:cubicBezTo>
                    <a:cubicBezTo>
                      <a:pt x="175" y="1"/>
                      <a:pt x="173" y="1"/>
                      <a:pt x="172" y="1"/>
                    </a:cubicBezTo>
                    <a:cubicBezTo>
                      <a:pt x="170" y="1"/>
                      <a:pt x="169" y="0"/>
                      <a:pt x="167" y="1"/>
                    </a:cubicBezTo>
                    <a:cubicBezTo>
                      <a:pt x="167" y="1"/>
                      <a:pt x="166" y="1"/>
                      <a:pt x="166" y="2"/>
                    </a:cubicBezTo>
                    <a:cubicBezTo>
                      <a:pt x="166" y="2"/>
                      <a:pt x="166" y="2"/>
                      <a:pt x="165" y="2"/>
                    </a:cubicBezTo>
                    <a:cubicBezTo>
                      <a:pt x="165" y="2"/>
                      <a:pt x="165" y="2"/>
                      <a:pt x="165" y="2"/>
                    </a:cubicBezTo>
                    <a:cubicBezTo>
                      <a:pt x="165" y="1"/>
                      <a:pt x="164" y="1"/>
                      <a:pt x="164" y="1"/>
                    </a:cubicBezTo>
                    <a:cubicBezTo>
                      <a:pt x="164" y="1"/>
                      <a:pt x="164" y="1"/>
                      <a:pt x="164" y="1"/>
                    </a:cubicBezTo>
                    <a:cubicBezTo>
                      <a:pt x="163" y="2"/>
                      <a:pt x="163" y="2"/>
                      <a:pt x="162" y="2"/>
                    </a:cubicBezTo>
                    <a:cubicBezTo>
                      <a:pt x="162" y="2"/>
                      <a:pt x="162" y="1"/>
                      <a:pt x="161" y="2"/>
                    </a:cubicBezTo>
                    <a:cubicBezTo>
                      <a:pt x="161" y="2"/>
                      <a:pt x="161" y="2"/>
                      <a:pt x="160" y="2"/>
                    </a:cubicBezTo>
                    <a:cubicBezTo>
                      <a:pt x="159" y="2"/>
                      <a:pt x="158" y="2"/>
                      <a:pt x="156" y="2"/>
                    </a:cubicBezTo>
                    <a:cubicBezTo>
                      <a:pt x="156" y="2"/>
                      <a:pt x="155" y="2"/>
                      <a:pt x="155" y="2"/>
                    </a:cubicBezTo>
                    <a:cubicBezTo>
                      <a:pt x="155" y="2"/>
                      <a:pt x="155" y="2"/>
                      <a:pt x="154" y="2"/>
                    </a:cubicBezTo>
                    <a:cubicBezTo>
                      <a:pt x="154" y="3"/>
                      <a:pt x="154" y="3"/>
                      <a:pt x="155" y="4"/>
                    </a:cubicBezTo>
                    <a:cubicBezTo>
                      <a:pt x="154" y="4"/>
                      <a:pt x="154" y="4"/>
                      <a:pt x="154" y="4"/>
                    </a:cubicBezTo>
                    <a:cubicBezTo>
                      <a:pt x="154" y="3"/>
                      <a:pt x="154" y="3"/>
                      <a:pt x="153" y="3"/>
                    </a:cubicBezTo>
                    <a:cubicBezTo>
                      <a:pt x="153" y="3"/>
                      <a:pt x="153" y="3"/>
                      <a:pt x="152" y="3"/>
                    </a:cubicBezTo>
                    <a:cubicBezTo>
                      <a:pt x="152" y="3"/>
                      <a:pt x="152" y="3"/>
                      <a:pt x="151" y="3"/>
                    </a:cubicBezTo>
                    <a:cubicBezTo>
                      <a:pt x="151" y="2"/>
                      <a:pt x="150" y="2"/>
                      <a:pt x="150" y="2"/>
                    </a:cubicBezTo>
                    <a:cubicBezTo>
                      <a:pt x="149" y="3"/>
                      <a:pt x="149" y="3"/>
                      <a:pt x="149" y="3"/>
                    </a:cubicBezTo>
                    <a:cubicBezTo>
                      <a:pt x="150" y="4"/>
                      <a:pt x="150" y="4"/>
                      <a:pt x="150" y="4"/>
                    </a:cubicBezTo>
                    <a:cubicBezTo>
                      <a:pt x="149" y="4"/>
                      <a:pt x="149" y="4"/>
                      <a:pt x="149" y="4"/>
                    </a:cubicBezTo>
                    <a:cubicBezTo>
                      <a:pt x="147" y="3"/>
                      <a:pt x="147" y="3"/>
                      <a:pt x="147" y="3"/>
                    </a:cubicBezTo>
                    <a:cubicBezTo>
                      <a:pt x="146" y="3"/>
                      <a:pt x="146" y="3"/>
                      <a:pt x="146" y="3"/>
                    </a:cubicBezTo>
                    <a:cubicBezTo>
                      <a:pt x="145" y="3"/>
                      <a:pt x="145" y="3"/>
                      <a:pt x="145" y="3"/>
                    </a:cubicBezTo>
                    <a:cubicBezTo>
                      <a:pt x="146" y="4"/>
                      <a:pt x="146" y="4"/>
                      <a:pt x="146" y="4"/>
                    </a:cubicBezTo>
                    <a:cubicBezTo>
                      <a:pt x="146" y="5"/>
                      <a:pt x="146" y="5"/>
                      <a:pt x="146" y="5"/>
                    </a:cubicBezTo>
                    <a:cubicBezTo>
                      <a:pt x="146" y="5"/>
                      <a:pt x="146" y="5"/>
                      <a:pt x="146" y="5"/>
                    </a:cubicBezTo>
                    <a:cubicBezTo>
                      <a:pt x="146" y="5"/>
                      <a:pt x="147" y="5"/>
                      <a:pt x="147" y="5"/>
                    </a:cubicBezTo>
                    <a:cubicBezTo>
                      <a:pt x="148" y="5"/>
                      <a:pt x="150" y="5"/>
                      <a:pt x="150" y="5"/>
                    </a:cubicBezTo>
                    <a:cubicBezTo>
                      <a:pt x="151" y="7"/>
                      <a:pt x="151" y="7"/>
                      <a:pt x="151" y="7"/>
                    </a:cubicBezTo>
                    <a:cubicBezTo>
                      <a:pt x="150" y="7"/>
                      <a:pt x="150" y="7"/>
                      <a:pt x="150" y="7"/>
                    </a:cubicBezTo>
                    <a:cubicBezTo>
                      <a:pt x="148" y="7"/>
                      <a:pt x="148" y="7"/>
                      <a:pt x="148" y="7"/>
                    </a:cubicBezTo>
                    <a:cubicBezTo>
                      <a:pt x="147" y="7"/>
                      <a:pt x="147" y="7"/>
                      <a:pt x="147" y="7"/>
                    </a:cubicBezTo>
                    <a:cubicBezTo>
                      <a:pt x="146" y="7"/>
                      <a:pt x="146" y="7"/>
                      <a:pt x="146" y="7"/>
                    </a:cubicBezTo>
                    <a:cubicBezTo>
                      <a:pt x="146" y="8"/>
                      <a:pt x="146" y="8"/>
                      <a:pt x="146" y="8"/>
                    </a:cubicBezTo>
                    <a:cubicBezTo>
                      <a:pt x="144" y="8"/>
                      <a:pt x="144" y="8"/>
                      <a:pt x="144" y="8"/>
                    </a:cubicBezTo>
                    <a:cubicBezTo>
                      <a:pt x="145" y="9"/>
                      <a:pt x="145" y="9"/>
                      <a:pt x="145" y="9"/>
                    </a:cubicBezTo>
                    <a:cubicBezTo>
                      <a:pt x="146" y="9"/>
                      <a:pt x="146" y="9"/>
                      <a:pt x="146" y="9"/>
                    </a:cubicBezTo>
                    <a:cubicBezTo>
                      <a:pt x="144" y="9"/>
                      <a:pt x="144" y="9"/>
                      <a:pt x="144" y="9"/>
                    </a:cubicBezTo>
                    <a:cubicBezTo>
                      <a:pt x="142" y="8"/>
                      <a:pt x="142" y="8"/>
                      <a:pt x="142" y="8"/>
                    </a:cubicBezTo>
                    <a:cubicBezTo>
                      <a:pt x="141" y="8"/>
                      <a:pt x="141" y="8"/>
                      <a:pt x="141" y="8"/>
                    </a:cubicBezTo>
                    <a:cubicBezTo>
                      <a:pt x="140" y="8"/>
                      <a:pt x="140" y="8"/>
                      <a:pt x="140" y="8"/>
                    </a:cubicBezTo>
                    <a:cubicBezTo>
                      <a:pt x="139" y="8"/>
                      <a:pt x="139" y="8"/>
                      <a:pt x="139" y="8"/>
                    </a:cubicBezTo>
                    <a:cubicBezTo>
                      <a:pt x="138" y="7"/>
                      <a:pt x="138" y="7"/>
                      <a:pt x="138" y="7"/>
                    </a:cubicBezTo>
                    <a:cubicBezTo>
                      <a:pt x="137" y="7"/>
                      <a:pt x="137" y="7"/>
                      <a:pt x="137" y="7"/>
                    </a:cubicBezTo>
                    <a:cubicBezTo>
                      <a:pt x="136" y="7"/>
                      <a:pt x="136" y="7"/>
                      <a:pt x="136" y="7"/>
                    </a:cubicBezTo>
                    <a:cubicBezTo>
                      <a:pt x="135" y="6"/>
                      <a:pt x="135" y="6"/>
                      <a:pt x="135" y="6"/>
                    </a:cubicBezTo>
                    <a:cubicBezTo>
                      <a:pt x="135" y="6"/>
                      <a:pt x="134" y="6"/>
                      <a:pt x="133" y="6"/>
                    </a:cubicBezTo>
                    <a:cubicBezTo>
                      <a:pt x="132" y="6"/>
                      <a:pt x="132" y="6"/>
                      <a:pt x="132" y="6"/>
                    </a:cubicBezTo>
                    <a:cubicBezTo>
                      <a:pt x="131" y="5"/>
                      <a:pt x="131" y="5"/>
                      <a:pt x="131" y="5"/>
                    </a:cubicBezTo>
                    <a:cubicBezTo>
                      <a:pt x="130" y="5"/>
                      <a:pt x="130" y="5"/>
                      <a:pt x="130" y="5"/>
                    </a:cubicBezTo>
                    <a:cubicBezTo>
                      <a:pt x="128" y="5"/>
                      <a:pt x="128" y="5"/>
                      <a:pt x="128" y="5"/>
                    </a:cubicBezTo>
                    <a:cubicBezTo>
                      <a:pt x="127" y="5"/>
                      <a:pt x="127" y="5"/>
                      <a:pt x="127" y="5"/>
                    </a:cubicBezTo>
                    <a:cubicBezTo>
                      <a:pt x="126" y="6"/>
                      <a:pt x="126" y="6"/>
                      <a:pt x="126" y="6"/>
                    </a:cubicBezTo>
                    <a:cubicBezTo>
                      <a:pt x="127" y="6"/>
                      <a:pt x="127" y="6"/>
                      <a:pt x="127" y="6"/>
                    </a:cubicBezTo>
                    <a:cubicBezTo>
                      <a:pt x="127" y="6"/>
                      <a:pt x="127" y="6"/>
                      <a:pt x="127" y="6"/>
                    </a:cubicBezTo>
                    <a:cubicBezTo>
                      <a:pt x="126" y="6"/>
                      <a:pt x="126" y="6"/>
                      <a:pt x="126" y="6"/>
                    </a:cubicBezTo>
                    <a:cubicBezTo>
                      <a:pt x="125" y="6"/>
                      <a:pt x="125" y="6"/>
                      <a:pt x="125" y="6"/>
                    </a:cubicBezTo>
                    <a:cubicBezTo>
                      <a:pt x="123" y="6"/>
                      <a:pt x="123" y="6"/>
                      <a:pt x="123" y="6"/>
                    </a:cubicBezTo>
                    <a:cubicBezTo>
                      <a:pt x="123" y="6"/>
                      <a:pt x="121" y="6"/>
                      <a:pt x="121" y="6"/>
                    </a:cubicBezTo>
                    <a:cubicBezTo>
                      <a:pt x="120" y="6"/>
                      <a:pt x="119" y="6"/>
                      <a:pt x="119" y="6"/>
                    </a:cubicBezTo>
                    <a:cubicBezTo>
                      <a:pt x="118" y="6"/>
                      <a:pt x="118" y="6"/>
                      <a:pt x="118" y="6"/>
                    </a:cubicBezTo>
                    <a:cubicBezTo>
                      <a:pt x="119" y="7"/>
                      <a:pt x="119" y="7"/>
                      <a:pt x="119" y="7"/>
                    </a:cubicBezTo>
                    <a:cubicBezTo>
                      <a:pt x="120" y="8"/>
                      <a:pt x="120" y="8"/>
                      <a:pt x="120" y="8"/>
                    </a:cubicBezTo>
                    <a:cubicBezTo>
                      <a:pt x="120" y="8"/>
                      <a:pt x="120" y="8"/>
                      <a:pt x="120" y="8"/>
                    </a:cubicBezTo>
                    <a:cubicBezTo>
                      <a:pt x="119" y="8"/>
                      <a:pt x="119" y="8"/>
                      <a:pt x="119" y="8"/>
                    </a:cubicBezTo>
                    <a:cubicBezTo>
                      <a:pt x="120" y="9"/>
                      <a:pt x="120" y="9"/>
                      <a:pt x="120" y="9"/>
                    </a:cubicBezTo>
                    <a:cubicBezTo>
                      <a:pt x="121" y="9"/>
                      <a:pt x="121" y="9"/>
                      <a:pt x="121" y="9"/>
                    </a:cubicBezTo>
                    <a:cubicBezTo>
                      <a:pt x="124" y="9"/>
                      <a:pt x="124" y="9"/>
                      <a:pt x="124" y="9"/>
                    </a:cubicBezTo>
                    <a:cubicBezTo>
                      <a:pt x="126" y="9"/>
                      <a:pt x="126" y="9"/>
                      <a:pt x="126" y="9"/>
                    </a:cubicBezTo>
                    <a:cubicBezTo>
                      <a:pt x="129" y="9"/>
                      <a:pt x="129" y="9"/>
                      <a:pt x="129" y="9"/>
                    </a:cubicBezTo>
                    <a:cubicBezTo>
                      <a:pt x="131" y="9"/>
                      <a:pt x="131" y="9"/>
                      <a:pt x="131" y="9"/>
                    </a:cubicBezTo>
                    <a:cubicBezTo>
                      <a:pt x="133" y="9"/>
                      <a:pt x="133" y="9"/>
                      <a:pt x="133" y="9"/>
                    </a:cubicBezTo>
                    <a:cubicBezTo>
                      <a:pt x="134" y="9"/>
                      <a:pt x="134" y="9"/>
                      <a:pt x="134" y="9"/>
                    </a:cubicBezTo>
                    <a:cubicBezTo>
                      <a:pt x="136" y="10"/>
                      <a:pt x="136" y="10"/>
                      <a:pt x="136" y="10"/>
                    </a:cubicBezTo>
                    <a:cubicBezTo>
                      <a:pt x="136" y="10"/>
                      <a:pt x="137" y="10"/>
                      <a:pt x="137" y="10"/>
                    </a:cubicBezTo>
                    <a:cubicBezTo>
                      <a:pt x="138" y="10"/>
                      <a:pt x="138" y="10"/>
                      <a:pt x="138" y="10"/>
                    </a:cubicBezTo>
                    <a:cubicBezTo>
                      <a:pt x="140" y="11"/>
                      <a:pt x="140" y="11"/>
                      <a:pt x="140" y="11"/>
                    </a:cubicBezTo>
                    <a:cubicBezTo>
                      <a:pt x="141" y="12"/>
                      <a:pt x="141" y="12"/>
                      <a:pt x="141" y="12"/>
                    </a:cubicBezTo>
                    <a:cubicBezTo>
                      <a:pt x="141" y="13"/>
                      <a:pt x="141" y="13"/>
                      <a:pt x="141" y="13"/>
                    </a:cubicBezTo>
                    <a:cubicBezTo>
                      <a:pt x="141" y="14"/>
                      <a:pt x="141" y="14"/>
                      <a:pt x="141" y="14"/>
                    </a:cubicBezTo>
                    <a:cubicBezTo>
                      <a:pt x="140" y="14"/>
                      <a:pt x="140" y="14"/>
                      <a:pt x="140" y="14"/>
                    </a:cubicBezTo>
                    <a:cubicBezTo>
                      <a:pt x="140" y="13"/>
                      <a:pt x="140" y="13"/>
                      <a:pt x="140" y="13"/>
                    </a:cubicBezTo>
                    <a:cubicBezTo>
                      <a:pt x="139" y="12"/>
                      <a:pt x="139" y="12"/>
                      <a:pt x="139" y="12"/>
                    </a:cubicBezTo>
                    <a:cubicBezTo>
                      <a:pt x="139" y="12"/>
                      <a:pt x="139" y="12"/>
                      <a:pt x="139" y="12"/>
                    </a:cubicBezTo>
                    <a:cubicBezTo>
                      <a:pt x="136" y="11"/>
                      <a:pt x="136" y="11"/>
                      <a:pt x="136" y="11"/>
                    </a:cubicBezTo>
                    <a:cubicBezTo>
                      <a:pt x="135" y="11"/>
                      <a:pt x="135" y="11"/>
                      <a:pt x="135" y="11"/>
                    </a:cubicBezTo>
                    <a:cubicBezTo>
                      <a:pt x="134" y="10"/>
                      <a:pt x="134" y="10"/>
                      <a:pt x="134" y="10"/>
                    </a:cubicBezTo>
                    <a:cubicBezTo>
                      <a:pt x="133" y="11"/>
                      <a:pt x="133" y="11"/>
                      <a:pt x="133" y="11"/>
                    </a:cubicBezTo>
                    <a:cubicBezTo>
                      <a:pt x="133" y="11"/>
                      <a:pt x="133" y="11"/>
                      <a:pt x="133" y="11"/>
                    </a:cubicBezTo>
                    <a:cubicBezTo>
                      <a:pt x="134" y="12"/>
                      <a:pt x="134" y="12"/>
                      <a:pt x="134" y="12"/>
                    </a:cubicBezTo>
                    <a:cubicBezTo>
                      <a:pt x="133" y="13"/>
                      <a:pt x="133" y="13"/>
                      <a:pt x="133" y="13"/>
                    </a:cubicBezTo>
                    <a:cubicBezTo>
                      <a:pt x="133" y="12"/>
                      <a:pt x="133" y="12"/>
                      <a:pt x="133" y="12"/>
                    </a:cubicBezTo>
                    <a:cubicBezTo>
                      <a:pt x="132" y="11"/>
                      <a:pt x="132" y="11"/>
                      <a:pt x="132" y="11"/>
                    </a:cubicBezTo>
                    <a:cubicBezTo>
                      <a:pt x="131" y="11"/>
                      <a:pt x="131" y="11"/>
                      <a:pt x="131" y="11"/>
                    </a:cubicBezTo>
                    <a:cubicBezTo>
                      <a:pt x="131" y="10"/>
                      <a:pt x="131" y="10"/>
                      <a:pt x="131" y="10"/>
                    </a:cubicBezTo>
                    <a:cubicBezTo>
                      <a:pt x="130" y="10"/>
                      <a:pt x="130" y="10"/>
                      <a:pt x="130" y="10"/>
                    </a:cubicBezTo>
                    <a:cubicBezTo>
                      <a:pt x="128" y="10"/>
                      <a:pt x="128" y="10"/>
                      <a:pt x="128" y="10"/>
                    </a:cubicBezTo>
                    <a:cubicBezTo>
                      <a:pt x="126" y="10"/>
                      <a:pt x="126" y="10"/>
                      <a:pt x="126" y="10"/>
                    </a:cubicBezTo>
                    <a:cubicBezTo>
                      <a:pt x="123" y="10"/>
                      <a:pt x="123" y="10"/>
                      <a:pt x="123" y="10"/>
                    </a:cubicBezTo>
                    <a:cubicBezTo>
                      <a:pt x="121" y="10"/>
                      <a:pt x="121" y="10"/>
                      <a:pt x="121" y="10"/>
                    </a:cubicBezTo>
                    <a:cubicBezTo>
                      <a:pt x="118" y="10"/>
                      <a:pt x="118" y="10"/>
                      <a:pt x="118" y="10"/>
                    </a:cubicBezTo>
                    <a:cubicBezTo>
                      <a:pt x="117" y="10"/>
                      <a:pt x="117" y="10"/>
                      <a:pt x="117" y="10"/>
                    </a:cubicBezTo>
                    <a:cubicBezTo>
                      <a:pt x="117" y="11"/>
                      <a:pt x="117" y="11"/>
                      <a:pt x="117" y="11"/>
                    </a:cubicBezTo>
                    <a:cubicBezTo>
                      <a:pt x="118" y="11"/>
                      <a:pt x="118" y="11"/>
                      <a:pt x="118" y="11"/>
                    </a:cubicBezTo>
                    <a:cubicBezTo>
                      <a:pt x="120" y="12"/>
                      <a:pt x="120" y="12"/>
                      <a:pt x="120" y="12"/>
                    </a:cubicBezTo>
                    <a:cubicBezTo>
                      <a:pt x="121" y="13"/>
                      <a:pt x="121" y="13"/>
                      <a:pt x="121" y="13"/>
                    </a:cubicBezTo>
                    <a:cubicBezTo>
                      <a:pt x="123" y="14"/>
                      <a:pt x="123" y="14"/>
                      <a:pt x="123" y="14"/>
                    </a:cubicBezTo>
                    <a:cubicBezTo>
                      <a:pt x="124" y="14"/>
                      <a:pt x="124" y="14"/>
                      <a:pt x="124" y="14"/>
                    </a:cubicBezTo>
                    <a:cubicBezTo>
                      <a:pt x="124" y="15"/>
                      <a:pt x="124" y="15"/>
                      <a:pt x="124" y="15"/>
                    </a:cubicBezTo>
                    <a:cubicBezTo>
                      <a:pt x="126" y="15"/>
                      <a:pt x="126" y="15"/>
                      <a:pt x="126" y="15"/>
                    </a:cubicBezTo>
                    <a:cubicBezTo>
                      <a:pt x="130" y="16"/>
                      <a:pt x="130" y="16"/>
                      <a:pt x="130" y="16"/>
                    </a:cubicBezTo>
                    <a:cubicBezTo>
                      <a:pt x="128" y="16"/>
                      <a:pt x="128" y="16"/>
                      <a:pt x="128" y="16"/>
                    </a:cubicBezTo>
                    <a:cubicBezTo>
                      <a:pt x="127" y="16"/>
                      <a:pt x="127" y="16"/>
                      <a:pt x="127" y="16"/>
                    </a:cubicBezTo>
                    <a:cubicBezTo>
                      <a:pt x="125" y="16"/>
                      <a:pt x="125" y="16"/>
                      <a:pt x="125" y="16"/>
                    </a:cubicBezTo>
                    <a:cubicBezTo>
                      <a:pt x="124" y="15"/>
                      <a:pt x="124" y="15"/>
                      <a:pt x="124" y="15"/>
                    </a:cubicBezTo>
                    <a:cubicBezTo>
                      <a:pt x="122" y="15"/>
                      <a:pt x="122" y="15"/>
                      <a:pt x="122" y="15"/>
                    </a:cubicBezTo>
                    <a:cubicBezTo>
                      <a:pt x="121" y="16"/>
                      <a:pt x="121" y="16"/>
                      <a:pt x="121" y="16"/>
                    </a:cubicBezTo>
                    <a:cubicBezTo>
                      <a:pt x="121" y="16"/>
                      <a:pt x="121" y="16"/>
                      <a:pt x="121" y="16"/>
                    </a:cubicBezTo>
                    <a:cubicBezTo>
                      <a:pt x="121" y="17"/>
                      <a:pt x="121" y="17"/>
                      <a:pt x="121" y="17"/>
                    </a:cubicBezTo>
                    <a:cubicBezTo>
                      <a:pt x="120" y="18"/>
                      <a:pt x="120" y="18"/>
                      <a:pt x="120" y="18"/>
                    </a:cubicBezTo>
                    <a:cubicBezTo>
                      <a:pt x="121" y="18"/>
                      <a:pt x="121" y="18"/>
                      <a:pt x="121" y="18"/>
                    </a:cubicBezTo>
                    <a:cubicBezTo>
                      <a:pt x="121" y="18"/>
                      <a:pt x="121" y="19"/>
                      <a:pt x="122" y="19"/>
                    </a:cubicBezTo>
                    <a:cubicBezTo>
                      <a:pt x="122" y="19"/>
                      <a:pt x="122" y="20"/>
                      <a:pt x="122" y="20"/>
                    </a:cubicBezTo>
                    <a:cubicBezTo>
                      <a:pt x="121" y="20"/>
                      <a:pt x="121" y="20"/>
                      <a:pt x="121" y="20"/>
                    </a:cubicBezTo>
                    <a:cubicBezTo>
                      <a:pt x="119" y="21"/>
                      <a:pt x="119" y="21"/>
                      <a:pt x="119" y="21"/>
                    </a:cubicBezTo>
                    <a:cubicBezTo>
                      <a:pt x="118" y="20"/>
                      <a:pt x="118" y="20"/>
                      <a:pt x="118" y="20"/>
                    </a:cubicBezTo>
                    <a:cubicBezTo>
                      <a:pt x="116" y="19"/>
                      <a:pt x="116" y="19"/>
                      <a:pt x="116" y="19"/>
                    </a:cubicBezTo>
                    <a:cubicBezTo>
                      <a:pt x="115" y="19"/>
                      <a:pt x="115" y="19"/>
                      <a:pt x="115" y="19"/>
                    </a:cubicBezTo>
                    <a:cubicBezTo>
                      <a:pt x="114" y="18"/>
                      <a:pt x="114" y="18"/>
                      <a:pt x="114" y="18"/>
                    </a:cubicBezTo>
                    <a:cubicBezTo>
                      <a:pt x="114" y="17"/>
                      <a:pt x="114" y="17"/>
                      <a:pt x="114" y="17"/>
                    </a:cubicBezTo>
                    <a:cubicBezTo>
                      <a:pt x="112" y="17"/>
                      <a:pt x="112" y="17"/>
                      <a:pt x="112" y="17"/>
                    </a:cubicBezTo>
                    <a:cubicBezTo>
                      <a:pt x="111" y="17"/>
                      <a:pt x="111" y="17"/>
                      <a:pt x="111" y="17"/>
                    </a:cubicBezTo>
                    <a:cubicBezTo>
                      <a:pt x="110" y="17"/>
                      <a:pt x="110" y="17"/>
                      <a:pt x="110" y="17"/>
                    </a:cubicBezTo>
                    <a:cubicBezTo>
                      <a:pt x="108" y="16"/>
                      <a:pt x="108" y="16"/>
                      <a:pt x="108" y="16"/>
                    </a:cubicBezTo>
                    <a:cubicBezTo>
                      <a:pt x="107" y="15"/>
                      <a:pt x="107" y="15"/>
                      <a:pt x="107" y="15"/>
                    </a:cubicBezTo>
                    <a:cubicBezTo>
                      <a:pt x="105" y="15"/>
                      <a:pt x="105" y="15"/>
                      <a:pt x="105" y="15"/>
                    </a:cubicBezTo>
                    <a:cubicBezTo>
                      <a:pt x="104" y="14"/>
                      <a:pt x="104" y="14"/>
                      <a:pt x="104" y="14"/>
                    </a:cubicBezTo>
                    <a:cubicBezTo>
                      <a:pt x="103" y="14"/>
                      <a:pt x="103" y="14"/>
                      <a:pt x="103" y="14"/>
                    </a:cubicBezTo>
                    <a:cubicBezTo>
                      <a:pt x="101" y="13"/>
                      <a:pt x="101" y="13"/>
                      <a:pt x="101" y="13"/>
                    </a:cubicBezTo>
                    <a:cubicBezTo>
                      <a:pt x="100" y="13"/>
                      <a:pt x="100" y="13"/>
                      <a:pt x="100" y="13"/>
                    </a:cubicBezTo>
                    <a:cubicBezTo>
                      <a:pt x="99" y="13"/>
                      <a:pt x="99" y="13"/>
                      <a:pt x="99" y="13"/>
                    </a:cubicBezTo>
                    <a:cubicBezTo>
                      <a:pt x="98" y="12"/>
                      <a:pt x="98" y="12"/>
                      <a:pt x="98" y="12"/>
                    </a:cubicBezTo>
                    <a:cubicBezTo>
                      <a:pt x="96" y="12"/>
                      <a:pt x="96" y="12"/>
                      <a:pt x="96" y="12"/>
                    </a:cubicBezTo>
                    <a:cubicBezTo>
                      <a:pt x="94" y="13"/>
                      <a:pt x="94" y="13"/>
                      <a:pt x="94" y="13"/>
                    </a:cubicBezTo>
                    <a:cubicBezTo>
                      <a:pt x="94" y="14"/>
                      <a:pt x="94" y="14"/>
                      <a:pt x="94" y="14"/>
                    </a:cubicBezTo>
                    <a:cubicBezTo>
                      <a:pt x="94" y="14"/>
                      <a:pt x="94" y="14"/>
                      <a:pt x="94" y="14"/>
                    </a:cubicBezTo>
                    <a:cubicBezTo>
                      <a:pt x="94" y="14"/>
                      <a:pt x="94" y="14"/>
                      <a:pt x="94" y="15"/>
                    </a:cubicBezTo>
                    <a:cubicBezTo>
                      <a:pt x="94" y="16"/>
                      <a:pt x="95" y="16"/>
                      <a:pt x="95" y="16"/>
                    </a:cubicBezTo>
                    <a:cubicBezTo>
                      <a:pt x="96" y="16"/>
                      <a:pt x="96" y="16"/>
                      <a:pt x="96" y="16"/>
                    </a:cubicBezTo>
                    <a:cubicBezTo>
                      <a:pt x="96" y="17"/>
                      <a:pt x="96" y="17"/>
                      <a:pt x="96" y="17"/>
                    </a:cubicBezTo>
                    <a:cubicBezTo>
                      <a:pt x="97" y="18"/>
                      <a:pt x="97" y="18"/>
                      <a:pt x="97" y="18"/>
                    </a:cubicBezTo>
                    <a:cubicBezTo>
                      <a:pt x="97" y="18"/>
                      <a:pt x="98" y="18"/>
                      <a:pt x="98" y="18"/>
                    </a:cubicBezTo>
                    <a:cubicBezTo>
                      <a:pt x="99" y="18"/>
                      <a:pt x="99" y="19"/>
                      <a:pt x="99" y="19"/>
                    </a:cubicBezTo>
                    <a:cubicBezTo>
                      <a:pt x="99" y="19"/>
                      <a:pt x="99" y="19"/>
                      <a:pt x="99" y="19"/>
                    </a:cubicBezTo>
                    <a:cubicBezTo>
                      <a:pt x="98" y="19"/>
                      <a:pt x="98" y="19"/>
                      <a:pt x="98" y="19"/>
                    </a:cubicBezTo>
                    <a:cubicBezTo>
                      <a:pt x="97" y="19"/>
                      <a:pt x="97" y="19"/>
                      <a:pt x="97" y="19"/>
                    </a:cubicBezTo>
                    <a:cubicBezTo>
                      <a:pt x="96" y="19"/>
                      <a:pt x="96" y="19"/>
                      <a:pt x="96" y="19"/>
                    </a:cubicBezTo>
                    <a:cubicBezTo>
                      <a:pt x="94" y="19"/>
                      <a:pt x="94" y="19"/>
                      <a:pt x="94" y="19"/>
                    </a:cubicBezTo>
                    <a:cubicBezTo>
                      <a:pt x="94" y="19"/>
                      <a:pt x="94" y="19"/>
                      <a:pt x="94" y="19"/>
                    </a:cubicBezTo>
                    <a:cubicBezTo>
                      <a:pt x="95" y="20"/>
                      <a:pt x="95" y="20"/>
                      <a:pt x="95" y="20"/>
                    </a:cubicBezTo>
                    <a:cubicBezTo>
                      <a:pt x="97" y="21"/>
                      <a:pt x="97" y="21"/>
                      <a:pt x="97" y="21"/>
                    </a:cubicBezTo>
                    <a:cubicBezTo>
                      <a:pt x="99" y="22"/>
                      <a:pt x="99" y="22"/>
                      <a:pt x="99" y="22"/>
                    </a:cubicBezTo>
                    <a:cubicBezTo>
                      <a:pt x="97" y="22"/>
                      <a:pt x="97" y="22"/>
                      <a:pt x="97" y="22"/>
                    </a:cubicBezTo>
                    <a:cubicBezTo>
                      <a:pt x="96" y="21"/>
                      <a:pt x="96" y="21"/>
                      <a:pt x="96" y="21"/>
                    </a:cubicBezTo>
                    <a:cubicBezTo>
                      <a:pt x="95" y="21"/>
                      <a:pt x="95" y="21"/>
                      <a:pt x="95" y="21"/>
                    </a:cubicBezTo>
                    <a:cubicBezTo>
                      <a:pt x="95" y="20"/>
                      <a:pt x="95" y="20"/>
                      <a:pt x="95" y="20"/>
                    </a:cubicBezTo>
                    <a:cubicBezTo>
                      <a:pt x="94" y="20"/>
                      <a:pt x="94" y="20"/>
                      <a:pt x="94" y="20"/>
                    </a:cubicBezTo>
                    <a:cubicBezTo>
                      <a:pt x="93" y="20"/>
                      <a:pt x="93" y="20"/>
                      <a:pt x="93" y="20"/>
                    </a:cubicBezTo>
                    <a:cubicBezTo>
                      <a:pt x="93" y="19"/>
                      <a:pt x="93" y="19"/>
                      <a:pt x="93" y="19"/>
                    </a:cubicBezTo>
                    <a:cubicBezTo>
                      <a:pt x="92" y="19"/>
                      <a:pt x="92" y="19"/>
                      <a:pt x="92" y="19"/>
                    </a:cubicBezTo>
                    <a:cubicBezTo>
                      <a:pt x="91" y="19"/>
                      <a:pt x="91" y="19"/>
                      <a:pt x="91" y="19"/>
                    </a:cubicBezTo>
                    <a:cubicBezTo>
                      <a:pt x="90" y="19"/>
                      <a:pt x="90" y="19"/>
                      <a:pt x="90" y="19"/>
                    </a:cubicBezTo>
                    <a:cubicBezTo>
                      <a:pt x="89" y="18"/>
                      <a:pt x="89" y="18"/>
                      <a:pt x="89" y="18"/>
                    </a:cubicBezTo>
                    <a:cubicBezTo>
                      <a:pt x="89" y="18"/>
                      <a:pt x="87" y="18"/>
                      <a:pt x="87" y="18"/>
                    </a:cubicBezTo>
                    <a:cubicBezTo>
                      <a:pt x="87" y="18"/>
                      <a:pt x="85" y="18"/>
                      <a:pt x="85" y="18"/>
                    </a:cubicBezTo>
                    <a:cubicBezTo>
                      <a:pt x="85" y="19"/>
                      <a:pt x="85" y="19"/>
                      <a:pt x="85" y="19"/>
                    </a:cubicBezTo>
                    <a:cubicBezTo>
                      <a:pt x="85" y="20"/>
                      <a:pt x="85" y="20"/>
                      <a:pt x="85" y="20"/>
                    </a:cubicBezTo>
                    <a:cubicBezTo>
                      <a:pt x="84" y="20"/>
                      <a:pt x="84" y="20"/>
                      <a:pt x="84" y="20"/>
                    </a:cubicBezTo>
                    <a:cubicBezTo>
                      <a:pt x="83" y="21"/>
                      <a:pt x="83" y="21"/>
                      <a:pt x="83" y="21"/>
                    </a:cubicBezTo>
                    <a:cubicBezTo>
                      <a:pt x="83" y="22"/>
                      <a:pt x="83" y="22"/>
                      <a:pt x="83" y="22"/>
                    </a:cubicBezTo>
                    <a:cubicBezTo>
                      <a:pt x="83" y="23"/>
                      <a:pt x="83" y="23"/>
                      <a:pt x="83" y="23"/>
                    </a:cubicBezTo>
                    <a:cubicBezTo>
                      <a:pt x="82" y="23"/>
                      <a:pt x="82" y="23"/>
                      <a:pt x="82" y="23"/>
                    </a:cubicBezTo>
                    <a:cubicBezTo>
                      <a:pt x="82" y="22"/>
                      <a:pt x="82" y="22"/>
                      <a:pt x="82" y="22"/>
                    </a:cubicBezTo>
                    <a:cubicBezTo>
                      <a:pt x="82" y="21"/>
                      <a:pt x="82" y="21"/>
                      <a:pt x="82" y="21"/>
                    </a:cubicBezTo>
                    <a:cubicBezTo>
                      <a:pt x="82" y="20"/>
                      <a:pt x="82" y="20"/>
                      <a:pt x="82" y="20"/>
                    </a:cubicBezTo>
                    <a:cubicBezTo>
                      <a:pt x="83" y="19"/>
                      <a:pt x="83" y="19"/>
                      <a:pt x="83" y="19"/>
                    </a:cubicBezTo>
                    <a:cubicBezTo>
                      <a:pt x="83" y="18"/>
                      <a:pt x="83" y="18"/>
                      <a:pt x="83" y="18"/>
                    </a:cubicBezTo>
                    <a:cubicBezTo>
                      <a:pt x="83" y="17"/>
                      <a:pt x="83" y="17"/>
                      <a:pt x="83" y="17"/>
                    </a:cubicBezTo>
                    <a:cubicBezTo>
                      <a:pt x="82" y="16"/>
                      <a:pt x="82" y="16"/>
                      <a:pt x="82" y="16"/>
                    </a:cubicBezTo>
                    <a:cubicBezTo>
                      <a:pt x="81" y="15"/>
                      <a:pt x="81" y="15"/>
                      <a:pt x="81" y="15"/>
                    </a:cubicBezTo>
                    <a:cubicBezTo>
                      <a:pt x="78" y="15"/>
                      <a:pt x="78" y="15"/>
                      <a:pt x="78" y="15"/>
                    </a:cubicBezTo>
                    <a:cubicBezTo>
                      <a:pt x="77" y="15"/>
                      <a:pt x="77" y="15"/>
                      <a:pt x="77" y="15"/>
                    </a:cubicBezTo>
                    <a:cubicBezTo>
                      <a:pt x="76" y="15"/>
                      <a:pt x="76" y="15"/>
                      <a:pt x="76" y="15"/>
                    </a:cubicBezTo>
                    <a:cubicBezTo>
                      <a:pt x="76" y="16"/>
                      <a:pt x="76" y="16"/>
                      <a:pt x="76" y="16"/>
                    </a:cubicBezTo>
                    <a:cubicBezTo>
                      <a:pt x="74" y="15"/>
                      <a:pt x="74" y="15"/>
                      <a:pt x="74" y="15"/>
                    </a:cubicBezTo>
                    <a:cubicBezTo>
                      <a:pt x="74" y="15"/>
                      <a:pt x="73" y="15"/>
                      <a:pt x="72" y="15"/>
                    </a:cubicBezTo>
                    <a:cubicBezTo>
                      <a:pt x="72" y="15"/>
                      <a:pt x="71" y="16"/>
                      <a:pt x="71" y="16"/>
                    </a:cubicBezTo>
                    <a:cubicBezTo>
                      <a:pt x="71" y="16"/>
                      <a:pt x="71" y="16"/>
                      <a:pt x="71" y="16"/>
                    </a:cubicBezTo>
                    <a:cubicBezTo>
                      <a:pt x="69" y="16"/>
                      <a:pt x="69" y="16"/>
                      <a:pt x="69" y="16"/>
                    </a:cubicBezTo>
                    <a:cubicBezTo>
                      <a:pt x="66" y="16"/>
                      <a:pt x="66" y="16"/>
                      <a:pt x="66" y="16"/>
                    </a:cubicBezTo>
                    <a:cubicBezTo>
                      <a:pt x="66" y="16"/>
                      <a:pt x="64" y="17"/>
                      <a:pt x="63" y="17"/>
                    </a:cubicBezTo>
                    <a:cubicBezTo>
                      <a:pt x="63" y="17"/>
                      <a:pt x="61" y="17"/>
                      <a:pt x="61" y="17"/>
                    </a:cubicBezTo>
                    <a:cubicBezTo>
                      <a:pt x="58" y="18"/>
                      <a:pt x="58" y="18"/>
                      <a:pt x="58" y="18"/>
                    </a:cubicBezTo>
                    <a:cubicBezTo>
                      <a:pt x="60" y="19"/>
                      <a:pt x="60" y="19"/>
                      <a:pt x="60" y="19"/>
                    </a:cubicBezTo>
                    <a:cubicBezTo>
                      <a:pt x="61" y="19"/>
                      <a:pt x="61" y="19"/>
                      <a:pt x="61" y="19"/>
                    </a:cubicBezTo>
                    <a:cubicBezTo>
                      <a:pt x="62" y="20"/>
                      <a:pt x="62" y="20"/>
                      <a:pt x="62" y="20"/>
                    </a:cubicBezTo>
                    <a:cubicBezTo>
                      <a:pt x="63" y="21"/>
                      <a:pt x="63" y="21"/>
                      <a:pt x="63" y="21"/>
                    </a:cubicBezTo>
                    <a:cubicBezTo>
                      <a:pt x="65" y="22"/>
                      <a:pt x="65" y="22"/>
                      <a:pt x="65" y="22"/>
                    </a:cubicBezTo>
                    <a:cubicBezTo>
                      <a:pt x="66" y="22"/>
                      <a:pt x="66" y="22"/>
                      <a:pt x="66" y="22"/>
                    </a:cubicBezTo>
                    <a:cubicBezTo>
                      <a:pt x="68" y="23"/>
                      <a:pt x="68" y="23"/>
                      <a:pt x="68" y="23"/>
                    </a:cubicBezTo>
                    <a:cubicBezTo>
                      <a:pt x="69" y="24"/>
                      <a:pt x="69" y="24"/>
                      <a:pt x="69" y="24"/>
                    </a:cubicBezTo>
                    <a:cubicBezTo>
                      <a:pt x="67" y="23"/>
                      <a:pt x="67" y="23"/>
                      <a:pt x="67" y="23"/>
                    </a:cubicBezTo>
                    <a:cubicBezTo>
                      <a:pt x="66" y="23"/>
                      <a:pt x="66" y="23"/>
                      <a:pt x="66" y="23"/>
                    </a:cubicBezTo>
                    <a:cubicBezTo>
                      <a:pt x="64" y="22"/>
                      <a:pt x="64" y="22"/>
                      <a:pt x="64" y="22"/>
                    </a:cubicBezTo>
                    <a:cubicBezTo>
                      <a:pt x="63" y="22"/>
                      <a:pt x="63" y="22"/>
                      <a:pt x="63" y="22"/>
                    </a:cubicBezTo>
                    <a:cubicBezTo>
                      <a:pt x="61" y="22"/>
                      <a:pt x="61" y="22"/>
                      <a:pt x="61" y="22"/>
                    </a:cubicBezTo>
                    <a:cubicBezTo>
                      <a:pt x="61" y="21"/>
                      <a:pt x="61" y="21"/>
                      <a:pt x="61" y="21"/>
                    </a:cubicBezTo>
                    <a:cubicBezTo>
                      <a:pt x="60" y="20"/>
                      <a:pt x="60" y="20"/>
                      <a:pt x="60" y="20"/>
                    </a:cubicBezTo>
                    <a:cubicBezTo>
                      <a:pt x="59" y="20"/>
                      <a:pt x="59" y="20"/>
                      <a:pt x="59" y="20"/>
                    </a:cubicBezTo>
                    <a:cubicBezTo>
                      <a:pt x="57" y="19"/>
                      <a:pt x="57" y="19"/>
                      <a:pt x="57" y="19"/>
                    </a:cubicBezTo>
                    <a:cubicBezTo>
                      <a:pt x="55" y="19"/>
                      <a:pt x="55" y="19"/>
                      <a:pt x="55" y="19"/>
                    </a:cubicBezTo>
                    <a:cubicBezTo>
                      <a:pt x="51" y="19"/>
                      <a:pt x="51" y="19"/>
                      <a:pt x="51" y="19"/>
                    </a:cubicBezTo>
                    <a:cubicBezTo>
                      <a:pt x="51" y="19"/>
                      <a:pt x="50" y="20"/>
                      <a:pt x="50" y="20"/>
                    </a:cubicBezTo>
                    <a:cubicBezTo>
                      <a:pt x="49" y="20"/>
                      <a:pt x="49" y="21"/>
                      <a:pt x="49" y="21"/>
                    </a:cubicBezTo>
                    <a:cubicBezTo>
                      <a:pt x="50" y="22"/>
                      <a:pt x="50" y="22"/>
                      <a:pt x="50" y="22"/>
                    </a:cubicBezTo>
                    <a:cubicBezTo>
                      <a:pt x="50" y="22"/>
                      <a:pt x="51" y="23"/>
                      <a:pt x="51" y="23"/>
                    </a:cubicBezTo>
                    <a:cubicBezTo>
                      <a:pt x="52" y="23"/>
                      <a:pt x="51" y="23"/>
                      <a:pt x="51" y="23"/>
                    </a:cubicBezTo>
                    <a:cubicBezTo>
                      <a:pt x="50" y="24"/>
                      <a:pt x="50" y="24"/>
                      <a:pt x="50" y="24"/>
                    </a:cubicBezTo>
                    <a:cubicBezTo>
                      <a:pt x="50" y="25"/>
                      <a:pt x="50" y="25"/>
                      <a:pt x="50" y="25"/>
                    </a:cubicBezTo>
                    <a:cubicBezTo>
                      <a:pt x="51" y="26"/>
                      <a:pt x="51" y="26"/>
                      <a:pt x="51" y="26"/>
                    </a:cubicBezTo>
                    <a:cubicBezTo>
                      <a:pt x="50" y="27"/>
                      <a:pt x="50" y="27"/>
                      <a:pt x="50" y="27"/>
                    </a:cubicBezTo>
                    <a:cubicBezTo>
                      <a:pt x="49" y="28"/>
                      <a:pt x="49" y="28"/>
                      <a:pt x="49" y="28"/>
                    </a:cubicBezTo>
                    <a:cubicBezTo>
                      <a:pt x="48" y="27"/>
                      <a:pt x="48" y="27"/>
                      <a:pt x="48" y="27"/>
                    </a:cubicBezTo>
                    <a:cubicBezTo>
                      <a:pt x="47" y="27"/>
                      <a:pt x="47" y="27"/>
                      <a:pt x="47" y="27"/>
                    </a:cubicBezTo>
                    <a:cubicBezTo>
                      <a:pt x="46" y="26"/>
                      <a:pt x="46" y="26"/>
                      <a:pt x="46" y="26"/>
                    </a:cubicBezTo>
                    <a:cubicBezTo>
                      <a:pt x="44" y="26"/>
                      <a:pt x="44" y="26"/>
                      <a:pt x="44" y="26"/>
                    </a:cubicBezTo>
                    <a:cubicBezTo>
                      <a:pt x="42" y="26"/>
                      <a:pt x="42" y="26"/>
                      <a:pt x="42" y="26"/>
                    </a:cubicBezTo>
                    <a:cubicBezTo>
                      <a:pt x="41" y="27"/>
                      <a:pt x="41" y="27"/>
                      <a:pt x="41" y="27"/>
                    </a:cubicBezTo>
                    <a:cubicBezTo>
                      <a:pt x="42" y="29"/>
                      <a:pt x="42" y="29"/>
                      <a:pt x="42" y="29"/>
                    </a:cubicBezTo>
                    <a:cubicBezTo>
                      <a:pt x="43" y="30"/>
                      <a:pt x="43" y="30"/>
                      <a:pt x="43" y="30"/>
                    </a:cubicBezTo>
                    <a:cubicBezTo>
                      <a:pt x="42" y="30"/>
                      <a:pt x="42" y="30"/>
                      <a:pt x="42" y="30"/>
                    </a:cubicBezTo>
                    <a:cubicBezTo>
                      <a:pt x="41" y="29"/>
                      <a:pt x="41" y="29"/>
                      <a:pt x="41" y="29"/>
                    </a:cubicBezTo>
                    <a:cubicBezTo>
                      <a:pt x="41" y="28"/>
                      <a:pt x="41" y="28"/>
                      <a:pt x="41" y="28"/>
                    </a:cubicBezTo>
                    <a:cubicBezTo>
                      <a:pt x="40" y="27"/>
                      <a:pt x="40" y="27"/>
                      <a:pt x="40" y="27"/>
                    </a:cubicBezTo>
                    <a:cubicBezTo>
                      <a:pt x="39" y="27"/>
                      <a:pt x="39" y="27"/>
                      <a:pt x="39" y="27"/>
                    </a:cubicBezTo>
                    <a:cubicBezTo>
                      <a:pt x="37" y="28"/>
                      <a:pt x="37" y="28"/>
                      <a:pt x="37" y="28"/>
                    </a:cubicBezTo>
                    <a:cubicBezTo>
                      <a:pt x="35" y="29"/>
                      <a:pt x="35" y="29"/>
                      <a:pt x="35" y="29"/>
                    </a:cubicBezTo>
                    <a:cubicBezTo>
                      <a:pt x="33" y="30"/>
                      <a:pt x="33" y="30"/>
                      <a:pt x="33" y="30"/>
                    </a:cubicBezTo>
                    <a:cubicBezTo>
                      <a:pt x="33" y="30"/>
                      <a:pt x="33" y="30"/>
                      <a:pt x="32" y="31"/>
                    </a:cubicBezTo>
                    <a:cubicBezTo>
                      <a:pt x="31" y="32"/>
                      <a:pt x="31" y="31"/>
                      <a:pt x="31" y="31"/>
                    </a:cubicBezTo>
                    <a:cubicBezTo>
                      <a:pt x="30" y="32"/>
                      <a:pt x="30" y="32"/>
                      <a:pt x="30" y="32"/>
                    </a:cubicBezTo>
                    <a:cubicBezTo>
                      <a:pt x="28" y="32"/>
                      <a:pt x="28" y="32"/>
                      <a:pt x="28" y="32"/>
                    </a:cubicBezTo>
                    <a:cubicBezTo>
                      <a:pt x="26" y="33"/>
                      <a:pt x="26" y="33"/>
                      <a:pt x="26" y="33"/>
                    </a:cubicBezTo>
                    <a:cubicBezTo>
                      <a:pt x="25" y="34"/>
                      <a:pt x="25" y="34"/>
                      <a:pt x="25" y="34"/>
                    </a:cubicBezTo>
                    <a:cubicBezTo>
                      <a:pt x="23" y="35"/>
                      <a:pt x="23" y="35"/>
                      <a:pt x="23" y="35"/>
                    </a:cubicBezTo>
                    <a:cubicBezTo>
                      <a:pt x="24" y="36"/>
                      <a:pt x="24" y="36"/>
                      <a:pt x="24" y="36"/>
                    </a:cubicBezTo>
                    <a:cubicBezTo>
                      <a:pt x="25" y="37"/>
                      <a:pt x="25" y="37"/>
                      <a:pt x="25" y="37"/>
                    </a:cubicBezTo>
                    <a:cubicBezTo>
                      <a:pt x="26" y="37"/>
                      <a:pt x="26" y="37"/>
                      <a:pt x="26" y="37"/>
                    </a:cubicBezTo>
                    <a:cubicBezTo>
                      <a:pt x="28" y="37"/>
                      <a:pt x="28" y="37"/>
                      <a:pt x="28" y="37"/>
                    </a:cubicBezTo>
                    <a:cubicBezTo>
                      <a:pt x="29" y="37"/>
                      <a:pt x="29" y="37"/>
                      <a:pt x="29" y="37"/>
                    </a:cubicBezTo>
                    <a:cubicBezTo>
                      <a:pt x="30" y="38"/>
                      <a:pt x="30" y="38"/>
                      <a:pt x="30" y="38"/>
                    </a:cubicBezTo>
                    <a:cubicBezTo>
                      <a:pt x="31" y="38"/>
                      <a:pt x="31" y="38"/>
                      <a:pt x="31" y="38"/>
                    </a:cubicBezTo>
                    <a:cubicBezTo>
                      <a:pt x="32" y="37"/>
                      <a:pt x="32" y="37"/>
                      <a:pt x="32" y="37"/>
                    </a:cubicBezTo>
                    <a:cubicBezTo>
                      <a:pt x="33" y="37"/>
                      <a:pt x="33" y="37"/>
                      <a:pt x="33" y="37"/>
                    </a:cubicBezTo>
                    <a:cubicBezTo>
                      <a:pt x="35" y="37"/>
                      <a:pt x="35" y="37"/>
                      <a:pt x="35" y="37"/>
                    </a:cubicBezTo>
                    <a:cubicBezTo>
                      <a:pt x="36" y="37"/>
                      <a:pt x="36" y="37"/>
                      <a:pt x="36" y="37"/>
                    </a:cubicBezTo>
                    <a:cubicBezTo>
                      <a:pt x="37" y="36"/>
                      <a:pt x="37" y="36"/>
                      <a:pt x="37" y="36"/>
                    </a:cubicBezTo>
                    <a:cubicBezTo>
                      <a:pt x="38" y="37"/>
                      <a:pt x="38" y="37"/>
                      <a:pt x="38" y="37"/>
                    </a:cubicBezTo>
                    <a:cubicBezTo>
                      <a:pt x="37" y="37"/>
                      <a:pt x="37" y="37"/>
                      <a:pt x="37" y="37"/>
                    </a:cubicBezTo>
                    <a:cubicBezTo>
                      <a:pt x="36" y="38"/>
                      <a:pt x="36" y="38"/>
                      <a:pt x="36" y="38"/>
                    </a:cubicBezTo>
                    <a:cubicBezTo>
                      <a:pt x="36" y="38"/>
                      <a:pt x="36" y="38"/>
                      <a:pt x="36" y="38"/>
                    </a:cubicBezTo>
                    <a:cubicBezTo>
                      <a:pt x="34" y="38"/>
                      <a:pt x="34" y="38"/>
                      <a:pt x="34" y="38"/>
                    </a:cubicBezTo>
                    <a:cubicBezTo>
                      <a:pt x="34" y="38"/>
                      <a:pt x="34" y="38"/>
                      <a:pt x="34" y="38"/>
                    </a:cubicBezTo>
                    <a:cubicBezTo>
                      <a:pt x="34" y="39"/>
                      <a:pt x="34" y="39"/>
                      <a:pt x="34" y="39"/>
                    </a:cubicBezTo>
                    <a:cubicBezTo>
                      <a:pt x="34" y="41"/>
                      <a:pt x="34" y="41"/>
                      <a:pt x="34" y="41"/>
                    </a:cubicBezTo>
                    <a:cubicBezTo>
                      <a:pt x="35" y="42"/>
                      <a:pt x="35" y="42"/>
                      <a:pt x="35" y="42"/>
                    </a:cubicBezTo>
                    <a:cubicBezTo>
                      <a:pt x="35" y="43"/>
                      <a:pt x="35" y="43"/>
                      <a:pt x="35" y="43"/>
                    </a:cubicBezTo>
                    <a:cubicBezTo>
                      <a:pt x="33" y="44"/>
                      <a:pt x="33" y="44"/>
                      <a:pt x="33" y="44"/>
                    </a:cubicBezTo>
                    <a:cubicBezTo>
                      <a:pt x="33" y="44"/>
                      <a:pt x="33" y="44"/>
                      <a:pt x="33" y="44"/>
                    </a:cubicBezTo>
                    <a:cubicBezTo>
                      <a:pt x="32" y="45"/>
                      <a:pt x="32" y="45"/>
                      <a:pt x="32" y="45"/>
                    </a:cubicBezTo>
                    <a:cubicBezTo>
                      <a:pt x="30" y="46"/>
                      <a:pt x="30" y="46"/>
                      <a:pt x="30" y="46"/>
                    </a:cubicBezTo>
                    <a:cubicBezTo>
                      <a:pt x="29" y="46"/>
                      <a:pt x="29" y="46"/>
                      <a:pt x="29" y="46"/>
                    </a:cubicBezTo>
                    <a:cubicBezTo>
                      <a:pt x="28" y="46"/>
                      <a:pt x="28" y="46"/>
                      <a:pt x="28" y="46"/>
                    </a:cubicBezTo>
                    <a:cubicBezTo>
                      <a:pt x="26" y="46"/>
                      <a:pt x="26" y="46"/>
                      <a:pt x="26" y="46"/>
                    </a:cubicBezTo>
                    <a:cubicBezTo>
                      <a:pt x="25" y="46"/>
                      <a:pt x="25" y="46"/>
                      <a:pt x="25" y="46"/>
                    </a:cubicBezTo>
                    <a:cubicBezTo>
                      <a:pt x="24" y="46"/>
                      <a:pt x="24" y="46"/>
                      <a:pt x="24" y="46"/>
                    </a:cubicBezTo>
                    <a:cubicBezTo>
                      <a:pt x="23" y="47"/>
                      <a:pt x="23" y="47"/>
                      <a:pt x="23" y="47"/>
                    </a:cubicBezTo>
                    <a:cubicBezTo>
                      <a:pt x="21" y="47"/>
                      <a:pt x="21" y="47"/>
                      <a:pt x="21" y="47"/>
                    </a:cubicBezTo>
                    <a:cubicBezTo>
                      <a:pt x="20" y="47"/>
                      <a:pt x="20" y="47"/>
                      <a:pt x="20" y="47"/>
                    </a:cubicBezTo>
                    <a:cubicBezTo>
                      <a:pt x="17" y="48"/>
                      <a:pt x="17" y="48"/>
                      <a:pt x="17" y="48"/>
                    </a:cubicBezTo>
                    <a:cubicBezTo>
                      <a:pt x="17" y="49"/>
                      <a:pt x="17" y="49"/>
                      <a:pt x="17" y="49"/>
                    </a:cubicBezTo>
                    <a:cubicBezTo>
                      <a:pt x="16" y="49"/>
                      <a:pt x="16" y="49"/>
                      <a:pt x="16" y="49"/>
                    </a:cubicBezTo>
                    <a:cubicBezTo>
                      <a:pt x="15" y="50"/>
                      <a:pt x="15" y="50"/>
                      <a:pt x="15" y="50"/>
                    </a:cubicBezTo>
                    <a:cubicBezTo>
                      <a:pt x="14" y="50"/>
                      <a:pt x="14" y="50"/>
                      <a:pt x="14" y="50"/>
                    </a:cubicBezTo>
                    <a:cubicBezTo>
                      <a:pt x="13" y="50"/>
                      <a:pt x="13" y="50"/>
                      <a:pt x="13" y="50"/>
                    </a:cubicBezTo>
                    <a:cubicBezTo>
                      <a:pt x="13" y="50"/>
                      <a:pt x="13" y="50"/>
                      <a:pt x="13" y="50"/>
                    </a:cubicBezTo>
                    <a:cubicBezTo>
                      <a:pt x="11" y="50"/>
                      <a:pt x="11" y="50"/>
                      <a:pt x="11" y="50"/>
                    </a:cubicBezTo>
                    <a:cubicBezTo>
                      <a:pt x="9" y="51"/>
                      <a:pt x="9" y="51"/>
                      <a:pt x="9" y="51"/>
                    </a:cubicBezTo>
                    <a:cubicBezTo>
                      <a:pt x="9" y="51"/>
                      <a:pt x="9" y="51"/>
                      <a:pt x="9" y="51"/>
                    </a:cubicBezTo>
                    <a:cubicBezTo>
                      <a:pt x="7" y="51"/>
                      <a:pt x="7" y="51"/>
                      <a:pt x="7" y="51"/>
                    </a:cubicBezTo>
                    <a:cubicBezTo>
                      <a:pt x="5" y="51"/>
                      <a:pt x="5" y="51"/>
                      <a:pt x="5" y="51"/>
                    </a:cubicBezTo>
                    <a:cubicBezTo>
                      <a:pt x="4" y="51"/>
                      <a:pt x="4" y="51"/>
                      <a:pt x="4" y="51"/>
                    </a:cubicBezTo>
                    <a:cubicBezTo>
                      <a:pt x="2" y="52"/>
                      <a:pt x="2" y="52"/>
                      <a:pt x="2" y="52"/>
                    </a:cubicBezTo>
                    <a:cubicBezTo>
                      <a:pt x="1" y="53"/>
                      <a:pt x="1" y="53"/>
                      <a:pt x="1" y="53"/>
                    </a:cubicBezTo>
                    <a:cubicBezTo>
                      <a:pt x="1" y="53"/>
                      <a:pt x="1" y="53"/>
                      <a:pt x="1" y="53"/>
                    </a:cubicBezTo>
                    <a:cubicBezTo>
                      <a:pt x="1" y="54"/>
                      <a:pt x="1" y="54"/>
                      <a:pt x="1" y="54"/>
                    </a:cubicBezTo>
                    <a:cubicBezTo>
                      <a:pt x="1" y="54"/>
                      <a:pt x="1" y="54"/>
                      <a:pt x="1" y="54"/>
                    </a:cubicBezTo>
                    <a:cubicBezTo>
                      <a:pt x="1" y="55"/>
                      <a:pt x="1" y="55"/>
                      <a:pt x="1" y="55"/>
                    </a:cubicBezTo>
                    <a:cubicBezTo>
                      <a:pt x="0" y="55"/>
                      <a:pt x="0" y="55"/>
                      <a:pt x="0" y="55"/>
                    </a:cubicBezTo>
                    <a:cubicBezTo>
                      <a:pt x="2" y="56"/>
                      <a:pt x="2" y="56"/>
                      <a:pt x="2" y="56"/>
                    </a:cubicBezTo>
                    <a:cubicBezTo>
                      <a:pt x="2" y="56"/>
                      <a:pt x="2" y="56"/>
                      <a:pt x="2" y="56"/>
                    </a:cubicBezTo>
                    <a:cubicBezTo>
                      <a:pt x="3" y="57"/>
                      <a:pt x="3" y="57"/>
                      <a:pt x="3" y="57"/>
                    </a:cubicBezTo>
                    <a:cubicBezTo>
                      <a:pt x="3" y="58"/>
                      <a:pt x="3" y="58"/>
                      <a:pt x="3" y="58"/>
                    </a:cubicBezTo>
                    <a:cubicBezTo>
                      <a:pt x="3" y="58"/>
                      <a:pt x="4" y="58"/>
                      <a:pt x="5" y="58"/>
                    </a:cubicBezTo>
                    <a:cubicBezTo>
                      <a:pt x="7" y="58"/>
                      <a:pt x="7" y="58"/>
                      <a:pt x="7" y="58"/>
                    </a:cubicBezTo>
                    <a:cubicBezTo>
                      <a:pt x="7" y="59"/>
                      <a:pt x="7" y="59"/>
                      <a:pt x="7" y="59"/>
                    </a:cubicBezTo>
                    <a:cubicBezTo>
                      <a:pt x="7" y="59"/>
                      <a:pt x="7" y="59"/>
                      <a:pt x="7" y="59"/>
                    </a:cubicBezTo>
                    <a:cubicBezTo>
                      <a:pt x="9" y="59"/>
                      <a:pt x="9" y="59"/>
                      <a:pt x="9" y="59"/>
                    </a:cubicBezTo>
                    <a:cubicBezTo>
                      <a:pt x="10" y="59"/>
                      <a:pt x="10" y="59"/>
                      <a:pt x="10" y="59"/>
                    </a:cubicBezTo>
                    <a:cubicBezTo>
                      <a:pt x="11" y="58"/>
                      <a:pt x="11" y="58"/>
                      <a:pt x="11" y="58"/>
                    </a:cubicBezTo>
                    <a:cubicBezTo>
                      <a:pt x="12" y="59"/>
                      <a:pt x="12" y="59"/>
                      <a:pt x="12" y="59"/>
                    </a:cubicBezTo>
                    <a:cubicBezTo>
                      <a:pt x="10" y="59"/>
                      <a:pt x="10" y="59"/>
                      <a:pt x="10" y="59"/>
                    </a:cubicBezTo>
                    <a:cubicBezTo>
                      <a:pt x="12" y="60"/>
                      <a:pt x="12" y="60"/>
                      <a:pt x="12" y="60"/>
                    </a:cubicBezTo>
                    <a:cubicBezTo>
                      <a:pt x="14" y="60"/>
                      <a:pt x="14" y="60"/>
                      <a:pt x="14" y="60"/>
                    </a:cubicBezTo>
                    <a:cubicBezTo>
                      <a:pt x="12" y="60"/>
                      <a:pt x="12" y="60"/>
                      <a:pt x="12" y="60"/>
                    </a:cubicBezTo>
                    <a:cubicBezTo>
                      <a:pt x="13" y="61"/>
                      <a:pt x="13" y="61"/>
                      <a:pt x="13" y="61"/>
                    </a:cubicBezTo>
                    <a:cubicBezTo>
                      <a:pt x="14" y="61"/>
                      <a:pt x="14" y="61"/>
                      <a:pt x="14" y="61"/>
                    </a:cubicBezTo>
                    <a:cubicBezTo>
                      <a:pt x="16" y="62"/>
                      <a:pt x="16" y="62"/>
                      <a:pt x="16" y="62"/>
                    </a:cubicBezTo>
                    <a:cubicBezTo>
                      <a:pt x="18" y="62"/>
                      <a:pt x="18" y="62"/>
                      <a:pt x="18" y="62"/>
                    </a:cubicBezTo>
                    <a:cubicBezTo>
                      <a:pt x="19" y="61"/>
                      <a:pt x="19" y="61"/>
                      <a:pt x="19" y="61"/>
                    </a:cubicBezTo>
                    <a:cubicBezTo>
                      <a:pt x="19" y="61"/>
                      <a:pt x="19" y="61"/>
                      <a:pt x="19" y="61"/>
                    </a:cubicBezTo>
                    <a:cubicBezTo>
                      <a:pt x="19" y="61"/>
                      <a:pt x="19" y="61"/>
                      <a:pt x="19" y="61"/>
                    </a:cubicBezTo>
                    <a:cubicBezTo>
                      <a:pt x="19" y="61"/>
                      <a:pt x="20" y="61"/>
                      <a:pt x="21" y="61"/>
                    </a:cubicBezTo>
                    <a:cubicBezTo>
                      <a:pt x="21" y="61"/>
                      <a:pt x="23" y="61"/>
                      <a:pt x="23" y="61"/>
                    </a:cubicBezTo>
                    <a:cubicBezTo>
                      <a:pt x="25" y="60"/>
                      <a:pt x="25" y="60"/>
                      <a:pt x="25" y="60"/>
                    </a:cubicBezTo>
                    <a:cubicBezTo>
                      <a:pt x="26" y="59"/>
                      <a:pt x="26" y="59"/>
                      <a:pt x="26" y="59"/>
                    </a:cubicBezTo>
                    <a:cubicBezTo>
                      <a:pt x="27" y="60"/>
                      <a:pt x="27" y="60"/>
                      <a:pt x="27" y="60"/>
                    </a:cubicBezTo>
                    <a:cubicBezTo>
                      <a:pt x="28" y="60"/>
                      <a:pt x="28" y="60"/>
                      <a:pt x="28" y="60"/>
                    </a:cubicBezTo>
                    <a:cubicBezTo>
                      <a:pt x="29" y="62"/>
                      <a:pt x="29" y="62"/>
                      <a:pt x="29" y="62"/>
                    </a:cubicBezTo>
                    <a:cubicBezTo>
                      <a:pt x="29" y="62"/>
                      <a:pt x="29" y="62"/>
                      <a:pt x="29" y="62"/>
                    </a:cubicBezTo>
                    <a:cubicBezTo>
                      <a:pt x="28" y="62"/>
                      <a:pt x="28" y="62"/>
                      <a:pt x="28" y="62"/>
                    </a:cubicBezTo>
                    <a:cubicBezTo>
                      <a:pt x="28" y="63"/>
                      <a:pt x="28" y="63"/>
                      <a:pt x="28" y="63"/>
                    </a:cubicBezTo>
                    <a:cubicBezTo>
                      <a:pt x="27" y="63"/>
                      <a:pt x="27" y="63"/>
                      <a:pt x="27" y="63"/>
                    </a:cubicBezTo>
                    <a:cubicBezTo>
                      <a:pt x="26" y="62"/>
                      <a:pt x="26" y="62"/>
                      <a:pt x="26" y="62"/>
                    </a:cubicBezTo>
                    <a:cubicBezTo>
                      <a:pt x="25" y="62"/>
                      <a:pt x="25" y="62"/>
                      <a:pt x="25" y="62"/>
                    </a:cubicBezTo>
                    <a:cubicBezTo>
                      <a:pt x="23" y="62"/>
                      <a:pt x="23" y="62"/>
                      <a:pt x="23" y="62"/>
                    </a:cubicBezTo>
                    <a:cubicBezTo>
                      <a:pt x="21" y="62"/>
                      <a:pt x="21" y="62"/>
                      <a:pt x="21" y="62"/>
                    </a:cubicBezTo>
                    <a:cubicBezTo>
                      <a:pt x="21" y="62"/>
                      <a:pt x="20" y="62"/>
                      <a:pt x="19" y="62"/>
                    </a:cubicBezTo>
                    <a:cubicBezTo>
                      <a:pt x="19" y="62"/>
                      <a:pt x="17" y="63"/>
                      <a:pt x="17" y="63"/>
                    </a:cubicBezTo>
                    <a:cubicBezTo>
                      <a:pt x="18" y="64"/>
                      <a:pt x="18" y="64"/>
                      <a:pt x="18" y="64"/>
                    </a:cubicBezTo>
                    <a:cubicBezTo>
                      <a:pt x="21" y="64"/>
                      <a:pt x="21" y="64"/>
                      <a:pt x="21" y="64"/>
                    </a:cubicBezTo>
                    <a:cubicBezTo>
                      <a:pt x="23" y="64"/>
                      <a:pt x="23" y="64"/>
                      <a:pt x="23" y="64"/>
                    </a:cubicBezTo>
                    <a:cubicBezTo>
                      <a:pt x="23" y="64"/>
                      <a:pt x="25" y="64"/>
                      <a:pt x="25" y="64"/>
                    </a:cubicBezTo>
                    <a:cubicBezTo>
                      <a:pt x="25" y="64"/>
                      <a:pt x="26" y="65"/>
                      <a:pt x="26" y="65"/>
                    </a:cubicBezTo>
                    <a:cubicBezTo>
                      <a:pt x="25" y="65"/>
                      <a:pt x="25" y="65"/>
                      <a:pt x="25" y="65"/>
                    </a:cubicBezTo>
                    <a:cubicBezTo>
                      <a:pt x="25" y="65"/>
                      <a:pt x="22" y="64"/>
                      <a:pt x="21" y="64"/>
                    </a:cubicBezTo>
                    <a:cubicBezTo>
                      <a:pt x="20" y="64"/>
                      <a:pt x="18" y="64"/>
                      <a:pt x="18" y="64"/>
                    </a:cubicBezTo>
                    <a:cubicBezTo>
                      <a:pt x="15" y="64"/>
                      <a:pt x="15" y="64"/>
                      <a:pt x="15" y="64"/>
                    </a:cubicBezTo>
                    <a:cubicBezTo>
                      <a:pt x="12" y="64"/>
                      <a:pt x="12" y="64"/>
                      <a:pt x="12" y="64"/>
                    </a:cubicBezTo>
                    <a:cubicBezTo>
                      <a:pt x="10" y="64"/>
                      <a:pt x="10" y="64"/>
                      <a:pt x="10" y="64"/>
                    </a:cubicBezTo>
                    <a:cubicBezTo>
                      <a:pt x="9" y="64"/>
                      <a:pt x="9" y="64"/>
                      <a:pt x="9" y="64"/>
                    </a:cubicBezTo>
                    <a:cubicBezTo>
                      <a:pt x="7" y="65"/>
                      <a:pt x="7" y="65"/>
                      <a:pt x="7" y="65"/>
                    </a:cubicBezTo>
                    <a:cubicBezTo>
                      <a:pt x="7" y="66"/>
                      <a:pt x="7" y="66"/>
                      <a:pt x="7" y="66"/>
                    </a:cubicBezTo>
                    <a:cubicBezTo>
                      <a:pt x="8" y="66"/>
                      <a:pt x="8" y="66"/>
                      <a:pt x="8" y="66"/>
                    </a:cubicBezTo>
                    <a:cubicBezTo>
                      <a:pt x="9" y="66"/>
                      <a:pt x="9" y="66"/>
                      <a:pt x="9" y="66"/>
                    </a:cubicBezTo>
                    <a:cubicBezTo>
                      <a:pt x="9" y="66"/>
                      <a:pt x="9" y="67"/>
                      <a:pt x="10" y="67"/>
                    </a:cubicBezTo>
                    <a:cubicBezTo>
                      <a:pt x="10" y="67"/>
                      <a:pt x="11" y="68"/>
                      <a:pt x="11" y="68"/>
                    </a:cubicBezTo>
                    <a:cubicBezTo>
                      <a:pt x="12" y="67"/>
                      <a:pt x="12" y="67"/>
                      <a:pt x="12" y="67"/>
                    </a:cubicBezTo>
                    <a:cubicBezTo>
                      <a:pt x="13" y="67"/>
                      <a:pt x="13" y="67"/>
                      <a:pt x="13" y="67"/>
                    </a:cubicBezTo>
                    <a:cubicBezTo>
                      <a:pt x="13" y="66"/>
                      <a:pt x="13" y="66"/>
                      <a:pt x="13" y="66"/>
                    </a:cubicBezTo>
                    <a:cubicBezTo>
                      <a:pt x="14" y="66"/>
                      <a:pt x="14" y="66"/>
                      <a:pt x="14" y="66"/>
                    </a:cubicBezTo>
                    <a:cubicBezTo>
                      <a:pt x="13" y="67"/>
                      <a:pt x="13" y="67"/>
                      <a:pt x="13" y="67"/>
                    </a:cubicBezTo>
                    <a:cubicBezTo>
                      <a:pt x="13" y="67"/>
                      <a:pt x="13" y="67"/>
                      <a:pt x="13" y="67"/>
                    </a:cubicBezTo>
                    <a:cubicBezTo>
                      <a:pt x="13" y="68"/>
                      <a:pt x="13" y="68"/>
                      <a:pt x="13" y="68"/>
                    </a:cubicBezTo>
                    <a:cubicBezTo>
                      <a:pt x="14" y="68"/>
                      <a:pt x="14" y="68"/>
                      <a:pt x="14" y="68"/>
                    </a:cubicBezTo>
                    <a:cubicBezTo>
                      <a:pt x="16" y="69"/>
                      <a:pt x="16" y="69"/>
                      <a:pt x="16" y="69"/>
                    </a:cubicBezTo>
                    <a:cubicBezTo>
                      <a:pt x="16" y="69"/>
                      <a:pt x="18" y="69"/>
                      <a:pt x="19" y="69"/>
                    </a:cubicBezTo>
                    <a:cubicBezTo>
                      <a:pt x="19" y="69"/>
                      <a:pt x="20" y="69"/>
                      <a:pt x="20" y="69"/>
                    </a:cubicBezTo>
                    <a:cubicBezTo>
                      <a:pt x="21" y="69"/>
                      <a:pt x="21" y="69"/>
                      <a:pt x="21" y="69"/>
                    </a:cubicBezTo>
                    <a:cubicBezTo>
                      <a:pt x="21" y="69"/>
                      <a:pt x="21" y="69"/>
                      <a:pt x="21" y="69"/>
                    </a:cubicBezTo>
                    <a:cubicBezTo>
                      <a:pt x="20" y="70"/>
                      <a:pt x="20" y="70"/>
                      <a:pt x="20" y="70"/>
                    </a:cubicBezTo>
                    <a:cubicBezTo>
                      <a:pt x="18" y="70"/>
                      <a:pt x="18" y="70"/>
                      <a:pt x="18" y="70"/>
                    </a:cubicBezTo>
                    <a:cubicBezTo>
                      <a:pt x="17" y="70"/>
                      <a:pt x="17" y="70"/>
                      <a:pt x="17" y="70"/>
                    </a:cubicBezTo>
                    <a:cubicBezTo>
                      <a:pt x="17" y="70"/>
                      <a:pt x="17" y="70"/>
                      <a:pt x="17" y="70"/>
                    </a:cubicBezTo>
                    <a:cubicBezTo>
                      <a:pt x="15" y="71"/>
                      <a:pt x="15" y="71"/>
                      <a:pt x="15" y="71"/>
                    </a:cubicBezTo>
                    <a:cubicBezTo>
                      <a:pt x="15" y="71"/>
                      <a:pt x="15" y="71"/>
                      <a:pt x="15" y="71"/>
                    </a:cubicBezTo>
                    <a:cubicBezTo>
                      <a:pt x="16" y="72"/>
                      <a:pt x="16" y="72"/>
                      <a:pt x="16" y="72"/>
                    </a:cubicBezTo>
                    <a:cubicBezTo>
                      <a:pt x="17" y="72"/>
                      <a:pt x="17" y="72"/>
                      <a:pt x="17" y="72"/>
                    </a:cubicBezTo>
                    <a:cubicBezTo>
                      <a:pt x="18" y="73"/>
                      <a:pt x="18" y="73"/>
                      <a:pt x="18" y="73"/>
                    </a:cubicBezTo>
                    <a:cubicBezTo>
                      <a:pt x="20" y="74"/>
                      <a:pt x="20" y="74"/>
                      <a:pt x="20" y="74"/>
                    </a:cubicBezTo>
                    <a:cubicBezTo>
                      <a:pt x="22" y="74"/>
                      <a:pt x="22" y="74"/>
                      <a:pt x="22" y="74"/>
                    </a:cubicBezTo>
                    <a:cubicBezTo>
                      <a:pt x="23" y="75"/>
                      <a:pt x="23" y="75"/>
                      <a:pt x="23" y="75"/>
                    </a:cubicBezTo>
                    <a:cubicBezTo>
                      <a:pt x="25" y="75"/>
                      <a:pt x="25" y="75"/>
                      <a:pt x="25" y="75"/>
                    </a:cubicBezTo>
                    <a:cubicBezTo>
                      <a:pt x="26" y="75"/>
                      <a:pt x="26" y="75"/>
                      <a:pt x="26" y="75"/>
                    </a:cubicBezTo>
                    <a:cubicBezTo>
                      <a:pt x="27" y="75"/>
                      <a:pt x="27" y="75"/>
                      <a:pt x="27" y="75"/>
                    </a:cubicBezTo>
                    <a:cubicBezTo>
                      <a:pt x="26" y="75"/>
                      <a:pt x="26" y="75"/>
                      <a:pt x="26" y="75"/>
                    </a:cubicBezTo>
                    <a:cubicBezTo>
                      <a:pt x="26" y="74"/>
                      <a:pt x="26" y="74"/>
                      <a:pt x="26" y="74"/>
                    </a:cubicBezTo>
                    <a:cubicBezTo>
                      <a:pt x="25" y="73"/>
                      <a:pt x="25" y="73"/>
                      <a:pt x="25" y="73"/>
                    </a:cubicBezTo>
                    <a:cubicBezTo>
                      <a:pt x="25" y="73"/>
                      <a:pt x="25" y="73"/>
                      <a:pt x="25" y="73"/>
                    </a:cubicBezTo>
                    <a:cubicBezTo>
                      <a:pt x="26" y="72"/>
                      <a:pt x="26" y="72"/>
                      <a:pt x="26" y="72"/>
                    </a:cubicBezTo>
                    <a:cubicBezTo>
                      <a:pt x="27" y="74"/>
                      <a:pt x="27" y="74"/>
                      <a:pt x="27" y="74"/>
                    </a:cubicBezTo>
                    <a:cubicBezTo>
                      <a:pt x="28" y="74"/>
                      <a:pt x="28" y="74"/>
                      <a:pt x="28" y="74"/>
                    </a:cubicBezTo>
                    <a:cubicBezTo>
                      <a:pt x="28" y="73"/>
                      <a:pt x="28" y="73"/>
                      <a:pt x="28" y="73"/>
                    </a:cubicBezTo>
                    <a:cubicBezTo>
                      <a:pt x="29" y="72"/>
                      <a:pt x="29" y="72"/>
                      <a:pt x="29" y="72"/>
                    </a:cubicBezTo>
                    <a:cubicBezTo>
                      <a:pt x="31" y="73"/>
                      <a:pt x="31" y="73"/>
                      <a:pt x="31" y="73"/>
                    </a:cubicBezTo>
                    <a:cubicBezTo>
                      <a:pt x="32" y="73"/>
                      <a:pt x="32" y="73"/>
                      <a:pt x="32" y="73"/>
                    </a:cubicBezTo>
                    <a:cubicBezTo>
                      <a:pt x="31" y="73"/>
                      <a:pt x="31" y="73"/>
                      <a:pt x="31" y="73"/>
                    </a:cubicBezTo>
                    <a:cubicBezTo>
                      <a:pt x="31" y="74"/>
                      <a:pt x="31" y="74"/>
                      <a:pt x="31" y="74"/>
                    </a:cubicBezTo>
                    <a:cubicBezTo>
                      <a:pt x="32" y="74"/>
                      <a:pt x="32" y="74"/>
                      <a:pt x="32" y="74"/>
                    </a:cubicBezTo>
                    <a:cubicBezTo>
                      <a:pt x="32" y="73"/>
                      <a:pt x="32" y="73"/>
                      <a:pt x="32" y="73"/>
                    </a:cubicBezTo>
                    <a:cubicBezTo>
                      <a:pt x="34" y="73"/>
                      <a:pt x="34" y="73"/>
                      <a:pt x="34" y="73"/>
                    </a:cubicBezTo>
                    <a:cubicBezTo>
                      <a:pt x="35" y="73"/>
                      <a:pt x="35" y="73"/>
                      <a:pt x="35" y="73"/>
                    </a:cubicBezTo>
                    <a:cubicBezTo>
                      <a:pt x="35" y="73"/>
                      <a:pt x="35" y="73"/>
                      <a:pt x="35" y="73"/>
                    </a:cubicBezTo>
                    <a:cubicBezTo>
                      <a:pt x="36" y="73"/>
                      <a:pt x="36" y="73"/>
                      <a:pt x="36" y="73"/>
                    </a:cubicBezTo>
                    <a:cubicBezTo>
                      <a:pt x="37" y="73"/>
                      <a:pt x="37" y="73"/>
                      <a:pt x="37" y="73"/>
                    </a:cubicBezTo>
                    <a:cubicBezTo>
                      <a:pt x="37" y="72"/>
                      <a:pt x="37" y="72"/>
                      <a:pt x="37" y="72"/>
                    </a:cubicBezTo>
                    <a:cubicBezTo>
                      <a:pt x="37" y="73"/>
                      <a:pt x="37" y="73"/>
                      <a:pt x="37" y="73"/>
                    </a:cubicBezTo>
                    <a:cubicBezTo>
                      <a:pt x="38" y="73"/>
                      <a:pt x="38" y="73"/>
                      <a:pt x="38" y="73"/>
                    </a:cubicBezTo>
                    <a:cubicBezTo>
                      <a:pt x="39" y="73"/>
                      <a:pt x="39" y="73"/>
                      <a:pt x="39" y="73"/>
                    </a:cubicBezTo>
                    <a:cubicBezTo>
                      <a:pt x="39" y="73"/>
                      <a:pt x="39" y="73"/>
                      <a:pt x="39" y="73"/>
                    </a:cubicBezTo>
                    <a:cubicBezTo>
                      <a:pt x="40" y="72"/>
                      <a:pt x="40" y="72"/>
                      <a:pt x="40" y="72"/>
                    </a:cubicBezTo>
                    <a:cubicBezTo>
                      <a:pt x="41" y="72"/>
                      <a:pt x="41" y="72"/>
                      <a:pt x="41" y="72"/>
                    </a:cubicBezTo>
                    <a:cubicBezTo>
                      <a:pt x="42" y="72"/>
                      <a:pt x="42" y="72"/>
                      <a:pt x="42" y="72"/>
                    </a:cubicBezTo>
                    <a:cubicBezTo>
                      <a:pt x="43" y="72"/>
                      <a:pt x="43" y="72"/>
                      <a:pt x="43" y="72"/>
                    </a:cubicBezTo>
                    <a:cubicBezTo>
                      <a:pt x="44" y="72"/>
                      <a:pt x="44" y="72"/>
                      <a:pt x="44" y="72"/>
                    </a:cubicBezTo>
                    <a:cubicBezTo>
                      <a:pt x="46" y="72"/>
                      <a:pt x="46" y="72"/>
                      <a:pt x="46" y="72"/>
                    </a:cubicBezTo>
                    <a:cubicBezTo>
                      <a:pt x="47" y="73"/>
                      <a:pt x="47" y="73"/>
                      <a:pt x="47" y="73"/>
                    </a:cubicBezTo>
                    <a:cubicBezTo>
                      <a:pt x="48" y="73"/>
                      <a:pt x="48" y="73"/>
                      <a:pt x="48" y="73"/>
                    </a:cubicBezTo>
                    <a:cubicBezTo>
                      <a:pt x="50" y="73"/>
                      <a:pt x="50" y="73"/>
                      <a:pt x="50" y="73"/>
                    </a:cubicBezTo>
                    <a:cubicBezTo>
                      <a:pt x="51" y="74"/>
                      <a:pt x="51" y="74"/>
                      <a:pt x="51" y="74"/>
                    </a:cubicBezTo>
                    <a:cubicBezTo>
                      <a:pt x="52" y="74"/>
                      <a:pt x="52" y="74"/>
                      <a:pt x="52" y="74"/>
                    </a:cubicBezTo>
                    <a:cubicBezTo>
                      <a:pt x="52" y="75"/>
                      <a:pt x="52" y="75"/>
                      <a:pt x="52" y="75"/>
                    </a:cubicBezTo>
                    <a:cubicBezTo>
                      <a:pt x="54" y="75"/>
                      <a:pt x="54" y="75"/>
                      <a:pt x="54" y="75"/>
                    </a:cubicBezTo>
                    <a:cubicBezTo>
                      <a:pt x="55" y="75"/>
                      <a:pt x="55" y="75"/>
                      <a:pt x="55" y="75"/>
                    </a:cubicBezTo>
                    <a:cubicBezTo>
                      <a:pt x="56" y="75"/>
                      <a:pt x="56" y="75"/>
                      <a:pt x="56" y="75"/>
                    </a:cubicBezTo>
                    <a:cubicBezTo>
                      <a:pt x="56" y="76"/>
                      <a:pt x="56" y="76"/>
                      <a:pt x="56" y="76"/>
                    </a:cubicBezTo>
                    <a:cubicBezTo>
                      <a:pt x="56" y="76"/>
                      <a:pt x="56" y="76"/>
                      <a:pt x="56" y="76"/>
                    </a:cubicBezTo>
                    <a:cubicBezTo>
                      <a:pt x="57" y="76"/>
                      <a:pt x="57" y="76"/>
                      <a:pt x="57" y="76"/>
                    </a:cubicBezTo>
                    <a:cubicBezTo>
                      <a:pt x="58" y="76"/>
                      <a:pt x="58" y="76"/>
                      <a:pt x="58" y="76"/>
                    </a:cubicBezTo>
                    <a:cubicBezTo>
                      <a:pt x="59" y="77"/>
                      <a:pt x="59" y="77"/>
                      <a:pt x="59" y="77"/>
                    </a:cubicBezTo>
                    <a:cubicBezTo>
                      <a:pt x="59" y="77"/>
                      <a:pt x="59" y="77"/>
                      <a:pt x="59" y="77"/>
                    </a:cubicBezTo>
                    <a:cubicBezTo>
                      <a:pt x="60" y="77"/>
                      <a:pt x="60" y="77"/>
                      <a:pt x="60" y="77"/>
                    </a:cubicBezTo>
                    <a:cubicBezTo>
                      <a:pt x="60" y="77"/>
                      <a:pt x="61" y="77"/>
                      <a:pt x="61" y="77"/>
                    </a:cubicBezTo>
                    <a:cubicBezTo>
                      <a:pt x="62" y="77"/>
                      <a:pt x="62" y="78"/>
                      <a:pt x="62" y="78"/>
                    </a:cubicBezTo>
                    <a:cubicBezTo>
                      <a:pt x="63" y="79"/>
                      <a:pt x="63" y="79"/>
                      <a:pt x="63" y="79"/>
                    </a:cubicBezTo>
                    <a:cubicBezTo>
                      <a:pt x="62" y="80"/>
                      <a:pt x="62" y="80"/>
                      <a:pt x="62" y="80"/>
                    </a:cubicBezTo>
                    <a:cubicBezTo>
                      <a:pt x="62" y="80"/>
                      <a:pt x="62" y="80"/>
                      <a:pt x="62" y="80"/>
                    </a:cubicBezTo>
                    <a:cubicBezTo>
                      <a:pt x="62" y="82"/>
                      <a:pt x="62" y="82"/>
                      <a:pt x="62" y="82"/>
                    </a:cubicBezTo>
                    <a:cubicBezTo>
                      <a:pt x="63" y="82"/>
                      <a:pt x="63" y="82"/>
                      <a:pt x="63" y="82"/>
                    </a:cubicBezTo>
                    <a:cubicBezTo>
                      <a:pt x="64" y="83"/>
                      <a:pt x="64" y="83"/>
                      <a:pt x="64" y="83"/>
                    </a:cubicBezTo>
                    <a:cubicBezTo>
                      <a:pt x="65" y="83"/>
                      <a:pt x="65" y="83"/>
                      <a:pt x="65" y="83"/>
                    </a:cubicBezTo>
                    <a:cubicBezTo>
                      <a:pt x="66" y="84"/>
                      <a:pt x="66" y="84"/>
                      <a:pt x="66" y="84"/>
                    </a:cubicBezTo>
                    <a:cubicBezTo>
                      <a:pt x="67" y="84"/>
                      <a:pt x="67" y="84"/>
                      <a:pt x="67" y="84"/>
                    </a:cubicBezTo>
                    <a:cubicBezTo>
                      <a:pt x="68" y="84"/>
                      <a:pt x="68" y="84"/>
                      <a:pt x="68" y="84"/>
                    </a:cubicBezTo>
                    <a:cubicBezTo>
                      <a:pt x="67" y="85"/>
                      <a:pt x="67" y="85"/>
                      <a:pt x="67" y="85"/>
                    </a:cubicBezTo>
                    <a:cubicBezTo>
                      <a:pt x="68" y="86"/>
                      <a:pt x="68" y="86"/>
                      <a:pt x="68" y="86"/>
                    </a:cubicBezTo>
                    <a:cubicBezTo>
                      <a:pt x="69" y="86"/>
                      <a:pt x="69" y="86"/>
                      <a:pt x="69" y="86"/>
                    </a:cubicBezTo>
                    <a:cubicBezTo>
                      <a:pt x="70" y="87"/>
                      <a:pt x="70" y="87"/>
                      <a:pt x="70" y="87"/>
                    </a:cubicBezTo>
                    <a:cubicBezTo>
                      <a:pt x="71" y="87"/>
                      <a:pt x="71" y="87"/>
                      <a:pt x="71" y="87"/>
                    </a:cubicBezTo>
                    <a:cubicBezTo>
                      <a:pt x="71" y="88"/>
                      <a:pt x="71" y="88"/>
                      <a:pt x="71" y="88"/>
                    </a:cubicBezTo>
                    <a:cubicBezTo>
                      <a:pt x="71" y="88"/>
                      <a:pt x="71" y="88"/>
                      <a:pt x="71" y="88"/>
                    </a:cubicBezTo>
                    <a:cubicBezTo>
                      <a:pt x="71" y="89"/>
                      <a:pt x="71" y="89"/>
                      <a:pt x="71" y="89"/>
                    </a:cubicBezTo>
                    <a:cubicBezTo>
                      <a:pt x="70" y="89"/>
                      <a:pt x="70" y="89"/>
                      <a:pt x="70" y="89"/>
                    </a:cubicBezTo>
                    <a:cubicBezTo>
                      <a:pt x="69" y="90"/>
                      <a:pt x="69" y="90"/>
                      <a:pt x="69" y="90"/>
                    </a:cubicBezTo>
                    <a:cubicBezTo>
                      <a:pt x="70" y="90"/>
                      <a:pt x="70" y="90"/>
                      <a:pt x="70" y="90"/>
                    </a:cubicBezTo>
                    <a:cubicBezTo>
                      <a:pt x="71" y="90"/>
                      <a:pt x="71" y="90"/>
                      <a:pt x="71" y="90"/>
                    </a:cubicBezTo>
                    <a:cubicBezTo>
                      <a:pt x="71" y="90"/>
                      <a:pt x="71" y="90"/>
                      <a:pt x="71" y="90"/>
                    </a:cubicBezTo>
                    <a:cubicBezTo>
                      <a:pt x="72" y="90"/>
                      <a:pt x="72" y="90"/>
                      <a:pt x="72" y="90"/>
                    </a:cubicBezTo>
                    <a:cubicBezTo>
                      <a:pt x="72" y="91"/>
                      <a:pt x="72" y="91"/>
                      <a:pt x="72" y="91"/>
                    </a:cubicBezTo>
                    <a:cubicBezTo>
                      <a:pt x="72" y="92"/>
                      <a:pt x="72" y="92"/>
                      <a:pt x="72" y="92"/>
                    </a:cubicBezTo>
                    <a:cubicBezTo>
                      <a:pt x="73" y="93"/>
                      <a:pt x="73" y="93"/>
                      <a:pt x="73" y="93"/>
                    </a:cubicBezTo>
                    <a:cubicBezTo>
                      <a:pt x="73" y="94"/>
                      <a:pt x="73" y="94"/>
                      <a:pt x="73" y="94"/>
                    </a:cubicBezTo>
                    <a:cubicBezTo>
                      <a:pt x="73" y="94"/>
                      <a:pt x="73" y="94"/>
                      <a:pt x="73" y="94"/>
                    </a:cubicBezTo>
                    <a:cubicBezTo>
                      <a:pt x="73" y="94"/>
                      <a:pt x="73" y="94"/>
                      <a:pt x="73" y="94"/>
                    </a:cubicBezTo>
                    <a:cubicBezTo>
                      <a:pt x="73" y="95"/>
                      <a:pt x="73" y="95"/>
                      <a:pt x="73" y="95"/>
                    </a:cubicBezTo>
                    <a:cubicBezTo>
                      <a:pt x="74" y="95"/>
                      <a:pt x="74" y="95"/>
                      <a:pt x="74" y="95"/>
                    </a:cubicBezTo>
                    <a:cubicBezTo>
                      <a:pt x="74" y="96"/>
                      <a:pt x="74" y="96"/>
                      <a:pt x="74" y="96"/>
                    </a:cubicBezTo>
                    <a:cubicBezTo>
                      <a:pt x="75" y="96"/>
                      <a:pt x="75" y="96"/>
                      <a:pt x="75" y="96"/>
                    </a:cubicBezTo>
                    <a:cubicBezTo>
                      <a:pt x="76" y="97"/>
                      <a:pt x="76" y="97"/>
                      <a:pt x="76" y="97"/>
                    </a:cubicBezTo>
                    <a:cubicBezTo>
                      <a:pt x="75" y="97"/>
                      <a:pt x="75" y="97"/>
                      <a:pt x="75" y="97"/>
                    </a:cubicBezTo>
                    <a:cubicBezTo>
                      <a:pt x="75" y="98"/>
                      <a:pt x="75" y="98"/>
                      <a:pt x="75" y="98"/>
                    </a:cubicBezTo>
                    <a:cubicBezTo>
                      <a:pt x="74" y="98"/>
                      <a:pt x="74" y="98"/>
                      <a:pt x="74" y="98"/>
                    </a:cubicBezTo>
                    <a:cubicBezTo>
                      <a:pt x="74" y="99"/>
                      <a:pt x="74" y="99"/>
                      <a:pt x="74" y="99"/>
                    </a:cubicBezTo>
                    <a:cubicBezTo>
                      <a:pt x="75" y="100"/>
                      <a:pt x="75" y="100"/>
                      <a:pt x="75" y="100"/>
                    </a:cubicBezTo>
                    <a:cubicBezTo>
                      <a:pt x="76" y="100"/>
                      <a:pt x="76" y="100"/>
                      <a:pt x="76" y="100"/>
                    </a:cubicBezTo>
                    <a:cubicBezTo>
                      <a:pt x="77" y="99"/>
                      <a:pt x="77" y="99"/>
                      <a:pt x="77" y="99"/>
                    </a:cubicBezTo>
                    <a:cubicBezTo>
                      <a:pt x="77" y="100"/>
                      <a:pt x="77" y="100"/>
                      <a:pt x="77" y="100"/>
                    </a:cubicBezTo>
                    <a:cubicBezTo>
                      <a:pt x="78" y="101"/>
                      <a:pt x="78" y="101"/>
                      <a:pt x="78" y="101"/>
                    </a:cubicBezTo>
                    <a:cubicBezTo>
                      <a:pt x="78" y="102"/>
                      <a:pt x="78" y="102"/>
                      <a:pt x="78" y="102"/>
                    </a:cubicBezTo>
                    <a:cubicBezTo>
                      <a:pt x="77" y="103"/>
                      <a:pt x="77" y="103"/>
                      <a:pt x="77" y="103"/>
                    </a:cubicBezTo>
                    <a:cubicBezTo>
                      <a:pt x="77" y="103"/>
                      <a:pt x="77" y="103"/>
                      <a:pt x="77" y="103"/>
                    </a:cubicBezTo>
                    <a:cubicBezTo>
                      <a:pt x="79" y="104"/>
                      <a:pt x="79" y="104"/>
                      <a:pt x="79" y="104"/>
                    </a:cubicBezTo>
                    <a:cubicBezTo>
                      <a:pt x="78" y="104"/>
                      <a:pt x="78" y="104"/>
                      <a:pt x="78" y="104"/>
                    </a:cubicBezTo>
                    <a:cubicBezTo>
                      <a:pt x="77" y="104"/>
                      <a:pt x="77" y="104"/>
                      <a:pt x="77" y="104"/>
                    </a:cubicBezTo>
                    <a:cubicBezTo>
                      <a:pt x="75" y="104"/>
                      <a:pt x="75" y="104"/>
                      <a:pt x="75" y="104"/>
                    </a:cubicBezTo>
                    <a:cubicBezTo>
                      <a:pt x="75" y="104"/>
                      <a:pt x="75" y="104"/>
                      <a:pt x="75" y="104"/>
                    </a:cubicBezTo>
                    <a:cubicBezTo>
                      <a:pt x="75" y="105"/>
                      <a:pt x="75" y="105"/>
                      <a:pt x="75" y="105"/>
                    </a:cubicBezTo>
                    <a:cubicBezTo>
                      <a:pt x="75" y="105"/>
                      <a:pt x="75" y="105"/>
                      <a:pt x="75" y="105"/>
                    </a:cubicBezTo>
                    <a:cubicBezTo>
                      <a:pt x="75" y="105"/>
                      <a:pt x="75" y="105"/>
                      <a:pt x="75" y="105"/>
                    </a:cubicBezTo>
                    <a:cubicBezTo>
                      <a:pt x="74" y="105"/>
                      <a:pt x="74" y="105"/>
                      <a:pt x="74" y="105"/>
                    </a:cubicBezTo>
                    <a:cubicBezTo>
                      <a:pt x="74" y="105"/>
                      <a:pt x="74" y="106"/>
                      <a:pt x="74" y="106"/>
                    </a:cubicBezTo>
                    <a:cubicBezTo>
                      <a:pt x="75" y="106"/>
                      <a:pt x="75" y="106"/>
                      <a:pt x="75" y="106"/>
                    </a:cubicBezTo>
                    <a:cubicBezTo>
                      <a:pt x="76" y="106"/>
                      <a:pt x="76" y="106"/>
                      <a:pt x="76" y="106"/>
                    </a:cubicBezTo>
                    <a:cubicBezTo>
                      <a:pt x="76" y="105"/>
                      <a:pt x="76" y="105"/>
                      <a:pt x="76" y="105"/>
                    </a:cubicBezTo>
                    <a:cubicBezTo>
                      <a:pt x="77" y="105"/>
                      <a:pt x="77" y="105"/>
                      <a:pt x="77" y="105"/>
                    </a:cubicBezTo>
                    <a:cubicBezTo>
                      <a:pt x="77" y="105"/>
                      <a:pt x="77" y="105"/>
                      <a:pt x="77" y="105"/>
                    </a:cubicBezTo>
                    <a:cubicBezTo>
                      <a:pt x="77" y="106"/>
                      <a:pt x="77" y="106"/>
                      <a:pt x="77" y="106"/>
                    </a:cubicBezTo>
                    <a:cubicBezTo>
                      <a:pt x="76" y="107"/>
                      <a:pt x="76" y="107"/>
                      <a:pt x="76" y="107"/>
                    </a:cubicBezTo>
                    <a:cubicBezTo>
                      <a:pt x="75" y="107"/>
                      <a:pt x="75" y="107"/>
                      <a:pt x="75" y="107"/>
                    </a:cubicBezTo>
                    <a:cubicBezTo>
                      <a:pt x="75" y="108"/>
                      <a:pt x="75" y="108"/>
                      <a:pt x="75" y="108"/>
                    </a:cubicBezTo>
                    <a:cubicBezTo>
                      <a:pt x="76" y="108"/>
                      <a:pt x="76" y="108"/>
                      <a:pt x="76" y="108"/>
                    </a:cubicBezTo>
                    <a:cubicBezTo>
                      <a:pt x="77" y="108"/>
                      <a:pt x="77" y="108"/>
                      <a:pt x="77" y="108"/>
                    </a:cubicBezTo>
                    <a:cubicBezTo>
                      <a:pt x="78" y="108"/>
                      <a:pt x="78" y="108"/>
                      <a:pt x="78" y="108"/>
                    </a:cubicBezTo>
                    <a:cubicBezTo>
                      <a:pt x="79" y="107"/>
                      <a:pt x="79" y="107"/>
                      <a:pt x="79" y="107"/>
                    </a:cubicBezTo>
                    <a:cubicBezTo>
                      <a:pt x="79" y="108"/>
                      <a:pt x="79" y="108"/>
                      <a:pt x="79" y="108"/>
                    </a:cubicBezTo>
                    <a:cubicBezTo>
                      <a:pt x="78" y="109"/>
                      <a:pt x="78" y="109"/>
                      <a:pt x="78" y="109"/>
                    </a:cubicBezTo>
                    <a:cubicBezTo>
                      <a:pt x="76" y="109"/>
                      <a:pt x="76" y="109"/>
                      <a:pt x="76" y="109"/>
                    </a:cubicBezTo>
                    <a:cubicBezTo>
                      <a:pt x="76" y="109"/>
                      <a:pt x="76" y="109"/>
                      <a:pt x="76" y="109"/>
                    </a:cubicBezTo>
                    <a:cubicBezTo>
                      <a:pt x="75" y="110"/>
                      <a:pt x="75" y="110"/>
                      <a:pt x="75" y="110"/>
                    </a:cubicBezTo>
                    <a:cubicBezTo>
                      <a:pt x="74" y="110"/>
                      <a:pt x="74" y="110"/>
                      <a:pt x="74" y="110"/>
                    </a:cubicBezTo>
                    <a:cubicBezTo>
                      <a:pt x="73" y="111"/>
                      <a:pt x="73" y="111"/>
                      <a:pt x="73" y="111"/>
                    </a:cubicBezTo>
                    <a:cubicBezTo>
                      <a:pt x="74" y="111"/>
                      <a:pt x="74" y="111"/>
                      <a:pt x="74" y="111"/>
                    </a:cubicBezTo>
                    <a:cubicBezTo>
                      <a:pt x="74" y="112"/>
                      <a:pt x="74" y="112"/>
                      <a:pt x="74" y="112"/>
                    </a:cubicBezTo>
                    <a:cubicBezTo>
                      <a:pt x="75" y="113"/>
                      <a:pt x="75" y="113"/>
                      <a:pt x="75" y="113"/>
                    </a:cubicBezTo>
                    <a:cubicBezTo>
                      <a:pt x="76" y="112"/>
                      <a:pt x="76" y="112"/>
                      <a:pt x="76" y="112"/>
                    </a:cubicBezTo>
                    <a:cubicBezTo>
                      <a:pt x="76" y="112"/>
                      <a:pt x="76" y="112"/>
                      <a:pt x="76" y="112"/>
                    </a:cubicBezTo>
                    <a:cubicBezTo>
                      <a:pt x="78" y="113"/>
                      <a:pt x="78" y="113"/>
                      <a:pt x="78" y="113"/>
                    </a:cubicBezTo>
                    <a:cubicBezTo>
                      <a:pt x="80" y="113"/>
                      <a:pt x="80" y="113"/>
                      <a:pt x="80" y="113"/>
                    </a:cubicBezTo>
                    <a:cubicBezTo>
                      <a:pt x="80" y="113"/>
                      <a:pt x="80" y="113"/>
                      <a:pt x="80" y="113"/>
                    </a:cubicBezTo>
                    <a:cubicBezTo>
                      <a:pt x="81" y="111"/>
                      <a:pt x="81" y="111"/>
                      <a:pt x="81" y="111"/>
                    </a:cubicBezTo>
                    <a:cubicBezTo>
                      <a:pt x="81" y="111"/>
                      <a:pt x="81" y="111"/>
                      <a:pt x="82" y="110"/>
                    </a:cubicBezTo>
                    <a:cubicBezTo>
                      <a:pt x="82" y="109"/>
                      <a:pt x="82" y="110"/>
                      <a:pt x="82" y="110"/>
                    </a:cubicBezTo>
                    <a:cubicBezTo>
                      <a:pt x="83" y="110"/>
                      <a:pt x="83" y="110"/>
                      <a:pt x="83" y="110"/>
                    </a:cubicBezTo>
                    <a:cubicBezTo>
                      <a:pt x="83" y="109"/>
                      <a:pt x="83" y="109"/>
                      <a:pt x="83" y="109"/>
                    </a:cubicBezTo>
                    <a:cubicBezTo>
                      <a:pt x="83" y="109"/>
                      <a:pt x="83" y="109"/>
                      <a:pt x="83" y="109"/>
                    </a:cubicBezTo>
                    <a:cubicBezTo>
                      <a:pt x="82" y="108"/>
                      <a:pt x="82" y="108"/>
                      <a:pt x="82" y="108"/>
                    </a:cubicBezTo>
                    <a:cubicBezTo>
                      <a:pt x="82" y="107"/>
                      <a:pt x="82" y="107"/>
                      <a:pt x="82" y="107"/>
                    </a:cubicBezTo>
                    <a:cubicBezTo>
                      <a:pt x="82" y="106"/>
                      <a:pt x="82" y="106"/>
                      <a:pt x="82" y="106"/>
                    </a:cubicBezTo>
                    <a:cubicBezTo>
                      <a:pt x="82" y="105"/>
                      <a:pt x="82" y="105"/>
                      <a:pt x="82" y="105"/>
                    </a:cubicBezTo>
                    <a:cubicBezTo>
                      <a:pt x="82" y="105"/>
                      <a:pt x="82" y="105"/>
                      <a:pt x="82" y="105"/>
                    </a:cubicBezTo>
                    <a:cubicBezTo>
                      <a:pt x="82" y="106"/>
                      <a:pt x="82" y="106"/>
                      <a:pt x="82" y="106"/>
                    </a:cubicBezTo>
                    <a:cubicBezTo>
                      <a:pt x="82" y="106"/>
                      <a:pt x="82" y="107"/>
                      <a:pt x="83" y="107"/>
                    </a:cubicBezTo>
                    <a:cubicBezTo>
                      <a:pt x="83" y="107"/>
                      <a:pt x="83" y="108"/>
                      <a:pt x="83" y="108"/>
                    </a:cubicBezTo>
                    <a:cubicBezTo>
                      <a:pt x="84" y="109"/>
                      <a:pt x="84" y="109"/>
                      <a:pt x="84" y="109"/>
                    </a:cubicBezTo>
                    <a:cubicBezTo>
                      <a:pt x="84" y="109"/>
                      <a:pt x="84" y="109"/>
                      <a:pt x="85" y="109"/>
                    </a:cubicBezTo>
                    <a:cubicBezTo>
                      <a:pt x="85" y="109"/>
                      <a:pt x="85" y="108"/>
                      <a:pt x="85" y="108"/>
                    </a:cubicBezTo>
                    <a:cubicBezTo>
                      <a:pt x="86" y="108"/>
                      <a:pt x="86" y="108"/>
                      <a:pt x="86" y="108"/>
                    </a:cubicBezTo>
                    <a:cubicBezTo>
                      <a:pt x="86" y="108"/>
                      <a:pt x="86" y="108"/>
                      <a:pt x="86" y="108"/>
                    </a:cubicBezTo>
                    <a:cubicBezTo>
                      <a:pt x="85" y="109"/>
                      <a:pt x="85" y="109"/>
                      <a:pt x="85" y="109"/>
                    </a:cubicBezTo>
                    <a:cubicBezTo>
                      <a:pt x="84" y="110"/>
                      <a:pt x="84" y="110"/>
                      <a:pt x="84" y="110"/>
                    </a:cubicBezTo>
                    <a:cubicBezTo>
                      <a:pt x="84" y="110"/>
                      <a:pt x="84" y="110"/>
                      <a:pt x="84" y="110"/>
                    </a:cubicBezTo>
                    <a:cubicBezTo>
                      <a:pt x="85" y="110"/>
                      <a:pt x="85" y="110"/>
                      <a:pt x="85" y="110"/>
                    </a:cubicBezTo>
                    <a:cubicBezTo>
                      <a:pt x="84" y="111"/>
                      <a:pt x="84" y="111"/>
                      <a:pt x="84" y="111"/>
                    </a:cubicBezTo>
                    <a:cubicBezTo>
                      <a:pt x="83" y="111"/>
                      <a:pt x="83" y="111"/>
                      <a:pt x="83" y="111"/>
                    </a:cubicBezTo>
                    <a:cubicBezTo>
                      <a:pt x="83" y="111"/>
                      <a:pt x="83" y="111"/>
                      <a:pt x="83" y="111"/>
                    </a:cubicBezTo>
                    <a:cubicBezTo>
                      <a:pt x="83" y="111"/>
                      <a:pt x="83" y="111"/>
                      <a:pt x="83" y="111"/>
                    </a:cubicBezTo>
                    <a:cubicBezTo>
                      <a:pt x="84" y="111"/>
                      <a:pt x="84" y="111"/>
                      <a:pt x="84" y="111"/>
                    </a:cubicBezTo>
                    <a:cubicBezTo>
                      <a:pt x="85" y="111"/>
                      <a:pt x="85" y="111"/>
                      <a:pt x="85" y="111"/>
                    </a:cubicBezTo>
                    <a:cubicBezTo>
                      <a:pt x="85" y="110"/>
                      <a:pt x="85" y="110"/>
                      <a:pt x="85" y="110"/>
                    </a:cubicBezTo>
                    <a:cubicBezTo>
                      <a:pt x="86" y="110"/>
                      <a:pt x="86" y="110"/>
                      <a:pt x="86" y="110"/>
                    </a:cubicBezTo>
                    <a:cubicBezTo>
                      <a:pt x="87" y="111"/>
                      <a:pt x="87" y="111"/>
                      <a:pt x="87" y="111"/>
                    </a:cubicBezTo>
                    <a:cubicBezTo>
                      <a:pt x="88" y="111"/>
                      <a:pt x="88" y="111"/>
                      <a:pt x="88" y="111"/>
                    </a:cubicBezTo>
                    <a:cubicBezTo>
                      <a:pt x="90" y="110"/>
                      <a:pt x="90" y="110"/>
                      <a:pt x="90" y="110"/>
                    </a:cubicBezTo>
                    <a:cubicBezTo>
                      <a:pt x="90" y="111"/>
                      <a:pt x="90" y="111"/>
                      <a:pt x="90" y="111"/>
                    </a:cubicBezTo>
                    <a:cubicBezTo>
                      <a:pt x="89" y="111"/>
                      <a:pt x="89" y="111"/>
                      <a:pt x="89" y="111"/>
                    </a:cubicBezTo>
                    <a:cubicBezTo>
                      <a:pt x="87" y="111"/>
                      <a:pt x="87" y="111"/>
                      <a:pt x="87" y="111"/>
                    </a:cubicBezTo>
                    <a:cubicBezTo>
                      <a:pt x="86" y="112"/>
                      <a:pt x="86" y="112"/>
                      <a:pt x="86" y="112"/>
                    </a:cubicBezTo>
                    <a:cubicBezTo>
                      <a:pt x="86" y="113"/>
                      <a:pt x="86" y="113"/>
                      <a:pt x="86" y="113"/>
                    </a:cubicBezTo>
                    <a:cubicBezTo>
                      <a:pt x="88" y="112"/>
                      <a:pt x="88" y="112"/>
                      <a:pt x="88" y="112"/>
                    </a:cubicBezTo>
                    <a:cubicBezTo>
                      <a:pt x="89" y="112"/>
                      <a:pt x="89" y="112"/>
                      <a:pt x="89" y="112"/>
                    </a:cubicBezTo>
                    <a:cubicBezTo>
                      <a:pt x="90" y="112"/>
                      <a:pt x="90" y="112"/>
                      <a:pt x="90" y="112"/>
                    </a:cubicBezTo>
                    <a:cubicBezTo>
                      <a:pt x="91" y="112"/>
                      <a:pt x="91" y="112"/>
                      <a:pt x="91" y="112"/>
                    </a:cubicBezTo>
                    <a:cubicBezTo>
                      <a:pt x="91" y="112"/>
                      <a:pt x="91" y="112"/>
                      <a:pt x="91" y="112"/>
                    </a:cubicBezTo>
                    <a:cubicBezTo>
                      <a:pt x="90" y="112"/>
                      <a:pt x="90" y="112"/>
                      <a:pt x="90" y="112"/>
                    </a:cubicBezTo>
                    <a:cubicBezTo>
                      <a:pt x="89" y="113"/>
                      <a:pt x="89" y="113"/>
                      <a:pt x="89" y="113"/>
                    </a:cubicBezTo>
                    <a:cubicBezTo>
                      <a:pt x="88" y="113"/>
                      <a:pt x="88" y="113"/>
                      <a:pt x="88" y="113"/>
                    </a:cubicBezTo>
                    <a:cubicBezTo>
                      <a:pt x="88" y="114"/>
                      <a:pt x="88" y="114"/>
                      <a:pt x="88" y="114"/>
                    </a:cubicBezTo>
                    <a:cubicBezTo>
                      <a:pt x="89" y="114"/>
                      <a:pt x="89" y="114"/>
                      <a:pt x="89" y="114"/>
                    </a:cubicBezTo>
                    <a:cubicBezTo>
                      <a:pt x="89" y="114"/>
                      <a:pt x="89" y="114"/>
                      <a:pt x="89" y="114"/>
                    </a:cubicBezTo>
                    <a:cubicBezTo>
                      <a:pt x="90" y="113"/>
                      <a:pt x="90" y="113"/>
                      <a:pt x="90" y="113"/>
                    </a:cubicBezTo>
                    <a:cubicBezTo>
                      <a:pt x="90" y="113"/>
                      <a:pt x="90" y="113"/>
                      <a:pt x="91" y="113"/>
                    </a:cubicBezTo>
                    <a:cubicBezTo>
                      <a:pt x="91" y="113"/>
                      <a:pt x="91" y="114"/>
                      <a:pt x="91" y="114"/>
                    </a:cubicBezTo>
                    <a:cubicBezTo>
                      <a:pt x="90" y="114"/>
                      <a:pt x="90" y="114"/>
                      <a:pt x="90" y="114"/>
                    </a:cubicBezTo>
                    <a:cubicBezTo>
                      <a:pt x="89" y="115"/>
                      <a:pt x="89" y="115"/>
                      <a:pt x="89" y="115"/>
                    </a:cubicBezTo>
                    <a:cubicBezTo>
                      <a:pt x="90" y="115"/>
                      <a:pt x="90" y="115"/>
                      <a:pt x="90" y="115"/>
                    </a:cubicBezTo>
                    <a:cubicBezTo>
                      <a:pt x="92" y="115"/>
                      <a:pt x="92" y="115"/>
                      <a:pt x="92" y="115"/>
                    </a:cubicBezTo>
                    <a:cubicBezTo>
                      <a:pt x="92" y="116"/>
                      <a:pt x="92" y="116"/>
                      <a:pt x="92" y="116"/>
                    </a:cubicBezTo>
                    <a:cubicBezTo>
                      <a:pt x="90" y="116"/>
                      <a:pt x="90" y="116"/>
                      <a:pt x="90" y="116"/>
                    </a:cubicBezTo>
                    <a:cubicBezTo>
                      <a:pt x="91" y="117"/>
                      <a:pt x="91" y="117"/>
                      <a:pt x="91" y="117"/>
                    </a:cubicBezTo>
                    <a:cubicBezTo>
                      <a:pt x="91" y="117"/>
                      <a:pt x="92" y="117"/>
                      <a:pt x="92" y="117"/>
                    </a:cubicBezTo>
                    <a:cubicBezTo>
                      <a:pt x="93" y="117"/>
                      <a:pt x="94" y="117"/>
                      <a:pt x="94" y="117"/>
                    </a:cubicBezTo>
                    <a:cubicBezTo>
                      <a:pt x="94" y="117"/>
                      <a:pt x="94" y="118"/>
                      <a:pt x="94" y="118"/>
                    </a:cubicBezTo>
                    <a:cubicBezTo>
                      <a:pt x="93" y="118"/>
                      <a:pt x="93" y="118"/>
                      <a:pt x="93" y="118"/>
                    </a:cubicBezTo>
                    <a:cubicBezTo>
                      <a:pt x="92" y="118"/>
                      <a:pt x="92" y="118"/>
                      <a:pt x="92" y="118"/>
                    </a:cubicBezTo>
                    <a:cubicBezTo>
                      <a:pt x="94" y="119"/>
                      <a:pt x="94" y="119"/>
                      <a:pt x="94" y="119"/>
                    </a:cubicBezTo>
                    <a:cubicBezTo>
                      <a:pt x="93" y="119"/>
                      <a:pt x="93" y="119"/>
                      <a:pt x="93" y="119"/>
                    </a:cubicBezTo>
                    <a:cubicBezTo>
                      <a:pt x="94" y="120"/>
                      <a:pt x="94" y="120"/>
                      <a:pt x="94" y="120"/>
                    </a:cubicBezTo>
                    <a:cubicBezTo>
                      <a:pt x="95" y="120"/>
                      <a:pt x="95" y="120"/>
                      <a:pt x="95" y="120"/>
                    </a:cubicBezTo>
                    <a:cubicBezTo>
                      <a:pt x="95" y="120"/>
                      <a:pt x="95" y="120"/>
                      <a:pt x="95" y="120"/>
                    </a:cubicBezTo>
                    <a:cubicBezTo>
                      <a:pt x="93" y="120"/>
                      <a:pt x="93" y="120"/>
                      <a:pt x="93" y="120"/>
                    </a:cubicBezTo>
                    <a:cubicBezTo>
                      <a:pt x="92" y="120"/>
                      <a:pt x="92" y="120"/>
                      <a:pt x="92" y="120"/>
                    </a:cubicBezTo>
                    <a:cubicBezTo>
                      <a:pt x="90" y="120"/>
                      <a:pt x="90" y="120"/>
                      <a:pt x="90" y="120"/>
                    </a:cubicBezTo>
                    <a:cubicBezTo>
                      <a:pt x="89" y="119"/>
                      <a:pt x="89" y="119"/>
                      <a:pt x="89" y="119"/>
                    </a:cubicBezTo>
                    <a:cubicBezTo>
                      <a:pt x="86" y="117"/>
                      <a:pt x="86" y="117"/>
                      <a:pt x="86" y="117"/>
                    </a:cubicBezTo>
                    <a:cubicBezTo>
                      <a:pt x="83" y="117"/>
                      <a:pt x="83" y="117"/>
                      <a:pt x="83" y="117"/>
                    </a:cubicBezTo>
                    <a:cubicBezTo>
                      <a:pt x="82" y="117"/>
                      <a:pt x="82" y="117"/>
                      <a:pt x="82" y="117"/>
                    </a:cubicBezTo>
                    <a:cubicBezTo>
                      <a:pt x="81" y="117"/>
                      <a:pt x="81" y="117"/>
                      <a:pt x="81" y="117"/>
                    </a:cubicBezTo>
                    <a:cubicBezTo>
                      <a:pt x="79" y="117"/>
                      <a:pt x="79" y="117"/>
                      <a:pt x="79" y="117"/>
                    </a:cubicBezTo>
                    <a:cubicBezTo>
                      <a:pt x="79" y="118"/>
                      <a:pt x="79" y="118"/>
                      <a:pt x="79" y="118"/>
                    </a:cubicBezTo>
                    <a:cubicBezTo>
                      <a:pt x="79" y="119"/>
                      <a:pt x="79" y="119"/>
                      <a:pt x="79" y="119"/>
                    </a:cubicBezTo>
                    <a:cubicBezTo>
                      <a:pt x="79" y="119"/>
                      <a:pt x="80" y="119"/>
                      <a:pt x="80" y="120"/>
                    </a:cubicBezTo>
                    <a:cubicBezTo>
                      <a:pt x="81" y="120"/>
                      <a:pt x="81" y="121"/>
                      <a:pt x="81" y="121"/>
                    </a:cubicBezTo>
                    <a:cubicBezTo>
                      <a:pt x="83" y="121"/>
                      <a:pt x="83" y="121"/>
                      <a:pt x="83" y="121"/>
                    </a:cubicBezTo>
                    <a:cubicBezTo>
                      <a:pt x="85" y="121"/>
                      <a:pt x="85" y="121"/>
                      <a:pt x="85" y="121"/>
                    </a:cubicBezTo>
                    <a:cubicBezTo>
                      <a:pt x="86" y="121"/>
                      <a:pt x="86" y="121"/>
                      <a:pt x="86" y="121"/>
                    </a:cubicBezTo>
                    <a:cubicBezTo>
                      <a:pt x="87" y="122"/>
                      <a:pt x="87" y="122"/>
                      <a:pt x="87" y="122"/>
                    </a:cubicBezTo>
                    <a:cubicBezTo>
                      <a:pt x="88" y="123"/>
                      <a:pt x="88" y="123"/>
                      <a:pt x="88" y="123"/>
                    </a:cubicBezTo>
                    <a:cubicBezTo>
                      <a:pt x="90" y="123"/>
                      <a:pt x="90" y="123"/>
                      <a:pt x="90" y="123"/>
                    </a:cubicBezTo>
                    <a:cubicBezTo>
                      <a:pt x="91" y="123"/>
                      <a:pt x="91" y="123"/>
                      <a:pt x="91" y="123"/>
                    </a:cubicBezTo>
                    <a:cubicBezTo>
                      <a:pt x="92" y="123"/>
                      <a:pt x="92" y="123"/>
                      <a:pt x="92" y="123"/>
                    </a:cubicBezTo>
                    <a:cubicBezTo>
                      <a:pt x="93" y="123"/>
                      <a:pt x="93" y="123"/>
                      <a:pt x="93" y="123"/>
                    </a:cubicBezTo>
                    <a:cubicBezTo>
                      <a:pt x="93" y="124"/>
                      <a:pt x="93" y="124"/>
                      <a:pt x="93" y="124"/>
                    </a:cubicBezTo>
                    <a:cubicBezTo>
                      <a:pt x="94" y="124"/>
                      <a:pt x="94" y="124"/>
                      <a:pt x="94" y="124"/>
                    </a:cubicBezTo>
                    <a:cubicBezTo>
                      <a:pt x="95" y="123"/>
                      <a:pt x="95" y="123"/>
                      <a:pt x="95" y="123"/>
                    </a:cubicBezTo>
                    <a:cubicBezTo>
                      <a:pt x="96" y="123"/>
                      <a:pt x="96" y="123"/>
                      <a:pt x="96" y="123"/>
                    </a:cubicBezTo>
                    <a:cubicBezTo>
                      <a:pt x="97" y="123"/>
                      <a:pt x="97" y="123"/>
                      <a:pt x="97" y="123"/>
                    </a:cubicBezTo>
                    <a:cubicBezTo>
                      <a:pt x="96" y="124"/>
                      <a:pt x="96" y="124"/>
                      <a:pt x="96" y="124"/>
                    </a:cubicBezTo>
                    <a:cubicBezTo>
                      <a:pt x="96" y="124"/>
                      <a:pt x="96" y="124"/>
                      <a:pt x="96" y="124"/>
                    </a:cubicBezTo>
                    <a:cubicBezTo>
                      <a:pt x="97" y="125"/>
                      <a:pt x="97" y="125"/>
                      <a:pt x="97" y="125"/>
                    </a:cubicBezTo>
                    <a:cubicBezTo>
                      <a:pt x="96" y="125"/>
                      <a:pt x="96" y="125"/>
                      <a:pt x="96" y="125"/>
                    </a:cubicBezTo>
                    <a:cubicBezTo>
                      <a:pt x="95" y="125"/>
                      <a:pt x="95" y="125"/>
                      <a:pt x="95" y="125"/>
                    </a:cubicBezTo>
                    <a:cubicBezTo>
                      <a:pt x="95" y="126"/>
                      <a:pt x="95" y="126"/>
                      <a:pt x="95" y="126"/>
                    </a:cubicBezTo>
                    <a:cubicBezTo>
                      <a:pt x="96" y="126"/>
                      <a:pt x="96" y="126"/>
                      <a:pt x="96" y="126"/>
                    </a:cubicBezTo>
                    <a:cubicBezTo>
                      <a:pt x="96" y="127"/>
                      <a:pt x="96" y="127"/>
                      <a:pt x="96" y="127"/>
                    </a:cubicBezTo>
                    <a:cubicBezTo>
                      <a:pt x="95" y="128"/>
                      <a:pt x="95" y="128"/>
                      <a:pt x="95" y="128"/>
                    </a:cubicBezTo>
                    <a:cubicBezTo>
                      <a:pt x="94" y="128"/>
                      <a:pt x="94" y="128"/>
                      <a:pt x="94" y="128"/>
                    </a:cubicBezTo>
                    <a:cubicBezTo>
                      <a:pt x="94" y="129"/>
                      <a:pt x="94" y="129"/>
                      <a:pt x="94" y="129"/>
                    </a:cubicBezTo>
                    <a:cubicBezTo>
                      <a:pt x="94" y="129"/>
                      <a:pt x="94" y="129"/>
                      <a:pt x="94" y="129"/>
                    </a:cubicBezTo>
                    <a:cubicBezTo>
                      <a:pt x="95" y="129"/>
                      <a:pt x="95" y="129"/>
                      <a:pt x="95" y="129"/>
                    </a:cubicBezTo>
                    <a:cubicBezTo>
                      <a:pt x="96" y="129"/>
                      <a:pt x="96" y="129"/>
                      <a:pt x="96" y="129"/>
                    </a:cubicBezTo>
                    <a:cubicBezTo>
                      <a:pt x="96" y="130"/>
                      <a:pt x="96" y="130"/>
                      <a:pt x="96" y="130"/>
                    </a:cubicBezTo>
                    <a:cubicBezTo>
                      <a:pt x="96" y="131"/>
                      <a:pt x="96" y="131"/>
                      <a:pt x="96" y="131"/>
                    </a:cubicBezTo>
                    <a:cubicBezTo>
                      <a:pt x="96" y="131"/>
                      <a:pt x="96" y="131"/>
                      <a:pt x="96" y="131"/>
                    </a:cubicBezTo>
                    <a:cubicBezTo>
                      <a:pt x="96" y="131"/>
                      <a:pt x="96" y="131"/>
                      <a:pt x="96" y="131"/>
                    </a:cubicBezTo>
                    <a:cubicBezTo>
                      <a:pt x="95" y="131"/>
                      <a:pt x="95" y="131"/>
                      <a:pt x="95" y="131"/>
                    </a:cubicBezTo>
                    <a:cubicBezTo>
                      <a:pt x="94" y="130"/>
                      <a:pt x="94" y="130"/>
                      <a:pt x="94" y="130"/>
                    </a:cubicBezTo>
                    <a:cubicBezTo>
                      <a:pt x="94" y="130"/>
                      <a:pt x="94" y="130"/>
                      <a:pt x="94" y="130"/>
                    </a:cubicBezTo>
                    <a:cubicBezTo>
                      <a:pt x="94" y="131"/>
                      <a:pt x="94" y="131"/>
                      <a:pt x="94" y="131"/>
                    </a:cubicBezTo>
                    <a:cubicBezTo>
                      <a:pt x="94" y="132"/>
                      <a:pt x="94" y="132"/>
                      <a:pt x="94" y="132"/>
                    </a:cubicBezTo>
                    <a:cubicBezTo>
                      <a:pt x="93" y="132"/>
                      <a:pt x="93" y="132"/>
                      <a:pt x="93" y="132"/>
                    </a:cubicBezTo>
                    <a:cubicBezTo>
                      <a:pt x="94" y="133"/>
                      <a:pt x="94" y="133"/>
                      <a:pt x="94" y="133"/>
                    </a:cubicBezTo>
                    <a:cubicBezTo>
                      <a:pt x="94" y="133"/>
                      <a:pt x="94" y="133"/>
                      <a:pt x="94" y="133"/>
                    </a:cubicBezTo>
                    <a:cubicBezTo>
                      <a:pt x="94" y="134"/>
                      <a:pt x="94" y="134"/>
                      <a:pt x="94" y="134"/>
                    </a:cubicBezTo>
                    <a:cubicBezTo>
                      <a:pt x="93" y="134"/>
                      <a:pt x="93" y="134"/>
                      <a:pt x="93" y="134"/>
                    </a:cubicBezTo>
                    <a:cubicBezTo>
                      <a:pt x="92" y="134"/>
                      <a:pt x="91" y="134"/>
                      <a:pt x="90" y="134"/>
                    </a:cubicBezTo>
                    <a:cubicBezTo>
                      <a:pt x="90" y="134"/>
                      <a:pt x="90" y="134"/>
                      <a:pt x="89" y="134"/>
                    </a:cubicBezTo>
                    <a:cubicBezTo>
                      <a:pt x="89" y="134"/>
                      <a:pt x="89" y="134"/>
                      <a:pt x="88" y="134"/>
                    </a:cubicBezTo>
                    <a:cubicBezTo>
                      <a:pt x="88" y="135"/>
                      <a:pt x="88" y="135"/>
                      <a:pt x="88" y="135"/>
                    </a:cubicBezTo>
                    <a:cubicBezTo>
                      <a:pt x="88" y="135"/>
                      <a:pt x="87" y="135"/>
                      <a:pt x="87" y="135"/>
                    </a:cubicBezTo>
                    <a:cubicBezTo>
                      <a:pt x="87" y="135"/>
                      <a:pt x="86" y="135"/>
                      <a:pt x="86" y="135"/>
                    </a:cubicBezTo>
                    <a:cubicBezTo>
                      <a:pt x="86" y="135"/>
                      <a:pt x="85" y="136"/>
                      <a:pt x="85" y="136"/>
                    </a:cubicBezTo>
                    <a:cubicBezTo>
                      <a:pt x="85" y="136"/>
                      <a:pt x="85" y="136"/>
                      <a:pt x="85" y="136"/>
                    </a:cubicBezTo>
                    <a:cubicBezTo>
                      <a:pt x="85" y="136"/>
                      <a:pt x="85" y="136"/>
                      <a:pt x="85" y="136"/>
                    </a:cubicBezTo>
                    <a:cubicBezTo>
                      <a:pt x="85" y="136"/>
                      <a:pt x="86" y="136"/>
                      <a:pt x="86" y="136"/>
                    </a:cubicBezTo>
                    <a:cubicBezTo>
                      <a:pt x="87" y="136"/>
                      <a:pt x="87" y="137"/>
                      <a:pt x="88" y="137"/>
                    </a:cubicBezTo>
                    <a:cubicBezTo>
                      <a:pt x="88" y="137"/>
                      <a:pt x="88" y="137"/>
                      <a:pt x="88" y="137"/>
                    </a:cubicBezTo>
                    <a:cubicBezTo>
                      <a:pt x="88" y="137"/>
                      <a:pt x="89" y="137"/>
                      <a:pt x="89" y="137"/>
                    </a:cubicBezTo>
                    <a:cubicBezTo>
                      <a:pt x="89" y="137"/>
                      <a:pt x="90" y="137"/>
                      <a:pt x="90" y="137"/>
                    </a:cubicBezTo>
                    <a:cubicBezTo>
                      <a:pt x="90" y="137"/>
                      <a:pt x="91" y="137"/>
                      <a:pt x="91" y="137"/>
                    </a:cubicBezTo>
                    <a:cubicBezTo>
                      <a:pt x="91" y="137"/>
                      <a:pt x="91" y="137"/>
                      <a:pt x="91" y="137"/>
                    </a:cubicBezTo>
                    <a:cubicBezTo>
                      <a:pt x="91" y="137"/>
                      <a:pt x="91" y="136"/>
                      <a:pt x="91" y="136"/>
                    </a:cubicBezTo>
                    <a:cubicBezTo>
                      <a:pt x="92" y="136"/>
                      <a:pt x="92" y="136"/>
                      <a:pt x="93" y="135"/>
                    </a:cubicBezTo>
                    <a:cubicBezTo>
                      <a:pt x="93" y="135"/>
                      <a:pt x="93" y="135"/>
                      <a:pt x="93" y="135"/>
                    </a:cubicBezTo>
                    <a:cubicBezTo>
                      <a:pt x="93" y="135"/>
                      <a:pt x="93" y="135"/>
                      <a:pt x="93" y="135"/>
                    </a:cubicBezTo>
                    <a:cubicBezTo>
                      <a:pt x="92" y="135"/>
                      <a:pt x="93" y="137"/>
                      <a:pt x="93" y="138"/>
                    </a:cubicBezTo>
                    <a:cubicBezTo>
                      <a:pt x="93" y="138"/>
                      <a:pt x="94" y="138"/>
                      <a:pt x="94" y="138"/>
                    </a:cubicBezTo>
                    <a:cubicBezTo>
                      <a:pt x="95" y="139"/>
                      <a:pt x="95" y="139"/>
                      <a:pt x="96" y="139"/>
                    </a:cubicBezTo>
                    <a:cubicBezTo>
                      <a:pt x="96" y="139"/>
                      <a:pt x="96" y="139"/>
                      <a:pt x="95" y="139"/>
                    </a:cubicBezTo>
                    <a:cubicBezTo>
                      <a:pt x="95" y="140"/>
                      <a:pt x="96" y="140"/>
                      <a:pt x="96" y="140"/>
                    </a:cubicBezTo>
                    <a:cubicBezTo>
                      <a:pt x="95" y="140"/>
                      <a:pt x="95" y="140"/>
                      <a:pt x="94" y="140"/>
                    </a:cubicBezTo>
                    <a:cubicBezTo>
                      <a:pt x="94" y="140"/>
                      <a:pt x="93" y="140"/>
                      <a:pt x="93" y="141"/>
                    </a:cubicBezTo>
                    <a:cubicBezTo>
                      <a:pt x="93" y="141"/>
                      <a:pt x="94" y="141"/>
                      <a:pt x="95" y="141"/>
                    </a:cubicBezTo>
                    <a:cubicBezTo>
                      <a:pt x="95" y="141"/>
                      <a:pt x="95" y="142"/>
                      <a:pt x="95" y="142"/>
                    </a:cubicBezTo>
                    <a:cubicBezTo>
                      <a:pt x="95" y="142"/>
                      <a:pt x="95" y="142"/>
                      <a:pt x="95" y="142"/>
                    </a:cubicBezTo>
                    <a:cubicBezTo>
                      <a:pt x="95" y="142"/>
                      <a:pt x="95" y="142"/>
                      <a:pt x="94" y="142"/>
                    </a:cubicBezTo>
                    <a:cubicBezTo>
                      <a:pt x="94" y="142"/>
                      <a:pt x="94" y="142"/>
                      <a:pt x="93" y="142"/>
                    </a:cubicBezTo>
                    <a:cubicBezTo>
                      <a:pt x="93" y="142"/>
                      <a:pt x="93" y="142"/>
                      <a:pt x="93" y="141"/>
                    </a:cubicBezTo>
                    <a:cubicBezTo>
                      <a:pt x="93" y="141"/>
                      <a:pt x="93" y="141"/>
                      <a:pt x="92" y="141"/>
                    </a:cubicBezTo>
                    <a:cubicBezTo>
                      <a:pt x="92" y="141"/>
                      <a:pt x="91" y="141"/>
                      <a:pt x="91" y="141"/>
                    </a:cubicBezTo>
                    <a:cubicBezTo>
                      <a:pt x="90" y="141"/>
                      <a:pt x="90" y="141"/>
                      <a:pt x="90" y="141"/>
                    </a:cubicBezTo>
                    <a:cubicBezTo>
                      <a:pt x="89" y="141"/>
                      <a:pt x="89" y="141"/>
                      <a:pt x="89" y="140"/>
                    </a:cubicBezTo>
                    <a:cubicBezTo>
                      <a:pt x="89" y="140"/>
                      <a:pt x="88" y="140"/>
                      <a:pt x="88" y="140"/>
                    </a:cubicBezTo>
                    <a:cubicBezTo>
                      <a:pt x="88" y="140"/>
                      <a:pt x="87" y="140"/>
                      <a:pt x="87" y="140"/>
                    </a:cubicBezTo>
                    <a:cubicBezTo>
                      <a:pt x="87" y="140"/>
                      <a:pt x="86" y="141"/>
                      <a:pt x="86" y="141"/>
                    </a:cubicBezTo>
                    <a:cubicBezTo>
                      <a:pt x="86" y="141"/>
                      <a:pt x="85" y="141"/>
                      <a:pt x="85" y="141"/>
                    </a:cubicBezTo>
                    <a:cubicBezTo>
                      <a:pt x="84" y="141"/>
                      <a:pt x="84" y="142"/>
                      <a:pt x="84" y="142"/>
                    </a:cubicBezTo>
                    <a:cubicBezTo>
                      <a:pt x="83" y="143"/>
                      <a:pt x="82" y="143"/>
                      <a:pt x="81" y="143"/>
                    </a:cubicBezTo>
                    <a:cubicBezTo>
                      <a:pt x="82" y="144"/>
                      <a:pt x="83" y="143"/>
                      <a:pt x="84" y="143"/>
                    </a:cubicBezTo>
                    <a:cubicBezTo>
                      <a:pt x="84" y="143"/>
                      <a:pt x="84" y="143"/>
                      <a:pt x="85" y="143"/>
                    </a:cubicBezTo>
                    <a:cubicBezTo>
                      <a:pt x="85" y="143"/>
                      <a:pt x="86" y="143"/>
                      <a:pt x="86" y="143"/>
                    </a:cubicBezTo>
                    <a:cubicBezTo>
                      <a:pt x="86" y="143"/>
                      <a:pt x="87" y="143"/>
                      <a:pt x="87" y="143"/>
                    </a:cubicBezTo>
                    <a:cubicBezTo>
                      <a:pt x="88" y="143"/>
                      <a:pt x="89" y="143"/>
                      <a:pt x="90" y="143"/>
                    </a:cubicBezTo>
                    <a:cubicBezTo>
                      <a:pt x="91" y="143"/>
                      <a:pt x="91" y="143"/>
                      <a:pt x="91" y="143"/>
                    </a:cubicBezTo>
                    <a:cubicBezTo>
                      <a:pt x="91" y="143"/>
                      <a:pt x="92" y="143"/>
                      <a:pt x="92" y="143"/>
                    </a:cubicBezTo>
                    <a:cubicBezTo>
                      <a:pt x="92" y="143"/>
                      <a:pt x="92" y="143"/>
                      <a:pt x="91" y="144"/>
                    </a:cubicBezTo>
                    <a:cubicBezTo>
                      <a:pt x="92" y="144"/>
                      <a:pt x="92" y="144"/>
                      <a:pt x="93" y="144"/>
                    </a:cubicBezTo>
                    <a:cubicBezTo>
                      <a:pt x="93" y="144"/>
                      <a:pt x="94" y="144"/>
                      <a:pt x="94" y="144"/>
                    </a:cubicBezTo>
                    <a:cubicBezTo>
                      <a:pt x="94" y="145"/>
                      <a:pt x="93" y="144"/>
                      <a:pt x="92" y="144"/>
                    </a:cubicBezTo>
                    <a:cubicBezTo>
                      <a:pt x="92" y="144"/>
                      <a:pt x="91" y="144"/>
                      <a:pt x="91" y="144"/>
                    </a:cubicBezTo>
                    <a:cubicBezTo>
                      <a:pt x="91" y="144"/>
                      <a:pt x="90" y="143"/>
                      <a:pt x="90" y="143"/>
                    </a:cubicBezTo>
                    <a:cubicBezTo>
                      <a:pt x="90" y="143"/>
                      <a:pt x="89" y="143"/>
                      <a:pt x="89" y="143"/>
                    </a:cubicBezTo>
                    <a:cubicBezTo>
                      <a:pt x="88" y="143"/>
                      <a:pt x="87" y="144"/>
                      <a:pt x="87" y="144"/>
                    </a:cubicBezTo>
                    <a:cubicBezTo>
                      <a:pt x="86" y="144"/>
                      <a:pt x="86" y="144"/>
                      <a:pt x="85" y="144"/>
                    </a:cubicBezTo>
                    <a:cubicBezTo>
                      <a:pt x="85" y="144"/>
                      <a:pt x="85" y="144"/>
                      <a:pt x="85" y="144"/>
                    </a:cubicBezTo>
                    <a:cubicBezTo>
                      <a:pt x="84" y="144"/>
                      <a:pt x="84" y="144"/>
                      <a:pt x="84" y="144"/>
                    </a:cubicBezTo>
                    <a:cubicBezTo>
                      <a:pt x="83" y="144"/>
                      <a:pt x="83" y="144"/>
                      <a:pt x="83" y="145"/>
                    </a:cubicBezTo>
                    <a:cubicBezTo>
                      <a:pt x="82" y="145"/>
                      <a:pt x="82" y="145"/>
                      <a:pt x="82" y="145"/>
                    </a:cubicBezTo>
                    <a:cubicBezTo>
                      <a:pt x="82" y="145"/>
                      <a:pt x="81" y="145"/>
                      <a:pt x="81" y="145"/>
                    </a:cubicBezTo>
                    <a:cubicBezTo>
                      <a:pt x="81" y="145"/>
                      <a:pt x="82" y="145"/>
                      <a:pt x="82" y="145"/>
                    </a:cubicBezTo>
                    <a:cubicBezTo>
                      <a:pt x="83" y="146"/>
                      <a:pt x="82" y="146"/>
                      <a:pt x="83" y="146"/>
                    </a:cubicBezTo>
                    <a:cubicBezTo>
                      <a:pt x="84" y="147"/>
                      <a:pt x="85" y="146"/>
                      <a:pt x="86" y="146"/>
                    </a:cubicBezTo>
                    <a:cubicBezTo>
                      <a:pt x="86" y="146"/>
                      <a:pt x="88" y="146"/>
                      <a:pt x="87" y="147"/>
                    </a:cubicBezTo>
                    <a:cubicBezTo>
                      <a:pt x="87" y="147"/>
                      <a:pt x="86" y="147"/>
                      <a:pt x="85" y="147"/>
                    </a:cubicBezTo>
                    <a:cubicBezTo>
                      <a:pt x="85" y="148"/>
                      <a:pt x="84" y="147"/>
                      <a:pt x="84" y="148"/>
                    </a:cubicBezTo>
                    <a:cubicBezTo>
                      <a:pt x="84" y="148"/>
                      <a:pt x="84" y="149"/>
                      <a:pt x="84" y="149"/>
                    </a:cubicBezTo>
                    <a:cubicBezTo>
                      <a:pt x="84" y="149"/>
                      <a:pt x="83" y="149"/>
                      <a:pt x="83" y="149"/>
                    </a:cubicBezTo>
                    <a:cubicBezTo>
                      <a:pt x="83" y="150"/>
                      <a:pt x="82" y="150"/>
                      <a:pt x="82" y="150"/>
                    </a:cubicBezTo>
                    <a:cubicBezTo>
                      <a:pt x="82" y="150"/>
                      <a:pt x="83" y="150"/>
                      <a:pt x="83" y="151"/>
                    </a:cubicBezTo>
                    <a:cubicBezTo>
                      <a:pt x="83" y="151"/>
                      <a:pt x="83" y="151"/>
                      <a:pt x="83" y="151"/>
                    </a:cubicBezTo>
                    <a:cubicBezTo>
                      <a:pt x="83" y="151"/>
                      <a:pt x="83" y="151"/>
                      <a:pt x="84" y="151"/>
                    </a:cubicBezTo>
                    <a:cubicBezTo>
                      <a:pt x="83" y="151"/>
                      <a:pt x="83" y="151"/>
                      <a:pt x="82" y="151"/>
                    </a:cubicBezTo>
                    <a:cubicBezTo>
                      <a:pt x="84" y="152"/>
                      <a:pt x="85" y="150"/>
                      <a:pt x="85" y="150"/>
                    </a:cubicBezTo>
                    <a:cubicBezTo>
                      <a:pt x="86" y="150"/>
                      <a:pt x="86" y="150"/>
                      <a:pt x="87" y="150"/>
                    </a:cubicBezTo>
                    <a:cubicBezTo>
                      <a:pt x="87" y="150"/>
                      <a:pt x="88" y="149"/>
                      <a:pt x="88" y="149"/>
                    </a:cubicBezTo>
                    <a:cubicBezTo>
                      <a:pt x="88" y="149"/>
                      <a:pt x="89" y="149"/>
                      <a:pt x="89" y="149"/>
                    </a:cubicBezTo>
                    <a:cubicBezTo>
                      <a:pt x="89" y="149"/>
                      <a:pt x="89" y="149"/>
                      <a:pt x="89" y="148"/>
                    </a:cubicBezTo>
                    <a:cubicBezTo>
                      <a:pt x="89" y="148"/>
                      <a:pt x="90" y="148"/>
                      <a:pt x="90" y="148"/>
                    </a:cubicBezTo>
                    <a:cubicBezTo>
                      <a:pt x="90" y="148"/>
                      <a:pt x="90" y="148"/>
                      <a:pt x="90" y="148"/>
                    </a:cubicBezTo>
                    <a:cubicBezTo>
                      <a:pt x="91" y="148"/>
                      <a:pt x="91" y="148"/>
                      <a:pt x="91" y="147"/>
                    </a:cubicBezTo>
                    <a:cubicBezTo>
                      <a:pt x="92" y="147"/>
                      <a:pt x="92" y="147"/>
                      <a:pt x="93" y="147"/>
                    </a:cubicBezTo>
                    <a:cubicBezTo>
                      <a:pt x="93" y="147"/>
                      <a:pt x="94" y="146"/>
                      <a:pt x="94" y="147"/>
                    </a:cubicBezTo>
                    <a:cubicBezTo>
                      <a:pt x="94" y="147"/>
                      <a:pt x="93" y="147"/>
                      <a:pt x="92" y="147"/>
                    </a:cubicBezTo>
                    <a:cubicBezTo>
                      <a:pt x="91" y="147"/>
                      <a:pt x="91" y="148"/>
                      <a:pt x="90" y="148"/>
                    </a:cubicBezTo>
                    <a:cubicBezTo>
                      <a:pt x="89" y="149"/>
                      <a:pt x="88" y="150"/>
                      <a:pt x="86" y="151"/>
                    </a:cubicBezTo>
                    <a:cubicBezTo>
                      <a:pt x="86" y="152"/>
                      <a:pt x="85" y="152"/>
                      <a:pt x="85" y="152"/>
                    </a:cubicBezTo>
                    <a:cubicBezTo>
                      <a:pt x="84" y="152"/>
                      <a:pt x="84" y="153"/>
                      <a:pt x="84" y="153"/>
                    </a:cubicBezTo>
                    <a:cubicBezTo>
                      <a:pt x="84" y="153"/>
                      <a:pt x="85" y="153"/>
                      <a:pt x="85" y="153"/>
                    </a:cubicBezTo>
                    <a:cubicBezTo>
                      <a:pt x="87" y="153"/>
                      <a:pt x="89" y="153"/>
                      <a:pt x="91" y="153"/>
                    </a:cubicBezTo>
                    <a:cubicBezTo>
                      <a:pt x="90" y="154"/>
                      <a:pt x="90" y="153"/>
                      <a:pt x="89" y="154"/>
                    </a:cubicBezTo>
                    <a:cubicBezTo>
                      <a:pt x="88" y="154"/>
                      <a:pt x="88" y="154"/>
                      <a:pt x="87" y="154"/>
                    </a:cubicBezTo>
                    <a:cubicBezTo>
                      <a:pt x="87" y="154"/>
                      <a:pt x="86" y="154"/>
                      <a:pt x="86" y="154"/>
                    </a:cubicBezTo>
                    <a:cubicBezTo>
                      <a:pt x="86" y="154"/>
                      <a:pt x="85" y="154"/>
                      <a:pt x="85" y="154"/>
                    </a:cubicBezTo>
                    <a:cubicBezTo>
                      <a:pt x="85" y="154"/>
                      <a:pt x="85" y="155"/>
                      <a:pt x="85" y="155"/>
                    </a:cubicBezTo>
                    <a:cubicBezTo>
                      <a:pt x="85" y="155"/>
                      <a:pt x="86" y="155"/>
                      <a:pt x="86" y="155"/>
                    </a:cubicBezTo>
                    <a:cubicBezTo>
                      <a:pt x="86" y="155"/>
                      <a:pt x="86" y="155"/>
                      <a:pt x="87" y="155"/>
                    </a:cubicBezTo>
                    <a:cubicBezTo>
                      <a:pt x="87" y="156"/>
                      <a:pt x="87" y="156"/>
                      <a:pt x="87" y="156"/>
                    </a:cubicBezTo>
                    <a:cubicBezTo>
                      <a:pt x="87" y="156"/>
                      <a:pt x="88" y="156"/>
                      <a:pt x="88" y="156"/>
                    </a:cubicBezTo>
                    <a:cubicBezTo>
                      <a:pt x="88" y="156"/>
                      <a:pt x="89" y="156"/>
                      <a:pt x="89" y="156"/>
                    </a:cubicBezTo>
                    <a:cubicBezTo>
                      <a:pt x="89" y="156"/>
                      <a:pt x="89" y="155"/>
                      <a:pt x="89" y="155"/>
                    </a:cubicBezTo>
                    <a:cubicBezTo>
                      <a:pt x="89" y="155"/>
                      <a:pt x="89" y="155"/>
                      <a:pt x="90" y="155"/>
                    </a:cubicBezTo>
                    <a:cubicBezTo>
                      <a:pt x="90" y="155"/>
                      <a:pt x="90" y="155"/>
                      <a:pt x="90" y="155"/>
                    </a:cubicBezTo>
                    <a:cubicBezTo>
                      <a:pt x="90" y="155"/>
                      <a:pt x="91" y="155"/>
                      <a:pt x="91" y="155"/>
                    </a:cubicBezTo>
                    <a:cubicBezTo>
                      <a:pt x="91" y="155"/>
                      <a:pt x="91" y="154"/>
                      <a:pt x="91" y="154"/>
                    </a:cubicBezTo>
                    <a:cubicBezTo>
                      <a:pt x="92" y="154"/>
                      <a:pt x="93" y="154"/>
                      <a:pt x="93" y="154"/>
                    </a:cubicBezTo>
                    <a:cubicBezTo>
                      <a:pt x="93" y="154"/>
                      <a:pt x="92" y="154"/>
                      <a:pt x="92" y="155"/>
                    </a:cubicBezTo>
                    <a:cubicBezTo>
                      <a:pt x="92" y="155"/>
                      <a:pt x="92" y="155"/>
                      <a:pt x="91" y="155"/>
                    </a:cubicBezTo>
                    <a:cubicBezTo>
                      <a:pt x="91" y="155"/>
                      <a:pt x="91" y="155"/>
                      <a:pt x="90" y="155"/>
                    </a:cubicBezTo>
                    <a:cubicBezTo>
                      <a:pt x="90" y="155"/>
                      <a:pt x="90" y="156"/>
                      <a:pt x="90" y="156"/>
                    </a:cubicBezTo>
                    <a:cubicBezTo>
                      <a:pt x="89" y="156"/>
                      <a:pt x="89" y="156"/>
                      <a:pt x="89" y="156"/>
                    </a:cubicBezTo>
                    <a:cubicBezTo>
                      <a:pt x="88" y="157"/>
                      <a:pt x="88" y="157"/>
                      <a:pt x="88" y="157"/>
                    </a:cubicBezTo>
                    <a:cubicBezTo>
                      <a:pt x="88" y="157"/>
                      <a:pt x="88" y="157"/>
                      <a:pt x="88" y="157"/>
                    </a:cubicBezTo>
                    <a:cubicBezTo>
                      <a:pt x="88" y="158"/>
                      <a:pt x="88" y="158"/>
                      <a:pt x="89" y="158"/>
                    </a:cubicBezTo>
                    <a:cubicBezTo>
                      <a:pt x="89" y="159"/>
                      <a:pt x="88" y="160"/>
                      <a:pt x="88" y="161"/>
                    </a:cubicBezTo>
                    <a:cubicBezTo>
                      <a:pt x="89" y="162"/>
                      <a:pt x="90" y="160"/>
                      <a:pt x="90" y="160"/>
                    </a:cubicBezTo>
                    <a:cubicBezTo>
                      <a:pt x="90" y="160"/>
                      <a:pt x="91" y="160"/>
                      <a:pt x="91" y="160"/>
                    </a:cubicBezTo>
                    <a:cubicBezTo>
                      <a:pt x="91" y="160"/>
                      <a:pt x="92" y="160"/>
                      <a:pt x="92" y="160"/>
                    </a:cubicBezTo>
                    <a:cubicBezTo>
                      <a:pt x="92" y="161"/>
                      <a:pt x="91" y="161"/>
                      <a:pt x="91" y="161"/>
                    </a:cubicBezTo>
                    <a:cubicBezTo>
                      <a:pt x="90" y="161"/>
                      <a:pt x="90" y="161"/>
                      <a:pt x="90" y="161"/>
                    </a:cubicBezTo>
                    <a:cubicBezTo>
                      <a:pt x="90" y="161"/>
                      <a:pt x="90" y="161"/>
                      <a:pt x="89" y="162"/>
                    </a:cubicBezTo>
                    <a:cubicBezTo>
                      <a:pt x="89" y="162"/>
                      <a:pt x="89" y="162"/>
                      <a:pt x="89" y="163"/>
                    </a:cubicBezTo>
                    <a:cubicBezTo>
                      <a:pt x="89" y="163"/>
                      <a:pt x="89" y="164"/>
                      <a:pt x="89" y="164"/>
                    </a:cubicBezTo>
                    <a:cubicBezTo>
                      <a:pt x="89" y="164"/>
                      <a:pt x="89" y="165"/>
                      <a:pt x="89" y="165"/>
                    </a:cubicBezTo>
                    <a:cubicBezTo>
                      <a:pt x="90" y="164"/>
                      <a:pt x="90" y="164"/>
                      <a:pt x="90" y="164"/>
                    </a:cubicBezTo>
                    <a:cubicBezTo>
                      <a:pt x="91" y="164"/>
                      <a:pt x="91" y="164"/>
                      <a:pt x="91" y="164"/>
                    </a:cubicBezTo>
                    <a:cubicBezTo>
                      <a:pt x="92" y="163"/>
                      <a:pt x="92" y="163"/>
                      <a:pt x="92" y="163"/>
                    </a:cubicBezTo>
                    <a:cubicBezTo>
                      <a:pt x="92" y="161"/>
                      <a:pt x="92" y="161"/>
                      <a:pt x="92" y="161"/>
                    </a:cubicBezTo>
                    <a:cubicBezTo>
                      <a:pt x="93" y="161"/>
                      <a:pt x="93" y="161"/>
                      <a:pt x="93" y="161"/>
                    </a:cubicBezTo>
                    <a:cubicBezTo>
                      <a:pt x="93" y="162"/>
                      <a:pt x="93" y="162"/>
                      <a:pt x="93" y="162"/>
                    </a:cubicBezTo>
                    <a:cubicBezTo>
                      <a:pt x="94" y="161"/>
                      <a:pt x="94" y="161"/>
                      <a:pt x="94" y="161"/>
                    </a:cubicBezTo>
                    <a:cubicBezTo>
                      <a:pt x="95" y="161"/>
                      <a:pt x="95" y="161"/>
                      <a:pt x="95" y="161"/>
                    </a:cubicBezTo>
                    <a:cubicBezTo>
                      <a:pt x="95" y="161"/>
                      <a:pt x="95" y="161"/>
                      <a:pt x="95" y="161"/>
                    </a:cubicBezTo>
                    <a:cubicBezTo>
                      <a:pt x="94" y="160"/>
                      <a:pt x="94" y="160"/>
                      <a:pt x="94" y="160"/>
                    </a:cubicBezTo>
                    <a:cubicBezTo>
                      <a:pt x="94" y="158"/>
                      <a:pt x="94" y="158"/>
                      <a:pt x="94" y="158"/>
                    </a:cubicBezTo>
                    <a:cubicBezTo>
                      <a:pt x="95" y="159"/>
                      <a:pt x="95" y="159"/>
                      <a:pt x="95" y="159"/>
                    </a:cubicBezTo>
                    <a:cubicBezTo>
                      <a:pt x="95" y="159"/>
                      <a:pt x="96" y="162"/>
                      <a:pt x="97" y="161"/>
                    </a:cubicBezTo>
                    <a:cubicBezTo>
                      <a:pt x="97" y="162"/>
                      <a:pt x="97" y="162"/>
                      <a:pt x="97" y="162"/>
                    </a:cubicBezTo>
                    <a:cubicBezTo>
                      <a:pt x="98" y="162"/>
                      <a:pt x="98" y="162"/>
                      <a:pt x="98" y="162"/>
                    </a:cubicBezTo>
                    <a:cubicBezTo>
                      <a:pt x="98" y="163"/>
                      <a:pt x="98" y="163"/>
                      <a:pt x="98" y="163"/>
                    </a:cubicBezTo>
                    <a:cubicBezTo>
                      <a:pt x="99" y="164"/>
                      <a:pt x="99" y="164"/>
                      <a:pt x="99" y="164"/>
                    </a:cubicBezTo>
                    <a:cubicBezTo>
                      <a:pt x="98" y="164"/>
                      <a:pt x="98" y="164"/>
                      <a:pt x="98" y="164"/>
                    </a:cubicBezTo>
                    <a:cubicBezTo>
                      <a:pt x="97" y="164"/>
                      <a:pt x="97" y="164"/>
                      <a:pt x="97" y="164"/>
                    </a:cubicBezTo>
                    <a:cubicBezTo>
                      <a:pt x="96" y="165"/>
                      <a:pt x="96" y="165"/>
                      <a:pt x="96" y="165"/>
                    </a:cubicBezTo>
                    <a:cubicBezTo>
                      <a:pt x="96" y="165"/>
                      <a:pt x="96" y="165"/>
                      <a:pt x="96" y="165"/>
                    </a:cubicBezTo>
                    <a:cubicBezTo>
                      <a:pt x="97" y="165"/>
                      <a:pt x="97" y="165"/>
                      <a:pt x="97" y="165"/>
                    </a:cubicBezTo>
                    <a:cubicBezTo>
                      <a:pt x="97" y="166"/>
                      <a:pt x="97" y="166"/>
                      <a:pt x="97" y="166"/>
                    </a:cubicBezTo>
                    <a:cubicBezTo>
                      <a:pt x="96" y="166"/>
                      <a:pt x="96" y="166"/>
                      <a:pt x="96" y="166"/>
                    </a:cubicBezTo>
                    <a:cubicBezTo>
                      <a:pt x="96" y="165"/>
                      <a:pt x="96" y="165"/>
                      <a:pt x="96" y="165"/>
                    </a:cubicBezTo>
                    <a:cubicBezTo>
                      <a:pt x="96" y="165"/>
                      <a:pt x="95" y="165"/>
                      <a:pt x="95" y="165"/>
                    </a:cubicBezTo>
                    <a:cubicBezTo>
                      <a:pt x="94" y="165"/>
                      <a:pt x="94" y="165"/>
                      <a:pt x="94" y="166"/>
                    </a:cubicBezTo>
                    <a:cubicBezTo>
                      <a:pt x="93" y="166"/>
                      <a:pt x="93" y="166"/>
                      <a:pt x="93" y="166"/>
                    </a:cubicBezTo>
                    <a:cubicBezTo>
                      <a:pt x="93" y="166"/>
                      <a:pt x="92" y="167"/>
                      <a:pt x="92" y="167"/>
                    </a:cubicBezTo>
                    <a:cubicBezTo>
                      <a:pt x="92" y="167"/>
                      <a:pt x="92" y="167"/>
                      <a:pt x="92" y="168"/>
                    </a:cubicBezTo>
                    <a:cubicBezTo>
                      <a:pt x="92" y="168"/>
                      <a:pt x="92" y="168"/>
                      <a:pt x="92" y="168"/>
                    </a:cubicBezTo>
                    <a:cubicBezTo>
                      <a:pt x="92" y="168"/>
                      <a:pt x="92" y="168"/>
                      <a:pt x="92" y="168"/>
                    </a:cubicBezTo>
                    <a:cubicBezTo>
                      <a:pt x="92" y="168"/>
                      <a:pt x="92" y="169"/>
                      <a:pt x="92" y="169"/>
                    </a:cubicBezTo>
                    <a:cubicBezTo>
                      <a:pt x="92" y="169"/>
                      <a:pt x="91" y="169"/>
                      <a:pt x="91" y="169"/>
                    </a:cubicBezTo>
                    <a:cubicBezTo>
                      <a:pt x="91" y="169"/>
                      <a:pt x="92" y="169"/>
                      <a:pt x="92" y="169"/>
                    </a:cubicBezTo>
                    <a:cubicBezTo>
                      <a:pt x="92" y="169"/>
                      <a:pt x="93" y="169"/>
                      <a:pt x="94" y="169"/>
                    </a:cubicBezTo>
                    <a:cubicBezTo>
                      <a:pt x="94" y="169"/>
                      <a:pt x="94" y="169"/>
                      <a:pt x="94" y="169"/>
                    </a:cubicBezTo>
                    <a:cubicBezTo>
                      <a:pt x="94" y="169"/>
                      <a:pt x="94" y="169"/>
                      <a:pt x="94" y="169"/>
                    </a:cubicBezTo>
                    <a:cubicBezTo>
                      <a:pt x="94" y="169"/>
                      <a:pt x="95" y="169"/>
                      <a:pt x="94" y="169"/>
                    </a:cubicBezTo>
                    <a:cubicBezTo>
                      <a:pt x="94" y="169"/>
                      <a:pt x="94" y="169"/>
                      <a:pt x="94" y="169"/>
                    </a:cubicBezTo>
                    <a:cubicBezTo>
                      <a:pt x="94" y="169"/>
                      <a:pt x="94" y="169"/>
                      <a:pt x="94" y="170"/>
                    </a:cubicBezTo>
                    <a:cubicBezTo>
                      <a:pt x="94" y="170"/>
                      <a:pt x="94" y="170"/>
                      <a:pt x="94" y="170"/>
                    </a:cubicBezTo>
                    <a:cubicBezTo>
                      <a:pt x="94" y="170"/>
                      <a:pt x="93" y="170"/>
                      <a:pt x="93" y="170"/>
                    </a:cubicBezTo>
                    <a:cubicBezTo>
                      <a:pt x="93" y="170"/>
                      <a:pt x="94" y="170"/>
                      <a:pt x="94" y="170"/>
                    </a:cubicBezTo>
                    <a:cubicBezTo>
                      <a:pt x="94" y="170"/>
                      <a:pt x="94" y="170"/>
                      <a:pt x="94" y="170"/>
                    </a:cubicBezTo>
                    <a:cubicBezTo>
                      <a:pt x="94" y="170"/>
                      <a:pt x="94" y="171"/>
                      <a:pt x="94" y="171"/>
                    </a:cubicBezTo>
                    <a:cubicBezTo>
                      <a:pt x="94" y="171"/>
                      <a:pt x="94" y="171"/>
                      <a:pt x="94" y="171"/>
                    </a:cubicBezTo>
                    <a:cubicBezTo>
                      <a:pt x="95" y="171"/>
                      <a:pt x="95" y="171"/>
                      <a:pt x="95" y="171"/>
                    </a:cubicBezTo>
                    <a:cubicBezTo>
                      <a:pt x="95" y="171"/>
                      <a:pt x="95" y="171"/>
                      <a:pt x="95" y="171"/>
                    </a:cubicBezTo>
                    <a:cubicBezTo>
                      <a:pt x="95" y="171"/>
                      <a:pt x="94" y="171"/>
                      <a:pt x="94" y="171"/>
                    </a:cubicBezTo>
                    <a:cubicBezTo>
                      <a:pt x="94" y="171"/>
                      <a:pt x="93" y="171"/>
                      <a:pt x="93" y="171"/>
                    </a:cubicBezTo>
                    <a:cubicBezTo>
                      <a:pt x="93" y="171"/>
                      <a:pt x="93" y="171"/>
                      <a:pt x="93" y="171"/>
                    </a:cubicBezTo>
                    <a:cubicBezTo>
                      <a:pt x="93" y="172"/>
                      <a:pt x="93" y="172"/>
                      <a:pt x="93" y="172"/>
                    </a:cubicBezTo>
                    <a:cubicBezTo>
                      <a:pt x="93" y="172"/>
                      <a:pt x="94" y="172"/>
                      <a:pt x="94" y="172"/>
                    </a:cubicBezTo>
                    <a:cubicBezTo>
                      <a:pt x="95" y="172"/>
                      <a:pt x="95" y="172"/>
                      <a:pt x="96" y="172"/>
                    </a:cubicBezTo>
                    <a:cubicBezTo>
                      <a:pt x="96" y="172"/>
                      <a:pt x="96" y="172"/>
                      <a:pt x="96" y="172"/>
                    </a:cubicBezTo>
                    <a:cubicBezTo>
                      <a:pt x="96" y="172"/>
                      <a:pt x="96" y="173"/>
                      <a:pt x="96" y="173"/>
                    </a:cubicBezTo>
                    <a:cubicBezTo>
                      <a:pt x="96" y="173"/>
                      <a:pt x="96" y="173"/>
                      <a:pt x="96" y="173"/>
                    </a:cubicBezTo>
                    <a:cubicBezTo>
                      <a:pt x="96" y="173"/>
                      <a:pt x="96" y="173"/>
                      <a:pt x="96" y="173"/>
                    </a:cubicBezTo>
                    <a:cubicBezTo>
                      <a:pt x="96" y="173"/>
                      <a:pt x="96" y="173"/>
                      <a:pt x="96" y="173"/>
                    </a:cubicBezTo>
                    <a:cubicBezTo>
                      <a:pt x="96" y="173"/>
                      <a:pt x="96" y="174"/>
                      <a:pt x="96" y="174"/>
                    </a:cubicBezTo>
                    <a:cubicBezTo>
                      <a:pt x="97" y="174"/>
                      <a:pt x="97" y="174"/>
                      <a:pt x="97" y="174"/>
                    </a:cubicBezTo>
                    <a:cubicBezTo>
                      <a:pt x="97" y="174"/>
                      <a:pt x="97" y="174"/>
                      <a:pt x="97" y="174"/>
                    </a:cubicBezTo>
                    <a:cubicBezTo>
                      <a:pt x="97" y="173"/>
                      <a:pt x="98" y="173"/>
                      <a:pt x="98" y="173"/>
                    </a:cubicBezTo>
                    <a:cubicBezTo>
                      <a:pt x="98" y="173"/>
                      <a:pt x="98" y="173"/>
                      <a:pt x="98" y="173"/>
                    </a:cubicBezTo>
                    <a:cubicBezTo>
                      <a:pt x="98" y="173"/>
                      <a:pt x="98" y="174"/>
                      <a:pt x="97" y="174"/>
                    </a:cubicBezTo>
                    <a:cubicBezTo>
                      <a:pt x="97" y="174"/>
                      <a:pt x="97" y="174"/>
                      <a:pt x="97" y="174"/>
                    </a:cubicBezTo>
                    <a:cubicBezTo>
                      <a:pt x="97" y="175"/>
                      <a:pt x="98" y="174"/>
                      <a:pt x="98" y="174"/>
                    </a:cubicBezTo>
                    <a:cubicBezTo>
                      <a:pt x="97" y="175"/>
                      <a:pt x="97" y="175"/>
                      <a:pt x="97" y="175"/>
                    </a:cubicBezTo>
                    <a:cubicBezTo>
                      <a:pt x="97" y="176"/>
                      <a:pt x="97" y="176"/>
                      <a:pt x="97" y="176"/>
                    </a:cubicBezTo>
                    <a:cubicBezTo>
                      <a:pt x="97" y="176"/>
                      <a:pt x="97" y="176"/>
                      <a:pt x="97" y="176"/>
                    </a:cubicBezTo>
                    <a:cubicBezTo>
                      <a:pt x="97" y="176"/>
                      <a:pt x="97" y="177"/>
                      <a:pt x="97" y="177"/>
                    </a:cubicBezTo>
                    <a:cubicBezTo>
                      <a:pt x="97" y="177"/>
                      <a:pt x="97" y="177"/>
                      <a:pt x="97" y="177"/>
                    </a:cubicBezTo>
                    <a:cubicBezTo>
                      <a:pt x="97" y="177"/>
                      <a:pt x="97" y="177"/>
                      <a:pt x="97" y="177"/>
                    </a:cubicBezTo>
                    <a:cubicBezTo>
                      <a:pt x="97" y="177"/>
                      <a:pt x="97" y="177"/>
                      <a:pt x="98" y="177"/>
                    </a:cubicBezTo>
                    <a:cubicBezTo>
                      <a:pt x="98" y="178"/>
                      <a:pt x="98" y="178"/>
                      <a:pt x="98" y="178"/>
                    </a:cubicBezTo>
                    <a:cubicBezTo>
                      <a:pt x="98" y="178"/>
                      <a:pt x="98" y="178"/>
                      <a:pt x="98" y="178"/>
                    </a:cubicBezTo>
                    <a:cubicBezTo>
                      <a:pt x="98" y="178"/>
                      <a:pt x="98" y="178"/>
                      <a:pt x="99" y="178"/>
                    </a:cubicBezTo>
                    <a:cubicBezTo>
                      <a:pt x="99" y="178"/>
                      <a:pt x="99" y="179"/>
                      <a:pt x="99" y="179"/>
                    </a:cubicBezTo>
                    <a:cubicBezTo>
                      <a:pt x="99" y="179"/>
                      <a:pt x="99" y="179"/>
                      <a:pt x="99" y="179"/>
                    </a:cubicBezTo>
                    <a:cubicBezTo>
                      <a:pt x="100" y="179"/>
                      <a:pt x="100" y="179"/>
                      <a:pt x="100" y="180"/>
                    </a:cubicBezTo>
                    <a:cubicBezTo>
                      <a:pt x="100" y="180"/>
                      <a:pt x="100" y="180"/>
                      <a:pt x="100" y="180"/>
                    </a:cubicBezTo>
                    <a:cubicBezTo>
                      <a:pt x="100" y="180"/>
                      <a:pt x="100" y="180"/>
                      <a:pt x="100" y="180"/>
                    </a:cubicBezTo>
                    <a:cubicBezTo>
                      <a:pt x="100" y="181"/>
                      <a:pt x="100" y="181"/>
                      <a:pt x="100" y="181"/>
                    </a:cubicBezTo>
                    <a:cubicBezTo>
                      <a:pt x="99" y="182"/>
                      <a:pt x="101" y="181"/>
                      <a:pt x="101" y="181"/>
                    </a:cubicBezTo>
                    <a:cubicBezTo>
                      <a:pt x="101" y="181"/>
                      <a:pt x="102" y="181"/>
                      <a:pt x="102" y="181"/>
                    </a:cubicBezTo>
                    <a:cubicBezTo>
                      <a:pt x="102" y="181"/>
                      <a:pt x="102" y="181"/>
                      <a:pt x="102" y="182"/>
                    </a:cubicBezTo>
                    <a:cubicBezTo>
                      <a:pt x="102" y="182"/>
                      <a:pt x="102" y="182"/>
                      <a:pt x="102" y="183"/>
                    </a:cubicBezTo>
                    <a:cubicBezTo>
                      <a:pt x="102" y="183"/>
                      <a:pt x="102" y="183"/>
                      <a:pt x="102" y="183"/>
                    </a:cubicBezTo>
                    <a:cubicBezTo>
                      <a:pt x="102" y="183"/>
                      <a:pt x="102" y="183"/>
                      <a:pt x="101" y="183"/>
                    </a:cubicBezTo>
                    <a:cubicBezTo>
                      <a:pt x="101" y="183"/>
                      <a:pt x="101" y="183"/>
                      <a:pt x="101" y="183"/>
                    </a:cubicBezTo>
                    <a:cubicBezTo>
                      <a:pt x="101" y="184"/>
                      <a:pt x="103" y="184"/>
                      <a:pt x="103" y="184"/>
                    </a:cubicBezTo>
                    <a:cubicBezTo>
                      <a:pt x="103" y="184"/>
                      <a:pt x="102" y="184"/>
                      <a:pt x="102" y="185"/>
                    </a:cubicBezTo>
                    <a:cubicBezTo>
                      <a:pt x="103" y="185"/>
                      <a:pt x="103" y="184"/>
                      <a:pt x="104" y="184"/>
                    </a:cubicBezTo>
                    <a:cubicBezTo>
                      <a:pt x="104" y="184"/>
                      <a:pt x="104" y="185"/>
                      <a:pt x="104" y="185"/>
                    </a:cubicBezTo>
                    <a:cubicBezTo>
                      <a:pt x="104" y="185"/>
                      <a:pt x="104" y="185"/>
                      <a:pt x="104" y="185"/>
                    </a:cubicBezTo>
                    <a:cubicBezTo>
                      <a:pt x="104" y="185"/>
                      <a:pt x="104" y="185"/>
                      <a:pt x="104" y="185"/>
                    </a:cubicBezTo>
                    <a:cubicBezTo>
                      <a:pt x="105" y="185"/>
                      <a:pt x="105" y="185"/>
                      <a:pt x="105" y="185"/>
                    </a:cubicBezTo>
                    <a:cubicBezTo>
                      <a:pt x="106" y="185"/>
                      <a:pt x="105" y="186"/>
                      <a:pt x="105" y="186"/>
                    </a:cubicBezTo>
                    <a:cubicBezTo>
                      <a:pt x="106" y="186"/>
                      <a:pt x="106" y="186"/>
                      <a:pt x="106" y="186"/>
                    </a:cubicBezTo>
                    <a:cubicBezTo>
                      <a:pt x="106" y="186"/>
                      <a:pt x="105" y="186"/>
                      <a:pt x="105" y="187"/>
                    </a:cubicBezTo>
                    <a:cubicBezTo>
                      <a:pt x="105" y="187"/>
                      <a:pt x="107" y="187"/>
                      <a:pt x="107" y="187"/>
                    </a:cubicBezTo>
                    <a:cubicBezTo>
                      <a:pt x="107" y="187"/>
                      <a:pt x="106" y="187"/>
                      <a:pt x="106" y="188"/>
                    </a:cubicBezTo>
                    <a:cubicBezTo>
                      <a:pt x="106" y="188"/>
                      <a:pt x="107" y="188"/>
                      <a:pt x="107" y="188"/>
                    </a:cubicBezTo>
                    <a:cubicBezTo>
                      <a:pt x="107" y="187"/>
                      <a:pt x="108" y="187"/>
                      <a:pt x="108" y="187"/>
                    </a:cubicBezTo>
                    <a:cubicBezTo>
                      <a:pt x="109" y="187"/>
                      <a:pt x="109" y="187"/>
                      <a:pt x="109" y="187"/>
                    </a:cubicBezTo>
                    <a:cubicBezTo>
                      <a:pt x="109" y="187"/>
                      <a:pt x="109" y="187"/>
                      <a:pt x="110" y="187"/>
                    </a:cubicBezTo>
                    <a:cubicBezTo>
                      <a:pt x="110" y="187"/>
                      <a:pt x="110" y="187"/>
                      <a:pt x="110" y="187"/>
                    </a:cubicBezTo>
                    <a:cubicBezTo>
                      <a:pt x="111" y="188"/>
                      <a:pt x="111" y="187"/>
                      <a:pt x="111" y="187"/>
                    </a:cubicBezTo>
                    <a:cubicBezTo>
                      <a:pt x="111" y="187"/>
                      <a:pt x="111" y="187"/>
                      <a:pt x="111" y="187"/>
                    </a:cubicBezTo>
                    <a:cubicBezTo>
                      <a:pt x="112" y="187"/>
                      <a:pt x="112" y="186"/>
                      <a:pt x="113" y="186"/>
                    </a:cubicBezTo>
                    <a:cubicBezTo>
                      <a:pt x="113" y="186"/>
                      <a:pt x="113" y="186"/>
                      <a:pt x="113" y="186"/>
                    </a:cubicBezTo>
                    <a:cubicBezTo>
                      <a:pt x="113" y="186"/>
                      <a:pt x="114" y="186"/>
                      <a:pt x="114" y="186"/>
                    </a:cubicBezTo>
                    <a:cubicBezTo>
                      <a:pt x="114" y="186"/>
                      <a:pt x="115" y="186"/>
                      <a:pt x="115" y="185"/>
                    </a:cubicBezTo>
                    <a:cubicBezTo>
                      <a:pt x="115" y="185"/>
                      <a:pt x="115" y="185"/>
                      <a:pt x="115" y="185"/>
                    </a:cubicBezTo>
                    <a:cubicBezTo>
                      <a:pt x="115" y="185"/>
                      <a:pt x="115" y="185"/>
                      <a:pt x="115" y="185"/>
                    </a:cubicBezTo>
                    <a:cubicBezTo>
                      <a:pt x="115" y="185"/>
                      <a:pt x="115" y="185"/>
                      <a:pt x="115" y="185"/>
                    </a:cubicBezTo>
                    <a:cubicBezTo>
                      <a:pt x="115" y="185"/>
                      <a:pt x="115" y="186"/>
                      <a:pt x="116" y="186"/>
                    </a:cubicBezTo>
                    <a:cubicBezTo>
                      <a:pt x="116" y="186"/>
                      <a:pt x="117" y="186"/>
                      <a:pt x="117" y="186"/>
                    </a:cubicBezTo>
                    <a:cubicBezTo>
                      <a:pt x="117" y="186"/>
                      <a:pt x="117" y="185"/>
                      <a:pt x="117" y="185"/>
                    </a:cubicBezTo>
                    <a:cubicBezTo>
                      <a:pt x="117" y="185"/>
                      <a:pt x="118" y="185"/>
                      <a:pt x="118" y="185"/>
                    </a:cubicBezTo>
                    <a:cubicBezTo>
                      <a:pt x="118" y="186"/>
                      <a:pt x="117" y="186"/>
                      <a:pt x="117" y="186"/>
                    </a:cubicBezTo>
                    <a:cubicBezTo>
                      <a:pt x="116" y="187"/>
                      <a:pt x="116" y="187"/>
                      <a:pt x="116" y="187"/>
                    </a:cubicBezTo>
                    <a:cubicBezTo>
                      <a:pt x="116" y="187"/>
                      <a:pt x="115" y="187"/>
                      <a:pt x="115" y="187"/>
                    </a:cubicBezTo>
                    <a:cubicBezTo>
                      <a:pt x="115" y="188"/>
                      <a:pt x="114" y="188"/>
                      <a:pt x="114" y="188"/>
                    </a:cubicBezTo>
                    <a:cubicBezTo>
                      <a:pt x="115" y="188"/>
                      <a:pt x="116" y="188"/>
                      <a:pt x="116" y="188"/>
                    </a:cubicBezTo>
                    <a:cubicBezTo>
                      <a:pt x="116" y="188"/>
                      <a:pt x="117" y="187"/>
                      <a:pt x="117" y="188"/>
                    </a:cubicBezTo>
                    <a:cubicBezTo>
                      <a:pt x="117" y="188"/>
                      <a:pt x="117" y="188"/>
                      <a:pt x="117" y="188"/>
                    </a:cubicBezTo>
                    <a:cubicBezTo>
                      <a:pt x="117" y="188"/>
                      <a:pt x="116" y="188"/>
                      <a:pt x="116" y="189"/>
                    </a:cubicBezTo>
                    <a:cubicBezTo>
                      <a:pt x="116" y="189"/>
                      <a:pt x="116" y="189"/>
                      <a:pt x="116" y="189"/>
                    </a:cubicBezTo>
                    <a:cubicBezTo>
                      <a:pt x="117" y="189"/>
                      <a:pt x="117" y="189"/>
                      <a:pt x="117" y="189"/>
                    </a:cubicBezTo>
                    <a:cubicBezTo>
                      <a:pt x="117" y="189"/>
                      <a:pt x="118" y="189"/>
                      <a:pt x="118" y="189"/>
                    </a:cubicBezTo>
                    <a:cubicBezTo>
                      <a:pt x="118" y="189"/>
                      <a:pt x="118" y="189"/>
                      <a:pt x="118" y="190"/>
                    </a:cubicBezTo>
                    <a:cubicBezTo>
                      <a:pt x="119" y="190"/>
                      <a:pt x="119" y="189"/>
                      <a:pt x="119" y="189"/>
                    </a:cubicBezTo>
                    <a:cubicBezTo>
                      <a:pt x="119" y="189"/>
                      <a:pt x="120" y="189"/>
                      <a:pt x="120" y="189"/>
                    </a:cubicBezTo>
                    <a:cubicBezTo>
                      <a:pt x="120" y="190"/>
                      <a:pt x="120" y="190"/>
                      <a:pt x="120" y="190"/>
                    </a:cubicBezTo>
                    <a:cubicBezTo>
                      <a:pt x="120" y="190"/>
                      <a:pt x="120" y="190"/>
                      <a:pt x="119" y="190"/>
                    </a:cubicBezTo>
                    <a:cubicBezTo>
                      <a:pt x="119" y="191"/>
                      <a:pt x="119" y="191"/>
                      <a:pt x="119" y="191"/>
                    </a:cubicBezTo>
                    <a:cubicBezTo>
                      <a:pt x="119" y="191"/>
                      <a:pt x="120" y="191"/>
                      <a:pt x="120" y="191"/>
                    </a:cubicBezTo>
                    <a:cubicBezTo>
                      <a:pt x="120" y="191"/>
                      <a:pt x="119" y="192"/>
                      <a:pt x="119" y="192"/>
                    </a:cubicBezTo>
                    <a:cubicBezTo>
                      <a:pt x="119" y="193"/>
                      <a:pt x="120" y="192"/>
                      <a:pt x="120" y="192"/>
                    </a:cubicBezTo>
                    <a:cubicBezTo>
                      <a:pt x="121" y="192"/>
                      <a:pt x="121" y="192"/>
                      <a:pt x="121" y="192"/>
                    </a:cubicBezTo>
                    <a:cubicBezTo>
                      <a:pt x="122" y="192"/>
                      <a:pt x="122" y="191"/>
                      <a:pt x="122" y="191"/>
                    </a:cubicBezTo>
                    <a:cubicBezTo>
                      <a:pt x="123" y="191"/>
                      <a:pt x="123" y="191"/>
                      <a:pt x="123" y="191"/>
                    </a:cubicBezTo>
                    <a:cubicBezTo>
                      <a:pt x="123" y="192"/>
                      <a:pt x="123" y="192"/>
                      <a:pt x="124" y="192"/>
                    </a:cubicBezTo>
                    <a:cubicBezTo>
                      <a:pt x="124" y="192"/>
                      <a:pt x="124" y="192"/>
                      <a:pt x="124" y="192"/>
                    </a:cubicBezTo>
                    <a:cubicBezTo>
                      <a:pt x="124" y="192"/>
                      <a:pt x="125" y="192"/>
                      <a:pt x="125" y="192"/>
                    </a:cubicBezTo>
                    <a:cubicBezTo>
                      <a:pt x="125" y="192"/>
                      <a:pt x="126" y="192"/>
                      <a:pt x="126" y="192"/>
                    </a:cubicBezTo>
                    <a:cubicBezTo>
                      <a:pt x="126" y="192"/>
                      <a:pt x="126" y="191"/>
                      <a:pt x="127" y="191"/>
                    </a:cubicBezTo>
                    <a:cubicBezTo>
                      <a:pt x="127" y="191"/>
                      <a:pt x="127" y="191"/>
                      <a:pt x="126" y="191"/>
                    </a:cubicBezTo>
                    <a:cubicBezTo>
                      <a:pt x="126" y="190"/>
                      <a:pt x="126" y="190"/>
                      <a:pt x="125" y="190"/>
                    </a:cubicBezTo>
                    <a:cubicBezTo>
                      <a:pt x="125" y="190"/>
                      <a:pt x="126" y="190"/>
                      <a:pt x="126" y="190"/>
                    </a:cubicBezTo>
                    <a:cubicBezTo>
                      <a:pt x="126" y="189"/>
                      <a:pt x="125" y="189"/>
                      <a:pt x="125" y="189"/>
                    </a:cubicBezTo>
                    <a:cubicBezTo>
                      <a:pt x="125" y="189"/>
                      <a:pt x="124" y="190"/>
                      <a:pt x="124" y="189"/>
                    </a:cubicBezTo>
                    <a:cubicBezTo>
                      <a:pt x="124" y="189"/>
                      <a:pt x="125" y="189"/>
                      <a:pt x="126" y="189"/>
                    </a:cubicBezTo>
                    <a:cubicBezTo>
                      <a:pt x="126" y="189"/>
                      <a:pt x="126" y="189"/>
                      <a:pt x="126" y="189"/>
                    </a:cubicBezTo>
                    <a:cubicBezTo>
                      <a:pt x="126" y="189"/>
                      <a:pt x="127" y="189"/>
                      <a:pt x="127" y="189"/>
                    </a:cubicBezTo>
                    <a:cubicBezTo>
                      <a:pt x="127" y="189"/>
                      <a:pt x="128" y="189"/>
                      <a:pt x="128" y="189"/>
                    </a:cubicBezTo>
                    <a:cubicBezTo>
                      <a:pt x="128" y="188"/>
                      <a:pt x="127" y="189"/>
                      <a:pt x="127" y="188"/>
                    </a:cubicBezTo>
                    <a:cubicBezTo>
                      <a:pt x="127" y="188"/>
                      <a:pt x="128" y="188"/>
                      <a:pt x="128" y="188"/>
                    </a:cubicBezTo>
                    <a:cubicBezTo>
                      <a:pt x="128" y="187"/>
                      <a:pt x="128" y="187"/>
                      <a:pt x="128" y="187"/>
                    </a:cubicBezTo>
                    <a:cubicBezTo>
                      <a:pt x="128" y="187"/>
                      <a:pt x="128" y="187"/>
                      <a:pt x="128" y="187"/>
                    </a:cubicBezTo>
                    <a:cubicBezTo>
                      <a:pt x="128" y="187"/>
                      <a:pt x="128" y="187"/>
                      <a:pt x="129" y="186"/>
                    </a:cubicBezTo>
                    <a:cubicBezTo>
                      <a:pt x="129" y="186"/>
                      <a:pt x="128" y="186"/>
                      <a:pt x="128" y="186"/>
                    </a:cubicBezTo>
                    <a:cubicBezTo>
                      <a:pt x="128" y="186"/>
                      <a:pt x="127" y="186"/>
                      <a:pt x="127" y="185"/>
                    </a:cubicBezTo>
                    <a:cubicBezTo>
                      <a:pt x="127" y="185"/>
                      <a:pt x="128" y="185"/>
                      <a:pt x="128" y="185"/>
                    </a:cubicBezTo>
                    <a:cubicBezTo>
                      <a:pt x="128" y="185"/>
                      <a:pt x="128" y="185"/>
                      <a:pt x="127" y="185"/>
                    </a:cubicBezTo>
                    <a:cubicBezTo>
                      <a:pt x="128" y="185"/>
                      <a:pt x="129" y="184"/>
                      <a:pt x="129" y="184"/>
                    </a:cubicBezTo>
                    <a:cubicBezTo>
                      <a:pt x="130" y="183"/>
                      <a:pt x="128" y="183"/>
                      <a:pt x="128" y="183"/>
                    </a:cubicBezTo>
                    <a:cubicBezTo>
                      <a:pt x="127" y="183"/>
                      <a:pt x="127" y="183"/>
                      <a:pt x="127" y="183"/>
                    </a:cubicBezTo>
                    <a:cubicBezTo>
                      <a:pt x="127" y="183"/>
                      <a:pt x="128" y="183"/>
                      <a:pt x="128" y="183"/>
                    </a:cubicBezTo>
                    <a:cubicBezTo>
                      <a:pt x="129" y="182"/>
                      <a:pt x="129" y="183"/>
                      <a:pt x="130" y="183"/>
                    </a:cubicBezTo>
                    <a:cubicBezTo>
                      <a:pt x="130" y="182"/>
                      <a:pt x="130" y="182"/>
                      <a:pt x="130" y="182"/>
                    </a:cubicBezTo>
                    <a:cubicBezTo>
                      <a:pt x="130" y="182"/>
                      <a:pt x="130" y="182"/>
                      <a:pt x="130" y="182"/>
                    </a:cubicBezTo>
                    <a:cubicBezTo>
                      <a:pt x="130" y="181"/>
                      <a:pt x="130" y="181"/>
                      <a:pt x="130" y="181"/>
                    </a:cubicBezTo>
                    <a:cubicBezTo>
                      <a:pt x="130" y="181"/>
                      <a:pt x="130" y="180"/>
                      <a:pt x="130" y="180"/>
                    </a:cubicBezTo>
                    <a:cubicBezTo>
                      <a:pt x="130" y="180"/>
                      <a:pt x="130" y="180"/>
                      <a:pt x="130" y="180"/>
                    </a:cubicBezTo>
                    <a:cubicBezTo>
                      <a:pt x="130" y="179"/>
                      <a:pt x="130" y="178"/>
                      <a:pt x="130" y="178"/>
                    </a:cubicBezTo>
                    <a:cubicBezTo>
                      <a:pt x="130" y="178"/>
                      <a:pt x="130" y="178"/>
                      <a:pt x="130" y="178"/>
                    </a:cubicBezTo>
                    <a:cubicBezTo>
                      <a:pt x="130" y="178"/>
                      <a:pt x="130" y="178"/>
                      <a:pt x="130" y="178"/>
                    </a:cubicBezTo>
                    <a:cubicBezTo>
                      <a:pt x="129" y="177"/>
                      <a:pt x="129" y="177"/>
                      <a:pt x="128" y="177"/>
                    </a:cubicBezTo>
                    <a:cubicBezTo>
                      <a:pt x="128" y="177"/>
                      <a:pt x="129" y="177"/>
                      <a:pt x="129" y="177"/>
                    </a:cubicBezTo>
                    <a:cubicBezTo>
                      <a:pt x="129" y="177"/>
                      <a:pt x="129" y="176"/>
                      <a:pt x="129" y="176"/>
                    </a:cubicBezTo>
                    <a:cubicBezTo>
                      <a:pt x="129" y="176"/>
                      <a:pt x="129" y="176"/>
                      <a:pt x="129" y="176"/>
                    </a:cubicBezTo>
                    <a:cubicBezTo>
                      <a:pt x="128" y="176"/>
                      <a:pt x="128" y="176"/>
                      <a:pt x="127" y="176"/>
                    </a:cubicBezTo>
                    <a:cubicBezTo>
                      <a:pt x="128" y="175"/>
                      <a:pt x="128" y="175"/>
                      <a:pt x="128" y="175"/>
                    </a:cubicBezTo>
                    <a:cubicBezTo>
                      <a:pt x="129" y="175"/>
                      <a:pt x="129" y="175"/>
                      <a:pt x="129" y="175"/>
                    </a:cubicBezTo>
                    <a:cubicBezTo>
                      <a:pt x="130" y="175"/>
                      <a:pt x="130" y="175"/>
                      <a:pt x="130" y="175"/>
                    </a:cubicBezTo>
                    <a:cubicBezTo>
                      <a:pt x="130" y="175"/>
                      <a:pt x="130" y="175"/>
                      <a:pt x="131" y="175"/>
                    </a:cubicBezTo>
                    <a:cubicBezTo>
                      <a:pt x="131" y="175"/>
                      <a:pt x="132" y="175"/>
                      <a:pt x="132" y="175"/>
                    </a:cubicBezTo>
                    <a:cubicBezTo>
                      <a:pt x="133" y="175"/>
                      <a:pt x="133" y="174"/>
                      <a:pt x="133" y="174"/>
                    </a:cubicBezTo>
                    <a:cubicBezTo>
                      <a:pt x="133" y="174"/>
                      <a:pt x="133" y="174"/>
                      <a:pt x="134" y="173"/>
                    </a:cubicBezTo>
                    <a:cubicBezTo>
                      <a:pt x="134" y="173"/>
                      <a:pt x="134" y="173"/>
                      <a:pt x="133" y="173"/>
                    </a:cubicBezTo>
                    <a:cubicBezTo>
                      <a:pt x="134" y="173"/>
                      <a:pt x="135" y="173"/>
                      <a:pt x="135" y="172"/>
                    </a:cubicBezTo>
                    <a:cubicBezTo>
                      <a:pt x="135" y="172"/>
                      <a:pt x="135" y="172"/>
                      <a:pt x="135" y="171"/>
                    </a:cubicBezTo>
                    <a:cubicBezTo>
                      <a:pt x="135" y="171"/>
                      <a:pt x="135" y="171"/>
                      <a:pt x="135" y="171"/>
                    </a:cubicBezTo>
                    <a:cubicBezTo>
                      <a:pt x="135" y="171"/>
                      <a:pt x="135" y="171"/>
                      <a:pt x="135" y="171"/>
                    </a:cubicBezTo>
                    <a:cubicBezTo>
                      <a:pt x="136" y="171"/>
                      <a:pt x="136" y="170"/>
                      <a:pt x="136" y="170"/>
                    </a:cubicBezTo>
                    <a:cubicBezTo>
                      <a:pt x="136" y="170"/>
                      <a:pt x="136" y="170"/>
                      <a:pt x="136" y="170"/>
                    </a:cubicBezTo>
                    <a:cubicBezTo>
                      <a:pt x="136" y="170"/>
                      <a:pt x="137" y="170"/>
                      <a:pt x="137" y="170"/>
                    </a:cubicBezTo>
                    <a:cubicBezTo>
                      <a:pt x="137" y="170"/>
                      <a:pt x="137" y="170"/>
                      <a:pt x="137" y="169"/>
                    </a:cubicBezTo>
                    <a:cubicBezTo>
                      <a:pt x="136" y="169"/>
                      <a:pt x="136" y="169"/>
                      <a:pt x="135" y="169"/>
                    </a:cubicBezTo>
                    <a:cubicBezTo>
                      <a:pt x="136" y="169"/>
                      <a:pt x="136" y="169"/>
                      <a:pt x="137" y="169"/>
                    </a:cubicBezTo>
                    <a:cubicBezTo>
                      <a:pt x="137" y="169"/>
                      <a:pt x="138" y="168"/>
                      <a:pt x="138" y="168"/>
                    </a:cubicBezTo>
                    <a:cubicBezTo>
                      <a:pt x="138" y="168"/>
                      <a:pt x="138" y="168"/>
                      <a:pt x="137" y="168"/>
                    </a:cubicBezTo>
                    <a:cubicBezTo>
                      <a:pt x="137" y="167"/>
                      <a:pt x="138" y="167"/>
                      <a:pt x="138" y="166"/>
                    </a:cubicBezTo>
                    <a:cubicBezTo>
                      <a:pt x="137" y="166"/>
                      <a:pt x="137" y="166"/>
                      <a:pt x="137" y="166"/>
                    </a:cubicBezTo>
                    <a:cubicBezTo>
                      <a:pt x="136" y="166"/>
                      <a:pt x="136" y="166"/>
                      <a:pt x="136" y="166"/>
                    </a:cubicBezTo>
                    <a:cubicBezTo>
                      <a:pt x="136" y="166"/>
                      <a:pt x="135" y="166"/>
                      <a:pt x="135" y="166"/>
                    </a:cubicBezTo>
                    <a:cubicBezTo>
                      <a:pt x="135" y="165"/>
                      <a:pt x="135" y="165"/>
                      <a:pt x="135" y="165"/>
                    </a:cubicBezTo>
                    <a:cubicBezTo>
                      <a:pt x="135" y="165"/>
                      <a:pt x="134" y="165"/>
                      <a:pt x="134" y="165"/>
                    </a:cubicBezTo>
                    <a:cubicBezTo>
                      <a:pt x="134" y="165"/>
                      <a:pt x="134" y="165"/>
                      <a:pt x="134" y="165"/>
                    </a:cubicBezTo>
                    <a:cubicBezTo>
                      <a:pt x="134" y="165"/>
                      <a:pt x="135" y="164"/>
                      <a:pt x="135" y="164"/>
                    </a:cubicBezTo>
                    <a:cubicBezTo>
                      <a:pt x="135" y="164"/>
                      <a:pt x="135" y="164"/>
                      <a:pt x="136" y="164"/>
                    </a:cubicBezTo>
                    <a:cubicBezTo>
                      <a:pt x="136" y="164"/>
                      <a:pt x="136" y="165"/>
                      <a:pt x="136" y="165"/>
                    </a:cubicBezTo>
                    <a:cubicBezTo>
                      <a:pt x="136" y="165"/>
                      <a:pt x="137" y="164"/>
                      <a:pt x="137" y="164"/>
                    </a:cubicBezTo>
                    <a:cubicBezTo>
                      <a:pt x="137" y="164"/>
                      <a:pt x="138" y="164"/>
                      <a:pt x="138" y="164"/>
                    </a:cubicBezTo>
                    <a:cubicBezTo>
                      <a:pt x="138" y="163"/>
                      <a:pt x="137" y="163"/>
                      <a:pt x="137" y="162"/>
                    </a:cubicBezTo>
                    <a:cubicBezTo>
                      <a:pt x="137" y="162"/>
                      <a:pt x="138" y="162"/>
                      <a:pt x="137" y="162"/>
                    </a:cubicBezTo>
                    <a:cubicBezTo>
                      <a:pt x="137" y="162"/>
                      <a:pt x="137" y="161"/>
                      <a:pt x="137" y="161"/>
                    </a:cubicBezTo>
                    <a:cubicBezTo>
                      <a:pt x="137" y="161"/>
                      <a:pt x="136" y="160"/>
                      <a:pt x="136" y="160"/>
                    </a:cubicBezTo>
                    <a:cubicBezTo>
                      <a:pt x="136" y="160"/>
                      <a:pt x="136" y="159"/>
                      <a:pt x="137" y="159"/>
                    </a:cubicBezTo>
                    <a:cubicBezTo>
                      <a:pt x="137" y="159"/>
                      <a:pt x="137" y="159"/>
                      <a:pt x="137" y="159"/>
                    </a:cubicBezTo>
                    <a:cubicBezTo>
                      <a:pt x="138" y="159"/>
                      <a:pt x="138" y="159"/>
                      <a:pt x="138" y="158"/>
                    </a:cubicBezTo>
                    <a:cubicBezTo>
                      <a:pt x="138" y="158"/>
                      <a:pt x="138" y="159"/>
                      <a:pt x="139" y="159"/>
                    </a:cubicBezTo>
                    <a:cubicBezTo>
                      <a:pt x="139" y="159"/>
                      <a:pt x="139" y="159"/>
                      <a:pt x="140" y="159"/>
                    </a:cubicBezTo>
                    <a:cubicBezTo>
                      <a:pt x="140" y="159"/>
                      <a:pt x="140" y="159"/>
                      <a:pt x="140" y="159"/>
                    </a:cubicBezTo>
                    <a:cubicBezTo>
                      <a:pt x="140" y="158"/>
                      <a:pt x="140" y="158"/>
                      <a:pt x="141" y="158"/>
                    </a:cubicBezTo>
                    <a:cubicBezTo>
                      <a:pt x="141" y="158"/>
                      <a:pt x="141" y="158"/>
                      <a:pt x="141" y="158"/>
                    </a:cubicBezTo>
                    <a:cubicBezTo>
                      <a:pt x="141" y="157"/>
                      <a:pt x="141" y="157"/>
                      <a:pt x="140" y="157"/>
                    </a:cubicBezTo>
                    <a:cubicBezTo>
                      <a:pt x="140" y="156"/>
                      <a:pt x="140" y="156"/>
                      <a:pt x="140" y="156"/>
                    </a:cubicBezTo>
                    <a:cubicBezTo>
                      <a:pt x="141" y="155"/>
                      <a:pt x="141" y="156"/>
                      <a:pt x="141" y="156"/>
                    </a:cubicBezTo>
                    <a:cubicBezTo>
                      <a:pt x="142" y="156"/>
                      <a:pt x="142" y="155"/>
                      <a:pt x="142" y="156"/>
                    </a:cubicBezTo>
                    <a:cubicBezTo>
                      <a:pt x="142" y="156"/>
                      <a:pt x="142" y="156"/>
                      <a:pt x="143" y="156"/>
                    </a:cubicBezTo>
                    <a:cubicBezTo>
                      <a:pt x="143" y="156"/>
                      <a:pt x="143" y="156"/>
                      <a:pt x="143" y="156"/>
                    </a:cubicBezTo>
                    <a:cubicBezTo>
                      <a:pt x="143" y="155"/>
                      <a:pt x="143" y="155"/>
                      <a:pt x="143" y="155"/>
                    </a:cubicBezTo>
                    <a:cubicBezTo>
                      <a:pt x="144" y="155"/>
                      <a:pt x="144" y="155"/>
                      <a:pt x="145" y="155"/>
                    </a:cubicBezTo>
                    <a:cubicBezTo>
                      <a:pt x="145" y="155"/>
                      <a:pt x="145" y="155"/>
                      <a:pt x="145" y="155"/>
                    </a:cubicBezTo>
                    <a:cubicBezTo>
                      <a:pt x="145" y="155"/>
                      <a:pt x="145" y="155"/>
                      <a:pt x="146" y="155"/>
                    </a:cubicBezTo>
                    <a:cubicBezTo>
                      <a:pt x="146" y="155"/>
                      <a:pt x="148" y="155"/>
                      <a:pt x="147" y="154"/>
                    </a:cubicBezTo>
                    <a:cubicBezTo>
                      <a:pt x="147" y="154"/>
                      <a:pt x="147" y="154"/>
                      <a:pt x="147" y="154"/>
                    </a:cubicBezTo>
                    <a:cubicBezTo>
                      <a:pt x="147" y="153"/>
                      <a:pt x="147" y="153"/>
                      <a:pt x="147" y="153"/>
                    </a:cubicBezTo>
                    <a:cubicBezTo>
                      <a:pt x="148" y="153"/>
                      <a:pt x="148" y="153"/>
                      <a:pt x="148" y="153"/>
                    </a:cubicBezTo>
                    <a:cubicBezTo>
                      <a:pt x="148" y="153"/>
                      <a:pt x="148" y="153"/>
                      <a:pt x="148" y="152"/>
                    </a:cubicBezTo>
                    <a:cubicBezTo>
                      <a:pt x="148" y="152"/>
                      <a:pt x="148" y="152"/>
                      <a:pt x="148" y="151"/>
                    </a:cubicBezTo>
                    <a:cubicBezTo>
                      <a:pt x="148" y="151"/>
                      <a:pt x="149" y="151"/>
                      <a:pt x="149" y="151"/>
                    </a:cubicBezTo>
                    <a:cubicBezTo>
                      <a:pt x="149" y="151"/>
                      <a:pt x="149" y="151"/>
                      <a:pt x="149" y="151"/>
                    </a:cubicBezTo>
                    <a:cubicBezTo>
                      <a:pt x="149" y="150"/>
                      <a:pt x="149" y="151"/>
                      <a:pt x="149" y="151"/>
                    </a:cubicBezTo>
                    <a:cubicBezTo>
                      <a:pt x="150" y="151"/>
                      <a:pt x="151" y="150"/>
                      <a:pt x="151" y="151"/>
                    </a:cubicBezTo>
                    <a:cubicBezTo>
                      <a:pt x="151" y="152"/>
                      <a:pt x="150" y="151"/>
                      <a:pt x="150" y="152"/>
                    </a:cubicBezTo>
                    <a:cubicBezTo>
                      <a:pt x="149" y="152"/>
                      <a:pt x="150" y="153"/>
                      <a:pt x="150" y="153"/>
                    </a:cubicBezTo>
                    <a:cubicBezTo>
                      <a:pt x="149" y="153"/>
                      <a:pt x="149" y="154"/>
                      <a:pt x="149" y="155"/>
                    </a:cubicBezTo>
                    <a:cubicBezTo>
                      <a:pt x="149" y="155"/>
                      <a:pt x="149" y="155"/>
                      <a:pt x="149" y="155"/>
                    </a:cubicBezTo>
                    <a:cubicBezTo>
                      <a:pt x="149" y="155"/>
                      <a:pt x="150" y="155"/>
                      <a:pt x="150" y="155"/>
                    </a:cubicBezTo>
                    <a:cubicBezTo>
                      <a:pt x="150" y="155"/>
                      <a:pt x="150" y="155"/>
                      <a:pt x="150" y="155"/>
                    </a:cubicBezTo>
                    <a:cubicBezTo>
                      <a:pt x="151" y="155"/>
                      <a:pt x="150" y="154"/>
                      <a:pt x="151" y="154"/>
                    </a:cubicBezTo>
                    <a:cubicBezTo>
                      <a:pt x="151" y="154"/>
                      <a:pt x="152" y="154"/>
                      <a:pt x="152" y="154"/>
                    </a:cubicBezTo>
                    <a:cubicBezTo>
                      <a:pt x="152" y="154"/>
                      <a:pt x="152" y="153"/>
                      <a:pt x="153" y="153"/>
                    </a:cubicBezTo>
                    <a:cubicBezTo>
                      <a:pt x="153" y="153"/>
                      <a:pt x="153" y="153"/>
                      <a:pt x="153" y="153"/>
                    </a:cubicBezTo>
                    <a:cubicBezTo>
                      <a:pt x="154" y="153"/>
                      <a:pt x="154" y="154"/>
                      <a:pt x="154" y="153"/>
                    </a:cubicBezTo>
                    <a:cubicBezTo>
                      <a:pt x="155" y="153"/>
                      <a:pt x="155" y="153"/>
                      <a:pt x="155" y="152"/>
                    </a:cubicBezTo>
                    <a:cubicBezTo>
                      <a:pt x="155" y="152"/>
                      <a:pt x="155" y="152"/>
                      <a:pt x="155" y="152"/>
                    </a:cubicBezTo>
                    <a:cubicBezTo>
                      <a:pt x="155" y="152"/>
                      <a:pt x="155" y="152"/>
                      <a:pt x="156" y="152"/>
                    </a:cubicBezTo>
                    <a:cubicBezTo>
                      <a:pt x="156" y="152"/>
                      <a:pt x="156" y="152"/>
                      <a:pt x="156" y="153"/>
                    </a:cubicBezTo>
                    <a:cubicBezTo>
                      <a:pt x="156" y="153"/>
                      <a:pt x="156" y="153"/>
                      <a:pt x="156" y="153"/>
                    </a:cubicBezTo>
                    <a:cubicBezTo>
                      <a:pt x="156" y="153"/>
                      <a:pt x="157" y="153"/>
                      <a:pt x="157" y="153"/>
                    </a:cubicBezTo>
                    <a:cubicBezTo>
                      <a:pt x="157" y="153"/>
                      <a:pt x="157" y="153"/>
                      <a:pt x="157" y="153"/>
                    </a:cubicBezTo>
                    <a:cubicBezTo>
                      <a:pt x="157" y="153"/>
                      <a:pt x="157" y="153"/>
                      <a:pt x="158" y="153"/>
                    </a:cubicBezTo>
                    <a:cubicBezTo>
                      <a:pt x="158" y="153"/>
                      <a:pt x="158" y="153"/>
                      <a:pt x="158" y="153"/>
                    </a:cubicBezTo>
                    <a:cubicBezTo>
                      <a:pt x="158" y="152"/>
                      <a:pt x="158" y="152"/>
                      <a:pt x="158" y="152"/>
                    </a:cubicBezTo>
                    <a:cubicBezTo>
                      <a:pt x="158" y="152"/>
                      <a:pt x="158" y="152"/>
                      <a:pt x="159" y="152"/>
                    </a:cubicBezTo>
                    <a:cubicBezTo>
                      <a:pt x="159" y="151"/>
                      <a:pt x="159" y="151"/>
                      <a:pt x="158" y="151"/>
                    </a:cubicBezTo>
                    <a:cubicBezTo>
                      <a:pt x="159" y="151"/>
                      <a:pt x="159" y="151"/>
                      <a:pt x="159" y="151"/>
                    </a:cubicBezTo>
                    <a:cubicBezTo>
                      <a:pt x="159" y="151"/>
                      <a:pt x="160" y="151"/>
                      <a:pt x="160" y="151"/>
                    </a:cubicBezTo>
                    <a:cubicBezTo>
                      <a:pt x="160" y="151"/>
                      <a:pt x="161" y="151"/>
                      <a:pt x="161" y="151"/>
                    </a:cubicBezTo>
                    <a:cubicBezTo>
                      <a:pt x="161" y="151"/>
                      <a:pt x="161" y="151"/>
                      <a:pt x="162" y="151"/>
                    </a:cubicBezTo>
                    <a:cubicBezTo>
                      <a:pt x="162" y="150"/>
                      <a:pt x="163" y="151"/>
                      <a:pt x="163" y="150"/>
                    </a:cubicBezTo>
                    <a:cubicBezTo>
                      <a:pt x="163" y="150"/>
                      <a:pt x="163" y="150"/>
                      <a:pt x="163" y="150"/>
                    </a:cubicBezTo>
                    <a:cubicBezTo>
                      <a:pt x="163" y="150"/>
                      <a:pt x="164" y="149"/>
                      <a:pt x="164" y="149"/>
                    </a:cubicBezTo>
                    <a:cubicBezTo>
                      <a:pt x="164" y="149"/>
                      <a:pt x="164" y="149"/>
                      <a:pt x="164" y="148"/>
                    </a:cubicBezTo>
                    <a:cubicBezTo>
                      <a:pt x="164" y="148"/>
                      <a:pt x="164" y="148"/>
                      <a:pt x="164" y="148"/>
                    </a:cubicBezTo>
                    <a:cubicBezTo>
                      <a:pt x="165" y="148"/>
                      <a:pt x="165" y="148"/>
                      <a:pt x="165" y="147"/>
                    </a:cubicBezTo>
                    <a:cubicBezTo>
                      <a:pt x="166" y="147"/>
                      <a:pt x="166" y="146"/>
                      <a:pt x="166" y="146"/>
                    </a:cubicBezTo>
                    <a:cubicBezTo>
                      <a:pt x="166" y="146"/>
                      <a:pt x="167" y="146"/>
                      <a:pt x="167" y="145"/>
                    </a:cubicBezTo>
                    <a:cubicBezTo>
                      <a:pt x="167" y="145"/>
                      <a:pt x="167" y="145"/>
                      <a:pt x="168" y="145"/>
                    </a:cubicBezTo>
                    <a:cubicBezTo>
                      <a:pt x="168" y="144"/>
                      <a:pt x="168" y="144"/>
                      <a:pt x="168" y="144"/>
                    </a:cubicBezTo>
                    <a:cubicBezTo>
                      <a:pt x="168" y="144"/>
                      <a:pt x="168" y="144"/>
                      <a:pt x="168" y="144"/>
                    </a:cubicBezTo>
                    <a:cubicBezTo>
                      <a:pt x="168" y="143"/>
                      <a:pt x="168" y="143"/>
                      <a:pt x="168" y="143"/>
                    </a:cubicBezTo>
                    <a:cubicBezTo>
                      <a:pt x="168" y="143"/>
                      <a:pt x="169" y="142"/>
                      <a:pt x="169" y="142"/>
                    </a:cubicBezTo>
                    <a:cubicBezTo>
                      <a:pt x="169" y="142"/>
                      <a:pt x="169" y="142"/>
                      <a:pt x="169" y="142"/>
                    </a:cubicBezTo>
                    <a:cubicBezTo>
                      <a:pt x="169" y="141"/>
                      <a:pt x="170" y="141"/>
                      <a:pt x="171" y="141"/>
                    </a:cubicBezTo>
                    <a:cubicBezTo>
                      <a:pt x="171" y="141"/>
                      <a:pt x="172" y="140"/>
                      <a:pt x="173" y="139"/>
                    </a:cubicBezTo>
                    <a:cubicBezTo>
                      <a:pt x="173" y="139"/>
                      <a:pt x="173" y="139"/>
                      <a:pt x="173" y="139"/>
                    </a:cubicBezTo>
                    <a:cubicBezTo>
                      <a:pt x="174" y="139"/>
                      <a:pt x="174" y="139"/>
                      <a:pt x="174" y="138"/>
                    </a:cubicBezTo>
                    <a:cubicBezTo>
                      <a:pt x="174" y="138"/>
                      <a:pt x="174" y="138"/>
                      <a:pt x="174" y="137"/>
                    </a:cubicBezTo>
                    <a:cubicBezTo>
                      <a:pt x="173" y="137"/>
                      <a:pt x="173" y="137"/>
                      <a:pt x="173" y="137"/>
                    </a:cubicBezTo>
                    <a:cubicBezTo>
                      <a:pt x="174" y="136"/>
                      <a:pt x="172" y="136"/>
                      <a:pt x="172" y="135"/>
                    </a:cubicBezTo>
                    <a:cubicBezTo>
                      <a:pt x="172" y="135"/>
                      <a:pt x="172" y="134"/>
                      <a:pt x="172" y="134"/>
                    </a:cubicBezTo>
                    <a:cubicBezTo>
                      <a:pt x="173" y="134"/>
                      <a:pt x="173" y="135"/>
                      <a:pt x="174" y="135"/>
                    </a:cubicBezTo>
                    <a:cubicBezTo>
                      <a:pt x="174" y="136"/>
                      <a:pt x="174" y="136"/>
                      <a:pt x="174" y="136"/>
                    </a:cubicBezTo>
                    <a:cubicBezTo>
                      <a:pt x="175" y="137"/>
                      <a:pt x="175" y="137"/>
                      <a:pt x="175" y="137"/>
                    </a:cubicBezTo>
                    <a:cubicBezTo>
                      <a:pt x="176" y="137"/>
                      <a:pt x="176" y="137"/>
                      <a:pt x="176" y="138"/>
                    </a:cubicBezTo>
                    <a:cubicBezTo>
                      <a:pt x="177" y="138"/>
                      <a:pt x="177" y="138"/>
                      <a:pt x="178" y="138"/>
                    </a:cubicBezTo>
                    <a:cubicBezTo>
                      <a:pt x="178" y="138"/>
                      <a:pt x="179" y="138"/>
                      <a:pt x="179" y="138"/>
                    </a:cubicBezTo>
                    <a:cubicBezTo>
                      <a:pt x="180" y="138"/>
                      <a:pt x="180" y="138"/>
                      <a:pt x="180" y="138"/>
                    </a:cubicBezTo>
                    <a:cubicBezTo>
                      <a:pt x="181" y="137"/>
                      <a:pt x="180" y="137"/>
                      <a:pt x="180" y="137"/>
                    </a:cubicBezTo>
                    <a:cubicBezTo>
                      <a:pt x="180" y="137"/>
                      <a:pt x="181" y="137"/>
                      <a:pt x="181" y="137"/>
                    </a:cubicBezTo>
                    <a:cubicBezTo>
                      <a:pt x="181" y="137"/>
                      <a:pt x="181" y="137"/>
                      <a:pt x="181" y="137"/>
                    </a:cubicBezTo>
                    <a:cubicBezTo>
                      <a:pt x="181" y="137"/>
                      <a:pt x="182" y="138"/>
                      <a:pt x="182" y="138"/>
                    </a:cubicBezTo>
                    <a:cubicBezTo>
                      <a:pt x="182" y="138"/>
                      <a:pt x="182" y="138"/>
                      <a:pt x="182" y="138"/>
                    </a:cubicBezTo>
                    <a:cubicBezTo>
                      <a:pt x="182" y="137"/>
                      <a:pt x="182" y="137"/>
                      <a:pt x="182" y="137"/>
                    </a:cubicBezTo>
                    <a:cubicBezTo>
                      <a:pt x="182" y="137"/>
                      <a:pt x="183" y="137"/>
                      <a:pt x="183" y="137"/>
                    </a:cubicBezTo>
                    <a:cubicBezTo>
                      <a:pt x="183" y="137"/>
                      <a:pt x="183" y="138"/>
                      <a:pt x="184" y="138"/>
                    </a:cubicBezTo>
                    <a:cubicBezTo>
                      <a:pt x="184" y="137"/>
                      <a:pt x="183" y="137"/>
                      <a:pt x="183" y="136"/>
                    </a:cubicBezTo>
                    <a:cubicBezTo>
                      <a:pt x="183" y="136"/>
                      <a:pt x="184" y="136"/>
                      <a:pt x="185" y="137"/>
                    </a:cubicBezTo>
                    <a:cubicBezTo>
                      <a:pt x="185" y="137"/>
                      <a:pt x="185" y="137"/>
                      <a:pt x="185" y="137"/>
                    </a:cubicBezTo>
                    <a:cubicBezTo>
                      <a:pt x="186" y="136"/>
                      <a:pt x="186" y="136"/>
                      <a:pt x="186" y="136"/>
                    </a:cubicBezTo>
                    <a:cubicBezTo>
                      <a:pt x="186" y="136"/>
                      <a:pt x="187" y="136"/>
                      <a:pt x="187" y="136"/>
                    </a:cubicBezTo>
                    <a:cubicBezTo>
                      <a:pt x="188" y="135"/>
                      <a:pt x="188" y="136"/>
                      <a:pt x="189" y="136"/>
                    </a:cubicBezTo>
                    <a:cubicBezTo>
                      <a:pt x="189" y="136"/>
                      <a:pt x="190" y="136"/>
                      <a:pt x="190" y="135"/>
                    </a:cubicBezTo>
                    <a:cubicBezTo>
                      <a:pt x="191" y="135"/>
                      <a:pt x="191" y="135"/>
                      <a:pt x="192" y="135"/>
                    </a:cubicBezTo>
                    <a:cubicBezTo>
                      <a:pt x="192" y="134"/>
                      <a:pt x="193" y="134"/>
                      <a:pt x="193" y="134"/>
                    </a:cubicBezTo>
                    <a:cubicBezTo>
                      <a:pt x="194" y="134"/>
                      <a:pt x="194" y="134"/>
                      <a:pt x="195" y="134"/>
                    </a:cubicBezTo>
                    <a:cubicBezTo>
                      <a:pt x="195" y="134"/>
                      <a:pt x="196" y="134"/>
                      <a:pt x="196" y="134"/>
                    </a:cubicBezTo>
                    <a:cubicBezTo>
                      <a:pt x="197" y="134"/>
                      <a:pt x="197" y="133"/>
                      <a:pt x="197" y="133"/>
                    </a:cubicBezTo>
                    <a:cubicBezTo>
                      <a:pt x="198" y="133"/>
                      <a:pt x="199" y="133"/>
                      <a:pt x="199" y="133"/>
                    </a:cubicBezTo>
                    <a:cubicBezTo>
                      <a:pt x="200" y="133"/>
                      <a:pt x="200" y="133"/>
                      <a:pt x="200" y="133"/>
                    </a:cubicBezTo>
                    <a:cubicBezTo>
                      <a:pt x="200" y="133"/>
                      <a:pt x="200" y="133"/>
                      <a:pt x="201" y="132"/>
                    </a:cubicBezTo>
                    <a:cubicBezTo>
                      <a:pt x="201" y="132"/>
                      <a:pt x="201" y="132"/>
                      <a:pt x="201" y="132"/>
                    </a:cubicBezTo>
                    <a:cubicBezTo>
                      <a:pt x="202" y="131"/>
                      <a:pt x="201" y="131"/>
                      <a:pt x="202" y="131"/>
                    </a:cubicBezTo>
                    <a:cubicBezTo>
                      <a:pt x="202" y="131"/>
                      <a:pt x="202" y="131"/>
                      <a:pt x="202" y="131"/>
                    </a:cubicBezTo>
                    <a:cubicBezTo>
                      <a:pt x="203" y="131"/>
                      <a:pt x="203" y="130"/>
                      <a:pt x="203" y="129"/>
                    </a:cubicBezTo>
                    <a:cubicBezTo>
                      <a:pt x="204" y="129"/>
                      <a:pt x="204" y="129"/>
                      <a:pt x="205" y="129"/>
                    </a:cubicBezTo>
                    <a:cubicBezTo>
                      <a:pt x="205" y="129"/>
                      <a:pt x="206" y="130"/>
                      <a:pt x="206" y="129"/>
                    </a:cubicBezTo>
                    <a:cubicBezTo>
                      <a:pt x="206" y="129"/>
                      <a:pt x="206" y="129"/>
                      <a:pt x="206" y="128"/>
                    </a:cubicBezTo>
                    <a:cubicBezTo>
                      <a:pt x="206" y="128"/>
                      <a:pt x="206" y="128"/>
                      <a:pt x="206" y="128"/>
                    </a:cubicBezTo>
                    <a:cubicBezTo>
                      <a:pt x="206" y="128"/>
                      <a:pt x="207" y="128"/>
                      <a:pt x="207" y="128"/>
                    </a:cubicBezTo>
                    <a:close/>
                    <a:moveTo>
                      <a:pt x="197" y="101"/>
                    </a:moveTo>
                    <a:cubicBezTo>
                      <a:pt x="197" y="101"/>
                      <a:pt x="196" y="101"/>
                      <a:pt x="196" y="101"/>
                    </a:cubicBezTo>
                    <a:cubicBezTo>
                      <a:pt x="196" y="101"/>
                      <a:pt x="197" y="101"/>
                      <a:pt x="19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43" name="Freeform 467"/>
              <p:cNvSpPr>
                <a:spLocks/>
              </p:cNvSpPr>
              <p:nvPr/>
            </p:nvSpPr>
            <p:spPr bwMode="auto">
              <a:xfrm>
                <a:off x="1100138" y="2066925"/>
                <a:ext cx="6350" cy="1587"/>
              </a:xfrm>
              <a:custGeom>
                <a:avLst/>
                <a:gdLst>
                  <a:gd name="T0" fmla="*/ 1 w 4"/>
                  <a:gd name="T1" fmla="*/ 1 h 1"/>
                  <a:gd name="T2" fmla="*/ 2 w 4"/>
                  <a:gd name="T3" fmla="*/ 1 h 1"/>
                  <a:gd name="T4" fmla="*/ 2 w 4"/>
                  <a:gd name="T5" fmla="*/ 1 h 1"/>
                  <a:gd name="T6" fmla="*/ 2 w 4"/>
                  <a:gd name="T7" fmla="*/ 1 h 1"/>
                  <a:gd name="T8" fmla="*/ 3 w 4"/>
                  <a:gd name="T9" fmla="*/ 1 h 1"/>
                  <a:gd name="T10" fmla="*/ 4 w 4"/>
                  <a:gd name="T11" fmla="*/ 1 h 1"/>
                  <a:gd name="T12" fmla="*/ 4 w 4"/>
                  <a:gd name="T13" fmla="*/ 1 h 1"/>
                  <a:gd name="T14" fmla="*/ 3 w 4"/>
                  <a:gd name="T15" fmla="*/ 1 h 1"/>
                  <a:gd name="T16" fmla="*/ 2 w 4"/>
                  <a:gd name="T17" fmla="*/ 1 h 1"/>
                  <a:gd name="T18" fmla="*/ 2 w 4"/>
                  <a:gd name="T19" fmla="*/ 1 h 1"/>
                  <a:gd name="T20" fmla="*/ 1 w 4"/>
                  <a:gd name="T21" fmla="*/ 1 h 1"/>
                  <a:gd name="T22" fmla="*/ 1 w 4"/>
                  <a:gd name="T23" fmla="*/ 0 h 1"/>
                  <a:gd name="T24" fmla="*/ 0 w 4"/>
                  <a:gd name="T25" fmla="*/ 0 h 1"/>
                  <a:gd name="T26" fmla="*/ 1 w 4"/>
                  <a:gd name="T27" fmla="*/ 1 h 1"/>
                  <a:gd name="T28" fmla="*/ 1 w 4"/>
                  <a:gd name="T2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1">
                    <a:moveTo>
                      <a:pt x="1" y="1"/>
                    </a:moveTo>
                    <a:lnTo>
                      <a:pt x="2" y="1"/>
                    </a:lnTo>
                    <a:lnTo>
                      <a:pt x="2" y="1"/>
                    </a:lnTo>
                    <a:lnTo>
                      <a:pt x="2" y="1"/>
                    </a:lnTo>
                    <a:lnTo>
                      <a:pt x="3" y="1"/>
                    </a:lnTo>
                    <a:lnTo>
                      <a:pt x="4" y="1"/>
                    </a:lnTo>
                    <a:lnTo>
                      <a:pt x="4" y="1"/>
                    </a:lnTo>
                    <a:lnTo>
                      <a:pt x="3" y="1"/>
                    </a:lnTo>
                    <a:lnTo>
                      <a:pt x="2" y="1"/>
                    </a:lnTo>
                    <a:lnTo>
                      <a:pt x="2" y="1"/>
                    </a:lnTo>
                    <a:lnTo>
                      <a:pt x="1" y="1"/>
                    </a:lnTo>
                    <a:lnTo>
                      <a:pt x="1" y="0"/>
                    </a:lnTo>
                    <a:lnTo>
                      <a:pt x="0" y="0"/>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44" name="Freeform 468"/>
              <p:cNvSpPr>
                <a:spLocks/>
              </p:cNvSpPr>
              <p:nvPr/>
            </p:nvSpPr>
            <p:spPr bwMode="auto">
              <a:xfrm>
                <a:off x="1103313" y="2068513"/>
                <a:ext cx="4763" cy="0"/>
              </a:xfrm>
              <a:custGeom>
                <a:avLst/>
                <a:gdLst>
                  <a:gd name="T0" fmla="*/ 2 w 3"/>
                  <a:gd name="T1" fmla="*/ 1 w 3"/>
                  <a:gd name="T2" fmla="*/ 1 w 3"/>
                  <a:gd name="T3" fmla="*/ 0 w 3"/>
                  <a:gd name="T4" fmla="*/ 1 w 3"/>
                  <a:gd name="T5" fmla="*/ 2 w 3"/>
                  <a:gd name="T6" fmla="*/ 2 w 3"/>
                  <a:gd name="T7" fmla="*/ 3 w 3"/>
                  <a:gd name="T8" fmla="*/ 3 w 3"/>
                  <a:gd name="T9" fmla="*/ 3 w 3"/>
                  <a:gd name="T10" fmla="*/ 3 w 3"/>
                  <a:gd name="T11" fmla="*/ 2 w 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3">
                    <a:moveTo>
                      <a:pt x="2" y="0"/>
                    </a:moveTo>
                    <a:lnTo>
                      <a:pt x="1" y="0"/>
                    </a:lnTo>
                    <a:lnTo>
                      <a:pt x="1" y="0"/>
                    </a:lnTo>
                    <a:lnTo>
                      <a:pt x="0" y="0"/>
                    </a:lnTo>
                    <a:lnTo>
                      <a:pt x="1" y="0"/>
                    </a:lnTo>
                    <a:lnTo>
                      <a:pt x="2" y="0"/>
                    </a:lnTo>
                    <a:lnTo>
                      <a:pt x="2" y="0"/>
                    </a:lnTo>
                    <a:lnTo>
                      <a:pt x="3" y="0"/>
                    </a:lnTo>
                    <a:lnTo>
                      <a:pt x="3" y="0"/>
                    </a:lnTo>
                    <a:lnTo>
                      <a:pt x="3" y="0"/>
                    </a:lnTo>
                    <a:lnTo>
                      <a:pt x="3"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45" name="Freeform 469"/>
              <p:cNvSpPr>
                <a:spLocks/>
              </p:cNvSpPr>
              <p:nvPr/>
            </p:nvSpPr>
            <p:spPr bwMode="auto">
              <a:xfrm>
                <a:off x="1101725" y="2065338"/>
                <a:ext cx="7938" cy="3175"/>
              </a:xfrm>
              <a:custGeom>
                <a:avLst/>
                <a:gdLst>
                  <a:gd name="T0" fmla="*/ 3 w 5"/>
                  <a:gd name="T1" fmla="*/ 1 h 2"/>
                  <a:gd name="T2" fmla="*/ 3 w 5"/>
                  <a:gd name="T3" fmla="*/ 1 h 2"/>
                  <a:gd name="T4" fmla="*/ 3 w 5"/>
                  <a:gd name="T5" fmla="*/ 2 h 2"/>
                  <a:gd name="T6" fmla="*/ 4 w 5"/>
                  <a:gd name="T7" fmla="*/ 2 h 2"/>
                  <a:gd name="T8" fmla="*/ 5 w 5"/>
                  <a:gd name="T9" fmla="*/ 2 h 2"/>
                  <a:gd name="T10" fmla="*/ 5 w 5"/>
                  <a:gd name="T11" fmla="*/ 2 h 2"/>
                  <a:gd name="T12" fmla="*/ 4 w 5"/>
                  <a:gd name="T13" fmla="*/ 2 h 2"/>
                  <a:gd name="T14" fmla="*/ 4 w 5"/>
                  <a:gd name="T15" fmla="*/ 1 h 2"/>
                  <a:gd name="T16" fmla="*/ 3 w 5"/>
                  <a:gd name="T17" fmla="*/ 1 h 2"/>
                  <a:gd name="T18" fmla="*/ 3 w 5"/>
                  <a:gd name="T19" fmla="*/ 0 h 2"/>
                  <a:gd name="T20" fmla="*/ 2 w 5"/>
                  <a:gd name="T21" fmla="*/ 0 h 2"/>
                  <a:gd name="T22" fmla="*/ 1 w 5"/>
                  <a:gd name="T23" fmla="*/ 0 h 2"/>
                  <a:gd name="T24" fmla="*/ 1 w 5"/>
                  <a:gd name="T25" fmla="*/ 0 h 2"/>
                  <a:gd name="T26" fmla="*/ 0 w 5"/>
                  <a:gd name="T27" fmla="*/ 1 h 2"/>
                  <a:gd name="T28" fmla="*/ 1 w 5"/>
                  <a:gd name="T29" fmla="*/ 1 h 2"/>
                  <a:gd name="T30" fmla="*/ 3 w 5"/>
                  <a:gd name="T3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2">
                    <a:moveTo>
                      <a:pt x="3" y="1"/>
                    </a:moveTo>
                    <a:lnTo>
                      <a:pt x="3" y="1"/>
                    </a:lnTo>
                    <a:lnTo>
                      <a:pt x="3" y="2"/>
                    </a:lnTo>
                    <a:lnTo>
                      <a:pt x="4" y="2"/>
                    </a:lnTo>
                    <a:lnTo>
                      <a:pt x="5" y="2"/>
                    </a:lnTo>
                    <a:lnTo>
                      <a:pt x="5" y="2"/>
                    </a:lnTo>
                    <a:lnTo>
                      <a:pt x="4" y="2"/>
                    </a:lnTo>
                    <a:lnTo>
                      <a:pt x="4" y="1"/>
                    </a:lnTo>
                    <a:lnTo>
                      <a:pt x="3" y="1"/>
                    </a:lnTo>
                    <a:lnTo>
                      <a:pt x="3" y="0"/>
                    </a:lnTo>
                    <a:lnTo>
                      <a:pt x="2" y="0"/>
                    </a:lnTo>
                    <a:lnTo>
                      <a:pt x="1" y="0"/>
                    </a:lnTo>
                    <a:lnTo>
                      <a:pt x="1" y="0"/>
                    </a:lnTo>
                    <a:lnTo>
                      <a:pt x="0" y="1"/>
                    </a:lnTo>
                    <a:lnTo>
                      <a:pt x="1" y="1"/>
                    </a:lnTo>
                    <a:lnTo>
                      <a:pt x="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46" name="Freeform 470"/>
              <p:cNvSpPr>
                <a:spLocks/>
              </p:cNvSpPr>
              <p:nvPr/>
            </p:nvSpPr>
            <p:spPr bwMode="auto">
              <a:xfrm>
                <a:off x="1077913" y="2073275"/>
                <a:ext cx="0" cy="0"/>
              </a:xfrm>
              <a:custGeom>
                <a:avLst/>
                <a:gdLst/>
                <a:ahLst/>
                <a:cxnLst>
                  <a:cxn ang="0">
                    <a:pos x="0" y="0"/>
                  </a:cxn>
                  <a:cxn ang="0">
                    <a:pos x="0" y="0"/>
                  </a:cxn>
                </a:cxnLst>
                <a:rect l="0" t="0" r="r" b="b"/>
                <a:pathLst>
                  <a:path>
                    <a:moveTo>
                      <a:pt x="0" y="0"/>
                    </a:moveTo>
                    <a:cubicBezTo>
                      <a:pt x="0" y="0"/>
                      <a:pt x="0" y="0"/>
                      <a:pt x="0" y="0"/>
                    </a:cubicBezTo>
                  </a:path>
                </a:pathLst>
              </a:custGeom>
              <a:grpFill/>
              <a:ln w="0" cap="rnd">
                <a:solidFill>
                  <a:srgbClr val="00ADD9"/>
                </a:solidFill>
                <a:prstDash val="solid"/>
                <a:round/>
                <a:headEnd/>
                <a:tailEnd/>
              </a:ln>
              <a:extLst/>
            </p:spPr>
            <p:txBody>
              <a:bodyPr vert="horz" wrap="square" lIns="76180" tIns="38090" rIns="76180" bIns="38090" numCol="1" anchor="t" anchorCtr="0" compatLnSpc="1">
                <a:prstTxWarp prst="textNoShape">
                  <a:avLst/>
                </a:prstTxWarp>
              </a:bodyPr>
              <a:lstStyle/>
              <a:p>
                <a:endParaRPr lang="en-US" sz="1500"/>
              </a:p>
            </p:txBody>
          </p:sp>
          <p:sp>
            <p:nvSpPr>
              <p:cNvPr id="147" name="Freeform 471"/>
              <p:cNvSpPr>
                <a:spLocks/>
              </p:cNvSpPr>
              <p:nvPr/>
            </p:nvSpPr>
            <p:spPr bwMode="auto">
              <a:xfrm>
                <a:off x="1074738" y="2073275"/>
                <a:ext cx="12700" cy="4762"/>
              </a:xfrm>
              <a:custGeom>
                <a:avLst/>
                <a:gdLst>
                  <a:gd name="T0" fmla="*/ 0 w 13"/>
                  <a:gd name="T1" fmla="*/ 1 h 6"/>
                  <a:gd name="T2" fmla="*/ 1 w 13"/>
                  <a:gd name="T3" fmla="*/ 2 h 6"/>
                  <a:gd name="T4" fmla="*/ 2 w 13"/>
                  <a:gd name="T5" fmla="*/ 2 h 6"/>
                  <a:gd name="T6" fmla="*/ 3 w 13"/>
                  <a:gd name="T7" fmla="*/ 3 h 6"/>
                  <a:gd name="T8" fmla="*/ 5 w 13"/>
                  <a:gd name="T9" fmla="*/ 4 h 6"/>
                  <a:gd name="T10" fmla="*/ 6 w 13"/>
                  <a:gd name="T11" fmla="*/ 4 h 6"/>
                  <a:gd name="T12" fmla="*/ 7 w 13"/>
                  <a:gd name="T13" fmla="*/ 5 h 6"/>
                  <a:gd name="T14" fmla="*/ 9 w 13"/>
                  <a:gd name="T15" fmla="*/ 5 h 6"/>
                  <a:gd name="T16" fmla="*/ 9 w 13"/>
                  <a:gd name="T17" fmla="*/ 6 h 6"/>
                  <a:gd name="T18" fmla="*/ 10 w 13"/>
                  <a:gd name="T19" fmla="*/ 6 h 6"/>
                  <a:gd name="T20" fmla="*/ 11 w 13"/>
                  <a:gd name="T21" fmla="*/ 6 h 6"/>
                  <a:gd name="T22" fmla="*/ 12 w 13"/>
                  <a:gd name="T23" fmla="*/ 6 h 6"/>
                  <a:gd name="T24" fmla="*/ 11 w 13"/>
                  <a:gd name="T25" fmla="*/ 5 h 6"/>
                  <a:gd name="T26" fmla="*/ 11 w 13"/>
                  <a:gd name="T27" fmla="*/ 4 h 6"/>
                  <a:gd name="T28" fmla="*/ 12 w 13"/>
                  <a:gd name="T29" fmla="*/ 4 h 6"/>
                  <a:gd name="T30" fmla="*/ 13 w 13"/>
                  <a:gd name="T31" fmla="*/ 3 h 6"/>
                  <a:gd name="T32" fmla="*/ 12 w 13"/>
                  <a:gd name="T33" fmla="*/ 2 h 6"/>
                  <a:gd name="T34" fmla="*/ 10 w 13"/>
                  <a:gd name="T35" fmla="*/ 1 h 6"/>
                  <a:gd name="T36" fmla="*/ 9 w 13"/>
                  <a:gd name="T37" fmla="*/ 1 h 6"/>
                  <a:gd name="T38" fmla="*/ 8 w 13"/>
                  <a:gd name="T39" fmla="*/ 0 h 6"/>
                  <a:gd name="T40" fmla="*/ 6 w 13"/>
                  <a:gd name="T41" fmla="*/ 0 h 6"/>
                  <a:gd name="T42" fmla="*/ 5 w 13"/>
                  <a:gd name="T43" fmla="*/ 0 h 6"/>
                  <a:gd name="T44" fmla="*/ 4 w 13"/>
                  <a:gd name="T45" fmla="*/ 0 h 6"/>
                  <a:gd name="T46" fmla="*/ 2 w 13"/>
                  <a:gd name="T47" fmla="*/ 0 h 6"/>
                  <a:gd name="T48" fmla="*/ 0 w 13"/>
                  <a:gd name="T49" fmla="*/ 0 h 6"/>
                  <a:gd name="T50" fmla="*/ 0 w 13"/>
                  <a:gd name="T51" fmla="*/ 0 h 6"/>
                  <a:gd name="T52" fmla="*/ 0 w 13"/>
                  <a:gd name="T5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 h="6">
                    <a:moveTo>
                      <a:pt x="0" y="1"/>
                    </a:moveTo>
                    <a:cubicBezTo>
                      <a:pt x="1" y="2"/>
                      <a:pt x="1" y="2"/>
                      <a:pt x="1" y="2"/>
                    </a:cubicBezTo>
                    <a:cubicBezTo>
                      <a:pt x="2" y="2"/>
                      <a:pt x="2" y="2"/>
                      <a:pt x="2" y="2"/>
                    </a:cubicBezTo>
                    <a:cubicBezTo>
                      <a:pt x="3" y="3"/>
                      <a:pt x="3" y="3"/>
                      <a:pt x="3" y="3"/>
                    </a:cubicBezTo>
                    <a:cubicBezTo>
                      <a:pt x="5" y="4"/>
                      <a:pt x="5" y="4"/>
                      <a:pt x="5" y="4"/>
                    </a:cubicBezTo>
                    <a:cubicBezTo>
                      <a:pt x="6" y="4"/>
                      <a:pt x="6" y="4"/>
                      <a:pt x="6" y="4"/>
                    </a:cubicBezTo>
                    <a:cubicBezTo>
                      <a:pt x="7" y="5"/>
                      <a:pt x="7" y="5"/>
                      <a:pt x="7" y="5"/>
                    </a:cubicBezTo>
                    <a:cubicBezTo>
                      <a:pt x="9" y="5"/>
                      <a:pt x="9" y="5"/>
                      <a:pt x="9" y="5"/>
                    </a:cubicBezTo>
                    <a:cubicBezTo>
                      <a:pt x="9" y="6"/>
                      <a:pt x="9" y="6"/>
                      <a:pt x="9" y="6"/>
                    </a:cubicBezTo>
                    <a:cubicBezTo>
                      <a:pt x="10" y="6"/>
                      <a:pt x="10" y="6"/>
                      <a:pt x="10" y="6"/>
                    </a:cubicBezTo>
                    <a:cubicBezTo>
                      <a:pt x="11" y="6"/>
                      <a:pt x="11" y="6"/>
                      <a:pt x="11" y="6"/>
                    </a:cubicBezTo>
                    <a:cubicBezTo>
                      <a:pt x="12" y="6"/>
                      <a:pt x="12" y="6"/>
                      <a:pt x="12" y="6"/>
                    </a:cubicBezTo>
                    <a:cubicBezTo>
                      <a:pt x="11" y="5"/>
                      <a:pt x="11" y="5"/>
                      <a:pt x="11" y="5"/>
                    </a:cubicBezTo>
                    <a:cubicBezTo>
                      <a:pt x="11" y="5"/>
                      <a:pt x="11" y="5"/>
                      <a:pt x="11" y="4"/>
                    </a:cubicBezTo>
                    <a:cubicBezTo>
                      <a:pt x="12" y="4"/>
                      <a:pt x="12" y="4"/>
                      <a:pt x="12" y="4"/>
                    </a:cubicBezTo>
                    <a:cubicBezTo>
                      <a:pt x="13" y="3"/>
                      <a:pt x="13" y="3"/>
                      <a:pt x="13" y="3"/>
                    </a:cubicBezTo>
                    <a:cubicBezTo>
                      <a:pt x="13" y="3"/>
                      <a:pt x="12" y="2"/>
                      <a:pt x="12" y="2"/>
                    </a:cubicBezTo>
                    <a:cubicBezTo>
                      <a:pt x="12" y="2"/>
                      <a:pt x="10" y="1"/>
                      <a:pt x="10" y="1"/>
                    </a:cubicBezTo>
                    <a:cubicBezTo>
                      <a:pt x="10" y="1"/>
                      <a:pt x="9" y="1"/>
                      <a:pt x="9" y="1"/>
                    </a:cubicBezTo>
                    <a:cubicBezTo>
                      <a:pt x="8" y="1"/>
                      <a:pt x="8" y="0"/>
                      <a:pt x="8" y="0"/>
                    </a:cubicBezTo>
                    <a:cubicBezTo>
                      <a:pt x="6" y="0"/>
                      <a:pt x="6" y="0"/>
                      <a:pt x="6" y="0"/>
                    </a:cubicBezTo>
                    <a:cubicBezTo>
                      <a:pt x="5" y="0"/>
                      <a:pt x="5" y="0"/>
                      <a:pt x="5" y="0"/>
                    </a:cubicBezTo>
                    <a:cubicBezTo>
                      <a:pt x="4" y="0"/>
                      <a:pt x="4" y="0"/>
                      <a:pt x="4" y="0"/>
                    </a:cubicBezTo>
                    <a:cubicBezTo>
                      <a:pt x="3" y="0"/>
                      <a:pt x="3" y="0"/>
                      <a:pt x="2" y="0"/>
                    </a:cubicBezTo>
                    <a:cubicBezTo>
                      <a:pt x="1" y="0"/>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48" name="Freeform 472"/>
              <p:cNvSpPr>
                <a:spLocks/>
              </p:cNvSpPr>
              <p:nvPr/>
            </p:nvSpPr>
            <p:spPr bwMode="auto">
              <a:xfrm>
                <a:off x="1077913" y="2068513"/>
                <a:ext cx="6350" cy="1587"/>
              </a:xfrm>
              <a:custGeom>
                <a:avLst/>
                <a:gdLst>
                  <a:gd name="T0" fmla="*/ 1 w 6"/>
                  <a:gd name="T1" fmla="*/ 3 h 3"/>
                  <a:gd name="T2" fmla="*/ 2 w 6"/>
                  <a:gd name="T3" fmla="*/ 3 h 3"/>
                  <a:gd name="T4" fmla="*/ 3 w 6"/>
                  <a:gd name="T5" fmla="*/ 3 h 3"/>
                  <a:gd name="T6" fmla="*/ 4 w 6"/>
                  <a:gd name="T7" fmla="*/ 3 h 3"/>
                  <a:gd name="T8" fmla="*/ 5 w 6"/>
                  <a:gd name="T9" fmla="*/ 3 h 3"/>
                  <a:gd name="T10" fmla="*/ 6 w 6"/>
                  <a:gd name="T11" fmla="*/ 2 h 3"/>
                  <a:gd name="T12" fmla="*/ 6 w 6"/>
                  <a:gd name="T13" fmla="*/ 1 h 3"/>
                  <a:gd name="T14" fmla="*/ 5 w 6"/>
                  <a:gd name="T15" fmla="*/ 1 h 3"/>
                  <a:gd name="T16" fmla="*/ 4 w 6"/>
                  <a:gd name="T17" fmla="*/ 1 h 3"/>
                  <a:gd name="T18" fmla="*/ 3 w 6"/>
                  <a:gd name="T19" fmla="*/ 0 h 3"/>
                  <a:gd name="T20" fmla="*/ 2 w 6"/>
                  <a:gd name="T21" fmla="*/ 0 h 3"/>
                  <a:gd name="T22" fmla="*/ 1 w 6"/>
                  <a:gd name="T23" fmla="*/ 1 h 3"/>
                  <a:gd name="T24" fmla="*/ 1 w 6"/>
                  <a:gd name="T25" fmla="*/ 1 h 3"/>
                  <a:gd name="T26" fmla="*/ 2 w 6"/>
                  <a:gd name="T27" fmla="*/ 2 h 3"/>
                  <a:gd name="T28" fmla="*/ 1 w 6"/>
                  <a:gd name="T29" fmla="*/ 2 h 3"/>
                  <a:gd name="T30" fmla="*/ 1 w 6"/>
                  <a:gd name="T31" fmla="*/ 2 h 3"/>
                  <a:gd name="T32" fmla="*/ 0 w 6"/>
                  <a:gd name="T33" fmla="*/ 2 h 3"/>
                  <a:gd name="T34" fmla="*/ 0 w 6"/>
                  <a:gd name="T35" fmla="*/ 3 h 3"/>
                  <a:gd name="T36" fmla="*/ 1 w 6"/>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
                    <a:moveTo>
                      <a:pt x="1" y="3"/>
                    </a:moveTo>
                    <a:cubicBezTo>
                      <a:pt x="2" y="3"/>
                      <a:pt x="2" y="3"/>
                      <a:pt x="2" y="3"/>
                    </a:cubicBezTo>
                    <a:cubicBezTo>
                      <a:pt x="3" y="3"/>
                      <a:pt x="3" y="3"/>
                      <a:pt x="3" y="3"/>
                    </a:cubicBezTo>
                    <a:cubicBezTo>
                      <a:pt x="4" y="3"/>
                      <a:pt x="4" y="3"/>
                      <a:pt x="4" y="3"/>
                    </a:cubicBezTo>
                    <a:cubicBezTo>
                      <a:pt x="5" y="3"/>
                      <a:pt x="5" y="3"/>
                      <a:pt x="5" y="3"/>
                    </a:cubicBezTo>
                    <a:cubicBezTo>
                      <a:pt x="6" y="2"/>
                      <a:pt x="6" y="2"/>
                      <a:pt x="6" y="2"/>
                    </a:cubicBezTo>
                    <a:cubicBezTo>
                      <a:pt x="6" y="1"/>
                      <a:pt x="6" y="1"/>
                      <a:pt x="6" y="1"/>
                    </a:cubicBezTo>
                    <a:cubicBezTo>
                      <a:pt x="5" y="1"/>
                      <a:pt x="5" y="1"/>
                      <a:pt x="5" y="1"/>
                    </a:cubicBezTo>
                    <a:cubicBezTo>
                      <a:pt x="4" y="1"/>
                      <a:pt x="4" y="1"/>
                      <a:pt x="4" y="1"/>
                    </a:cubicBezTo>
                    <a:cubicBezTo>
                      <a:pt x="4" y="1"/>
                      <a:pt x="3" y="0"/>
                      <a:pt x="3" y="0"/>
                    </a:cubicBezTo>
                    <a:cubicBezTo>
                      <a:pt x="3" y="0"/>
                      <a:pt x="2" y="0"/>
                      <a:pt x="2" y="0"/>
                    </a:cubicBezTo>
                    <a:cubicBezTo>
                      <a:pt x="1" y="1"/>
                      <a:pt x="1" y="1"/>
                      <a:pt x="1" y="1"/>
                    </a:cubicBezTo>
                    <a:cubicBezTo>
                      <a:pt x="1" y="1"/>
                      <a:pt x="1" y="1"/>
                      <a:pt x="1" y="1"/>
                    </a:cubicBezTo>
                    <a:cubicBezTo>
                      <a:pt x="2" y="2"/>
                      <a:pt x="2" y="2"/>
                      <a:pt x="2" y="2"/>
                    </a:cubicBezTo>
                    <a:cubicBezTo>
                      <a:pt x="1" y="2"/>
                      <a:pt x="1" y="2"/>
                      <a:pt x="1" y="2"/>
                    </a:cubicBezTo>
                    <a:cubicBezTo>
                      <a:pt x="1" y="2"/>
                      <a:pt x="1" y="2"/>
                      <a:pt x="1" y="2"/>
                    </a:cubicBezTo>
                    <a:cubicBezTo>
                      <a:pt x="0" y="2"/>
                      <a:pt x="0" y="2"/>
                      <a:pt x="0" y="2"/>
                    </a:cubicBezTo>
                    <a:cubicBezTo>
                      <a:pt x="0" y="3"/>
                      <a:pt x="0" y="3"/>
                      <a:pt x="0" y="3"/>
                    </a:cubicBezTo>
                    <a:lnTo>
                      <a:pt x="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49" name="Freeform 473"/>
              <p:cNvSpPr>
                <a:spLocks/>
              </p:cNvSpPr>
              <p:nvPr/>
            </p:nvSpPr>
            <p:spPr bwMode="auto">
              <a:xfrm>
                <a:off x="1071563" y="2070100"/>
                <a:ext cx="4763" cy="1587"/>
              </a:xfrm>
              <a:custGeom>
                <a:avLst/>
                <a:gdLst>
                  <a:gd name="T0" fmla="*/ 1 w 4"/>
                  <a:gd name="T1" fmla="*/ 1 h 1"/>
                  <a:gd name="T2" fmla="*/ 3 w 4"/>
                  <a:gd name="T3" fmla="*/ 1 h 1"/>
                  <a:gd name="T4" fmla="*/ 3 w 4"/>
                  <a:gd name="T5" fmla="*/ 0 h 1"/>
                  <a:gd name="T6" fmla="*/ 2 w 4"/>
                  <a:gd name="T7" fmla="*/ 0 h 1"/>
                  <a:gd name="T8" fmla="*/ 1 w 4"/>
                  <a:gd name="T9" fmla="*/ 0 h 1"/>
                  <a:gd name="T10" fmla="*/ 0 w 4"/>
                  <a:gd name="T11" fmla="*/ 0 h 1"/>
                  <a:gd name="T12" fmla="*/ 0 w 4"/>
                  <a:gd name="T13" fmla="*/ 1 h 1"/>
                  <a:gd name="T14" fmla="*/ 1 w 4"/>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
                    <a:moveTo>
                      <a:pt x="1" y="1"/>
                    </a:moveTo>
                    <a:cubicBezTo>
                      <a:pt x="3" y="1"/>
                      <a:pt x="3" y="1"/>
                      <a:pt x="3" y="1"/>
                    </a:cubicBezTo>
                    <a:cubicBezTo>
                      <a:pt x="3" y="1"/>
                      <a:pt x="4" y="1"/>
                      <a:pt x="3" y="0"/>
                    </a:cubicBezTo>
                    <a:cubicBezTo>
                      <a:pt x="3" y="0"/>
                      <a:pt x="2" y="0"/>
                      <a:pt x="2" y="0"/>
                    </a:cubicBezTo>
                    <a:cubicBezTo>
                      <a:pt x="1" y="0"/>
                      <a:pt x="1" y="0"/>
                      <a:pt x="1" y="0"/>
                    </a:cubicBezTo>
                    <a:cubicBezTo>
                      <a:pt x="0" y="0"/>
                      <a:pt x="0" y="0"/>
                      <a:pt x="0" y="0"/>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50" name="Freeform 474"/>
              <p:cNvSpPr>
                <a:spLocks/>
              </p:cNvSpPr>
              <p:nvPr/>
            </p:nvSpPr>
            <p:spPr bwMode="auto">
              <a:xfrm>
                <a:off x="1052513" y="2076450"/>
                <a:ext cx="7938" cy="3175"/>
              </a:xfrm>
              <a:custGeom>
                <a:avLst/>
                <a:gdLst>
                  <a:gd name="T0" fmla="*/ 1 w 8"/>
                  <a:gd name="T1" fmla="*/ 2 h 3"/>
                  <a:gd name="T2" fmla="*/ 2 w 8"/>
                  <a:gd name="T3" fmla="*/ 2 h 3"/>
                  <a:gd name="T4" fmla="*/ 3 w 8"/>
                  <a:gd name="T5" fmla="*/ 2 h 3"/>
                  <a:gd name="T6" fmla="*/ 5 w 8"/>
                  <a:gd name="T7" fmla="*/ 3 h 3"/>
                  <a:gd name="T8" fmla="*/ 6 w 8"/>
                  <a:gd name="T9" fmla="*/ 3 h 3"/>
                  <a:gd name="T10" fmla="*/ 7 w 8"/>
                  <a:gd name="T11" fmla="*/ 3 h 3"/>
                  <a:gd name="T12" fmla="*/ 8 w 8"/>
                  <a:gd name="T13" fmla="*/ 3 h 3"/>
                  <a:gd name="T14" fmla="*/ 8 w 8"/>
                  <a:gd name="T15" fmla="*/ 2 h 3"/>
                  <a:gd name="T16" fmla="*/ 6 w 8"/>
                  <a:gd name="T17" fmla="*/ 2 h 3"/>
                  <a:gd name="T18" fmla="*/ 6 w 8"/>
                  <a:gd name="T19" fmla="*/ 2 h 3"/>
                  <a:gd name="T20" fmla="*/ 5 w 8"/>
                  <a:gd name="T21" fmla="*/ 1 h 3"/>
                  <a:gd name="T22" fmla="*/ 3 w 8"/>
                  <a:gd name="T23" fmla="*/ 1 h 3"/>
                  <a:gd name="T24" fmla="*/ 2 w 8"/>
                  <a:gd name="T25" fmla="*/ 0 h 3"/>
                  <a:gd name="T26" fmla="*/ 1 w 8"/>
                  <a:gd name="T27" fmla="*/ 0 h 3"/>
                  <a:gd name="T28" fmla="*/ 1 w 8"/>
                  <a:gd name="T29" fmla="*/ 0 h 3"/>
                  <a:gd name="T30" fmla="*/ 0 w 8"/>
                  <a:gd name="T31" fmla="*/ 0 h 3"/>
                  <a:gd name="T32" fmla="*/ 0 w 8"/>
                  <a:gd name="T33" fmla="*/ 1 h 3"/>
                  <a:gd name="T34" fmla="*/ 0 w 8"/>
                  <a:gd name="T35" fmla="*/ 1 h 3"/>
                  <a:gd name="T36" fmla="*/ 1 w 8"/>
                  <a:gd name="T3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
                    <a:moveTo>
                      <a:pt x="1" y="2"/>
                    </a:moveTo>
                    <a:cubicBezTo>
                      <a:pt x="2" y="2"/>
                      <a:pt x="2" y="2"/>
                      <a:pt x="2" y="2"/>
                    </a:cubicBezTo>
                    <a:cubicBezTo>
                      <a:pt x="3" y="2"/>
                      <a:pt x="3" y="2"/>
                      <a:pt x="3" y="2"/>
                    </a:cubicBezTo>
                    <a:cubicBezTo>
                      <a:pt x="5" y="3"/>
                      <a:pt x="5" y="3"/>
                      <a:pt x="5" y="3"/>
                    </a:cubicBezTo>
                    <a:cubicBezTo>
                      <a:pt x="6" y="3"/>
                      <a:pt x="6" y="3"/>
                      <a:pt x="6" y="3"/>
                    </a:cubicBezTo>
                    <a:cubicBezTo>
                      <a:pt x="7" y="3"/>
                      <a:pt x="7" y="3"/>
                      <a:pt x="7" y="3"/>
                    </a:cubicBezTo>
                    <a:cubicBezTo>
                      <a:pt x="8" y="3"/>
                      <a:pt x="8" y="3"/>
                      <a:pt x="8" y="3"/>
                    </a:cubicBezTo>
                    <a:cubicBezTo>
                      <a:pt x="8" y="2"/>
                      <a:pt x="8" y="2"/>
                      <a:pt x="8" y="2"/>
                    </a:cubicBezTo>
                    <a:cubicBezTo>
                      <a:pt x="6" y="2"/>
                      <a:pt x="6" y="2"/>
                      <a:pt x="6" y="2"/>
                    </a:cubicBezTo>
                    <a:cubicBezTo>
                      <a:pt x="6" y="2"/>
                      <a:pt x="6" y="2"/>
                      <a:pt x="6" y="2"/>
                    </a:cubicBezTo>
                    <a:cubicBezTo>
                      <a:pt x="6" y="2"/>
                      <a:pt x="5" y="1"/>
                      <a:pt x="5" y="1"/>
                    </a:cubicBezTo>
                    <a:cubicBezTo>
                      <a:pt x="3" y="1"/>
                      <a:pt x="3" y="1"/>
                      <a:pt x="3" y="1"/>
                    </a:cubicBezTo>
                    <a:cubicBezTo>
                      <a:pt x="2" y="0"/>
                      <a:pt x="2" y="0"/>
                      <a:pt x="2" y="0"/>
                    </a:cubicBezTo>
                    <a:cubicBezTo>
                      <a:pt x="1" y="0"/>
                      <a:pt x="1" y="0"/>
                      <a:pt x="1" y="0"/>
                    </a:cubicBezTo>
                    <a:cubicBezTo>
                      <a:pt x="1" y="0"/>
                      <a:pt x="1" y="0"/>
                      <a:pt x="1" y="0"/>
                    </a:cubicBezTo>
                    <a:cubicBezTo>
                      <a:pt x="0" y="0"/>
                      <a:pt x="0" y="0"/>
                      <a:pt x="0" y="0"/>
                    </a:cubicBezTo>
                    <a:cubicBezTo>
                      <a:pt x="0" y="1"/>
                      <a:pt x="0" y="1"/>
                      <a:pt x="0" y="1"/>
                    </a:cubicBezTo>
                    <a:cubicBezTo>
                      <a:pt x="0" y="1"/>
                      <a:pt x="0" y="1"/>
                      <a:pt x="0" y="1"/>
                    </a:cubicBezTo>
                    <a:lnTo>
                      <a:pt x="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51" name="Freeform 475"/>
              <p:cNvSpPr>
                <a:spLocks/>
              </p:cNvSpPr>
              <p:nvPr/>
            </p:nvSpPr>
            <p:spPr bwMode="auto">
              <a:xfrm>
                <a:off x="974725" y="2120900"/>
                <a:ext cx="4763" cy="0"/>
              </a:xfrm>
              <a:custGeom>
                <a:avLst/>
                <a:gdLst>
                  <a:gd name="T0" fmla="*/ 2 w 3"/>
                  <a:gd name="T1" fmla="*/ 3 w 3"/>
                  <a:gd name="T2" fmla="*/ 3 w 3"/>
                  <a:gd name="T3" fmla="*/ 2 w 3"/>
                  <a:gd name="T4" fmla="*/ 2 w 3"/>
                  <a:gd name="T5" fmla="*/ 1 w 3"/>
                  <a:gd name="T6" fmla="*/ 0 w 3"/>
                  <a:gd name="T7" fmla="*/ 2 w 3"/>
                  <a:gd name="T8" fmla="*/ 2 w 3"/>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3">
                    <a:moveTo>
                      <a:pt x="2" y="0"/>
                    </a:moveTo>
                    <a:lnTo>
                      <a:pt x="3" y="0"/>
                    </a:lnTo>
                    <a:lnTo>
                      <a:pt x="3" y="0"/>
                    </a:lnTo>
                    <a:lnTo>
                      <a:pt x="2" y="0"/>
                    </a:lnTo>
                    <a:lnTo>
                      <a:pt x="2" y="0"/>
                    </a:lnTo>
                    <a:lnTo>
                      <a:pt x="1" y="0"/>
                    </a:lnTo>
                    <a:lnTo>
                      <a:pt x="0"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52" name="Freeform 476"/>
              <p:cNvSpPr>
                <a:spLocks/>
              </p:cNvSpPr>
              <p:nvPr/>
            </p:nvSpPr>
            <p:spPr bwMode="auto">
              <a:xfrm>
                <a:off x="981075" y="2120900"/>
                <a:ext cx="3175" cy="0"/>
              </a:xfrm>
              <a:custGeom>
                <a:avLst/>
                <a:gdLst>
                  <a:gd name="T0" fmla="*/ 2 w 2"/>
                  <a:gd name="T1" fmla="*/ 2 w 2"/>
                  <a:gd name="T2" fmla="*/ 2 w 2"/>
                  <a:gd name="T3" fmla="*/ 1 w 2"/>
                  <a:gd name="T4" fmla="*/ 1 w 2"/>
                  <a:gd name="T5" fmla="*/ 0 w 2"/>
                  <a:gd name="T6" fmla="*/ 0 w 2"/>
                  <a:gd name="T7" fmla="*/ 0 w 2"/>
                  <a:gd name="T8" fmla="*/ 1 w 2"/>
                  <a:gd name="T9" fmla="*/ 2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2">
                    <a:moveTo>
                      <a:pt x="2" y="0"/>
                    </a:moveTo>
                    <a:lnTo>
                      <a:pt x="2" y="0"/>
                    </a:lnTo>
                    <a:lnTo>
                      <a:pt x="2" y="0"/>
                    </a:lnTo>
                    <a:lnTo>
                      <a:pt x="1" y="0"/>
                    </a:lnTo>
                    <a:lnTo>
                      <a:pt x="1" y="0"/>
                    </a:lnTo>
                    <a:lnTo>
                      <a:pt x="0" y="0"/>
                    </a:lnTo>
                    <a:lnTo>
                      <a:pt x="0" y="0"/>
                    </a:lnTo>
                    <a:lnTo>
                      <a:pt x="0" y="0"/>
                    </a:lnTo>
                    <a:lnTo>
                      <a:pt x="1"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53" name="Freeform 477"/>
              <p:cNvSpPr>
                <a:spLocks/>
              </p:cNvSpPr>
              <p:nvPr/>
            </p:nvSpPr>
            <p:spPr bwMode="auto">
              <a:xfrm>
                <a:off x="1041400" y="2157413"/>
                <a:ext cx="3175" cy="1587"/>
              </a:xfrm>
              <a:custGeom>
                <a:avLst/>
                <a:gdLst>
                  <a:gd name="T0" fmla="*/ 2 w 2"/>
                  <a:gd name="T1" fmla="*/ 1 h 1"/>
                  <a:gd name="T2" fmla="*/ 2 w 2"/>
                  <a:gd name="T3" fmla="*/ 1 h 1"/>
                  <a:gd name="T4" fmla="*/ 2 w 2"/>
                  <a:gd name="T5" fmla="*/ 0 h 1"/>
                  <a:gd name="T6" fmla="*/ 2 w 2"/>
                  <a:gd name="T7" fmla="*/ 0 h 1"/>
                  <a:gd name="T8" fmla="*/ 2 w 2"/>
                  <a:gd name="T9" fmla="*/ 0 h 1"/>
                  <a:gd name="T10" fmla="*/ 2 w 2"/>
                  <a:gd name="T11" fmla="*/ 0 h 1"/>
                  <a:gd name="T12" fmla="*/ 1 w 2"/>
                  <a:gd name="T13" fmla="*/ 0 h 1"/>
                  <a:gd name="T14" fmla="*/ 0 w 2"/>
                  <a:gd name="T15" fmla="*/ 1 h 1"/>
                  <a:gd name="T16" fmla="*/ 0 w 2"/>
                  <a:gd name="T17" fmla="*/ 1 h 1"/>
                  <a:gd name="T18" fmla="*/ 1 w 2"/>
                  <a:gd name="T19" fmla="*/ 1 h 1"/>
                  <a:gd name="T20" fmla="*/ 2 w 2"/>
                  <a:gd name="T2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
                    <a:moveTo>
                      <a:pt x="2" y="1"/>
                    </a:moveTo>
                    <a:lnTo>
                      <a:pt x="2" y="1"/>
                    </a:lnTo>
                    <a:lnTo>
                      <a:pt x="2" y="0"/>
                    </a:lnTo>
                    <a:lnTo>
                      <a:pt x="2" y="0"/>
                    </a:lnTo>
                    <a:lnTo>
                      <a:pt x="2" y="0"/>
                    </a:lnTo>
                    <a:lnTo>
                      <a:pt x="2" y="0"/>
                    </a:lnTo>
                    <a:lnTo>
                      <a:pt x="1" y="0"/>
                    </a:lnTo>
                    <a:lnTo>
                      <a:pt x="0" y="1"/>
                    </a:lnTo>
                    <a:lnTo>
                      <a:pt x="0" y="1"/>
                    </a:lnTo>
                    <a:lnTo>
                      <a:pt x="1" y="1"/>
                    </a:ln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54" name="Freeform 478"/>
              <p:cNvSpPr>
                <a:spLocks/>
              </p:cNvSpPr>
              <p:nvPr/>
            </p:nvSpPr>
            <p:spPr bwMode="auto">
              <a:xfrm>
                <a:off x="1038225" y="2149475"/>
                <a:ext cx="3175" cy="1587"/>
              </a:xfrm>
              <a:custGeom>
                <a:avLst/>
                <a:gdLst>
                  <a:gd name="T0" fmla="*/ 1 w 2"/>
                  <a:gd name="T1" fmla="*/ 1 h 1"/>
                  <a:gd name="T2" fmla="*/ 2 w 2"/>
                  <a:gd name="T3" fmla="*/ 0 h 1"/>
                  <a:gd name="T4" fmla="*/ 1 w 2"/>
                  <a:gd name="T5" fmla="*/ 0 h 1"/>
                  <a:gd name="T6" fmla="*/ 1 w 2"/>
                  <a:gd name="T7" fmla="*/ 0 h 1"/>
                  <a:gd name="T8" fmla="*/ 1 w 2"/>
                  <a:gd name="T9" fmla="*/ 0 h 1"/>
                  <a:gd name="T10" fmla="*/ 0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lnTo>
                      <a:pt x="2" y="0"/>
                    </a:lnTo>
                    <a:lnTo>
                      <a:pt x="1" y="0"/>
                    </a:lnTo>
                    <a:lnTo>
                      <a:pt x="1" y="0"/>
                    </a:lnTo>
                    <a:lnTo>
                      <a:pt x="1" y="0"/>
                    </a:lnTo>
                    <a:lnTo>
                      <a:pt x="0" y="0"/>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55" name="Freeform 479"/>
              <p:cNvSpPr>
                <a:spLocks/>
              </p:cNvSpPr>
              <p:nvPr/>
            </p:nvSpPr>
            <p:spPr bwMode="auto">
              <a:xfrm>
                <a:off x="1052513" y="2166938"/>
                <a:ext cx="3175" cy="3175"/>
              </a:xfrm>
              <a:custGeom>
                <a:avLst/>
                <a:gdLst>
                  <a:gd name="T0" fmla="*/ 2 w 3"/>
                  <a:gd name="T1" fmla="*/ 3 h 3"/>
                  <a:gd name="T2" fmla="*/ 3 w 3"/>
                  <a:gd name="T3" fmla="*/ 2 h 3"/>
                  <a:gd name="T4" fmla="*/ 3 w 3"/>
                  <a:gd name="T5" fmla="*/ 2 h 3"/>
                  <a:gd name="T6" fmla="*/ 3 w 3"/>
                  <a:gd name="T7" fmla="*/ 1 h 3"/>
                  <a:gd name="T8" fmla="*/ 2 w 3"/>
                  <a:gd name="T9" fmla="*/ 1 h 3"/>
                  <a:gd name="T10" fmla="*/ 2 w 3"/>
                  <a:gd name="T11" fmla="*/ 1 h 3"/>
                  <a:gd name="T12" fmla="*/ 1 w 3"/>
                  <a:gd name="T13" fmla="*/ 1 h 3"/>
                  <a:gd name="T14" fmla="*/ 1 w 3"/>
                  <a:gd name="T15" fmla="*/ 2 h 3"/>
                  <a:gd name="T16" fmla="*/ 1 w 3"/>
                  <a:gd name="T17" fmla="*/ 3 h 3"/>
                  <a:gd name="T18" fmla="*/ 2 w 3"/>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2" y="3"/>
                    </a:moveTo>
                    <a:cubicBezTo>
                      <a:pt x="3" y="2"/>
                      <a:pt x="3" y="2"/>
                      <a:pt x="3" y="2"/>
                    </a:cubicBezTo>
                    <a:cubicBezTo>
                      <a:pt x="3" y="2"/>
                      <a:pt x="3" y="2"/>
                      <a:pt x="3" y="2"/>
                    </a:cubicBezTo>
                    <a:cubicBezTo>
                      <a:pt x="3" y="1"/>
                      <a:pt x="3" y="1"/>
                      <a:pt x="3" y="1"/>
                    </a:cubicBezTo>
                    <a:cubicBezTo>
                      <a:pt x="2" y="1"/>
                      <a:pt x="2" y="1"/>
                      <a:pt x="2" y="1"/>
                    </a:cubicBezTo>
                    <a:cubicBezTo>
                      <a:pt x="2" y="1"/>
                      <a:pt x="2" y="1"/>
                      <a:pt x="2" y="1"/>
                    </a:cubicBezTo>
                    <a:cubicBezTo>
                      <a:pt x="1" y="1"/>
                      <a:pt x="1" y="0"/>
                      <a:pt x="1" y="1"/>
                    </a:cubicBezTo>
                    <a:cubicBezTo>
                      <a:pt x="0" y="1"/>
                      <a:pt x="1" y="2"/>
                      <a:pt x="1" y="2"/>
                    </a:cubicBezTo>
                    <a:cubicBezTo>
                      <a:pt x="1" y="3"/>
                      <a:pt x="1" y="3"/>
                      <a:pt x="1" y="3"/>
                    </a:cubicBezTo>
                    <a:lnTo>
                      <a:pt x="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56" name="Freeform 480"/>
              <p:cNvSpPr>
                <a:spLocks/>
              </p:cNvSpPr>
              <p:nvPr/>
            </p:nvSpPr>
            <p:spPr bwMode="auto">
              <a:xfrm>
                <a:off x="1049338" y="2168525"/>
                <a:ext cx="1588" cy="3175"/>
              </a:xfrm>
              <a:custGeom>
                <a:avLst/>
                <a:gdLst>
                  <a:gd name="T0" fmla="*/ 1 w 2"/>
                  <a:gd name="T1" fmla="*/ 2 h 2"/>
                  <a:gd name="T2" fmla="*/ 2 w 2"/>
                  <a:gd name="T3" fmla="*/ 1 h 2"/>
                  <a:gd name="T4" fmla="*/ 2 w 2"/>
                  <a:gd name="T5" fmla="*/ 1 h 2"/>
                  <a:gd name="T6" fmla="*/ 2 w 2"/>
                  <a:gd name="T7" fmla="*/ 0 h 2"/>
                  <a:gd name="T8" fmla="*/ 1 w 2"/>
                  <a:gd name="T9" fmla="*/ 0 h 2"/>
                  <a:gd name="T10" fmla="*/ 1 w 2"/>
                  <a:gd name="T11" fmla="*/ 0 h 2"/>
                  <a:gd name="T12" fmla="*/ 0 w 2"/>
                  <a:gd name="T13" fmla="*/ 1 h 2"/>
                  <a:gd name="T14" fmla="*/ 1 w 2"/>
                  <a:gd name="T15" fmla="*/ 1 h 2"/>
                  <a:gd name="T16" fmla="*/ 1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2"/>
                    </a:moveTo>
                    <a:cubicBezTo>
                      <a:pt x="2" y="2"/>
                      <a:pt x="2" y="1"/>
                      <a:pt x="2" y="1"/>
                    </a:cubicBezTo>
                    <a:cubicBezTo>
                      <a:pt x="2" y="1"/>
                      <a:pt x="2" y="1"/>
                      <a:pt x="2" y="1"/>
                    </a:cubicBezTo>
                    <a:cubicBezTo>
                      <a:pt x="2" y="0"/>
                      <a:pt x="2" y="0"/>
                      <a:pt x="2" y="0"/>
                    </a:cubicBezTo>
                    <a:cubicBezTo>
                      <a:pt x="1" y="0"/>
                      <a:pt x="1" y="0"/>
                      <a:pt x="1" y="0"/>
                    </a:cubicBezTo>
                    <a:cubicBezTo>
                      <a:pt x="1" y="0"/>
                      <a:pt x="1" y="0"/>
                      <a:pt x="1" y="0"/>
                    </a:cubicBezTo>
                    <a:cubicBezTo>
                      <a:pt x="0" y="1"/>
                      <a:pt x="0" y="1"/>
                      <a:pt x="0" y="1"/>
                    </a:cubicBezTo>
                    <a:cubicBezTo>
                      <a:pt x="1" y="1"/>
                      <a:pt x="1" y="1"/>
                      <a:pt x="1"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57" name="Freeform 481"/>
              <p:cNvSpPr>
                <a:spLocks/>
              </p:cNvSpPr>
              <p:nvPr/>
            </p:nvSpPr>
            <p:spPr bwMode="auto">
              <a:xfrm>
                <a:off x="1060450" y="2178050"/>
                <a:ext cx="1588" cy="3175"/>
              </a:xfrm>
              <a:custGeom>
                <a:avLst/>
                <a:gdLst>
                  <a:gd name="T0" fmla="*/ 0 w 1"/>
                  <a:gd name="T1" fmla="*/ 2 h 2"/>
                  <a:gd name="T2" fmla="*/ 0 w 1"/>
                  <a:gd name="T3" fmla="*/ 1 h 2"/>
                  <a:gd name="T4" fmla="*/ 1 w 1"/>
                  <a:gd name="T5" fmla="*/ 1 h 2"/>
                  <a:gd name="T6" fmla="*/ 1 w 1"/>
                  <a:gd name="T7" fmla="*/ 1 h 2"/>
                  <a:gd name="T8" fmla="*/ 1 w 1"/>
                  <a:gd name="T9" fmla="*/ 1 h 2"/>
                  <a:gd name="T10" fmla="*/ 1 w 1"/>
                  <a:gd name="T11" fmla="*/ 0 h 2"/>
                  <a:gd name="T12" fmla="*/ 0 w 1"/>
                  <a:gd name="T13" fmla="*/ 0 h 2"/>
                  <a:gd name="T14" fmla="*/ 0 w 1"/>
                  <a:gd name="T15" fmla="*/ 1 h 2"/>
                  <a:gd name="T16" fmla="*/ 0 w 1"/>
                  <a:gd name="T17" fmla="*/ 1 h 2"/>
                  <a:gd name="T18" fmla="*/ 0 w 1"/>
                  <a:gd name="T19" fmla="*/ 1 h 2"/>
                  <a:gd name="T20" fmla="*/ 0 w 1"/>
                  <a:gd name="T21" fmla="*/ 2 h 2"/>
                  <a:gd name="T22" fmla="*/ 0 w 1"/>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 h="2">
                    <a:moveTo>
                      <a:pt x="0" y="2"/>
                    </a:moveTo>
                    <a:lnTo>
                      <a:pt x="0" y="1"/>
                    </a:lnTo>
                    <a:lnTo>
                      <a:pt x="1" y="1"/>
                    </a:lnTo>
                    <a:lnTo>
                      <a:pt x="1" y="1"/>
                    </a:lnTo>
                    <a:lnTo>
                      <a:pt x="1" y="1"/>
                    </a:lnTo>
                    <a:lnTo>
                      <a:pt x="1" y="0"/>
                    </a:lnTo>
                    <a:lnTo>
                      <a:pt x="0" y="0"/>
                    </a:lnTo>
                    <a:lnTo>
                      <a:pt x="0" y="1"/>
                    </a:lnTo>
                    <a:lnTo>
                      <a:pt x="0" y="1"/>
                    </a:lnTo>
                    <a:lnTo>
                      <a:pt x="0" y="1"/>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58" name="Freeform 482"/>
              <p:cNvSpPr>
                <a:spLocks/>
              </p:cNvSpPr>
              <p:nvPr/>
            </p:nvSpPr>
            <p:spPr bwMode="auto">
              <a:xfrm>
                <a:off x="1046163" y="2174875"/>
                <a:ext cx="11113" cy="7937"/>
              </a:xfrm>
              <a:custGeom>
                <a:avLst/>
                <a:gdLst>
                  <a:gd name="T0" fmla="*/ 1 w 12"/>
                  <a:gd name="T1" fmla="*/ 3 h 8"/>
                  <a:gd name="T2" fmla="*/ 1 w 12"/>
                  <a:gd name="T3" fmla="*/ 3 h 8"/>
                  <a:gd name="T4" fmla="*/ 0 w 12"/>
                  <a:gd name="T5" fmla="*/ 3 h 8"/>
                  <a:gd name="T6" fmla="*/ 0 w 12"/>
                  <a:gd name="T7" fmla="*/ 4 h 8"/>
                  <a:gd name="T8" fmla="*/ 1 w 12"/>
                  <a:gd name="T9" fmla="*/ 5 h 8"/>
                  <a:gd name="T10" fmla="*/ 0 w 12"/>
                  <a:gd name="T11" fmla="*/ 5 h 8"/>
                  <a:gd name="T12" fmla="*/ 1 w 12"/>
                  <a:gd name="T13" fmla="*/ 5 h 8"/>
                  <a:gd name="T14" fmla="*/ 2 w 12"/>
                  <a:gd name="T15" fmla="*/ 6 h 8"/>
                  <a:gd name="T16" fmla="*/ 3 w 12"/>
                  <a:gd name="T17" fmla="*/ 6 h 8"/>
                  <a:gd name="T18" fmla="*/ 4 w 12"/>
                  <a:gd name="T19" fmla="*/ 6 h 8"/>
                  <a:gd name="T20" fmla="*/ 5 w 12"/>
                  <a:gd name="T21" fmla="*/ 7 h 8"/>
                  <a:gd name="T22" fmla="*/ 6 w 12"/>
                  <a:gd name="T23" fmla="*/ 7 h 8"/>
                  <a:gd name="T24" fmla="*/ 5 w 12"/>
                  <a:gd name="T25" fmla="*/ 7 h 8"/>
                  <a:gd name="T26" fmla="*/ 3 w 12"/>
                  <a:gd name="T27" fmla="*/ 7 h 8"/>
                  <a:gd name="T28" fmla="*/ 3 w 12"/>
                  <a:gd name="T29" fmla="*/ 8 h 8"/>
                  <a:gd name="T30" fmla="*/ 4 w 12"/>
                  <a:gd name="T31" fmla="*/ 8 h 8"/>
                  <a:gd name="T32" fmla="*/ 5 w 12"/>
                  <a:gd name="T33" fmla="*/ 8 h 8"/>
                  <a:gd name="T34" fmla="*/ 7 w 12"/>
                  <a:gd name="T35" fmla="*/ 8 h 8"/>
                  <a:gd name="T36" fmla="*/ 7 w 12"/>
                  <a:gd name="T37" fmla="*/ 7 h 8"/>
                  <a:gd name="T38" fmla="*/ 9 w 12"/>
                  <a:gd name="T39" fmla="*/ 7 h 8"/>
                  <a:gd name="T40" fmla="*/ 10 w 12"/>
                  <a:gd name="T41" fmla="*/ 7 h 8"/>
                  <a:gd name="T42" fmla="*/ 11 w 12"/>
                  <a:gd name="T43" fmla="*/ 7 h 8"/>
                  <a:gd name="T44" fmla="*/ 12 w 12"/>
                  <a:gd name="T45" fmla="*/ 6 h 8"/>
                  <a:gd name="T46" fmla="*/ 12 w 12"/>
                  <a:gd name="T47" fmla="*/ 6 h 8"/>
                  <a:gd name="T48" fmla="*/ 12 w 12"/>
                  <a:gd name="T49" fmla="*/ 5 h 8"/>
                  <a:gd name="T50" fmla="*/ 12 w 12"/>
                  <a:gd name="T51" fmla="*/ 4 h 8"/>
                  <a:gd name="T52" fmla="*/ 12 w 12"/>
                  <a:gd name="T53" fmla="*/ 4 h 8"/>
                  <a:gd name="T54" fmla="*/ 10 w 12"/>
                  <a:gd name="T55" fmla="*/ 4 h 8"/>
                  <a:gd name="T56" fmla="*/ 10 w 12"/>
                  <a:gd name="T57" fmla="*/ 3 h 8"/>
                  <a:gd name="T58" fmla="*/ 9 w 12"/>
                  <a:gd name="T59" fmla="*/ 3 h 8"/>
                  <a:gd name="T60" fmla="*/ 8 w 12"/>
                  <a:gd name="T61" fmla="*/ 2 h 8"/>
                  <a:gd name="T62" fmla="*/ 7 w 12"/>
                  <a:gd name="T63" fmla="*/ 1 h 8"/>
                  <a:gd name="T64" fmla="*/ 6 w 12"/>
                  <a:gd name="T65" fmla="*/ 1 h 8"/>
                  <a:gd name="T66" fmla="*/ 5 w 12"/>
                  <a:gd name="T67" fmla="*/ 1 h 8"/>
                  <a:gd name="T68" fmla="*/ 4 w 12"/>
                  <a:gd name="T69" fmla="*/ 1 h 8"/>
                  <a:gd name="T70" fmla="*/ 3 w 12"/>
                  <a:gd name="T71" fmla="*/ 0 h 8"/>
                  <a:gd name="T72" fmla="*/ 2 w 12"/>
                  <a:gd name="T73" fmla="*/ 0 h 8"/>
                  <a:gd name="T74" fmla="*/ 0 w 12"/>
                  <a:gd name="T75" fmla="*/ 0 h 8"/>
                  <a:gd name="T76" fmla="*/ 0 w 12"/>
                  <a:gd name="T77" fmla="*/ 1 h 8"/>
                  <a:gd name="T78" fmla="*/ 0 w 12"/>
                  <a:gd name="T79" fmla="*/ 2 h 8"/>
                  <a:gd name="T80" fmla="*/ 1 w 12"/>
                  <a:gd name="T81" fmla="*/ 2 h 8"/>
                  <a:gd name="T82" fmla="*/ 2 w 12"/>
                  <a:gd name="T83" fmla="*/ 3 h 8"/>
                  <a:gd name="T84" fmla="*/ 1 w 12"/>
                  <a:gd name="T85"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 h="8">
                    <a:moveTo>
                      <a:pt x="1" y="3"/>
                    </a:moveTo>
                    <a:cubicBezTo>
                      <a:pt x="1" y="3"/>
                      <a:pt x="1" y="3"/>
                      <a:pt x="1" y="3"/>
                    </a:cubicBezTo>
                    <a:cubicBezTo>
                      <a:pt x="0" y="3"/>
                      <a:pt x="0" y="3"/>
                      <a:pt x="0" y="3"/>
                    </a:cubicBezTo>
                    <a:cubicBezTo>
                      <a:pt x="0" y="4"/>
                      <a:pt x="0" y="4"/>
                      <a:pt x="0" y="4"/>
                    </a:cubicBezTo>
                    <a:cubicBezTo>
                      <a:pt x="1" y="5"/>
                      <a:pt x="1" y="5"/>
                      <a:pt x="1" y="5"/>
                    </a:cubicBezTo>
                    <a:cubicBezTo>
                      <a:pt x="0" y="5"/>
                      <a:pt x="0" y="5"/>
                      <a:pt x="0" y="5"/>
                    </a:cubicBezTo>
                    <a:cubicBezTo>
                      <a:pt x="1" y="5"/>
                      <a:pt x="1" y="5"/>
                      <a:pt x="1" y="5"/>
                    </a:cubicBezTo>
                    <a:cubicBezTo>
                      <a:pt x="2" y="6"/>
                      <a:pt x="2" y="6"/>
                      <a:pt x="2" y="6"/>
                    </a:cubicBezTo>
                    <a:cubicBezTo>
                      <a:pt x="2" y="6"/>
                      <a:pt x="3" y="6"/>
                      <a:pt x="3" y="6"/>
                    </a:cubicBezTo>
                    <a:cubicBezTo>
                      <a:pt x="4" y="6"/>
                      <a:pt x="4" y="6"/>
                      <a:pt x="4" y="6"/>
                    </a:cubicBezTo>
                    <a:cubicBezTo>
                      <a:pt x="5" y="7"/>
                      <a:pt x="5" y="7"/>
                      <a:pt x="5" y="7"/>
                    </a:cubicBezTo>
                    <a:cubicBezTo>
                      <a:pt x="6" y="7"/>
                      <a:pt x="6" y="7"/>
                      <a:pt x="6" y="7"/>
                    </a:cubicBezTo>
                    <a:cubicBezTo>
                      <a:pt x="5" y="7"/>
                      <a:pt x="5" y="7"/>
                      <a:pt x="5" y="7"/>
                    </a:cubicBezTo>
                    <a:cubicBezTo>
                      <a:pt x="3" y="7"/>
                      <a:pt x="3" y="7"/>
                      <a:pt x="3" y="7"/>
                    </a:cubicBezTo>
                    <a:cubicBezTo>
                      <a:pt x="3" y="8"/>
                      <a:pt x="3" y="8"/>
                      <a:pt x="3" y="8"/>
                    </a:cubicBezTo>
                    <a:cubicBezTo>
                      <a:pt x="3" y="8"/>
                      <a:pt x="3" y="8"/>
                      <a:pt x="4" y="8"/>
                    </a:cubicBezTo>
                    <a:cubicBezTo>
                      <a:pt x="5" y="8"/>
                      <a:pt x="5" y="8"/>
                      <a:pt x="5" y="8"/>
                    </a:cubicBezTo>
                    <a:cubicBezTo>
                      <a:pt x="7" y="8"/>
                      <a:pt x="7" y="8"/>
                      <a:pt x="7" y="8"/>
                    </a:cubicBezTo>
                    <a:cubicBezTo>
                      <a:pt x="7" y="7"/>
                      <a:pt x="7" y="7"/>
                      <a:pt x="7" y="7"/>
                    </a:cubicBezTo>
                    <a:cubicBezTo>
                      <a:pt x="9" y="7"/>
                      <a:pt x="9" y="7"/>
                      <a:pt x="9" y="7"/>
                    </a:cubicBezTo>
                    <a:cubicBezTo>
                      <a:pt x="10" y="7"/>
                      <a:pt x="10" y="7"/>
                      <a:pt x="10" y="7"/>
                    </a:cubicBezTo>
                    <a:cubicBezTo>
                      <a:pt x="11" y="7"/>
                      <a:pt x="11" y="7"/>
                      <a:pt x="11" y="7"/>
                    </a:cubicBezTo>
                    <a:cubicBezTo>
                      <a:pt x="12" y="6"/>
                      <a:pt x="12" y="6"/>
                      <a:pt x="12" y="6"/>
                    </a:cubicBezTo>
                    <a:cubicBezTo>
                      <a:pt x="12" y="6"/>
                      <a:pt x="12" y="6"/>
                      <a:pt x="12" y="6"/>
                    </a:cubicBezTo>
                    <a:cubicBezTo>
                      <a:pt x="12" y="5"/>
                      <a:pt x="12" y="5"/>
                      <a:pt x="12" y="5"/>
                    </a:cubicBezTo>
                    <a:cubicBezTo>
                      <a:pt x="12" y="4"/>
                      <a:pt x="12" y="4"/>
                      <a:pt x="12" y="4"/>
                    </a:cubicBezTo>
                    <a:cubicBezTo>
                      <a:pt x="12" y="4"/>
                      <a:pt x="12" y="4"/>
                      <a:pt x="12" y="4"/>
                    </a:cubicBezTo>
                    <a:cubicBezTo>
                      <a:pt x="11" y="4"/>
                      <a:pt x="10" y="4"/>
                      <a:pt x="10" y="4"/>
                    </a:cubicBezTo>
                    <a:cubicBezTo>
                      <a:pt x="10" y="3"/>
                      <a:pt x="10" y="3"/>
                      <a:pt x="10" y="3"/>
                    </a:cubicBezTo>
                    <a:cubicBezTo>
                      <a:pt x="9" y="3"/>
                      <a:pt x="9" y="3"/>
                      <a:pt x="9" y="3"/>
                    </a:cubicBezTo>
                    <a:cubicBezTo>
                      <a:pt x="8" y="2"/>
                      <a:pt x="8" y="2"/>
                      <a:pt x="8" y="2"/>
                    </a:cubicBezTo>
                    <a:cubicBezTo>
                      <a:pt x="7" y="1"/>
                      <a:pt x="7" y="1"/>
                      <a:pt x="7" y="1"/>
                    </a:cubicBezTo>
                    <a:cubicBezTo>
                      <a:pt x="6" y="1"/>
                      <a:pt x="6" y="1"/>
                      <a:pt x="6" y="1"/>
                    </a:cubicBezTo>
                    <a:cubicBezTo>
                      <a:pt x="5" y="1"/>
                      <a:pt x="5" y="1"/>
                      <a:pt x="5" y="1"/>
                    </a:cubicBezTo>
                    <a:cubicBezTo>
                      <a:pt x="5" y="1"/>
                      <a:pt x="5" y="1"/>
                      <a:pt x="4" y="1"/>
                    </a:cubicBezTo>
                    <a:cubicBezTo>
                      <a:pt x="4" y="0"/>
                      <a:pt x="3" y="0"/>
                      <a:pt x="3" y="0"/>
                    </a:cubicBezTo>
                    <a:cubicBezTo>
                      <a:pt x="2" y="0"/>
                      <a:pt x="2" y="0"/>
                      <a:pt x="2" y="0"/>
                    </a:cubicBezTo>
                    <a:cubicBezTo>
                      <a:pt x="0" y="0"/>
                      <a:pt x="0" y="0"/>
                      <a:pt x="0" y="0"/>
                    </a:cubicBezTo>
                    <a:cubicBezTo>
                      <a:pt x="0" y="1"/>
                      <a:pt x="0" y="1"/>
                      <a:pt x="0" y="1"/>
                    </a:cubicBezTo>
                    <a:cubicBezTo>
                      <a:pt x="0" y="2"/>
                      <a:pt x="0" y="2"/>
                      <a:pt x="0" y="2"/>
                    </a:cubicBezTo>
                    <a:cubicBezTo>
                      <a:pt x="1" y="2"/>
                      <a:pt x="1" y="2"/>
                      <a:pt x="1" y="2"/>
                    </a:cubicBezTo>
                    <a:cubicBezTo>
                      <a:pt x="1" y="2"/>
                      <a:pt x="3" y="3"/>
                      <a:pt x="2" y="3"/>
                    </a:cubicBezTo>
                    <a:cubicBezTo>
                      <a:pt x="2"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59" name="Freeform 483"/>
              <p:cNvSpPr>
                <a:spLocks/>
              </p:cNvSpPr>
              <p:nvPr/>
            </p:nvSpPr>
            <p:spPr bwMode="auto">
              <a:xfrm>
                <a:off x="1050925" y="2192338"/>
                <a:ext cx="4763" cy="3175"/>
              </a:xfrm>
              <a:custGeom>
                <a:avLst/>
                <a:gdLst>
                  <a:gd name="T0" fmla="*/ 2 w 5"/>
                  <a:gd name="T1" fmla="*/ 0 h 3"/>
                  <a:gd name="T2" fmla="*/ 1 w 5"/>
                  <a:gd name="T3" fmla="*/ 1 h 3"/>
                  <a:gd name="T4" fmla="*/ 0 w 5"/>
                  <a:gd name="T5" fmla="*/ 1 h 3"/>
                  <a:gd name="T6" fmla="*/ 0 w 5"/>
                  <a:gd name="T7" fmla="*/ 2 h 3"/>
                  <a:gd name="T8" fmla="*/ 0 w 5"/>
                  <a:gd name="T9" fmla="*/ 2 h 3"/>
                  <a:gd name="T10" fmla="*/ 0 w 5"/>
                  <a:gd name="T11" fmla="*/ 3 h 3"/>
                  <a:gd name="T12" fmla="*/ 1 w 5"/>
                  <a:gd name="T13" fmla="*/ 3 h 3"/>
                  <a:gd name="T14" fmla="*/ 1 w 5"/>
                  <a:gd name="T15" fmla="*/ 2 h 3"/>
                  <a:gd name="T16" fmla="*/ 2 w 5"/>
                  <a:gd name="T17" fmla="*/ 2 h 3"/>
                  <a:gd name="T18" fmla="*/ 2 w 5"/>
                  <a:gd name="T19" fmla="*/ 1 h 3"/>
                  <a:gd name="T20" fmla="*/ 3 w 5"/>
                  <a:gd name="T21" fmla="*/ 1 h 3"/>
                  <a:gd name="T22" fmla="*/ 4 w 5"/>
                  <a:gd name="T23" fmla="*/ 1 h 3"/>
                  <a:gd name="T24" fmla="*/ 5 w 5"/>
                  <a:gd name="T25" fmla="*/ 1 h 3"/>
                  <a:gd name="T26" fmla="*/ 5 w 5"/>
                  <a:gd name="T27" fmla="*/ 1 h 3"/>
                  <a:gd name="T28" fmla="*/ 5 w 5"/>
                  <a:gd name="T29" fmla="*/ 0 h 3"/>
                  <a:gd name="T30" fmla="*/ 5 w 5"/>
                  <a:gd name="T31" fmla="*/ 0 h 3"/>
                  <a:gd name="T32" fmla="*/ 4 w 5"/>
                  <a:gd name="T33" fmla="*/ 0 h 3"/>
                  <a:gd name="T34" fmla="*/ 3 w 5"/>
                  <a:gd name="T35" fmla="*/ 0 h 3"/>
                  <a:gd name="T36" fmla="*/ 3 w 5"/>
                  <a:gd name="T37" fmla="*/ 0 h 3"/>
                  <a:gd name="T38" fmla="*/ 2 w 5"/>
                  <a:gd name="T3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3">
                    <a:moveTo>
                      <a:pt x="2" y="0"/>
                    </a:moveTo>
                    <a:cubicBezTo>
                      <a:pt x="2" y="0"/>
                      <a:pt x="2" y="1"/>
                      <a:pt x="1" y="1"/>
                    </a:cubicBezTo>
                    <a:cubicBezTo>
                      <a:pt x="1" y="1"/>
                      <a:pt x="0" y="1"/>
                      <a:pt x="0" y="1"/>
                    </a:cubicBezTo>
                    <a:cubicBezTo>
                      <a:pt x="0" y="2"/>
                      <a:pt x="0" y="2"/>
                      <a:pt x="0" y="2"/>
                    </a:cubicBezTo>
                    <a:cubicBezTo>
                      <a:pt x="0" y="2"/>
                      <a:pt x="0" y="2"/>
                      <a:pt x="0" y="2"/>
                    </a:cubicBezTo>
                    <a:cubicBezTo>
                      <a:pt x="0" y="3"/>
                      <a:pt x="0" y="3"/>
                      <a:pt x="0" y="3"/>
                    </a:cubicBezTo>
                    <a:cubicBezTo>
                      <a:pt x="1" y="3"/>
                      <a:pt x="1" y="3"/>
                      <a:pt x="1" y="3"/>
                    </a:cubicBezTo>
                    <a:cubicBezTo>
                      <a:pt x="1" y="2"/>
                      <a:pt x="1" y="2"/>
                      <a:pt x="1" y="2"/>
                    </a:cubicBezTo>
                    <a:cubicBezTo>
                      <a:pt x="2" y="2"/>
                      <a:pt x="2" y="2"/>
                      <a:pt x="2" y="2"/>
                    </a:cubicBezTo>
                    <a:cubicBezTo>
                      <a:pt x="2" y="1"/>
                      <a:pt x="2" y="1"/>
                      <a:pt x="2" y="1"/>
                    </a:cubicBezTo>
                    <a:cubicBezTo>
                      <a:pt x="3" y="1"/>
                      <a:pt x="3" y="1"/>
                      <a:pt x="3" y="1"/>
                    </a:cubicBezTo>
                    <a:cubicBezTo>
                      <a:pt x="4" y="1"/>
                      <a:pt x="4" y="1"/>
                      <a:pt x="4" y="1"/>
                    </a:cubicBezTo>
                    <a:cubicBezTo>
                      <a:pt x="5" y="1"/>
                      <a:pt x="5" y="1"/>
                      <a:pt x="5" y="1"/>
                    </a:cubicBezTo>
                    <a:cubicBezTo>
                      <a:pt x="5" y="1"/>
                      <a:pt x="5" y="1"/>
                      <a:pt x="5" y="1"/>
                    </a:cubicBezTo>
                    <a:cubicBezTo>
                      <a:pt x="5" y="0"/>
                      <a:pt x="5" y="0"/>
                      <a:pt x="5" y="0"/>
                    </a:cubicBezTo>
                    <a:cubicBezTo>
                      <a:pt x="5" y="0"/>
                      <a:pt x="5" y="0"/>
                      <a:pt x="5" y="0"/>
                    </a:cubicBezTo>
                    <a:cubicBezTo>
                      <a:pt x="4" y="0"/>
                      <a:pt x="4" y="0"/>
                      <a:pt x="4" y="0"/>
                    </a:cubicBezTo>
                    <a:cubicBezTo>
                      <a:pt x="3" y="0"/>
                      <a:pt x="3" y="0"/>
                      <a:pt x="3" y="0"/>
                    </a:cubicBezTo>
                    <a:cubicBezTo>
                      <a:pt x="3" y="0"/>
                      <a:pt x="3" y="0"/>
                      <a:pt x="3"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60" name="Freeform 484"/>
              <p:cNvSpPr>
                <a:spLocks/>
              </p:cNvSpPr>
              <p:nvPr/>
            </p:nvSpPr>
            <p:spPr bwMode="auto">
              <a:xfrm>
                <a:off x="1052513" y="2190750"/>
                <a:ext cx="7938" cy="3175"/>
              </a:xfrm>
              <a:custGeom>
                <a:avLst/>
                <a:gdLst>
                  <a:gd name="T0" fmla="*/ 7 w 8"/>
                  <a:gd name="T1" fmla="*/ 1 h 3"/>
                  <a:gd name="T2" fmla="*/ 6 w 8"/>
                  <a:gd name="T3" fmla="*/ 1 h 3"/>
                  <a:gd name="T4" fmla="*/ 5 w 8"/>
                  <a:gd name="T5" fmla="*/ 1 h 3"/>
                  <a:gd name="T6" fmla="*/ 4 w 8"/>
                  <a:gd name="T7" fmla="*/ 1 h 3"/>
                  <a:gd name="T8" fmla="*/ 4 w 8"/>
                  <a:gd name="T9" fmla="*/ 1 h 3"/>
                  <a:gd name="T10" fmla="*/ 3 w 8"/>
                  <a:gd name="T11" fmla="*/ 1 h 3"/>
                  <a:gd name="T12" fmla="*/ 2 w 8"/>
                  <a:gd name="T13" fmla="*/ 0 h 3"/>
                  <a:gd name="T14" fmla="*/ 1 w 8"/>
                  <a:gd name="T15" fmla="*/ 0 h 3"/>
                  <a:gd name="T16" fmla="*/ 0 w 8"/>
                  <a:gd name="T17" fmla="*/ 0 h 3"/>
                  <a:gd name="T18" fmla="*/ 0 w 8"/>
                  <a:gd name="T19" fmla="*/ 1 h 3"/>
                  <a:gd name="T20" fmla="*/ 1 w 8"/>
                  <a:gd name="T21" fmla="*/ 1 h 3"/>
                  <a:gd name="T22" fmla="*/ 3 w 8"/>
                  <a:gd name="T23" fmla="*/ 2 h 3"/>
                  <a:gd name="T24" fmla="*/ 3 w 8"/>
                  <a:gd name="T25" fmla="*/ 2 h 3"/>
                  <a:gd name="T26" fmla="*/ 5 w 8"/>
                  <a:gd name="T27" fmla="*/ 2 h 3"/>
                  <a:gd name="T28" fmla="*/ 5 w 8"/>
                  <a:gd name="T29" fmla="*/ 3 h 3"/>
                  <a:gd name="T30" fmla="*/ 4 w 8"/>
                  <a:gd name="T31" fmla="*/ 3 h 3"/>
                  <a:gd name="T32" fmla="*/ 3 w 8"/>
                  <a:gd name="T33" fmla="*/ 3 h 3"/>
                  <a:gd name="T34" fmla="*/ 5 w 8"/>
                  <a:gd name="T35" fmla="*/ 3 h 3"/>
                  <a:gd name="T36" fmla="*/ 5 w 8"/>
                  <a:gd name="T37" fmla="*/ 3 h 3"/>
                  <a:gd name="T38" fmla="*/ 6 w 8"/>
                  <a:gd name="T39" fmla="*/ 3 h 3"/>
                  <a:gd name="T40" fmla="*/ 7 w 8"/>
                  <a:gd name="T41" fmla="*/ 3 h 3"/>
                  <a:gd name="T42" fmla="*/ 6 w 8"/>
                  <a:gd name="T43" fmla="*/ 2 h 3"/>
                  <a:gd name="T44" fmla="*/ 7 w 8"/>
                  <a:gd name="T45" fmla="*/ 2 h 3"/>
                  <a:gd name="T46" fmla="*/ 8 w 8"/>
                  <a:gd name="T47" fmla="*/ 2 h 3"/>
                  <a:gd name="T48" fmla="*/ 8 w 8"/>
                  <a:gd name="T49" fmla="*/ 1 h 3"/>
                  <a:gd name="T50" fmla="*/ 7 w 8"/>
                  <a:gd name="T5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 h="3">
                    <a:moveTo>
                      <a:pt x="7" y="1"/>
                    </a:moveTo>
                    <a:cubicBezTo>
                      <a:pt x="6" y="1"/>
                      <a:pt x="6" y="1"/>
                      <a:pt x="6" y="1"/>
                    </a:cubicBezTo>
                    <a:cubicBezTo>
                      <a:pt x="5" y="1"/>
                      <a:pt x="5" y="1"/>
                      <a:pt x="5" y="1"/>
                    </a:cubicBezTo>
                    <a:cubicBezTo>
                      <a:pt x="4" y="1"/>
                      <a:pt x="4" y="1"/>
                      <a:pt x="4" y="1"/>
                    </a:cubicBezTo>
                    <a:cubicBezTo>
                      <a:pt x="4" y="1"/>
                      <a:pt x="4" y="1"/>
                      <a:pt x="4" y="1"/>
                    </a:cubicBezTo>
                    <a:cubicBezTo>
                      <a:pt x="4" y="1"/>
                      <a:pt x="3" y="1"/>
                      <a:pt x="3" y="1"/>
                    </a:cubicBezTo>
                    <a:cubicBezTo>
                      <a:pt x="2" y="1"/>
                      <a:pt x="2" y="0"/>
                      <a:pt x="2" y="0"/>
                    </a:cubicBezTo>
                    <a:cubicBezTo>
                      <a:pt x="1" y="0"/>
                      <a:pt x="1" y="0"/>
                      <a:pt x="1" y="0"/>
                    </a:cubicBezTo>
                    <a:cubicBezTo>
                      <a:pt x="0" y="0"/>
                      <a:pt x="0" y="0"/>
                      <a:pt x="0" y="0"/>
                    </a:cubicBezTo>
                    <a:cubicBezTo>
                      <a:pt x="0" y="1"/>
                      <a:pt x="0" y="1"/>
                      <a:pt x="0" y="1"/>
                    </a:cubicBezTo>
                    <a:cubicBezTo>
                      <a:pt x="1" y="1"/>
                      <a:pt x="1" y="1"/>
                      <a:pt x="1" y="1"/>
                    </a:cubicBezTo>
                    <a:cubicBezTo>
                      <a:pt x="3" y="2"/>
                      <a:pt x="3" y="2"/>
                      <a:pt x="3" y="2"/>
                    </a:cubicBezTo>
                    <a:cubicBezTo>
                      <a:pt x="3" y="2"/>
                      <a:pt x="3" y="2"/>
                      <a:pt x="3" y="2"/>
                    </a:cubicBezTo>
                    <a:cubicBezTo>
                      <a:pt x="5" y="2"/>
                      <a:pt x="5" y="2"/>
                      <a:pt x="5" y="2"/>
                    </a:cubicBezTo>
                    <a:cubicBezTo>
                      <a:pt x="5" y="3"/>
                      <a:pt x="5" y="3"/>
                      <a:pt x="5" y="3"/>
                    </a:cubicBezTo>
                    <a:cubicBezTo>
                      <a:pt x="4" y="3"/>
                      <a:pt x="4" y="3"/>
                      <a:pt x="4" y="3"/>
                    </a:cubicBezTo>
                    <a:cubicBezTo>
                      <a:pt x="3" y="3"/>
                      <a:pt x="3" y="3"/>
                      <a:pt x="3" y="3"/>
                    </a:cubicBezTo>
                    <a:cubicBezTo>
                      <a:pt x="5" y="3"/>
                      <a:pt x="5" y="3"/>
                      <a:pt x="5" y="3"/>
                    </a:cubicBezTo>
                    <a:cubicBezTo>
                      <a:pt x="5" y="3"/>
                      <a:pt x="5" y="3"/>
                      <a:pt x="5" y="3"/>
                    </a:cubicBezTo>
                    <a:cubicBezTo>
                      <a:pt x="6" y="3"/>
                      <a:pt x="6" y="3"/>
                      <a:pt x="6" y="3"/>
                    </a:cubicBezTo>
                    <a:cubicBezTo>
                      <a:pt x="7" y="3"/>
                      <a:pt x="7" y="3"/>
                      <a:pt x="7" y="3"/>
                    </a:cubicBezTo>
                    <a:cubicBezTo>
                      <a:pt x="6" y="2"/>
                      <a:pt x="6" y="2"/>
                      <a:pt x="6" y="2"/>
                    </a:cubicBezTo>
                    <a:cubicBezTo>
                      <a:pt x="7" y="2"/>
                      <a:pt x="7" y="2"/>
                      <a:pt x="7" y="2"/>
                    </a:cubicBezTo>
                    <a:cubicBezTo>
                      <a:pt x="8" y="2"/>
                      <a:pt x="8" y="2"/>
                      <a:pt x="8" y="2"/>
                    </a:cubicBezTo>
                    <a:cubicBezTo>
                      <a:pt x="8" y="1"/>
                      <a:pt x="8" y="1"/>
                      <a:pt x="8" y="1"/>
                    </a:cubicBezTo>
                    <a:cubicBezTo>
                      <a:pt x="7" y="1"/>
                      <a:pt x="7"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61" name="Freeform 485"/>
              <p:cNvSpPr>
                <a:spLocks/>
              </p:cNvSpPr>
              <p:nvPr/>
            </p:nvSpPr>
            <p:spPr bwMode="auto">
              <a:xfrm>
                <a:off x="1060450" y="2192338"/>
                <a:ext cx="1588" cy="1587"/>
              </a:xfrm>
              <a:custGeom>
                <a:avLst/>
                <a:gdLst>
                  <a:gd name="T0" fmla="*/ 1 w 1"/>
                  <a:gd name="T1" fmla="*/ 1 h 1"/>
                  <a:gd name="T2" fmla="*/ 1 w 1"/>
                  <a:gd name="T3" fmla="*/ 1 h 1"/>
                  <a:gd name="T4" fmla="*/ 1 w 1"/>
                  <a:gd name="T5" fmla="*/ 0 h 1"/>
                  <a:gd name="T6" fmla="*/ 1 w 1"/>
                  <a:gd name="T7" fmla="*/ 0 h 1"/>
                  <a:gd name="T8" fmla="*/ 0 w 1"/>
                  <a:gd name="T9" fmla="*/ 0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lnTo>
                      <a:pt x="1" y="1"/>
                    </a:lnTo>
                    <a:lnTo>
                      <a:pt x="1" y="0"/>
                    </a:lnTo>
                    <a:lnTo>
                      <a:pt x="1" y="0"/>
                    </a:lnTo>
                    <a:lnTo>
                      <a:pt x="0" y="0"/>
                    </a:lnTo>
                    <a:lnTo>
                      <a:pt x="0"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62" name="Freeform 486"/>
              <p:cNvSpPr>
                <a:spLocks/>
              </p:cNvSpPr>
              <p:nvPr/>
            </p:nvSpPr>
            <p:spPr bwMode="auto">
              <a:xfrm>
                <a:off x="1060450" y="2216150"/>
                <a:ext cx="3175" cy="0"/>
              </a:xfrm>
              <a:custGeom>
                <a:avLst/>
                <a:gdLst>
                  <a:gd name="T0" fmla="*/ 1 w 2"/>
                  <a:gd name="T1" fmla="*/ 0 w 2"/>
                  <a:gd name="T2" fmla="*/ 1 w 2"/>
                  <a:gd name="T3" fmla="*/ 1 w 2"/>
                  <a:gd name="T4" fmla="*/ 1 w 2"/>
                  <a:gd name="T5" fmla="*/ 2 w 2"/>
                  <a:gd name="T6" fmla="*/ 2 w 2"/>
                  <a:gd name="T7" fmla="*/ 2 w 2"/>
                  <a:gd name="T8" fmla="*/ 1 w 2"/>
                  <a:gd name="T9" fmla="*/ 1 w 2"/>
                  <a:gd name="T10" fmla="*/ 1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Lst>
                <a:rect l="0" t="0" r="r" b="b"/>
                <a:pathLst>
                  <a:path w="2">
                    <a:moveTo>
                      <a:pt x="1" y="0"/>
                    </a:moveTo>
                    <a:lnTo>
                      <a:pt x="0" y="0"/>
                    </a:lnTo>
                    <a:lnTo>
                      <a:pt x="1" y="0"/>
                    </a:lnTo>
                    <a:lnTo>
                      <a:pt x="1" y="0"/>
                    </a:lnTo>
                    <a:lnTo>
                      <a:pt x="1" y="0"/>
                    </a:lnTo>
                    <a:lnTo>
                      <a:pt x="2" y="0"/>
                    </a:lnTo>
                    <a:lnTo>
                      <a:pt x="2" y="0"/>
                    </a:lnTo>
                    <a:lnTo>
                      <a:pt x="2" y="0"/>
                    </a:lnTo>
                    <a:lnTo>
                      <a:pt x="1"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63" name="Freeform 487"/>
              <p:cNvSpPr>
                <a:spLocks/>
              </p:cNvSpPr>
              <p:nvPr/>
            </p:nvSpPr>
            <p:spPr bwMode="auto">
              <a:xfrm>
                <a:off x="1062038" y="2214563"/>
                <a:ext cx="3175" cy="0"/>
              </a:xfrm>
              <a:custGeom>
                <a:avLst/>
                <a:gdLst>
                  <a:gd name="T0" fmla="*/ 1 w 2"/>
                  <a:gd name="T1" fmla="*/ 2 w 2"/>
                  <a:gd name="T2" fmla="*/ 2 w 2"/>
                  <a:gd name="T3" fmla="*/ 1 w 2"/>
                  <a:gd name="T4" fmla="*/ 1 w 2"/>
                  <a:gd name="T5" fmla="*/ 1 w 2"/>
                  <a:gd name="T6" fmla="*/ 0 w 2"/>
                  <a:gd name="T7" fmla="*/ 0 w 2"/>
                  <a:gd name="T8" fmla="*/ 1 w 2"/>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2">
                    <a:moveTo>
                      <a:pt x="1" y="0"/>
                    </a:moveTo>
                    <a:lnTo>
                      <a:pt x="2" y="0"/>
                    </a:lnTo>
                    <a:lnTo>
                      <a:pt x="2" y="0"/>
                    </a:lnTo>
                    <a:lnTo>
                      <a:pt x="1" y="0"/>
                    </a:lnTo>
                    <a:lnTo>
                      <a:pt x="1" y="0"/>
                    </a:lnTo>
                    <a:lnTo>
                      <a:pt x="1" y="0"/>
                    </a:lnTo>
                    <a:lnTo>
                      <a:pt x="0" y="0"/>
                    </a:lnTo>
                    <a:lnTo>
                      <a:pt x="0"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64" name="Freeform 488"/>
              <p:cNvSpPr>
                <a:spLocks/>
              </p:cNvSpPr>
              <p:nvPr/>
            </p:nvSpPr>
            <p:spPr bwMode="auto">
              <a:xfrm>
                <a:off x="1101725" y="2212975"/>
                <a:ext cx="3175" cy="1587"/>
              </a:xfrm>
              <a:custGeom>
                <a:avLst/>
                <a:gdLst>
                  <a:gd name="T0" fmla="*/ 1 w 2"/>
                  <a:gd name="T1" fmla="*/ 1 h 1"/>
                  <a:gd name="T2" fmla="*/ 1 w 2"/>
                  <a:gd name="T3" fmla="*/ 1 h 1"/>
                  <a:gd name="T4" fmla="*/ 2 w 2"/>
                  <a:gd name="T5" fmla="*/ 1 h 1"/>
                  <a:gd name="T6" fmla="*/ 2 w 2"/>
                  <a:gd name="T7" fmla="*/ 1 h 1"/>
                  <a:gd name="T8" fmla="*/ 1 w 2"/>
                  <a:gd name="T9" fmla="*/ 1 h 1"/>
                  <a:gd name="T10" fmla="*/ 1 w 2"/>
                  <a:gd name="T11" fmla="*/ 1 h 1"/>
                  <a:gd name="T12" fmla="*/ 1 w 2"/>
                  <a:gd name="T13" fmla="*/ 0 h 1"/>
                  <a:gd name="T14" fmla="*/ 1 w 2"/>
                  <a:gd name="T15" fmla="*/ 0 h 1"/>
                  <a:gd name="T16" fmla="*/ 0 w 2"/>
                  <a:gd name="T17" fmla="*/ 0 h 1"/>
                  <a:gd name="T18" fmla="*/ 0 w 2"/>
                  <a:gd name="T19" fmla="*/ 0 h 1"/>
                  <a:gd name="T20" fmla="*/ 1 w 2"/>
                  <a:gd name="T21" fmla="*/ 1 h 1"/>
                  <a:gd name="T22" fmla="*/ 1 w 2"/>
                  <a:gd name="T23" fmla="*/ 1 h 1"/>
                  <a:gd name="T24" fmla="*/ 1 w 2"/>
                  <a:gd name="T2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
                    <a:moveTo>
                      <a:pt x="1" y="1"/>
                    </a:moveTo>
                    <a:lnTo>
                      <a:pt x="1" y="1"/>
                    </a:lnTo>
                    <a:lnTo>
                      <a:pt x="2" y="1"/>
                    </a:lnTo>
                    <a:lnTo>
                      <a:pt x="2" y="1"/>
                    </a:lnTo>
                    <a:lnTo>
                      <a:pt x="1" y="1"/>
                    </a:lnTo>
                    <a:lnTo>
                      <a:pt x="1" y="1"/>
                    </a:lnTo>
                    <a:lnTo>
                      <a:pt x="1" y="0"/>
                    </a:lnTo>
                    <a:lnTo>
                      <a:pt x="1" y="0"/>
                    </a:lnTo>
                    <a:lnTo>
                      <a:pt x="0" y="0"/>
                    </a:lnTo>
                    <a:lnTo>
                      <a:pt x="0" y="0"/>
                    </a:lnTo>
                    <a:lnTo>
                      <a:pt x="1" y="1"/>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65" name="Freeform 489"/>
              <p:cNvSpPr>
                <a:spLocks/>
              </p:cNvSpPr>
              <p:nvPr/>
            </p:nvSpPr>
            <p:spPr bwMode="auto">
              <a:xfrm>
                <a:off x="1152525" y="2171700"/>
                <a:ext cx="11113" cy="3175"/>
              </a:xfrm>
              <a:custGeom>
                <a:avLst/>
                <a:gdLst>
                  <a:gd name="T0" fmla="*/ 3 w 12"/>
                  <a:gd name="T1" fmla="*/ 2 h 4"/>
                  <a:gd name="T2" fmla="*/ 2 w 12"/>
                  <a:gd name="T3" fmla="*/ 3 h 4"/>
                  <a:gd name="T4" fmla="*/ 1 w 12"/>
                  <a:gd name="T5" fmla="*/ 3 h 4"/>
                  <a:gd name="T6" fmla="*/ 0 w 12"/>
                  <a:gd name="T7" fmla="*/ 3 h 4"/>
                  <a:gd name="T8" fmla="*/ 1 w 12"/>
                  <a:gd name="T9" fmla="*/ 4 h 4"/>
                  <a:gd name="T10" fmla="*/ 2 w 12"/>
                  <a:gd name="T11" fmla="*/ 4 h 4"/>
                  <a:gd name="T12" fmla="*/ 3 w 12"/>
                  <a:gd name="T13" fmla="*/ 4 h 4"/>
                  <a:gd name="T14" fmla="*/ 5 w 12"/>
                  <a:gd name="T15" fmla="*/ 3 h 4"/>
                  <a:gd name="T16" fmla="*/ 6 w 12"/>
                  <a:gd name="T17" fmla="*/ 3 h 4"/>
                  <a:gd name="T18" fmla="*/ 7 w 12"/>
                  <a:gd name="T19" fmla="*/ 3 h 4"/>
                  <a:gd name="T20" fmla="*/ 9 w 12"/>
                  <a:gd name="T21" fmla="*/ 3 h 4"/>
                  <a:gd name="T22" fmla="*/ 9 w 12"/>
                  <a:gd name="T23" fmla="*/ 3 h 4"/>
                  <a:gd name="T24" fmla="*/ 10 w 12"/>
                  <a:gd name="T25" fmla="*/ 3 h 4"/>
                  <a:gd name="T26" fmla="*/ 11 w 12"/>
                  <a:gd name="T27" fmla="*/ 2 h 4"/>
                  <a:gd name="T28" fmla="*/ 12 w 12"/>
                  <a:gd name="T29" fmla="*/ 2 h 4"/>
                  <a:gd name="T30" fmla="*/ 11 w 12"/>
                  <a:gd name="T31" fmla="*/ 1 h 4"/>
                  <a:gd name="T32" fmla="*/ 10 w 12"/>
                  <a:gd name="T33" fmla="*/ 0 h 4"/>
                  <a:gd name="T34" fmla="*/ 10 w 12"/>
                  <a:gd name="T35" fmla="*/ 0 h 4"/>
                  <a:gd name="T36" fmla="*/ 9 w 12"/>
                  <a:gd name="T37" fmla="*/ 0 h 4"/>
                  <a:gd name="T38" fmla="*/ 8 w 12"/>
                  <a:gd name="T39" fmla="*/ 0 h 4"/>
                  <a:gd name="T40" fmla="*/ 7 w 12"/>
                  <a:gd name="T41" fmla="*/ 0 h 4"/>
                  <a:gd name="T42" fmla="*/ 6 w 12"/>
                  <a:gd name="T43" fmla="*/ 1 h 4"/>
                  <a:gd name="T44" fmla="*/ 5 w 12"/>
                  <a:gd name="T45" fmla="*/ 1 h 4"/>
                  <a:gd name="T46" fmla="*/ 4 w 12"/>
                  <a:gd name="T47" fmla="*/ 1 h 4"/>
                  <a:gd name="T48" fmla="*/ 3 w 12"/>
                  <a:gd name="T49" fmla="*/ 1 h 4"/>
                  <a:gd name="T50" fmla="*/ 3 w 12"/>
                  <a:gd name="T5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4">
                    <a:moveTo>
                      <a:pt x="3" y="2"/>
                    </a:moveTo>
                    <a:cubicBezTo>
                      <a:pt x="2" y="3"/>
                      <a:pt x="2" y="3"/>
                      <a:pt x="2" y="3"/>
                    </a:cubicBezTo>
                    <a:cubicBezTo>
                      <a:pt x="1" y="3"/>
                      <a:pt x="1" y="3"/>
                      <a:pt x="1" y="3"/>
                    </a:cubicBezTo>
                    <a:cubicBezTo>
                      <a:pt x="0" y="3"/>
                      <a:pt x="0" y="3"/>
                      <a:pt x="0" y="3"/>
                    </a:cubicBezTo>
                    <a:cubicBezTo>
                      <a:pt x="1" y="4"/>
                      <a:pt x="1" y="4"/>
                      <a:pt x="1" y="4"/>
                    </a:cubicBezTo>
                    <a:cubicBezTo>
                      <a:pt x="2" y="4"/>
                      <a:pt x="2" y="4"/>
                      <a:pt x="2" y="4"/>
                    </a:cubicBezTo>
                    <a:cubicBezTo>
                      <a:pt x="3" y="4"/>
                      <a:pt x="3" y="4"/>
                      <a:pt x="3" y="4"/>
                    </a:cubicBezTo>
                    <a:cubicBezTo>
                      <a:pt x="5" y="3"/>
                      <a:pt x="5" y="3"/>
                      <a:pt x="5" y="3"/>
                    </a:cubicBezTo>
                    <a:cubicBezTo>
                      <a:pt x="6" y="3"/>
                      <a:pt x="6" y="3"/>
                      <a:pt x="6" y="3"/>
                    </a:cubicBezTo>
                    <a:cubicBezTo>
                      <a:pt x="7" y="3"/>
                      <a:pt x="7" y="3"/>
                      <a:pt x="7" y="3"/>
                    </a:cubicBezTo>
                    <a:cubicBezTo>
                      <a:pt x="9" y="3"/>
                      <a:pt x="9" y="3"/>
                      <a:pt x="9" y="3"/>
                    </a:cubicBezTo>
                    <a:cubicBezTo>
                      <a:pt x="9" y="3"/>
                      <a:pt x="9" y="3"/>
                      <a:pt x="9" y="3"/>
                    </a:cubicBezTo>
                    <a:cubicBezTo>
                      <a:pt x="10" y="3"/>
                      <a:pt x="10" y="3"/>
                      <a:pt x="10" y="3"/>
                    </a:cubicBezTo>
                    <a:cubicBezTo>
                      <a:pt x="11" y="2"/>
                      <a:pt x="11" y="2"/>
                      <a:pt x="11" y="2"/>
                    </a:cubicBezTo>
                    <a:cubicBezTo>
                      <a:pt x="12" y="2"/>
                      <a:pt x="12" y="2"/>
                      <a:pt x="12" y="2"/>
                    </a:cubicBezTo>
                    <a:cubicBezTo>
                      <a:pt x="11" y="1"/>
                      <a:pt x="11" y="1"/>
                      <a:pt x="11" y="1"/>
                    </a:cubicBezTo>
                    <a:cubicBezTo>
                      <a:pt x="10" y="0"/>
                      <a:pt x="10" y="0"/>
                      <a:pt x="10" y="0"/>
                    </a:cubicBezTo>
                    <a:cubicBezTo>
                      <a:pt x="10" y="0"/>
                      <a:pt x="10" y="0"/>
                      <a:pt x="10" y="0"/>
                    </a:cubicBezTo>
                    <a:cubicBezTo>
                      <a:pt x="9" y="0"/>
                      <a:pt x="9" y="0"/>
                      <a:pt x="9" y="0"/>
                    </a:cubicBezTo>
                    <a:cubicBezTo>
                      <a:pt x="8" y="0"/>
                      <a:pt x="8" y="0"/>
                      <a:pt x="8" y="0"/>
                    </a:cubicBezTo>
                    <a:cubicBezTo>
                      <a:pt x="7" y="0"/>
                      <a:pt x="7" y="0"/>
                      <a:pt x="7" y="0"/>
                    </a:cubicBezTo>
                    <a:cubicBezTo>
                      <a:pt x="6" y="1"/>
                      <a:pt x="6" y="1"/>
                      <a:pt x="6" y="1"/>
                    </a:cubicBezTo>
                    <a:cubicBezTo>
                      <a:pt x="6" y="1"/>
                      <a:pt x="5" y="1"/>
                      <a:pt x="5" y="1"/>
                    </a:cubicBezTo>
                    <a:cubicBezTo>
                      <a:pt x="4" y="1"/>
                      <a:pt x="5" y="1"/>
                      <a:pt x="4" y="1"/>
                    </a:cubicBezTo>
                    <a:cubicBezTo>
                      <a:pt x="3" y="1"/>
                      <a:pt x="3" y="1"/>
                      <a:pt x="3" y="1"/>
                    </a:cubicBezTo>
                    <a:cubicBezTo>
                      <a:pt x="3" y="2"/>
                      <a:pt x="3"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66" name="Freeform 490"/>
              <p:cNvSpPr>
                <a:spLocks/>
              </p:cNvSpPr>
              <p:nvPr/>
            </p:nvSpPr>
            <p:spPr bwMode="auto">
              <a:xfrm>
                <a:off x="1168400" y="2155825"/>
                <a:ext cx="7938" cy="3175"/>
              </a:xfrm>
              <a:custGeom>
                <a:avLst/>
                <a:gdLst>
                  <a:gd name="T0" fmla="*/ 10 w 10"/>
                  <a:gd name="T1" fmla="*/ 2 h 3"/>
                  <a:gd name="T2" fmla="*/ 10 w 10"/>
                  <a:gd name="T3" fmla="*/ 1 h 3"/>
                  <a:gd name="T4" fmla="*/ 10 w 10"/>
                  <a:gd name="T5" fmla="*/ 1 h 3"/>
                  <a:gd name="T6" fmla="*/ 10 w 10"/>
                  <a:gd name="T7" fmla="*/ 1 h 3"/>
                  <a:gd name="T8" fmla="*/ 9 w 10"/>
                  <a:gd name="T9" fmla="*/ 0 h 3"/>
                  <a:gd name="T10" fmla="*/ 8 w 10"/>
                  <a:gd name="T11" fmla="*/ 0 h 3"/>
                  <a:gd name="T12" fmla="*/ 7 w 10"/>
                  <a:gd name="T13" fmla="*/ 0 h 3"/>
                  <a:gd name="T14" fmla="*/ 6 w 10"/>
                  <a:gd name="T15" fmla="*/ 0 h 3"/>
                  <a:gd name="T16" fmla="*/ 5 w 10"/>
                  <a:gd name="T17" fmla="*/ 0 h 3"/>
                  <a:gd name="T18" fmla="*/ 4 w 10"/>
                  <a:gd name="T19" fmla="*/ 0 h 3"/>
                  <a:gd name="T20" fmla="*/ 4 w 10"/>
                  <a:gd name="T21" fmla="*/ 0 h 3"/>
                  <a:gd name="T22" fmla="*/ 3 w 10"/>
                  <a:gd name="T23" fmla="*/ 0 h 3"/>
                  <a:gd name="T24" fmla="*/ 1 w 10"/>
                  <a:gd name="T25" fmla="*/ 0 h 3"/>
                  <a:gd name="T26" fmla="*/ 1 w 10"/>
                  <a:gd name="T27" fmla="*/ 0 h 3"/>
                  <a:gd name="T28" fmla="*/ 0 w 10"/>
                  <a:gd name="T29" fmla="*/ 0 h 3"/>
                  <a:gd name="T30" fmla="*/ 0 w 10"/>
                  <a:gd name="T31" fmla="*/ 1 h 3"/>
                  <a:gd name="T32" fmla="*/ 1 w 10"/>
                  <a:gd name="T33" fmla="*/ 1 h 3"/>
                  <a:gd name="T34" fmla="*/ 2 w 10"/>
                  <a:gd name="T35" fmla="*/ 1 h 3"/>
                  <a:gd name="T36" fmla="*/ 4 w 10"/>
                  <a:gd name="T37" fmla="*/ 1 h 3"/>
                  <a:gd name="T38" fmla="*/ 5 w 10"/>
                  <a:gd name="T39" fmla="*/ 1 h 3"/>
                  <a:gd name="T40" fmla="*/ 6 w 10"/>
                  <a:gd name="T41" fmla="*/ 1 h 3"/>
                  <a:gd name="T42" fmla="*/ 7 w 10"/>
                  <a:gd name="T43" fmla="*/ 2 h 3"/>
                  <a:gd name="T44" fmla="*/ 7 w 10"/>
                  <a:gd name="T45" fmla="*/ 2 h 3"/>
                  <a:gd name="T46" fmla="*/ 8 w 10"/>
                  <a:gd name="T47" fmla="*/ 2 h 3"/>
                  <a:gd name="T48" fmla="*/ 9 w 10"/>
                  <a:gd name="T49" fmla="*/ 3 h 3"/>
                  <a:gd name="T50" fmla="*/ 10 w 10"/>
                  <a:gd name="T5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3">
                    <a:moveTo>
                      <a:pt x="10" y="2"/>
                    </a:moveTo>
                    <a:cubicBezTo>
                      <a:pt x="10" y="1"/>
                      <a:pt x="10" y="1"/>
                      <a:pt x="10" y="1"/>
                    </a:cubicBezTo>
                    <a:cubicBezTo>
                      <a:pt x="10" y="1"/>
                      <a:pt x="10" y="1"/>
                      <a:pt x="10" y="1"/>
                    </a:cubicBezTo>
                    <a:cubicBezTo>
                      <a:pt x="10" y="1"/>
                      <a:pt x="10" y="1"/>
                      <a:pt x="10" y="1"/>
                    </a:cubicBezTo>
                    <a:cubicBezTo>
                      <a:pt x="9" y="0"/>
                      <a:pt x="9" y="0"/>
                      <a:pt x="9" y="0"/>
                    </a:cubicBezTo>
                    <a:cubicBezTo>
                      <a:pt x="8" y="0"/>
                      <a:pt x="8" y="0"/>
                      <a:pt x="8" y="0"/>
                    </a:cubicBezTo>
                    <a:cubicBezTo>
                      <a:pt x="7" y="0"/>
                      <a:pt x="7" y="0"/>
                      <a:pt x="7" y="0"/>
                    </a:cubicBezTo>
                    <a:cubicBezTo>
                      <a:pt x="6" y="0"/>
                      <a:pt x="6" y="0"/>
                      <a:pt x="6" y="0"/>
                    </a:cubicBezTo>
                    <a:cubicBezTo>
                      <a:pt x="5" y="0"/>
                      <a:pt x="5" y="0"/>
                      <a:pt x="5" y="0"/>
                    </a:cubicBezTo>
                    <a:cubicBezTo>
                      <a:pt x="4" y="0"/>
                      <a:pt x="4" y="0"/>
                      <a:pt x="4" y="0"/>
                    </a:cubicBezTo>
                    <a:cubicBezTo>
                      <a:pt x="4" y="0"/>
                      <a:pt x="4" y="0"/>
                      <a:pt x="4" y="0"/>
                    </a:cubicBezTo>
                    <a:cubicBezTo>
                      <a:pt x="3" y="0"/>
                      <a:pt x="3" y="0"/>
                      <a:pt x="3" y="0"/>
                    </a:cubicBezTo>
                    <a:cubicBezTo>
                      <a:pt x="1" y="0"/>
                      <a:pt x="1" y="0"/>
                      <a:pt x="1" y="0"/>
                    </a:cubicBezTo>
                    <a:cubicBezTo>
                      <a:pt x="1" y="0"/>
                      <a:pt x="1" y="0"/>
                      <a:pt x="1" y="0"/>
                    </a:cubicBezTo>
                    <a:cubicBezTo>
                      <a:pt x="0" y="0"/>
                      <a:pt x="0" y="0"/>
                      <a:pt x="0" y="0"/>
                    </a:cubicBezTo>
                    <a:cubicBezTo>
                      <a:pt x="0" y="1"/>
                      <a:pt x="0" y="1"/>
                      <a:pt x="0" y="1"/>
                    </a:cubicBezTo>
                    <a:cubicBezTo>
                      <a:pt x="1" y="1"/>
                      <a:pt x="1" y="1"/>
                      <a:pt x="1" y="1"/>
                    </a:cubicBezTo>
                    <a:cubicBezTo>
                      <a:pt x="2" y="1"/>
                      <a:pt x="2" y="1"/>
                      <a:pt x="2" y="1"/>
                    </a:cubicBezTo>
                    <a:cubicBezTo>
                      <a:pt x="4" y="1"/>
                      <a:pt x="4" y="1"/>
                      <a:pt x="4" y="1"/>
                    </a:cubicBezTo>
                    <a:cubicBezTo>
                      <a:pt x="5" y="1"/>
                      <a:pt x="5" y="1"/>
                      <a:pt x="5" y="1"/>
                    </a:cubicBezTo>
                    <a:cubicBezTo>
                      <a:pt x="6" y="1"/>
                      <a:pt x="6" y="1"/>
                      <a:pt x="6" y="1"/>
                    </a:cubicBezTo>
                    <a:cubicBezTo>
                      <a:pt x="6" y="1"/>
                      <a:pt x="7" y="2"/>
                      <a:pt x="7" y="2"/>
                    </a:cubicBezTo>
                    <a:cubicBezTo>
                      <a:pt x="7" y="2"/>
                      <a:pt x="7" y="2"/>
                      <a:pt x="7" y="2"/>
                    </a:cubicBezTo>
                    <a:cubicBezTo>
                      <a:pt x="7" y="2"/>
                      <a:pt x="8" y="2"/>
                      <a:pt x="8" y="2"/>
                    </a:cubicBezTo>
                    <a:cubicBezTo>
                      <a:pt x="9" y="2"/>
                      <a:pt x="9" y="2"/>
                      <a:pt x="9" y="3"/>
                    </a:cubicBezTo>
                    <a:cubicBezTo>
                      <a:pt x="10" y="3"/>
                      <a:pt x="10" y="2"/>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67" name="Freeform 491"/>
              <p:cNvSpPr>
                <a:spLocks/>
              </p:cNvSpPr>
              <p:nvPr/>
            </p:nvSpPr>
            <p:spPr bwMode="auto">
              <a:xfrm>
                <a:off x="1182688" y="2141538"/>
                <a:ext cx="3175" cy="1587"/>
              </a:xfrm>
              <a:custGeom>
                <a:avLst/>
                <a:gdLst>
                  <a:gd name="T0" fmla="*/ 2 w 3"/>
                  <a:gd name="T1" fmla="*/ 0 h 2"/>
                  <a:gd name="T2" fmla="*/ 2 w 3"/>
                  <a:gd name="T3" fmla="*/ 0 h 2"/>
                  <a:gd name="T4" fmla="*/ 1 w 3"/>
                  <a:gd name="T5" fmla="*/ 0 h 2"/>
                  <a:gd name="T6" fmla="*/ 1 w 3"/>
                  <a:gd name="T7" fmla="*/ 0 h 2"/>
                  <a:gd name="T8" fmla="*/ 0 w 3"/>
                  <a:gd name="T9" fmla="*/ 0 h 2"/>
                  <a:gd name="T10" fmla="*/ 0 w 3"/>
                  <a:gd name="T11" fmla="*/ 2 h 2"/>
                  <a:gd name="T12" fmla="*/ 2 w 3"/>
                  <a:gd name="T13" fmla="*/ 2 h 2"/>
                  <a:gd name="T14" fmla="*/ 3 w 3"/>
                  <a:gd name="T15" fmla="*/ 1 h 2"/>
                  <a:gd name="T16" fmla="*/ 3 w 3"/>
                  <a:gd name="T17" fmla="*/ 1 h 2"/>
                  <a:gd name="T18" fmla="*/ 3 w 3"/>
                  <a:gd name="T19" fmla="*/ 0 h 2"/>
                  <a:gd name="T20" fmla="*/ 2 w 3"/>
                  <a:gd name="T21" fmla="*/ 0 h 2"/>
                  <a:gd name="T22" fmla="*/ 2 w 3"/>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
                    <a:moveTo>
                      <a:pt x="2" y="0"/>
                    </a:moveTo>
                    <a:cubicBezTo>
                      <a:pt x="2" y="0"/>
                      <a:pt x="2" y="0"/>
                      <a:pt x="2" y="0"/>
                    </a:cubicBezTo>
                    <a:cubicBezTo>
                      <a:pt x="2" y="0"/>
                      <a:pt x="2" y="0"/>
                      <a:pt x="1" y="0"/>
                    </a:cubicBezTo>
                    <a:cubicBezTo>
                      <a:pt x="1" y="0"/>
                      <a:pt x="1" y="0"/>
                      <a:pt x="1" y="0"/>
                    </a:cubicBezTo>
                    <a:cubicBezTo>
                      <a:pt x="0" y="0"/>
                      <a:pt x="0" y="0"/>
                      <a:pt x="0" y="0"/>
                    </a:cubicBezTo>
                    <a:cubicBezTo>
                      <a:pt x="0" y="2"/>
                      <a:pt x="0" y="2"/>
                      <a:pt x="0" y="2"/>
                    </a:cubicBezTo>
                    <a:cubicBezTo>
                      <a:pt x="0" y="2"/>
                      <a:pt x="1" y="2"/>
                      <a:pt x="2" y="2"/>
                    </a:cubicBezTo>
                    <a:cubicBezTo>
                      <a:pt x="3" y="1"/>
                      <a:pt x="3" y="1"/>
                      <a:pt x="3" y="1"/>
                    </a:cubicBezTo>
                    <a:cubicBezTo>
                      <a:pt x="3" y="1"/>
                      <a:pt x="3" y="1"/>
                      <a:pt x="3" y="1"/>
                    </a:cubicBezTo>
                    <a:cubicBezTo>
                      <a:pt x="3" y="0"/>
                      <a:pt x="3" y="0"/>
                      <a:pt x="3" y="0"/>
                    </a:cubicBezTo>
                    <a:cubicBezTo>
                      <a:pt x="3" y="0"/>
                      <a:pt x="2"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68" name="Freeform 492"/>
              <p:cNvSpPr>
                <a:spLocks/>
              </p:cNvSpPr>
              <p:nvPr/>
            </p:nvSpPr>
            <p:spPr bwMode="auto">
              <a:xfrm>
                <a:off x="1189038" y="2136775"/>
                <a:ext cx="6350" cy="3175"/>
              </a:xfrm>
              <a:custGeom>
                <a:avLst/>
                <a:gdLst>
                  <a:gd name="T0" fmla="*/ 2 w 4"/>
                  <a:gd name="T1" fmla="*/ 2 h 2"/>
                  <a:gd name="T2" fmla="*/ 3 w 4"/>
                  <a:gd name="T3" fmla="*/ 2 h 2"/>
                  <a:gd name="T4" fmla="*/ 3 w 4"/>
                  <a:gd name="T5" fmla="*/ 2 h 2"/>
                  <a:gd name="T6" fmla="*/ 4 w 4"/>
                  <a:gd name="T7" fmla="*/ 2 h 2"/>
                  <a:gd name="T8" fmla="*/ 4 w 4"/>
                  <a:gd name="T9" fmla="*/ 2 h 2"/>
                  <a:gd name="T10" fmla="*/ 4 w 4"/>
                  <a:gd name="T11" fmla="*/ 1 h 2"/>
                  <a:gd name="T12" fmla="*/ 3 w 4"/>
                  <a:gd name="T13" fmla="*/ 1 h 2"/>
                  <a:gd name="T14" fmla="*/ 3 w 4"/>
                  <a:gd name="T15" fmla="*/ 2 h 2"/>
                  <a:gd name="T16" fmla="*/ 3 w 4"/>
                  <a:gd name="T17" fmla="*/ 1 h 2"/>
                  <a:gd name="T18" fmla="*/ 3 w 4"/>
                  <a:gd name="T19" fmla="*/ 1 h 2"/>
                  <a:gd name="T20" fmla="*/ 3 w 4"/>
                  <a:gd name="T21" fmla="*/ 1 h 2"/>
                  <a:gd name="T22" fmla="*/ 3 w 4"/>
                  <a:gd name="T23" fmla="*/ 0 h 2"/>
                  <a:gd name="T24" fmla="*/ 3 w 4"/>
                  <a:gd name="T25" fmla="*/ 1 h 2"/>
                  <a:gd name="T26" fmla="*/ 2 w 4"/>
                  <a:gd name="T27" fmla="*/ 1 h 2"/>
                  <a:gd name="T28" fmla="*/ 1 w 4"/>
                  <a:gd name="T29" fmla="*/ 0 h 2"/>
                  <a:gd name="T30" fmla="*/ 1 w 4"/>
                  <a:gd name="T31" fmla="*/ 0 h 2"/>
                  <a:gd name="T32" fmla="*/ 0 w 4"/>
                  <a:gd name="T33" fmla="*/ 1 h 2"/>
                  <a:gd name="T34" fmla="*/ 1 w 4"/>
                  <a:gd name="T35" fmla="*/ 1 h 2"/>
                  <a:gd name="T36" fmla="*/ 0 w 4"/>
                  <a:gd name="T37" fmla="*/ 2 h 2"/>
                  <a:gd name="T38" fmla="*/ 1 w 4"/>
                  <a:gd name="T39" fmla="*/ 2 h 2"/>
                  <a:gd name="T40" fmla="*/ 2 w 4"/>
                  <a:gd name="T4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 h="2">
                    <a:moveTo>
                      <a:pt x="2" y="2"/>
                    </a:moveTo>
                    <a:lnTo>
                      <a:pt x="3" y="2"/>
                    </a:lnTo>
                    <a:lnTo>
                      <a:pt x="3" y="2"/>
                    </a:lnTo>
                    <a:lnTo>
                      <a:pt x="4" y="2"/>
                    </a:lnTo>
                    <a:lnTo>
                      <a:pt x="4" y="2"/>
                    </a:lnTo>
                    <a:lnTo>
                      <a:pt x="4" y="1"/>
                    </a:lnTo>
                    <a:lnTo>
                      <a:pt x="3" y="1"/>
                    </a:lnTo>
                    <a:lnTo>
                      <a:pt x="3" y="2"/>
                    </a:lnTo>
                    <a:lnTo>
                      <a:pt x="3" y="1"/>
                    </a:lnTo>
                    <a:lnTo>
                      <a:pt x="3" y="1"/>
                    </a:lnTo>
                    <a:lnTo>
                      <a:pt x="3" y="1"/>
                    </a:lnTo>
                    <a:lnTo>
                      <a:pt x="3" y="0"/>
                    </a:lnTo>
                    <a:lnTo>
                      <a:pt x="3" y="1"/>
                    </a:lnTo>
                    <a:lnTo>
                      <a:pt x="2" y="1"/>
                    </a:lnTo>
                    <a:lnTo>
                      <a:pt x="1" y="0"/>
                    </a:lnTo>
                    <a:lnTo>
                      <a:pt x="1" y="0"/>
                    </a:lnTo>
                    <a:lnTo>
                      <a:pt x="0" y="1"/>
                    </a:lnTo>
                    <a:lnTo>
                      <a:pt x="1" y="1"/>
                    </a:lnTo>
                    <a:lnTo>
                      <a:pt x="0" y="2"/>
                    </a:lnTo>
                    <a:lnTo>
                      <a:pt x="1" y="2"/>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69" name="Freeform 493"/>
              <p:cNvSpPr>
                <a:spLocks/>
              </p:cNvSpPr>
              <p:nvPr/>
            </p:nvSpPr>
            <p:spPr bwMode="auto">
              <a:xfrm>
                <a:off x="1189038" y="2125663"/>
                <a:ext cx="1588" cy="7937"/>
              </a:xfrm>
              <a:custGeom>
                <a:avLst/>
                <a:gdLst>
                  <a:gd name="T0" fmla="*/ 1 w 1"/>
                  <a:gd name="T1" fmla="*/ 1 h 5"/>
                  <a:gd name="T2" fmla="*/ 1 w 1"/>
                  <a:gd name="T3" fmla="*/ 1 h 5"/>
                  <a:gd name="T4" fmla="*/ 1 w 1"/>
                  <a:gd name="T5" fmla="*/ 0 h 5"/>
                  <a:gd name="T6" fmla="*/ 0 w 1"/>
                  <a:gd name="T7" fmla="*/ 0 h 5"/>
                  <a:gd name="T8" fmla="*/ 0 w 1"/>
                  <a:gd name="T9" fmla="*/ 1 h 5"/>
                  <a:gd name="T10" fmla="*/ 0 w 1"/>
                  <a:gd name="T11" fmla="*/ 2 h 5"/>
                  <a:gd name="T12" fmla="*/ 0 w 1"/>
                  <a:gd name="T13" fmla="*/ 2 h 5"/>
                  <a:gd name="T14" fmla="*/ 0 w 1"/>
                  <a:gd name="T15" fmla="*/ 3 h 5"/>
                  <a:gd name="T16" fmla="*/ 1 w 1"/>
                  <a:gd name="T17" fmla="*/ 4 h 5"/>
                  <a:gd name="T18" fmla="*/ 1 w 1"/>
                  <a:gd name="T19" fmla="*/ 5 h 5"/>
                  <a:gd name="T20" fmla="*/ 1 w 1"/>
                  <a:gd name="T21" fmla="*/ 4 h 5"/>
                  <a:gd name="T22" fmla="*/ 1 w 1"/>
                  <a:gd name="T23" fmla="*/ 4 h 5"/>
                  <a:gd name="T24" fmla="*/ 1 w 1"/>
                  <a:gd name="T25" fmla="*/ 3 h 5"/>
                  <a:gd name="T26" fmla="*/ 1 w 1"/>
                  <a:gd name="T27" fmla="*/ 2 h 5"/>
                  <a:gd name="T28" fmla="*/ 1 w 1"/>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 h="5">
                    <a:moveTo>
                      <a:pt x="1" y="1"/>
                    </a:moveTo>
                    <a:lnTo>
                      <a:pt x="1" y="1"/>
                    </a:lnTo>
                    <a:lnTo>
                      <a:pt x="1" y="0"/>
                    </a:lnTo>
                    <a:lnTo>
                      <a:pt x="0" y="0"/>
                    </a:lnTo>
                    <a:lnTo>
                      <a:pt x="0" y="1"/>
                    </a:lnTo>
                    <a:lnTo>
                      <a:pt x="0" y="2"/>
                    </a:lnTo>
                    <a:lnTo>
                      <a:pt x="0" y="2"/>
                    </a:lnTo>
                    <a:lnTo>
                      <a:pt x="0" y="3"/>
                    </a:lnTo>
                    <a:lnTo>
                      <a:pt x="1" y="4"/>
                    </a:lnTo>
                    <a:lnTo>
                      <a:pt x="1" y="5"/>
                    </a:lnTo>
                    <a:lnTo>
                      <a:pt x="1" y="4"/>
                    </a:lnTo>
                    <a:lnTo>
                      <a:pt x="1" y="4"/>
                    </a:lnTo>
                    <a:lnTo>
                      <a:pt x="1" y="3"/>
                    </a:lnTo>
                    <a:lnTo>
                      <a:pt x="1" y="2"/>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70" name="Freeform 494"/>
              <p:cNvSpPr>
                <a:spLocks/>
              </p:cNvSpPr>
              <p:nvPr/>
            </p:nvSpPr>
            <p:spPr bwMode="auto">
              <a:xfrm>
                <a:off x="1193800" y="2116138"/>
                <a:ext cx="1588" cy="1587"/>
              </a:xfrm>
              <a:custGeom>
                <a:avLst/>
                <a:gdLst>
                  <a:gd name="T0" fmla="*/ 0 w 1"/>
                  <a:gd name="T1" fmla="*/ 1 h 1"/>
                  <a:gd name="T2" fmla="*/ 0 w 1"/>
                  <a:gd name="T3" fmla="*/ 1 h 1"/>
                  <a:gd name="T4" fmla="*/ 1 w 1"/>
                  <a:gd name="T5" fmla="*/ 1 h 1"/>
                  <a:gd name="T6" fmla="*/ 1 w 1"/>
                  <a:gd name="T7" fmla="*/ 0 h 1"/>
                  <a:gd name="T8" fmla="*/ 0 w 1"/>
                  <a:gd name="T9" fmla="*/ 0 h 1"/>
                  <a:gd name="T10" fmla="*/ 0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lnTo>
                      <a:pt x="0" y="1"/>
                    </a:lnTo>
                    <a:lnTo>
                      <a:pt x="1" y="1"/>
                    </a:lnTo>
                    <a:lnTo>
                      <a:pt x="1" y="0"/>
                    </a:lnTo>
                    <a:lnTo>
                      <a:pt x="0" y="0"/>
                    </a:lnTo>
                    <a:lnTo>
                      <a:pt x="0" y="0"/>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71" name="Freeform 495"/>
              <p:cNvSpPr>
                <a:spLocks/>
              </p:cNvSpPr>
              <p:nvPr/>
            </p:nvSpPr>
            <p:spPr bwMode="auto">
              <a:xfrm>
                <a:off x="1185863" y="2106613"/>
                <a:ext cx="3175" cy="3175"/>
              </a:xfrm>
              <a:custGeom>
                <a:avLst/>
                <a:gdLst>
                  <a:gd name="T0" fmla="*/ 1 w 2"/>
                  <a:gd name="T1" fmla="*/ 1 h 2"/>
                  <a:gd name="T2" fmla="*/ 0 w 2"/>
                  <a:gd name="T3" fmla="*/ 1 h 2"/>
                  <a:gd name="T4" fmla="*/ 0 w 2"/>
                  <a:gd name="T5" fmla="*/ 2 h 2"/>
                  <a:gd name="T6" fmla="*/ 0 w 2"/>
                  <a:gd name="T7" fmla="*/ 2 h 2"/>
                  <a:gd name="T8" fmla="*/ 1 w 2"/>
                  <a:gd name="T9" fmla="*/ 1 h 2"/>
                  <a:gd name="T10" fmla="*/ 2 w 2"/>
                  <a:gd name="T11" fmla="*/ 1 h 2"/>
                  <a:gd name="T12" fmla="*/ 2 w 2"/>
                  <a:gd name="T13" fmla="*/ 0 h 2"/>
                  <a:gd name="T14" fmla="*/ 1 w 2"/>
                  <a:gd name="T15" fmla="*/ 0 h 2"/>
                  <a:gd name="T16" fmla="*/ 1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1"/>
                    </a:moveTo>
                    <a:lnTo>
                      <a:pt x="0" y="1"/>
                    </a:lnTo>
                    <a:lnTo>
                      <a:pt x="0" y="2"/>
                    </a:lnTo>
                    <a:lnTo>
                      <a:pt x="0" y="2"/>
                    </a:lnTo>
                    <a:lnTo>
                      <a:pt x="1" y="1"/>
                    </a:lnTo>
                    <a:lnTo>
                      <a:pt x="2" y="1"/>
                    </a:lnTo>
                    <a:lnTo>
                      <a:pt x="2" y="0"/>
                    </a:lnTo>
                    <a:lnTo>
                      <a:pt x="1" y="0"/>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72" name="Freeform 496"/>
              <p:cNvSpPr>
                <a:spLocks/>
              </p:cNvSpPr>
              <p:nvPr/>
            </p:nvSpPr>
            <p:spPr bwMode="auto">
              <a:xfrm>
                <a:off x="1193800" y="2105025"/>
                <a:ext cx="1588" cy="1587"/>
              </a:xfrm>
              <a:custGeom>
                <a:avLst/>
                <a:gdLst>
                  <a:gd name="T0" fmla="*/ 1 w 1"/>
                  <a:gd name="T1" fmla="*/ 0 h 1"/>
                  <a:gd name="T2" fmla="*/ 1 w 1"/>
                  <a:gd name="T3" fmla="*/ 0 h 1"/>
                  <a:gd name="T4" fmla="*/ 0 w 1"/>
                  <a:gd name="T5" fmla="*/ 0 h 1"/>
                  <a:gd name="T6" fmla="*/ 0 w 1"/>
                  <a:gd name="T7" fmla="*/ 0 h 1"/>
                  <a:gd name="T8" fmla="*/ 0 w 1"/>
                  <a:gd name="T9" fmla="*/ 1 h 1"/>
                  <a:gd name="T10" fmla="*/ 0 w 1"/>
                  <a:gd name="T11" fmla="*/ 1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lnTo>
                      <a:pt x="1" y="0"/>
                    </a:lnTo>
                    <a:lnTo>
                      <a:pt x="0" y="0"/>
                    </a:lnTo>
                    <a:lnTo>
                      <a:pt x="0" y="0"/>
                    </a:lnTo>
                    <a:lnTo>
                      <a:pt x="0" y="1"/>
                    </a:lnTo>
                    <a:lnTo>
                      <a:pt x="0" y="1"/>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73" name="Freeform 497"/>
              <p:cNvSpPr>
                <a:spLocks/>
              </p:cNvSpPr>
              <p:nvPr/>
            </p:nvSpPr>
            <p:spPr bwMode="auto">
              <a:xfrm>
                <a:off x="1184275" y="2095500"/>
                <a:ext cx="4763" cy="1587"/>
              </a:xfrm>
              <a:custGeom>
                <a:avLst/>
                <a:gdLst>
                  <a:gd name="T0" fmla="*/ 2 w 4"/>
                  <a:gd name="T1" fmla="*/ 2 h 2"/>
                  <a:gd name="T2" fmla="*/ 3 w 4"/>
                  <a:gd name="T3" fmla="*/ 1 h 2"/>
                  <a:gd name="T4" fmla="*/ 4 w 4"/>
                  <a:gd name="T5" fmla="*/ 1 h 2"/>
                  <a:gd name="T6" fmla="*/ 4 w 4"/>
                  <a:gd name="T7" fmla="*/ 1 h 2"/>
                  <a:gd name="T8" fmla="*/ 3 w 4"/>
                  <a:gd name="T9" fmla="*/ 0 h 2"/>
                  <a:gd name="T10" fmla="*/ 3 w 4"/>
                  <a:gd name="T11" fmla="*/ 0 h 2"/>
                  <a:gd name="T12" fmla="*/ 2 w 4"/>
                  <a:gd name="T13" fmla="*/ 0 h 2"/>
                  <a:gd name="T14" fmla="*/ 1 w 4"/>
                  <a:gd name="T15" fmla="*/ 0 h 2"/>
                  <a:gd name="T16" fmla="*/ 0 w 4"/>
                  <a:gd name="T17" fmla="*/ 1 h 2"/>
                  <a:gd name="T18" fmla="*/ 1 w 4"/>
                  <a:gd name="T19" fmla="*/ 1 h 2"/>
                  <a:gd name="T20" fmla="*/ 1 w 4"/>
                  <a:gd name="T21" fmla="*/ 2 h 2"/>
                  <a:gd name="T22" fmla="*/ 2 w 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
                    <a:moveTo>
                      <a:pt x="2" y="2"/>
                    </a:moveTo>
                    <a:cubicBezTo>
                      <a:pt x="3" y="1"/>
                      <a:pt x="3" y="1"/>
                      <a:pt x="3" y="1"/>
                    </a:cubicBezTo>
                    <a:cubicBezTo>
                      <a:pt x="4" y="1"/>
                      <a:pt x="4" y="1"/>
                      <a:pt x="4" y="1"/>
                    </a:cubicBezTo>
                    <a:cubicBezTo>
                      <a:pt x="4" y="1"/>
                      <a:pt x="4" y="1"/>
                      <a:pt x="4" y="1"/>
                    </a:cubicBezTo>
                    <a:cubicBezTo>
                      <a:pt x="3" y="0"/>
                      <a:pt x="3" y="0"/>
                      <a:pt x="3" y="0"/>
                    </a:cubicBezTo>
                    <a:cubicBezTo>
                      <a:pt x="3" y="0"/>
                      <a:pt x="3" y="0"/>
                      <a:pt x="3" y="0"/>
                    </a:cubicBezTo>
                    <a:cubicBezTo>
                      <a:pt x="2" y="0"/>
                      <a:pt x="2" y="0"/>
                      <a:pt x="2" y="0"/>
                    </a:cubicBezTo>
                    <a:cubicBezTo>
                      <a:pt x="2" y="0"/>
                      <a:pt x="2" y="0"/>
                      <a:pt x="1" y="0"/>
                    </a:cubicBezTo>
                    <a:cubicBezTo>
                      <a:pt x="0" y="0"/>
                      <a:pt x="0" y="1"/>
                      <a:pt x="0" y="1"/>
                    </a:cubicBezTo>
                    <a:cubicBezTo>
                      <a:pt x="1" y="1"/>
                      <a:pt x="1" y="1"/>
                      <a:pt x="1" y="1"/>
                    </a:cubicBezTo>
                    <a:cubicBezTo>
                      <a:pt x="1" y="2"/>
                      <a:pt x="1" y="2"/>
                      <a:pt x="1" y="2"/>
                    </a:cubicBez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74" name="Freeform 498"/>
              <p:cNvSpPr>
                <a:spLocks/>
              </p:cNvSpPr>
              <p:nvPr/>
            </p:nvSpPr>
            <p:spPr bwMode="auto">
              <a:xfrm>
                <a:off x="1189038" y="2081213"/>
                <a:ext cx="1588" cy="1587"/>
              </a:xfrm>
              <a:custGeom>
                <a:avLst/>
                <a:gdLst>
                  <a:gd name="T0" fmla="*/ 0 w 1"/>
                  <a:gd name="T1" fmla="*/ 0 h 1"/>
                  <a:gd name="T2" fmla="*/ 1 w 1"/>
                  <a:gd name="T3" fmla="*/ 0 h 1"/>
                  <a:gd name="T4" fmla="*/ 1 w 1"/>
                  <a:gd name="T5" fmla="*/ 1 h 1"/>
                  <a:gd name="T6" fmla="*/ 1 w 1"/>
                  <a:gd name="T7" fmla="*/ 0 h 1"/>
                  <a:gd name="T8" fmla="*/ 1 w 1"/>
                  <a:gd name="T9" fmla="*/ 0 h 1"/>
                  <a:gd name="T10" fmla="*/ 1 w 1"/>
                  <a:gd name="T11" fmla="*/ 0 h 1"/>
                  <a:gd name="T12" fmla="*/ 0 w 1"/>
                  <a:gd name="T13" fmla="*/ 0 h 1"/>
                  <a:gd name="T14" fmla="*/ 0 w 1"/>
                  <a:gd name="T15" fmla="*/ 0 h 1"/>
                  <a:gd name="T16" fmla="*/ 0 w 1"/>
                  <a:gd name="T17" fmla="*/ 0 h 1"/>
                  <a:gd name="T18" fmla="*/ 0 w 1"/>
                  <a:gd name="T19" fmla="*/ 0 h 1"/>
                  <a:gd name="T20" fmla="*/ 0 w 1"/>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1">
                    <a:moveTo>
                      <a:pt x="0" y="0"/>
                    </a:moveTo>
                    <a:lnTo>
                      <a:pt x="1" y="0"/>
                    </a:lnTo>
                    <a:lnTo>
                      <a:pt x="1" y="1"/>
                    </a:lnTo>
                    <a:lnTo>
                      <a:pt x="1" y="0"/>
                    </a:lnTo>
                    <a:lnTo>
                      <a:pt x="1" y="0"/>
                    </a:lnTo>
                    <a:lnTo>
                      <a:pt x="1"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75" name="Freeform 499"/>
              <p:cNvSpPr>
                <a:spLocks/>
              </p:cNvSpPr>
              <p:nvPr/>
            </p:nvSpPr>
            <p:spPr bwMode="auto">
              <a:xfrm>
                <a:off x="1181100" y="2076450"/>
                <a:ext cx="4763" cy="3175"/>
              </a:xfrm>
              <a:custGeom>
                <a:avLst/>
                <a:gdLst>
                  <a:gd name="T0" fmla="*/ 1 w 3"/>
                  <a:gd name="T1" fmla="*/ 2 h 2"/>
                  <a:gd name="T2" fmla="*/ 2 w 3"/>
                  <a:gd name="T3" fmla="*/ 2 h 2"/>
                  <a:gd name="T4" fmla="*/ 2 w 3"/>
                  <a:gd name="T5" fmla="*/ 2 h 2"/>
                  <a:gd name="T6" fmla="*/ 2 w 3"/>
                  <a:gd name="T7" fmla="*/ 2 h 2"/>
                  <a:gd name="T8" fmla="*/ 3 w 3"/>
                  <a:gd name="T9" fmla="*/ 2 h 2"/>
                  <a:gd name="T10" fmla="*/ 3 w 3"/>
                  <a:gd name="T11" fmla="*/ 2 h 2"/>
                  <a:gd name="T12" fmla="*/ 3 w 3"/>
                  <a:gd name="T13" fmla="*/ 2 h 2"/>
                  <a:gd name="T14" fmla="*/ 2 w 3"/>
                  <a:gd name="T15" fmla="*/ 2 h 2"/>
                  <a:gd name="T16" fmla="*/ 2 w 3"/>
                  <a:gd name="T17" fmla="*/ 1 h 2"/>
                  <a:gd name="T18" fmla="*/ 2 w 3"/>
                  <a:gd name="T19" fmla="*/ 0 h 2"/>
                  <a:gd name="T20" fmla="*/ 1 w 3"/>
                  <a:gd name="T21" fmla="*/ 0 h 2"/>
                  <a:gd name="T22" fmla="*/ 0 w 3"/>
                  <a:gd name="T23" fmla="*/ 0 h 2"/>
                  <a:gd name="T24" fmla="*/ 0 w 3"/>
                  <a:gd name="T25" fmla="*/ 1 h 2"/>
                  <a:gd name="T26" fmla="*/ 1 w 3"/>
                  <a:gd name="T27" fmla="*/ 1 h 2"/>
                  <a:gd name="T28" fmla="*/ 1 w 3"/>
                  <a:gd name="T2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1" y="2"/>
                    </a:moveTo>
                    <a:lnTo>
                      <a:pt x="2" y="2"/>
                    </a:lnTo>
                    <a:lnTo>
                      <a:pt x="2" y="2"/>
                    </a:lnTo>
                    <a:lnTo>
                      <a:pt x="2" y="2"/>
                    </a:lnTo>
                    <a:lnTo>
                      <a:pt x="3" y="2"/>
                    </a:lnTo>
                    <a:lnTo>
                      <a:pt x="3" y="2"/>
                    </a:lnTo>
                    <a:lnTo>
                      <a:pt x="3" y="2"/>
                    </a:lnTo>
                    <a:lnTo>
                      <a:pt x="2" y="2"/>
                    </a:lnTo>
                    <a:lnTo>
                      <a:pt x="2" y="1"/>
                    </a:lnTo>
                    <a:lnTo>
                      <a:pt x="2" y="0"/>
                    </a:lnTo>
                    <a:lnTo>
                      <a:pt x="1" y="0"/>
                    </a:lnTo>
                    <a:lnTo>
                      <a:pt x="0" y="0"/>
                    </a:lnTo>
                    <a:lnTo>
                      <a:pt x="0" y="1"/>
                    </a:lnTo>
                    <a:lnTo>
                      <a:pt x="1" y="1"/>
                    </a:lnTo>
                    <a:lnTo>
                      <a:pt x="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76" name="Freeform 500"/>
              <p:cNvSpPr>
                <a:spLocks/>
              </p:cNvSpPr>
              <p:nvPr/>
            </p:nvSpPr>
            <p:spPr bwMode="auto">
              <a:xfrm>
                <a:off x="1189038" y="2143125"/>
                <a:ext cx="1588" cy="0"/>
              </a:xfrm>
              <a:custGeom>
                <a:avLst/>
                <a:gdLst>
                  <a:gd name="T0" fmla="*/ 1 w 2"/>
                  <a:gd name="T1" fmla="*/ 1 h 1"/>
                  <a:gd name="T2" fmla="*/ 2 w 2"/>
                  <a:gd name="T3" fmla="*/ 1 h 1"/>
                  <a:gd name="T4" fmla="*/ 1 w 2"/>
                  <a:gd name="T5" fmla="*/ 0 h 1"/>
                  <a:gd name="T6" fmla="*/ 1 w 2"/>
                  <a:gd name="T7" fmla="*/ 0 h 1"/>
                  <a:gd name="T8" fmla="*/ 0 w 2"/>
                  <a:gd name="T9" fmla="*/ 0 h 1"/>
                  <a:gd name="T10" fmla="*/ 0 w 2"/>
                  <a:gd name="T11" fmla="*/ 1 h 1"/>
                  <a:gd name="T12" fmla="*/ 0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2" y="1"/>
                      <a:pt x="2" y="1"/>
                    </a:cubicBezTo>
                    <a:cubicBezTo>
                      <a:pt x="2" y="0"/>
                      <a:pt x="2" y="0"/>
                      <a:pt x="1" y="0"/>
                    </a:cubicBezTo>
                    <a:cubicBezTo>
                      <a:pt x="1" y="0"/>
                      <a:pt x="1" y="0"/>
                      <a:pt x="1" y="0"/>
                    </a:cubicBezTo>
                    <a:cubicBezTo>
                      <a:pt x="1" y="0"/>
                      <a:pt x="1" y="0"/>
                      <a:pt x="0" y="0"/>
                    </a:cubicBezTo>
                    <a:cubicBezTo>
                      <a:pt x="0" y="0"/>
                      <a:pt x="0" y="0"/>
                      <a:pt x="0" y="1"/>
                    </a:cubicBezTo>
                    <a:cubicBezTo>
                      <a:pt x="0" y="1"/>
                      <a:pt x="0" y="1"/>
                      <a:pt x="0"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77" name="Freeform 501"/>
              <p:cNvSpPr>
                <a:spLocks/>
              </p:cNvSpPr>
              <p:nvPr/>
            </p:nvSpPr>
            <p:spPr bwMode="auto">
              <a:xfrm>
                <a:off x="1168400" y="2157413"/>
                <a:ext cx="7938" cy="4762"/>
              </a:xfrm>
              <a:custGeom>
                <a:avLst/>
                <a:gdLst>
                  <a:gd name="T0" fmla="*/ 9 w 9"/>
                  <a:gd name="T1" fmla="*/ 5 h 6"/>
                  <a:gd name="T2" fmla="*/ 9 w 9"/>
                  <a:gd name="T3" fmla="*/ 5 h 6"/>
                  <a:gd name="T4" fmla="*/ 7 w 9"/>
                  <a:gd name="T5" fmla="*/ 4 h 6"/>
                  <a:gd name="T6" fmla="*/ 7 w 9"/>
                  <a:gd name="T7" fmla="*/ 4 h 6"/>
                  <a:gd name="T8" fmla="*/ 8 w 9"/>
                  <a:gd name="T9" fmla="*/ 4 h 6"/>
                  <a:gd name="T10" fmla="*/ 9 w 9"/>
                  <a:gd name="T11" fmla="*/ 4 h 6"/>
                  <a:gd name="T12" fmla="*/ 9 w 9"/>
                  <a:gd name="T13" fmla="*/ 3 h 6"/>
                  <a:gd name="T14" fmla="*/ 9 w 9"/>
                  <a:gd name="T15" fmla="*/ 3 h 6"/>
                  <a:gd name="T16" fmla="*/ 8 w 9"/>
                  <a:gd name="T17" fmla="*/ 3 h 6"/>
                  <a:gd name="T18" fmla="*/ 7 w 9"/>
                  <a:gd name="T19" fmla="*/ 2 h 6"/>
                  <a:gd name="T20" fmla="*/ 6 w 9"/>
                  <a:gd name="T21" fmla="*/ 2 h 6"/>
                  <a:gd name="T22" fmla="*/ 5 w 9"/>
                  <a:gd name="T23" fmla="*/ 1 h 6"/>
                  <a:gd name="T24" fmla="*/ 5 w 9"/>
                  <a:gd name="T25" fmla="*/ 0 h 6"/>
                  <a:gd name="T26" fmla="*/ 4 w 9"/>
                  <a:gd name="T27" fmla="*/ 0 h 6"/>
                  <a:gd name="T28" fmla="*/ 3 w 9"/>
                  <a:gd name="T29" fmla="*/ 0 h 6"/>
                  <a:gd name="T30" fmla="*/ 1 w 9"/>
                  <a:gd name="T31" fmla="*/ 0 h 6"/>
                  <a:gd name="T32" fmla="*/ 0 w 9"/>
                  <a:gd name="T33" fmla="*/ 0 h 6"/>
                  <a:gd name="T34" fmla="*/ 0 w 9"/>
                  <a:gd name="T35" fmla="*/ 1 h 6"/>
                  <a:gd name="T36" fmla="*/ 0 w 9"/>
                  <a:gd name="T37" fmla="*/ 1 h 6"/>
                  <a:gd name="T38" fmla="*/ 0 w 9"/>
                  <a:gd name="T39" fmla="*/ 2 h 6"/>
                  <a:gd name="T40" fmla="*/ 1 w 9"/>
                  <a:gd name="T41" fmla="*/ 3 h 6"/>
                  <a:gd name="T42" fmla="*/ 1 w 9"/>
                  <a:gd name="T43" fmla="*/ 3 h 6"/>
                  <a:gd name="T44" fmla="*/ 2 w 9"/>
                  <a:gd name="T45" fmla="*/ 3 h 6"/>
                  <a:gd name="T46" fmla="*/ 3 w 9"/>
                  <a:gd name="T47" fmla="*/ 4 h 6"/>
                  <a:gd name="T48" fmla="*/ 3 w 9"/>
                  <a:gd name="T49" fmla="*/ 4 h 6"/>
                  <a:gd name="T50" fmla="*/ 5 w 9"/>
                  <a:gd name="T51" fmla="*/ 5 h 6"/>
                  <a:gd name="T52" fmla="*/ 6 w 9"/>
                  <a:gd name="T53" fmla="*/ 5 h 6"/>
                  <a:gd name="T54" fmla="*/ 7 w 9"/>
                  <a:gd name="T55" fmla="*/ 6 h 6"/>
                  <a:gd name="T56" fmla="*/ 8 w 9"/>
                  <a:gd name="T57" fmla="*/ 6 h 6"/>
                  <a:gd name="T58" fmla="*/ 8 w 9"/>
                  <a:gd name="T59" fmla="*/ 6 h 6"/>
                  <a:gd name="T60" fmla="*/ 9 w 9"/>
                  <a:gd name="T61" fmla="*/ 6 h 6"/>
                  <a:gd name="T62" fmla="*/ 9 w 9"/>
                  <a:gd name="T6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 h="6">
                    <a:moveTo>
                      <a:pt x="9" y="5"/>
                    </a:moveTo>
                    <a:cubicBezTo>
                      <a:pt x="9" y="5"/>
                      <a:pt x="9" y="5"/>
                      <a:pt x="9" y="5"/>
                    </a:cubicBezTo>
                    <a:cubicBezTo>
                      <a:pt x="7" y="4"/>
                      <a:pt x="7" y="4"/>
                      <a:pt x="7" y="4"/>
                    </a:cubicBezTo>
                    <a:cubicBezTo>
                      <a:pt x="7" y="4"/>
                      <a:pt x="7" y="4"/>
                      <a:pt x="7" y="4"/>
                    </a:cubicBezTo>
                    <a:cubicBezTo>
                      <a:pt x="8" y="4"/>
                      <a:pt x="8" y="4"/>
                      <a:pt x="8" y="4"/>
                    </a:cubicBezTo>
                    <a:cubicBezTo>
                      <a:pt x="8" y="4"/>
                      <a:pt x="8" y="4"/>
                      <a:pt x="9" y="4"/>
                    </a:cubicBezTo>
                    <a:cubicBezTo>
                      <a:pt x="9" y="4"/>
                      <a:pt x="9" y="3"/>
                      <a:pt x="9" y="3"/>
                    </a:cubicBezTo>
                    <a:cubicBezTo>
                      <a:pt x="9" y="3"/>
                      <a:pt x="9" y="3"/>
                      <a:pt x="9" y="3"/>
                    </a:cubicBezTo>
                    <a:cubicBezTo>
                      <a:pt x="8" y="3"/>
                      <a:pt x="8" y="3"/>
                      <a:pt x="8" y="3"/>
                    </a:cubicBezTo>
                    <a:cubicBezTo>
                      <a:pt x="7" y="2"/>
                      <a:pt x="7" y="2"/>
                      <a:pt x="7" y="2"/>
                    </a:cubicBezTo>
                    <a:cubicBezTo>
                      <a:pt x="6" y="2"/>
                      <a:pt x="6" y="2"/>
                      <a:pt x="6" y="2"/>
                    </a:cubicBezTo>
                    <a:cubicBezTo>
                      <a:pt x="5" y="1"/>
                      <a:pt x="5" y="1"/>
                      <a:pt x="5" y="1"/>
                    </a:cubicBezTo>
                    <a:cubicBezTo>
                      <a:pt x="5" y="0"/>
                      <a:pt x="5" y="0"/>
                      <a:pt x="5" y="0"/>
                    </a:cubicBezTo>
                    <a:cubicBezTo>
                      <a:pt x="4" y="0"/>
                      <a:pt x="4" y="0"/>
                      <a:pt x="4" y="0"/>
                    </a:cubicBezTo>
                    <a:cubicBezTo>
                      <a:pt x="3" y="0"/>
                      <a:pt x="3" y="0"/>
                      <a:pt x="3" y="0"/>
                    </a:cubicBezTo>
                    <a:cubicBezTo>
                      <a:pt x="3" y="0"/>
                      <a:pt x="1" y="0"/>
                      <a:pt x="1" y="0"/>
                    </a:cubicBezTo>
                    <a:cubicBezTo>
                      <a:pt x="1" y="0"/>
                      <a:pt x="0" y="0"/>
                      <a:pt x="0" y="0"/>
                    </a:cubicBezTo>
                    <a:cubicBezTo>
                      <a:pt x="0" y="1"/>
                      <a:pt x="0" y="1"/>
                      <a:pt x="0" y="1"/>
                    </a:cubicBezTo>
                    <a:cubicBezTo>
                      <a:pt x="0" y="1"/>
                      <a:pt x="0" y="1"/>
                      <a:pt x="0" y="1"/>
                    </a:cubicBezTo>
                    <a:cubicBezTo>
                      <a:pt x="0" y="2"/>
                      <a:pt x="0" y="2"/>
                      <a:pt x="0" y="2"/>
                    </a:cubicBezTo>
                    <a:cubicBezTo>
                      <a:pt x="1" y="3"/>
                      <a:pt x="1" y="3"/>
                      <a:pt x="1" y="3"/>
                    </a:cubicBezTo>
                    <a:cubicBezTo>
                      <a:pt x="1" y="3"/>
                      <a:pt x="1" y="3"/>
                      <a:pt x="1" y="3"/>
                    </a:cubicBezTo>
                    <a:cubicBezTo>
                      <a:pt x="2" y="3"/>
                      <a:pt x="2" y="3"/>
                      <a:pt x="2" y="3"/>
                    </a:cubicBezTo>
                    <a:cubicBezTo>
                      <a:pt x="3" y="4"/>
                      <a:pt x="3" y="4"/>
                      <a:pt x="3" y="4"/>
                    </a:cubicBezTo>
                    <a:cubicBezTo>
                      <a:pt x="3" y="4"/>
                      <a:pt x="3" y="4"/>
                      <a:pt x="3" y="4"/>
                    </a:cubicBezTo>
                    <a:cubicBezTo>
                      <a:pt x="5" y="5"/>
                      <a:pt x="5" y="5"/>
                      <a:pt x="5" y="5"/>
                    </a:cubicBezTo>
                    <a:cubicBezTo>
                      <a:pt x="5" y="5"/>
                      <a:pt x="6" y="5"/>
                      <a:pt x="6" y="5"/>
                    </a:cubicBezTo>
                    <a:cubicBezTo>
                      <a:pt x="7" y="5"/>
                      <a:pt x="7" y="6"/>
                      <a:pt x="7" y="6"/>
                    </a:cubicBezTo>
                    <a:cubicBezTo>
                      <a:pt x="7" y="6"/>
                      <a:pt x="8" y="6"/>
                      <a:pt x="8" y="6"/>
                    </a:cubicBezTo>
                    <a:cubicBezTo>
                      <a:pt x="9" y="6"/>
                      <a:pt x="8" y="6"/>
                      <a:pt x="8" y="6"/>
                    </a:cubicBezTo>
                    <a:cubicBezTo>
                      <a:pt x="9" y="6"/>
                      <a:pt x="9" y="6"/>
                      <a:pt x="9" y="6"/>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78" name="Freeform 502"/>
              <p:cNvSpPr>
                <a:spLocks/>
              </p:cNvSpPr>
              <p:nvPr/>
            </p:nvSpPr>
            <p:spPr bwMode="auto">
              <a:xfrm>
                <a:off x="1165225" y="2152650"/>
                <a:ext cx="4763" cy="1587"/>
              </a:xfrm>
              <a:custGeom>
                <a:avLst/>
                <a:gdLst>
                  <a:gd name="T0" fmla="*/ 3 w 3"/>
                  <a:gd name="T1" fmla="*/ 1 h 1"/>
                  <a:gd name="T2" fmla="*/ 3 w 3"/>
                  <a:gd name="T3" fmla="*/ 1 h 1"/>
                  <a:gd name="T4" fmla="*/ 3 w 3"/>
                  <a:gd name="T5" fmla="*/ 1 h 1"/>
                  <a:gd name="T6" fmla="*/ 3 w 3"/>
                  <a:gd name="T7" fmla="*/ 1 h 1"/>
                  <a:gd name="T8" fmla="*/ 3 w 3"/>
                  <a:gd name="T9" fmla="*/ 0 h 1"/>
                  <a:gd name="T10" fmla="*/ 2 w 3"/>
                  <a:gd name="T11" fmla="*/ 0 h 1"/>
                  <a:gd name="T12" fmla="*/ 0 w 3"/>
                  <a:gd name="T13" fmla="*/ 0 h 1"/>
                  <a:gd name="T14" fmla="*/ 0 w 3"/>
                  <a:gd name="T15" fmla="*/ 0 h 1"/>
                  <a:gd name="T16" fmla="*/ 0 w 3"/>
                  <a:gd name="T17" fmla="*/ 0 h 1"/>
                  <a:gd name="T18" fmla="*/ 0 w 3"/>
                  <a:gd name="T19" fmla="*/ 1 h 1"/>
                  <a:gd name="T20" fmla="*/ 1 w 3"/>
                  <a:gd name="T21" fmla="*/ 1 h 1"/>
                  <a:gd name="T22" fmla="*/ 2 w 3"/>
                  <a:gd name="T23" fmla="*/ 1 h 1"/>
                  <a:gd name="T24" fmla="*/ 3 w 3"/>
                  <a:gd name="T2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
                    <a:moveTo>
                      <a:pt x="3" y="1"/>
                    </a:moveTo>
                    <a:lnTo>
                      <a:pt x="3" y="1"/>
                    </a:lnTo>
                    <a:lnTo>
                      <a:pt x="3" y="1"/>
                    </a:lnTo>
                    <a:lnTo>
                      <a:pt x="3" y="1"/>
                    </a:lnTo>
                    <a:lnTo>
                      <a:pt x="3" y="0"/>
                    </a:lnTo>
                    <a:lnTo>
                      <a:pt x="2" y="0"/>
                    </a:lnTo>
                    <a:lnTo>
                      <a:pt x="0" y="0"/>
                    </a:lnTo>
                    <a:lnTo>
                      <a:pt x="0" y="0"/>
                    </a:lnTo>
                    <a:lnTo>
                      <a:pt x="0" y="0"/>
                    </a:lnTo>
                    <a:lnTo>
                      <a:pt x="0" y="1"/>
                    </a:lnTo>
                    <a:lnTo>
                      <a:pt x="1" y="1"/>
                    </a:lnTo>
                    <a:lnTo>
                      <a:pt x="2" y="1"/>
                    </a:lnTo>
                    <a:lnTo>
                      <a:pt x="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sp>
            <p:nvSpPr>
              <p:cNvPr id="179" name="Freeform 503"/>
              <p:cNvSpPr>
                <a:spLocks/>
              </p:cNvSpPr>
              <p:nvPr/>
            </p:nvSpPr>
            <p:spPr bwMode="auto">
              <a:xfrm>
                <a:off x="1166813" y="2201863"/>
                <a:ext cx="44450" cy="19050"/>
              </a:xfrm>
              <a:custGeom>
                <a:avLst/>
                <a:gdLst>
                  <a:gd name="T0" fmla="*/ 21 w 28"/>
                  <a:gd name="T1" fmla="*/ 9 h 12"/>
                  <a:gd name="T2" fmla="*/ 24 w 28"/>
                  <a:gd name="T3" fmla="*/ 9 h 12"/>
                  <a:gd name="T4" fmla="*/ 25 w 28"/>
                  <a:gd name="T5" fmla="*/ 8 h 12"/>
                  <a:gd name="T6" fmla="*/ 27 w 28"/>
                  <a:gd name="T7" fmla="*/ 7 h 12"/>
                  <a:gd name="T8" fmla="*/ 28 w 28"/>
                  <a:gd name="T9" fmla="*/ 5 h 12"/>
                  <a:gd name="T10" fmla="*/ 27 w 28"/>
                  <a:gd name="T11" fmla="*/ 5 h 12"/>
                  <a:gd name="T12" fmla="*/ 26 w 28"/>
                  <a:gd name="T13" fmla="*/ 4 h 12"/>
                  <a:gd name="T14" fmla="*/ 24 w 28"/>
                  <a:gd name="T15" fmla="*/ 3 h 12"/>
                  <a:gd name="T16" fmla="*/ 24 w 28"/>
                  <a:gd name="T17" fmla="*/ 2 h 12"/>
                  <a:gd name="T18" fmla="*/ 24 w 28"/>
                  <a:gd name="T19" fmla="*/ 1 h 12"/>
                  <a:gd name="T20" fmla="*/ 22 w 28"/>
                  <a:gd name="T21" fmla="*/ 0 h 12"/>
                  <a:gd name="T22" fmla="*/ 20 w 28"/>
                  <a:gd name="T23" fmla="*/ 1 h 12"/>
                  <a:gd name="T24" fmla="*/ 18 w 28"/>
                  <a:gd name="T25" fmla="*/ 2 h 12"/>
                  <a:gd name="T26" fmla="*/ 16 w 28"/>
                  <a:gd name="T27" fmla="*/ 2 h 12"/>
                  <a:gd name="T28" fmla="*/ 16 w 28"/>
                  <a:gd name="T29" fmla="*/ 2 h 12"/>
                  <a:gd name="T30" fmla="*/ 14 w 28"/>
                  <a:gd name="T31" fmla="*/ 2 h 12"/>
                  <a:gd name="T32" fmla="*/ 13 w 28"/>
                  <a:gd name="T33" fmla="*/ 2 h 12"/>
                  <a:gd name="T34" fmla="*/ 12 w 28"/>
                  <a:gd name="T35" fmla="*/ 2 h 12"/>
                  <a:gd name="T36" fmla="*/ 11 w 28"/>
                  <a:gd name="T37" fmla="*/ 2 h 12"/>
                  <a:gd name="T38" fmla="*/ 10 w 28"/>
                  <a:gd name="T39" fmla="*/ 4 h 12"/>
                  <a:gd name="T40" fmla="*/ 9 w 28"/>
                  <a:gd name="T41" fmla="*/ 5 h 12"/>
                  <a:gd name="T42" fmla="*/ 7 w 28"/>
                  <a:gd name="T43" fmla="*/ 4 h 12"/>
                  <a:gd name="T44" fmla="*/ 8 w 28"/>
                  <a:gd name="T45" fmla="*/ 2 h 12"/>
                  <a:gd name="T46" fmla="*/ 6 w 28"/>
                  <a:gd name="T47" fmla="*/ 1 h 12"/>
                  <a:gd name="T48" fmla="*/ 5 w 28"/>
                  <a:gd name="T49" fmla="*/ 0 h 12"/>
                  <a:gd name="T50" fmla="*/ 5 w 28"/>
                  <a:gd name="T51" fmla="*/ 1 h 12"/>
                  <a:gd name="T52" fmla="*/ 5 w 28"/>
                  <a:gd name="T53" fmla="*/ 2 h 12"/>
                  <a:gd name="T54" fmla="*/ 4 w 28"/>
                  <a:gd name="T55" fmla="*/ 2 h 12"/>
                  <a:gd name="T56" fmla="*/ 3 w 28"/>
                  <a:gd name="T57" fmla="*/ 2 h 12"/>
                  <a:gd name="T58" fmla="*/ 2 w 28"/>
                  <a:gd name="T59" fmla="*/ 3 h 12"/>
                  <a:gd name="T60" fmla="*/ 1 w 28"/>
                  <a:gd name="T61" fmla="*/ 4 h 12"/>
                  <a:gd name="T62" fmla="*/ 1 w 28"/>
                  <a:gd name="T63" fmla="*/ 5 h 12"/>
                  <a:gd name="T64" fmla="*/ 3 w 28"/>
                  <a:gd name="T65" fmla="*/ 4 h 12"/>
                  <a:gd name="T66" fmla="*/ 5 w 28"/>
                  <a:gd name="T67" fmla="*/ 4 h 12"/>
                  <a:gd name="T68" fmla="*/ 6 w 28"/>
                  <a:gd name="T69" fmla="*/ 5 h 12"/>
                  <a:gd name="T70" fmla="*/ 6 w 28"/>
                  <a:gd name="T71" fmla="*/ 6 h 12"/>
                  <a:gd name="T72" fmla="*/ 5 w 28"/>
                  <a:gd name="T73" fmla="*/ 7 h 12"/>
                  <a:gd name="T74" fmla="*/ 4 w 28"/>
                  <a:gd name="T75" fmla="*/ 7 h 12"/>
                  <a:gd name="T76" fmla="*/ 1 w 28"/>
                  <a:gd name="T77" fmla="*/ 7 h 12"/>
                  <a:gd name="T78" fmla="*/ 3 w 28"/>
                  <a:gd name="T79" fmla="*/ 8 h 12"/>
                  <a:gd name="T80" fmla="*/ 6 w 28"/>
                  <a:gd name="T81" fmla="*/ 8 h 12"/>
                  <a:gd name="T82" fmla="*/ 7 w 28"/>
                  <a:gd name="T83" fmla="*/ 8 h 12"/>
                  <a:gd name="T84" fmla="*/ 7 w 28"/>
                  <a:gd name="T85" fmla="*/ 9 h 12"/>
                  <a:gd name="T86" fmla="*/ 5 w 28"/>
                  <a:gd name="T87" fmla="*/ 11 h 12"/>
                  <a:gd name="T88" fmla="*/ 5 w 28"/>
                  <a:gd name="T89" fmla="*/ 11 h 12"/>
                  <a:gd name="T90" fmla="*/ 8 w 28"/>
                  <a:gd name="T91" fmla="*/ 11 h 12"/>
                  <a:gd name="T92" fmla="*/ 9 w 28"/>
                  <a:gd name="T93" fmla="*/ 11 h 12"/>
                  <a:gd name="T94" fmla="*/ 11 w 28"/>
                  <a:gd name="T95" fmla="*/ 11 h 12"/>
                  <a:gd name="T96" fmla="*/ 13 w 28"/>
                  <a:gd name="T97" fmla="*/ 12 h 12"/>
                  <a:gd name="T98" fmla="*/ 16 w 28"/>
                  <a:gd name="T99" fmla="*/ 12 h 12"/>
                  <a:gd name="T100" fmla="*/ 17 w 28"/>
                  <a:gd name="T10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 h="12">
                    <a:moveTo>
                      <a:pt x="19" y="11"/>
                    </a:moveTo>
                    <a:lnTo>
                      <a:pt x="20" y="11"/>
                    </a:lnTo>
                    <a:lnTo>
                      <a:pt x="21" y="9"/>
                    </a:lnTo>
                    <a:lnTo>
                      <a:pt x="22" y="9"/>
                    </a:lnTo>
                    <a:lnTo>
                      <a:pt x="23" y="9"/>
                    </a:lnTo>
                    <a:lnTo>
                      <a:pt x="24" y="9"/>
                    </a:lnTo>
                    <a:lnTo>
                      <a:pt x="25" y="8"/>
                    </a:lnTo>
                    <a:lnTo>
                      <a:pt x="25" y="8"/>
                    </a:lnTo>
                    <a:lnTo>
                      <a:pt x="25" y="8"/>
                    </a:lnTo>
                    <a:lnTo>
                      <a:pt x="26" y="8"/>
                    </a:lnTo>
                    <a:lnTo>
                      <a:pt x="27" y="7"/>
                    </a:lnTo>
                    <a:lnTo>
                      <a:pt x="27" y="7"/>
                    </a:lnTo>
                    <a:lnTo>
                      <a:pt x="27" y="7"/>
                    </a:lnTo>
                    <a:lnTo>
                      <a:pt x="28" y="7"/>
                    </a:lnTo>
                    <a:lnTo>
                      <a:pt x="28" y="5"/>
                    </a:lnTo>
                    <a:lnTo>
                      <a:pt x="27" y="5"/>
                    </a:lnTo>
                    <a:lnTo>
                      <a:pt x="27" y="5"/>
                    </a:lnTo>
                    <a:lnTo>
                      <a:pt x="27" y="5"/>
                    </a:lnTo>
                    <a:lnTo>
                      <a:pt x="27" y="5"/>
                    </a:lnTo>
                    <a:lnTo>
                      <a:pt x="27" y="5"/>
                    </a:lnTo>
                    <a:lnTo>
                      <a:pt x="26" y="4"/>
                    </a:lnTo>
                    <a:lnTo>
                      <a:pt x="25" y="4"/>
                    </a:lnTo>
                    <a:lnTo>
                      <a:pt x="25" y="3"/>
                    </a:lnTo>
                    <a:lnTo>
                      <a:pt x="24" y="3"/>
                    </a:lnTo>
                    <a:lnTo>
                      <a:pt x="25" y="3"/>
                    </a:lnTo>
                    <a:lnTo>
                      <a:pt x="25" y="2"/>
                    </a:lnTo>
                    <a:lnTo>
                      <a:pt x="24" y="2"/>
                    </a:lnTo>
                    <a:lnTo>
                      <a:pt x="24" y="2"/>
                    </a:lnTo>
                    <a:lnTo>
                      <a:pt x="24" y="1"/>
                    </a:lnTo>
                    <a:lnTo>
                      <a:pt x="24" y="1"/>
                    </a:lnTo>
                    <a:lnTo>
                      <a:pt x="23" y="2"/>
                    </a:lnTo>
                    <a:lnTo>
                      <a:pt x="22" y="1"/>
                    </a:lnTo>
                    <a:lnTo>
                      <a:pt x="22" y="0"/>
                    </a:lnTo>
                    <a:lnTo>
                      <a:pt x="21" y="0"/>
                    </a:lnTo>
                    <a:lnTo>
                      <a:pt x="20" y="0"/>
                    </a:lnTo>
                    <a:lnTo>
                      <a:pt x="20" y="1"/>
                    </a:lnTo>
                    <a:lnTo>
                      <a:pt x="19" y="2"/>
                    </a:lnTo>
                    <a:lnTo>
                      <a:pt x="19" y="1"/>
                    </a:lnTo>
                    <a:lnTo>
                      <a:pt x="18" y="2"/>
                    </a:lnTo>
                    <a:lnTo>
                      <a:pt x="18" y="2"/>
                    </a:lnTo>
                    <a:lnTo>
                      <a:pt x="17" y="2"/>
                    </a:lnTo>
                    <a:lnTo>
                      <a:pt x="16" y="2"/>
                    </a:lnTo>
                    <a:lnTo>
                      <a:pt x="17" y="3"/>
                    </a:lnTo>
                    <a:lnTo>
                      <a:pt x="16" y="3"/>
                    </a:lnTo>
                    <a:lnTo>
                      <a:pt x="16" y="2"/>
                    </a:lnTo>
                    <a:lnTo>
                      <a:pt x="15" y="2"/>
                    </a:lnTo>
                    <a:lnTo>
                      <a:pt x="15" y="2"/>
                    </a:lnTo>
                    <a:lnTo>
                      <a:pt x="14" y="2"/>
                    </a:lnTo>
                    <a:lnTo>
                      <a:pt x="14" y="2"/>
                    </a:lnTo>
                    <a:lnTo>
                      <a:pt x="13" y="2"/>
                    </a:lnTo>
                    <a:lnTo>
                      <a:pt x="13" y="2"/>
                    </a:lnTo>
                    <a:lnTo>
                      <a:pt x="12" y="4"/>
                    </a:lnTo>
                    <a:lnTo>
                      <a:pt x="12" y="3"/>
                    </a:lnTo>
                    <a:lnTo>
                      <a:pt x="12" y="2"/>
                    </a:lnTo>
                    <a:lnTo>
                      <a:pt x="11" y="2"/>
                    </a:lnTo>
                    <a:lnTo>
                      <a:pt x="10" y="2"/>
                    </a:lnTo>
                    <a:lnTo>
                      <a:pt x="11" y="2"/>
                    </a:lnTo>
                    <a:lnTo>
                      <a:pt x="11" y="4"/>
                    </a:lnTo>
                    <a:lnTo>
                      <a:pt x="11" y="4"/>
                    </a:lnTo>
                    <a:lnTo>
                      <a:pt x="10" y="4"/>
                    </a:lnTo>
                    <a:lnTo>
                      <a:pt x="9" y="4"/>
                    </a:lnTo>
                    <a:lnTo>
                      <a:pt x="9" y="4"/>
                    </a:lnTo>
                    <a:lnTo>
                      <a:pt x="9" y="5"/>
                    </a:lnTo>
                    <a:lnTo>
                      <a:pt x="8" y="5"/>
                    </a:lnTo>
                    <a:lnTo>
                      <a:pt x="8" y="4"/>
                    </a:lnTo>
                    <a:lnTo>
                      <a:pt x="7" y="4"/>
                    </a:lnTo>
                    <a:lnTo>
                      <a:pt x="8" y="4"/>
                    </a:lnTo>
                    <a:lnTo>
                      <a:pt x="8" y="3"/>
                    </a:lnTo>
                    <a:lnTo>
                      <a:pt x="8" y="2"/>
                    </a:lnTo>
                    <a:lnTo>
                      <a:pt x="7" y="2"/>
                    </a:lnTo>
                    <a:lnTo>
                      <a:pt x="6" y="2"/>
                    </a:lnTo>
                    <a:lnTo>
                      <a:pt x="6" y="1"/>
                    </a:lnTo>
                    <a:lnTo>
                      <a:pt x="6" y="1"/>
                    </a:lnTo>
                    <a:lnTo>
                      <a:pt x="5" y="0"/>
                    </a:lnTo>
                    <a:lnTo>
                      <a:pt x="5" y="0"/>
                    </a:lnTo>
                    <a:lnTo>
                      <a:pt x="4" y="0"/>
                    </a:lnTo>
                    <a:lnTo>
                      <a:pt x="4" y="1"/>
                    </a:lnTo>
                    <a:lnTo>
                      <a:pt x="5" y="1"/>
                    </a:lnTo>
                    <a:lnTo>
                      <a:pt x="5" y="1"/>
                    </a:lnTo>
                    <a:lnTo>
                      <a:pt x="5" y="1"/>
                    </a:lnTo>
                    <a:lnTo>
                      <a:pt x="5" y="2"/>
                    </a:lnTo>
                    <a:lnTo>
                      <a:pt x="5" y="2"/>
                    </a:lnTo>
                    <a:lnTo>
                      <a:pt x="4" y="2"/>
                    </a:lnTo>
                    <a:lnTo>
                      <a:pt x="4" y="2"/>
                    </a:lnTo>
                    <a:lnTo>
                      <a:pt x="4" y="2"/>
                    </a:lnTo>
                    <a:lnTo>
                      <a:pt x="3" y="2"/>
                    </a:lnTo>
                    <a:lnTo>
                      <a:pt x="3" y="2"/>
                    </a:lnTo>
                    <a:lnTo>
                      <a:pt x="2" y="2"/>
                    </a:lnTo>
                    <a:lnTo>
                      <a:pt x="2" y="2"/>
                    </a:lnTo>
                    <a:lnTo>
                      <a:pt x="2" y="3"/>
                    </a:lnTo>
                    <a:lnTo>
                      <a:pt x="2" y="4"/>
                    </a:lnTo>
                    <a:lnTo>
                      <a:pt x="2" y="4"/>
                    </a:lnTo>
                    <a:lnTo>
                      <a:pt x="1" y="4"/>
                    </a:lnTo>
                    <a:lnTo>
                      <a:pt x="1" y="4"/>
                    </a:lnTo>
                    <a:lnTo>
                      <a:pt x="0" y="5"/>
                    </a:lnTo>
                    <a:lnTo>
                      <a:pt x="1" y="5"/>
                    </a:lnTo>
                    <a:lnTo>
                      <a:pt x="2" y="5"/>
                    </a:lnTo>
                    <a:lnTo>
                      <a:pt x="2" y="5"/>
                    </a:lnTo>
                    <a:lnTo>
                      <a:pt x="3" y="4"/>
                    </a:lnTo>
                    <a:lnTo>
                      <a:pt x="4" y="4"/>
                    </a:lnTo>
                    <a:lnTo>
                      <a:pt x="4" y="4"/>
                    </a:lnTo>
                    <a:lnTo>
                      <a:pt x="5" y="4"/>
                    </a:lnTo>
                    <a:lnTo>
                      <a:pt x="5" y="4"/>
                    </a:lnTo>
                    <a:lnTo>
                      <a:pt x="5" y="4"/>
                    </a:lnTo>
                    <a:lnTo>
                      <a:pt x="6" y="5"/>
                    </a:lnTo>
                    <a:lnTo>
                      <a:pt x="6" y="5"/>
                    </a:lnTo>
                    <a:lnTo>
                      <a:pt x="5" y="5"/>
                    </a:lnTo>
                    <a:lnTo>
                      <a:pt x="6" y="6"/>
                    </a:lnTo>
                    <a:lnTo>
                      <a:pt x="6" y="6"/>
                    </a:lnTo>
                    <a:lnTo>
                      <a:pt x="6" y="7"/>
                    </a:lnTo>
                    <a:lnTo>
                      <a:pt x="5" y="7"/>
                    </a:lnTo>
                    <a:lnTo>
                      <a:pt x="5" y="7"/>
                    </a:lnTo>
                    <a:lnTo>
                      <a:pt x="4" y="7"/>
                    </a:lnTo>
                    <a:lnTo>
                      <a:pt x="4" y="7"/>
                    </a:lnTo>
                    <a:lnTo>
                      <a:pt x="3" y="7"/>
                    </a:lnTo>
                    <a:lnTo>
                      <a:pt x="2" y="7"/>
                    </a:lnTo>
                    <a:lnTo>
                      <a:pt x="1" y="7"/>
                    </a:lnTo>
                    <a:lnTo>
                      <a:pt x="1" y="8"/>
                    </a:lnTo>
                    <a:lnTo>
                      <a:pt x="2" y="8"/>
                    </a:lnTo>
                    <a:lnTo>
                      <a:pt x="3" y="8"/>
                    </a:lnTo>
                    <a:lnTo>
                      <a:pt x="4" y="8"/>
                    </a:lnTo>
                    <a:lnTo>
                      <a:pt x="5" y="8"/>
                    </a:lnTo>
                    <a:lnTo>
                      <a:pt x="6" y="8"/>
                    </a:lnTo>
                    <a:lnTo>
                      <a:pt x="5" y="8"/>
                    </a:lnTo>
                    <a:lnTo>
                      <a:pt x="6" y="9"/>
                    </a:lnTo>
                    <a:lnTo>
                      <a:pt x="7" y="8"/>
                    </a:lnTo>
                    <a:lnTo>
                      <a:pt x="6" y="9"/>
                    </a:lnTo>
                    <a:lnTo>
                      <a:pt x="8" y="9"/>
                    </a:lnTo>
                    <a:lnTo>
                      <a:pt x="7" y="9"/>
                    </a:lnTo>
                    <a:lnTo>
                      <a:pt x="6" y="9"/>
                    </a:lnTo>
                    <a:lnTo>
                      <a:pt x="6" y="10"/>
                    </a:lnTo>
                    <a:lnTo>
                      <a:pt x="5" y="11"/>
                    </a:lnTo>
                    <a:lnTo>
                      <a:pt x="5" y="11"/>
                    </a:lnTo>
                    <a:lnTo>
                      <a:pt x="5" y="11"/>
                    </a:lnTo>
                    <a:lnTo>
                      <a:pt x="5" y="11"/>
                    </a:lnTo>
                    <a:lnTo>
                      <a:pt x="6" y="11"/>
                    </a:lnTo>
                    <a:lnTo>
                      <a:pt x="6" y="11"/>
                    </a:lnTo>
                    <a:lnTo>
                      <a:pt x="8" y="11"/>
                    </a:lnTo>
                    <a:lnTo>
                      <a:pt x="8" y="11"/>
                    </a:lnTo>
                    <a:lnTo>
                      <a:pt x="9" y="11"/>
                    </a:lnTo>
                    <a:lnTo>
                      <a:pt x="9" y="11"/>
                    </a:lnTo>
                    <a:lnTo>
                      <a:pt x="9" y="11"/>
                    </a:lnTo>
                    <a:lnTo>
                      <a:pt x="9" y="11"/>
                    </a:lnTo>
                    <a:lnTo>
                      <a:pt x="11" y="11"/>
                    </a:lnTo>
                    <a:lnTo>
                      <a:pt x="10" y="12"/>
                    </a:lnTo>
                    <a:lnTo>
                      <a:pt x="11" y="12"/>
                    </a:lnTo>
                    <a:lnTo>
                      <a:pt x="13" y="12"/>
                    </a:lnTo>
                    <a:lnTo>
                      <a:pt x="15" y="12"/>
                    </a:lnTo>
                    <a:lnTo>
                      <a:pt x="15" y="12"/>
                    </a:lnTo>
                    <a:lnTo>
                      <a:pt x="16" y="12"/>
                    </a:lnTo>
                    <a:lnTo>
                      <a:pt x="17" y="12"/>
                    </a:lnTo>
                    <a:lnTo>
                      <a:pt x="17" y="12"/>
                    </a:lnTo>
                    <a:lnTo>
                      <a:pt x="17" y="11"/>
                    </a:lnTo>
                    <a:lnTo>
                      <a:pt x="18" y="11"/>
                    </a:lnTo>
                    <a:lnTo>
                      <a:pt x="19"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180" tIns="38090" rIns="76180" bIns="38090" numCol="1" anchor="t" anchorCtr="0" compatLnSpc="1">
                <a:prstTxWarp prst="textNoShape">
                  <a:avLst/>
                </a:prstTxWarp>
              </a:bodyPr>
              <a:lstStyle/>
              <a:p>
                <a:endParaRPr lang="en-US" sz="1500"/>
              </a:p>
            </p:txBody>
          </p:sp>
        </p:grpSp>
      </p:grpSp>
      <p:grpSp>
        <p:nvGrpSpPr>
          <p:cNvPr id="14" name="Group 13"/>
          <p:cNvGrpSpPr/>
          <p:nvPr/>
        </p:nvGrpSpPr>
        <p:grpSpPr>
          <a:xfrm>
            <a:off x="6426827" y="2451472"/>
            <a:ext cx="1977637" cy="2329420"/>
            <a:chOff x="7714201" y="2941461"/>
            <a:chExt cx="2373783" cy="2796032"/>
          </a:xfrm>
        </p:grpSpPr>
        <p:sp>
          <p:nvSpPr>
            <p:cNvPr id="6" name="TextBox 5"/>
            <p:cNvSpPr txBox="1"/>
            <p:nvPr/>
          </p:nvSpPr>
          <p:spPr>
            <a:xfrm>
              <a:off x="7714201" y="4093846"/>
              <a:ext cx="2373783" cy="1643647"/>
            </a:xfrm>
            <a:prstGeom prst="rect">
              <a:avLst/>
            </a:prstGeom>
            <a:noFill/>
          </p:spPr>
          <p:txBody>
            <a:bodyPr wrap="square" lIns="0" tIns="0" rIns="0" bIns="0" rtlCol="0">
              <a:spAutoFit/>
            </a:bodyPr>
            <a:lstStyle/>
            <a:p>
              <a:pPr>
                <a:lnSpc>
                  <a:spcPct val="90000"/>
                </a:lnSpc>
              </a:pPr>
              <a:r>
                <a:rPr lang="en-US" sz="3166" spc="-51" dirty="0">
                  <a:gradFill>
                    <a:gsLst>
                      <a:gs pos="2917">
                        <a:schemeClr val="tx2"/>
                      </a:gs>
                      <a:gs pos="30000">
                        <a:schemeClr val="tx2"/>
                      </a:gs>
                    </a:gsLst>
                    <a:lin ang="5400000" scaled="0"/>
                  </a:gradFill>
                  <a:latin typeface="+mj-lt"/>
                </a:rPr>
                <a:t>Intelligent Patching</a:t>
              </a:r>
            </a:p>
            <a:p>
              <a:pPr>
                <a:lnSpc>
                  <a:spcPct val="90000"/>
                </a:lnSpc>
                <a:spcBef>
                  <a:spcPts val="600"/>
                </a:spcBef>
              </a:pPr>
              <a:r>
                <a:rPr lang="en-US" sz="1500" spc="-51" dirty="0">
                  <a:gradFill>
                    <a:gsLst>
                      <a:gs pos="2917">
                        <a:schemeClr val="tx1"/>
                      </a:gs>
                      <a:gs pos="30000">
                        <a:schemeClr val="tx1"/>
                      </a:gs>
                    </a:gsLst>
                    <a:lin ang="5400000" scaled="0"/>
                  </a:gradFill>
                </a:rPr>
                <a:t>Automated patching for pooled virtual desktops</a:t>
              </a:r>
            </a:p>
          </p:txBody>
        </p:sp>
        <p:pic>
          <p:nvPicPr>
            <p:cNvPr id="580" name="Picture 16"/>
            <p:cNvPicPr>
              <a:picLocks noChangeAspect="1" noChangeArrowheads="1"/>
            </p:cNvPicPr>
            <p:nvPr/>
          </p:nvPicPr>
          <p:blipFill>
            <a:blip r:embed="rId3" cstate="email">
              <a:lum bright="-50000"/>
              <a:extLst>
                <a:ext uri="{28A0092B-C50C-407E-A947-70E740481C1C}">
                  <a14:useLocalDpi xmlns:a14="http://schemas.microsoft.com/office/drawing/2010/main"/>
                </a:ext>
              </a:extLst>
            </a:blip>
            <a:srcRect/>
            <a:stretch>
              <a:fillRect/>
            </a:stretch>
          </p:blipFill>
          <p:spPr bwMode="auto">
            <a:xfrm>
              <a:off x="7714201" y="2941461"/>
              <a:ext cx="1843488" cy="925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oup 14"/>
          <p:cNvGrpSpPr/>
          <p:nvPr/>
        </p:nvGrpSpPr>
        <p:grpSpPr>
          <a:xfrm>
            <a:off x="730059" y="2128763"/>
            <a:ext cx="2840885" cy="2652128"/>
            <a:chOff x="876300" y="2554110"/>
            <a:chExt cx="3409950" cy="3183383"/>
          </a:xfrm>
        </p:grpSpPr>
        <p:sp>
          <p:nvSpPr>
            <p:cNvPr id="4" name="TextBox 3"/>
            <p:cNvSpPr txBox="1"/>
            <p:nvPr/>
          </p:nvSpPr>
          <p:spPr>
            <a:xfrm>
              <a:off x="876300" y="4093846"/>
              <a:ext cx="3409950" cy="1643647"/>
            </a:xfrm>
            <a:prstGeom prst="rect">
              <a:avLst/>
            </a:prstGeom>
            <a:noFill/>
          </p:spPr>
          <p:txBody>
            <a:bodyPr wrap="square" lIns="0" tIns="0" rIns="0" bIns="0" rtlCol="0">
              <a:spAutoFit/>
            </a:bodyPr>
            <a:lstStyle/>
            <a:p>
              <a:pPr algn="ctr">
                <a:lnSpc>
                  <a:spcPct val="90000"/>
                </a:lnSpc>
              </a:pPr>
              <a:r>
                <a:rPr lang="en-US" sz="3166" spc="-51" dirty="0">
                  <a:gradFill>
                    <a:gsLst>
                      <a:gs pos="2917">
                        <a:schemeClr val="tx2"/>
                      </a:gs>
                      <a:gs pos="30000">
                        <a:schemeClr val="tx2"/>
                      </a:gs>
                    </a:gsLst>
                    <a:lin ang="5400000" scaled="0"/>
                  </a:gradFill>
                  <a:latin typeface="+mj-lt"/>
                </a:rPr>
                <a:t>Remote Desktop Services Built-In</a:t>
              </a:r>
            </a:p>
            <a:p>
              <a:pPr algn="ctr">
                <a:lnSpc>
                  <a:spcPct val="90000"/>
                </a:lnSpc>
                <a:spcBef>
                  <a:spcPts val="600"/>
                </a:spcBef>
              </a:pPr>
              <a:r>
                <a:rPr lang="en-US" sz="1500" spc="-51" dirty="0">
                  <a:gradFill>
                    <a:gsLst>
                      <a:gs pos="2917">
                        <a:schemeClr val="tx1"/>
                      </a:gs>
                      <a:gs pos="30000">
                        <a:schemeClr val="tx1"/>
                      </a:gs>
                    </a:gsLst>
                    <a:lin ang="5400000" scaled="0"/>
                  </a:gradFill>
                </a:rPr>
                <a:t>One platform, one experience, 3 deployment choices</a:t>
              </a:r>
            </a:p>
          </p:txBody>
        </p:sp>
        <p:sp>
          <p:nvSpPr>
            <p:cNvPr id="581" name="Freeform 473"/>
            <p:cNvSpPr>
              <a:spLocks noEditPoints="1"/>
            </p:cNvSpPr>
            <p:nvPr/>
          </p:nvSpPr>
          <p:spPr bwMode="auto">
            <a:xfrm>
              <a:off x="2002673" y="2554110"/>
              <a:ext cx="1467074" cy="1386404"/>
            </a:xfrm>
            <a:custGeom>
              <a:avLst/>
              <a:gdLst>
                <a:gd name="T0" fmla="*/ 1002 w 1234"/>
                <a:gd name="T1" fmla="*/ 906 h 1168"/>
                <a:gd name="T2" fmla="*/ 577 w 1234"/>
                <a:gd name="T3" fmla="*/ 777 h 1168"/>
                <a:gd name="T4" fmla="*/ 108 w 1234"/>
                <a:gd name="T5" fmla="*/ 940 h 1168"/>
                <a:gd name="T6" fmla="*/ 572 w 1234"/>
                <a:gd name="T7" fmla="*/ 23 h 1168"/>
                <a:gd name="T8" fmla="*/ 823 w 1234"/>
                <a:gd name="T9" fmla="*/ 193 h 1168"/>
                <a:gd name="T10" fmla="*/ 104 w 1234"/>
                <a:gd name="T11" fmla="*/ 325 h 1168"/>
                <a:gd name="T12" fmla="*/ 1 w 1234"/>
                <a:gd name="T13" fmla="*/ 960 h 1168"/>
                <a:gd name="T14" fmla="*/ 515 w 1234"/>
                <a:gd name="T15" fmla="*/ 1168 h 1168"/>
                <a:gd name="T16" fmla="*/ 1035 w 1234"/>
                <a:gd name="T17" fmla="*/ 943 h 1168"/>
                <a:gd name="T18" fmla="*/ 513 w 1234"/>
                <a:gd name="T19" fmla="*/ 1136 h 1168"/>
                <a:gd name="T20" fmla="*/ 101 w 1234"/>
                <a:gd name="T21" fmla="*/ 948 h 1168"/>
                <a:gd name="T22" fmla="*/ 580 w 1234"/>
                <a:gd name="T23" fmla="*/ 1063 h 1168"/>
                <a:gd name="T24" fmla="*/ 513 w 1234"/>
                <a:gd name="T25" fmla="*/ 1136 h 1168"/>
                <a:gd name="T26" fmla="*/ 136 w 1234"/>
                <a:gd name="T27" fmla="*/ 404 h 1168"/>
                <a:gd name="T28" fmla="*/ 539 w 1234"/>
                <a:gd name="T29" fmla="*/ 94 h 1168"/>
                <a:gd name="T30" fmla="*/ 136 w 1234"/>
                <a:gd name="T31" fmla="*/ 784 h 1168"/>
                <a:gd name="T32" fmla="*/ 545 w 1234"/>
                <a:gd name="T33" fmla="*/ 858 h 1168"/>
                <a:gd name="T34" fmla="*/ 136 w 1234"/>
                <a:gd name="T35" fmla="*/ 784 h 1168"/>
                <a:gd name="T36" fmla="*/ 546 w 1234"/>
                <a:gd name="T37" fmla="*/ 995 h 1168"/>
                <a:gd name="T38" fmla="*/ 136 w 1234"/>
                <a:gd name="T39" fmla="*/ 871 h 1168"/>
                <a:gd name="T40" fmla="*/ 136 w 1234"/>
                <a:gd name="T41" fmla="*/ 489 h 1168"/>
                <a:gd name="T42" fmla="*/ 540 w 1234"/>
                <a:gd name="T43" fmla="*/ 231 h 1168"/>
                <a:gd name="T44" fmla="*/ 136 w 1234"/>
                <a:gd name="T45" fmla="*/ 489 h 1168"/>
                <a:gd name="T46" fmla="*/ 136 w 1234"/>
                <a:gd name="T47" fmla="*/ 748 h 1168"/>
                <a:gd name="T48" fmla="*/ 516 w 1234"/>
                <a:gd name="T49" fmla="*/ 646 h 1168"/>
                <a:gd name="T50" fmla="*/ 136 w 1234"/>
                <a:gd name="T51" fmla="*/ 609 h 1168"/>
                <a:gd name="T52" fmla="*/ 507 w 1234"/>
                <a:gd name="T53" fmla="*/ 593 h 1168"/>
                <a:gd name="T54" fmla="*/ 508 w 1234"/>
                <a:gd name="T55" fmla="*/ 514 h 1168"/>
                <a:gd name="T56" fmla="*/ 541 w 1234"/>
                <a:gd name="T57" fmla="*/ 368 h 1168"/>
                <a:gd name="T58" fmla="*/ 136 w 1234"/>
                <a:gd name="T59" fmla="*/ 575 h 1168"/>
                <a:gd name="T60" fmla="*/ 541 w 1234"/>
                <a:gd name="T61" fmla="*/ 399 h 1168"/>
                <a:gd name="T62" fmla="*/ 996 w 1234"/>
                <a:gd name="T63" fmla="*/ 378 h 1168"/>
                <a:gd name="T64" fmla="*/ 793 w 1234"/>
                <a:gd name="T65" fmla="*/ 443 h 1168"/>
                <a:gd name="T66" fmla="*/ 683 w 1234"/>
                <a:gd name="T67" fmla="*/ 494 h 1168"/>
                <a:gd name="T68" fmla="*/ 690 w 1234"/>
                <a:gd name="T69" fmla="*/ 538 h 1168"/>
                <a:gd name="T70" fmla="*/ 858 w 1234"/>
                <a:gd name="T71" fmla="*/ 720 h 1168"/>
                <a:gd name="T72" fmla="*/ 913 w 1234"/>
                <a:gd name="T73" fmla="*/ 716 h 1168"/>
                <a:gd name="T74" fmla="*/ 1029 w 1234"/>
                <a:gd name="T75" fmla="*/ 562 h 1168"/>
                <a:gd name="T76" fmla="*/ 1178 w 1234"/>
                <a:gd name="T77" fmla="*/ 419 h 1168"/>
                <a:gd name="T78" fmla="*/ 1206 w 1234"/>
                <a:gd name="T79" fmla="*/ 397 h 1168"/>
                <a:gd name="T80" fmla="*/ 1217 w 1234"/>
                <a:gd name="T81" fmla="*/ 347 h 1168"/>
                <a:gd name="T82" fmla="*/ 1117 w 1234"/>
                <a:gd name="T83" fmla="*/ 281 h 1168"/>
                <a:gd name="T84" fmla="*/ 1087 w 1234"/>
                <a:gd name="T85" fmla="*/ 301 h 1168"/>
                <a:gd name="T86" fmla="*/ 864 w 1234"/>
                <a:gd name="T87" fmla="*/ 225 h 1168"/>
                <a:gd name="T88" fmla="*/ 542 w 1234"/>
                <a:gd name="T89" fmla="*/ 521 h 1168"/>
                <a:gd name="T90" fmla="*/ 541 w 1234"/>
                <a:gd name="T91" fmla="*/ 587 h 1168"/>
                <a:gd name="T92" fmla="*/ 875 w 1234"/>
                <a:gd name="T93" fmla="*/ 893 h 1168"/>
                <a:gd name="T94" fmla="*/ 1209 w 1234"/>
                <a:gd name="T95" fmla="*/ 559 h 1168"/>
                <a:gd name="T96" fmla="*/ 1157 w 1234"/>
                <a:gd name="T97" fmla="*/ 483 h 1168"/>
                <a:gd name="T98" fmla="*/ 1001 w 1234"/>
                <a:gd name="T99" fmla="*/ 823 h 1168"/>
                <a:gd name="T100" fmla="*/ 582 w 1234"/>
                <a:gd name="T101" fmla="*/ 559 h 1168"/>
                <a:gd name="T102" fmla="*/ 924 w 1234"/>
                <a:gd name="T103" fmla="*/ 271 h 1168"/>
                <a:gd name="T104" fmla="*/ 998 w 1234"/>
                <a:gd name="T105" fmla="*/ 376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4" h="1168">
                  <a:moveTo>
                    <a:pt x="1002" y="936"/>
                  </a:moveTo>
                  <a:cubicBezTo>
                    <a:pt x="1002" y="933"/>
                    <a:pt x="1002" y="922"/>
                    <a:pt x="1002" y="906"/>
                  </a:cubicBezTo>
                  <a:cubicBezTo>
                    <a:pt x="962" y="920"/>
                    <a:pt x="919" y="928"/>
                    <a:pt x="875" y="928"/>
                  </a:cubicBezTo>
                  <a:cubicBezTo>
                    <a:pt x="752" y="928"/>
                    <a:pt x="644" y="869"/>
                    <a:pt x="577" y="777"/>
                  </a:cubicBezTo>
                  <a:cubicBezTo>
                    <a:pt x="579" y="1046"/>
                    <a:pt x="579" y="1046"/>
                    <a:pt x="579" y="1046"/>
                  </a:cubicBezTo>
                  <a:cubicBezTo>
                    <a:pt x="541" y="1043"/>
                    <a:pt x="148" y="951"/>
                    <a:pt x="108" y="940"/>
                  </a:cubicBezTo>
                  <a:cubicBezTo>
                    <a:pt x="109" y="912"/>
                    <a:pt x="116" y="337"/>
                    <a:pt x="116" y="337"/>
                  </a:cubicBezTo>
                  <a:cubicBezTo>
                    <a:pt x="572" y="23"/>
                    <a:pt x="572" y="23"/>
                    <a:pt x="572" y="23"/>
                  </a:cubicBezTo>
                  <a:cubicBezTo>
                    <a:pt x="574" y="344"/>
                    <a:pt x="574" y="344"/>
                    <a:pt x="574" y="344"/>
                  </a:cubicBezTo>
                  <a:cubicBezTo>
                    <a:pt x="632" y="264"/>
                    <a:pt x="721" y="208"/>
                    <a:pt x="823" y="193"/>
                  </a:cubicBezTo>
                  <a:cubicBezTo>
                    <a:pt x="571" y="0"/>
                    <a:pt x="571" y="0"/>
                    <a:pt x="571" y="0"/>
                  </a:cubicBezTo>
                  <a:cubicBezTo>
                    <a:pt x="104" y="325"/>
                    <a:pt x="104" y="325"/>
                    <a:pt x="104" y="325"/>
                  </a:cubicBezTo>
                  <a:cubicBezTo>
                    <a:pt x="104" y="325"/>
                    <a:pt x="96" y="934"/>
                    <a:pt x="96" y="942"/>
                  </a:cubicBezTo>
                  <a:cubicBezTo>
                    <a:pt x="64" y="948"/>
                    <a:pt x="33" y="954"/>
                    <a:pt x="1" y="960"/>
                  </a:cubicBezTo>
                  <a:cubicBezTo>
                    <a:pt x="1" y="967"/>
                    <a:pt x="1" y="973"/>
                    <a:pt x="0" y="980"/>
                  </a:cubicBezTo>
                  <a:cubicBezTo>
                    <a:pt x="171" y="1044"/>
                    <a:pt x="337" y="1105"/>
                    <a:pt x="515" y="1168"/>
                  </a:cubicBezTo>
                  <a:cubicBezTo>
                    <a:pt x="695" y="1109"/>
                    <a:pt x="827" y="1062"/>
                    <a:pt x="1041" y="990"/>
                  </a:cubicBezTo>
                  <a:cubicBezTo>
                    <a:pt x="1039" y="974"/>
                    <a:pt x="1037" y="959"/>
                    <a:pt x="1035" y="943"/>
                  </a:cubicBezTo>
                  <a:cubicBezTo>
                    <a:pt x="1024" y="940"/>
                    <a:pt x="1013" y="938"/>
                    <a:pt x="1002" y="936"/>
                  </a:cubicBezTo>
                  <a:close/>
                  <a:moveTo>
                    <a:pt x="513" y="1136"/>
                  </a:moveTo>
                  <a:cubicBezTo>
                    <a:pt x="438" y="1111"/>
                    <a:pt x="56" y="980"/>
                    <a:pt x="16" y="966"/>
                  </a:cubicBezTo>
                  <a:cubicBezTo>
                    <a:pt x="45" y="960"/>
                    <a:pt x="73" y="954"/>
                    <a:pt x="101" y="948"/>
                  </a:cubicBezTo>
                  <a:cubicBezTo>
                    <a:pt x="105" y="949"/>
                    <a:pt x="109" y="950"/>
                    <a:pt x="112" y="951"/>
                  </a:cubicBezTo>
                  <a:cubicBezTo>
                    <a:pt x="159" y="964"/>
                    <a:pt x="580" y="1063"/>
                    <a:pt x="580" y="1063"/>
                  </a:cubicBezTo>
                  <a:cubicBezTo>
                    <a:pt x="796" y="1053"/>
                    <a:pt x="796" y="1053"/>
                    <a:pt x="796" y="1053"/>
                  </a:cubicBezTo>
                  <a:cubicBezTo>
                    <a:pt x="696" y="1082"/>
                    <a:pt x="570" y="1119"/>
                    <a:pt x="513" y="1136"/>
                  </a:cubicBezTo>
                  <a:close/>
                  <a:moveTo>
                    <a:pt x="136" y="346"/>
                  </a:moveTo>
                  <a:cubicBezTo>
                    <a:pt x="136" y="404"/>
                    <a:pt x="136" y="404"/>
                    <a:pt x="136" y="404"/>
                  </a:cubicBezTo>
                  <a:cubicBezTo>
                    <a:pt x="540" y="183"/>
                    <a:pt x="540" y="183"/>
                    <a:pt x="540" y="183"/>
                  </a:cubicBezTo>
                  <a:cubicBezTo>
                    <a:pt x="539" y="94"/>
                    <a:pt x="539" y="94"/>
                    <a:pt x="539" y="94"/>
                  </a:cubicBezTo>
                  <a:lnTo>
                    <a:pt x="136" y="346"/>
                  </a:lnTo>
                  <a:close/>
                  <a:moveTo>
                    <a:pt x="136" y="784"/>
                  </a:moveTo>
                  <a:cubicBezTo>
                    <a:pt x="136" y="835"/>
                    <a:pt x="136" y="835"/>
                    <a:pt x="136" y="835"/>
                  </a:cubicBezTo>
                  <a:cubicBezTo>
                    <a:pt x="545" y="858"/>
                    <a:pt x="545" y="858"/>
                    <a:pt x="545" y="858"/>
                  </a:cubicBezTo>
                  <a:cubicBezTo>
                    <a:pt x="544" y="779"/>
                    <a:pt x="544" y="779"/>
                    <a:pt x="544" y="779"/>
                  </a:cubicBezTo>
                  <a:lnTo>
                    <a:pt x="136" y="784"/>
                  </a:lnTo>
                  <a:close/>
                  <a:moveTo>
                    <a:pt x="136" y="922"/>
                  </a:moveTo>
                  <a:cubicBezTo>
                    <a:pt x="546" y="995"/>
                    <a:pt x="546" y="995"/>
                    <a:pt x="546" y="995"/>
                  </a:cubicBezTo>
                  <a:cubicBezTo>
                    <a:pt x="545" y="916"/>
                    <a:pt x="545" y="916"/>
                    <a:pt x="545" y="916"/>
                  </a:cubicBezTo>
                  <a:cubicBezTo>
                    <a:pt x="136" y="871"/>
                    <a:pt x="136" y="871"/>
                    <a:pt x="136" y="871"/>
                  </a:cubicBezTo>
                  <a:lnTo>
                    <a:pt x="136" y="922"/>
                  </a:lnTo>
                  <a:close/>
                  <a:moveTo>
                    <a:pt x="136" y="489"/>
                  </a:moveTo>
                  <a:cubicBezTo>
                    <a:pt x="541" y="317"/>
                    <a:pt x="541" y="317"/>
                    <a:pt x="541" y="317"/>
                  </a:cubicBezTo>
                  <a:cubicBezTo>
                    <a:pt x="540" y="231"/>
                    <a:pt x="540" y="231"/>
                    <a:pt x="540" y="231"/>
                  </a:cubicBezTo>
                  <a:cubicBezTo>
                    <a:pt x="136" y="434"/>
                    <a:pt x="136" y="434"/>
                    <a:pt x="136" y="434"/>
                  </a:cubicBezTo>
                  <a:lnTo>
                    <a:pt x="136" y="489"/>
                  </a:lnTo>
                  <a:close/>
                  <a:moveTo>
                    <a:pt x="136" y="697"/>
                  </a:moveTo>
                  <a:cubicBezTo>
                    <a:pt x="136" y="748"/>
                    <a:pt x="136" y="748"/>
                    <a:pt x="136" y="748"/>
                  </a:cubicBezTo>
                  <a:cubicBezTo>
                    <a:pt x="543" y="722"/>
                    <a:pt x="543" y="722"/>
                    <a:pt x="543" y="722"/>
                  </a:cubicBezTo>
                  <a:cubicBezTo>
                    <a:pt x="531" y="698"/>
                    <a:pt x="522" y="672"/>
                    <a:pt x="516" y="646"/>
                  </a:cubicBezTo>
                  <a:lnTo>
                    <a:pt x="136" y="697"/>
                  </a:lnTo>
                  <a:close/>
                  <a:moveTo>
                    <a:pt x="136" y="609"/>
                  </a:moveTo>
                  <a:cubicBezTo>
                    <a:pt x="136" y="662"/>
                    <a:pt x="136" y="662"/>
                    <a:pt x="136" y="662"/>
                  </a:cubicBezTo>
                  <a:cubicBezTo>
                    <a:pt x="507" y="593"/>
                    <a:pt x="507" y="593"/>
                    <a:pt x="507" y="593"/>
                  </a:cubicBezTo>
                  <a:cubicBezTo>
                    <a:pt x="506" y="582"/>
                    <a:pt x="505" y="570"/>
                    <a:pt x="505" y="559"/>
                  </a:cubicBezTo>
                  <a:cubicBezTo>
                    <a:pt x="505" y="544"/>
                    <a:pt x="506" y="529"/>
                    <a:pt x="508" y="514"/>
                  </a:cubicBezTo>
                  <a:lnTo>
                    <a:pt x="136" y="609"/>
                  </a:lnTo>
                  <a:close/>
                  <a:moveTo>
                    <a:pt x="541" y="368"/>
                  </a:moveTo>
                  <a:cubicBezTo>
                    <a:pt x="136" y="521"/>
                    <a:pt x="136" y="521"/>
                    <a:pt x="136" y="521"/>
                  </a:cubicBezTo>
                  <a:cubicBezTo>
                    <a:pt x="136" y="575"/>
                    <a:pt x="136" y="575"/>
                    <a:pt x="136" y="575"/>
                  </a:cubicBezTo>
                  <a:cubicBezTo>
                    <a:pt x="519" y="458"/>
                    <a:pt x="519" y="458"/>
                    <a:pt x="519" y="458"/>
                  </a:cubicBezTo>
                  <a:cubicBezTo>
                    <a:pt x="525" y="438"/>
                    <a:pt x="532" y="418"/>
                    <a:pt x="541" y="399"/>
                  </a:cubicBezTo>
                  <a:lnTo>
                    <a:pt x="541" y="368"/>
                  </a:lnTo>
                  <a:close/>
                  <a:moveTo>
                    <a:pt x="996" y="378"/>
                  </a:moveTo>
                  <a:cubicBezTo>
                    <a:pt x="939" y="435"/>
                    <a:pt x="875" y="525"/>
                    <a:pt x="875" y="525"/>
                  </a:cubicBezTo>
                  <a:cubicBezTo>
                    <a:pt x="793" y="443"/>
                    <a:pt x="793" y="443"/>
                    <a:pt x="793" y="443"/>
                  </a:cubicBezTo>
                  <a:cubicBezTo>
                    <a:pt x="759" y="407"/>
                    <a:pt x="730" y="436"/>
                    <a:pt x="716" y="452"/>
                  </a:cubicBezTo>
                  <a:cubicBezTo>
                    <a:pt x="702" y="468"/>
                    <a:pt x="698" y="470"/>
                    <a:pt x="683" y="494"/>
                  </a:cubicBezTo>
                  <a:cubicBezTo>
                    <a:pt x="672" y="511"/>
                    <a:pt x="681" y="527"/>
                    <a:pt x="687" y="534"/>
                  </a:cubicBezTo>
                  <a:cubicBezTo>
                    <a:pt x="689" y="537"/>
                    <a:pt x="690" y="538"/>
                    <a:pt x="690" y="538"/>
                  </a:cubicBezTo>
                  <a:cubicBezTo>
                    <a:pt x="690" y="538"/>
                    <a:pt x="724" y="574"/>
                    <a:pt x="768" y="619"/>
                  </a:cubicBezTo>
                  <a:cubicBezTo>
                    <a:pt x="812" y="665"/>
                    <a:pt x="858" y="720"/>
                    <a:pt x="858" y="720"/>
                  </a:cubicBezTo>
                  <a:cubicBezTo>
                    <a:pt x="858" y="720"/>
                    <a:pt x="865" y="731"/>
                    <a:pt x="884" y="731"/>
                  </a:cubicBezTo>
                  <a:cubicBezTo>
                    <a:pt x="902" y="731"/>
                    <a:pt x="913" y="716"/>
                    <a:pt x="913" y="716"/>
                  </a:cubicBezTo>
                  <a:cubicBezTo>
                    <a:pt x="913" y="716"/>
                    <a:pt x="955" y="656"/>
                    <a:pt x="998" y="601"/>
                  </a:cubicBezTo>
                  <a:cubicBezTo>
                    <a:pt x="1009" y="587"/>
                    <a:pt x="1019" y="574"/>
                    <a:pt x="1029" y="562"/>
                  </a:cubicBezTo>
                  <a:cubicBezTo>
                    <a:pt x="1060" y="526"/>
                    <a:pt x="1106" y="481"/>
                    <a:pt x="1145" y="447"/>
                  </a:cubicBezTo>
                  <a:cubicBezTo>
                    <a:pt x="1157" y="437"/>
                    <a:pt x="1168" y="427"/>
                    <a:pt x="1178" y="419"/>
                  </a:cubicBezTo>
                  <a:cubicBezTo>
                    <a:pt x="1190" y="409"/>
                    <a:pt x="1199" y="402"/>
                    <a:pt x="1206" y="397"/>
                  </a:cubicBezTo>
                  <a:cubicBezTo>
                    <a:pt x="1206" y="397"/>
                    <a:pt x="1206" y="397"/>
                    <a:pt x="1206" y="397"/>
                  </a:cubicBezTo>
                  <a:cubicBezTo>
                    <a:pt x="1210" y="394"/>
                    <a:pt x="1212" y="392"/>
                    <a:pt x="1215" y="390"/>
                  </a:cubicBezTo>
                  <a:cubicBezTo>
                    <a:pt x="1234" y="370"/>
                    <a:pt x="1217" y="347"/>
                    <a:pt x="1217" y="347"/>
                  </a:cubicBezTo>
                  <a:cubicBezTo>
                    <a:pt x="1217" y="347"/>
                    <a:pt x="1190" y="309"/>
                    <a:pt x="1169" y="282"/>
                  </a:cubicBezTo>
                  <a:cubicBezTo>
                    <a:pt x="1149" y="257"/>
                    <a:pt x="1121" y="278"/>
                    <a:pt x="1117" y="281"/>
                  </a:cubicBezTo>
                  <a:cubicBezTo>
                    <a:pt x="1117" y="281"/>
                    <a:pt x="1117" y="281"/>
                    <a:pt x="1117" y="281"/>
                  </a:cubicBezTo>
                  <a:cubicBezTo>
                    <a:pt x="1117" y="281"/>
                    <a:pt x="1105" y="288"/>
                    <a:pt x="1087" y="301"/>
                  </a:cubicBezTo>
                  <a:cubicBezTo>
                    <a:pt x="1030" y="253"/>
                    <a:pt x="955" y="225"/>
                    <a:pt x="875" y="225"/>
                  </a:cubicBezTo>
                  <a:cubicBezTo>
                    <a:pt x="871" y="225"/>
                    <a:pt x="868" y="225"/>
                    <a:pt x="864" y="225"/>
                  </a:cubicBezTo>
                  <a:cubicBezTo>
                    <a:pt x="737" y="229"/>
                    <a:pt x="628" y="304"/>
                    <a:pt x="574" y="411"/>
                  </a:cubicBezTo>
                  <a:cubicBezTo>
                    <a:pt x="558" y="445"/>
                    <a:pt x="547" y="482"/>
                    <a:pt x="542" y="521"/>
                  </a:cubicBezTo>
                  <a:cubicBezTo>
                    <a:pt x="541" y="533"/>
                    <a:pt x="540" y="546"/>
                    <a:pt x="540" y="559"/>
                  </a:cubicBezTo>
                  <a:cubicBezTo>
                    <a:pt x="540" y="568"/>
                    <a:pt x="541" y="577"/>
                    <a:pt x="541" y="587"/>
                  </a:cubicBezTo>
                  <a:cubicBezTo>
                    <a:pt x="545" y="631"/>
                    <a:pt x="557" y="673"/>
                    <a:pt x="576" y="710"/>
                  </a:cubicBezTo>
                  <a:cubicBezTo>
                    <a:pt x="632" y="819"/>
                    <a:pt x="744" y="893"/>
                    <a:pt x="875" y="893"/>
                  </a:cubicBezTo>
                  <a:cubicBezTo>
                    <a:pt x="919" y="893"/>
                    <a:pt x="962" y="884"/>
                    <a:pt x="1001" y="868"/>
                  </a:cubicBezTo>
                  <a:cubicBezTo>
                    <a:pt x="1123" y="818"/>
                    <a:pt x="1209" y="699"/>
                    <a:pt x="1209" y="559"/>
                  </a:cubicBezTo>
                  <a:cubicBezTo>
                    <a:pt x="1209" y="522"/>
                    <a:pt x="1203" y="487"/>
                    <a:pt x="1192" y="454"/>
                  </a:cubicBezTo>
                  <a:cubicBezTo>
                    <a:pt x="1182" y="462"/>
                    <a:pt x="1170" y="471"/>
                    <a:pt x="1157" y="483"/>
                  </a:cubicBezTo>
                  <a:cubicBezTo>
                    <a:pt x="1164" y="507"/>
                    <a:pt x="1167" y="533"/>
                    <a:pt x="1167" y="559"/>
                  </a:cubicBezTo>
                  <a:cubicBezTo>
                    <a:pt x="1167" y="675"/>
                    <a:pt x="1099" y="776"/>
                    <a:pt x="1001" y="823"/>
                  </a:cubicBezTo>
                  <a:cubicBezTo>
                    <a:pt x="962" y="841"/>
                    <a:pt x="920" y="851"/>
                    <a:pt x="875" y="851"/>
                  </a:cubicBezTo>
                  <a:cubicBezTo>
                    <a:pt x="713" y="851"/>
                    <a:pt x="582" y="720"/>
                    <a:pt x="582" y="559"/>
                  </a:cubicBezTo>
                  <a:cubicBezTo>
                    <a:pt x="582" y="397"/>
                    <a:pt x="713" y="266"/>
                    <a:pt x="875" y="266"/>
                  </a:cubicBezTo>
                  <a:cubicBezTo>
                    <a:pt x="891" y="266"/>
                    <a:pt x="908" y="268"/>
                    <a:pt x="924" y="271"/>
                  </a:cubicBezTo>
                  <a:cubicBezTo>
                    <a:pt x="972" y="279"/>
                    <a:pt x="1016" y="299"/>
                    <a:pt x="1053" y="327"/>
                  </a:cubicBezTo>
                  <a:cubicBezTo>
                    <a:pt x="1036" y="341"/>
                    <a:pt x="1017" y="358"/>
                    <a:pt x="998" y="376"/>
                  </a:cubicBezTo>
                  <a:cubicBezTo>
                    <a:pt x="997" y="377"/>
                    <a:pt x="997" y="377"/>
                    <a:pt x="996" y="378"/>
                  </a:cubicBezTo>
                  <a:close/>
                </a:path>
              </a:pathLst>
            </a:custGeom>
            <a:solidFill>
              <a:schemeClr val="tx2">
                <a:lumMod val="75000"/>
              </a:schemeClr>
            </a:solidFill>
            <a:ln>
              <a:noFill/>
            </a:ln>
          </p:spPr>
          <p:txBody>
            <a:bodyPr vert="horz" wrap="square" lIns="76180" tIns="38090" rIns="76180" bIns="38090" numCol="1" anchor="t" anchorCtr="0" compatLnSpc="1">
              <a:prstTxWarp prst="textNoShape">
                <a:avLst/>
              </a:prstTxWarp>
            </a:bodyPr>
            <a:lstStyle/>
            <a:p>
              <a:pPr algn="ctr"/>
              <a:endParaRPr lang="en-US" sz="1500"/>
            </a:p>
          </p:txBody>
        </p:sp>
      </p:grpSp>
    </p:spTree>
    <p:extLst>
      <p:ext uri="{BB962C8B-B14F-4D97-AF65-F5344CB8AC3E}">
        <p14:creationId xmlns:p14="http://schemas.microsoft.com/office/powerpoint/2010/main" val="116498422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anim calcmode="lin" valueType="num">
                                      <p:cBhvr>
                                        <p:cTn id="15" dur="500" fill="hold"/>
                                        <p:tgtEl>
                                          <p:spTgt spid="8"/>
                                        </p:tgtEl>
                                        <p:attrNameLst>
                                          <p:attrName>ppt_x</p:attrName>
                                        </p:attrNameLst>
                                      </p:cBhvr>
                                      <p:tavLst>
                                        <p:tav tm="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anim calcmode="lin" valueType="num">
                                      <p:cBhvr>
                                        <p:cTn id="22" dur="500" fill="hold"/>
                                        <p:tgtEl>
                                          <p:spTgt spid="14"/>
                                        </p:tgtEl>
                                        <p:attrNameLst>
                                          <p:attrName>ppt_x</p:attrName>
                                        </p:attrNameLst>
                                      </p:cBhvr>
                                      <p:tavLst>
                                        <p:tav tm="0">
                                          <p:val>
                                            <p:strVal val="#ppt_x"/>
                                          </p:val>
                                        </p:tav>
                                        <p:tav tm="100000">
                                          <p:val>
                                            <p:strVal val="#ppt_x"/>
                                          </p:val>
                                        </p:tav>
                                      </p:tavLst>
                                    </p:anim>
                                    <p:anim calcmode="lin" valueType="num">
                                      <p:cBhvr>
                                        <p:cTn id="23"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anim calcmode="lin" valueType="num">
                                      <p:cBhvr>
                                        <p:cTn id="29" dur="500" fill="hold"/>
                                        <p:tgtEl>
                                          <p:spTgt spid="10"/>
                                        </p:tgtEl>
                                        <p:attrNameLst>
                                          <p:attrName>ppt_x</p:attrName>
                                        </p:attrNameLst>
                                      </p:cBhvr>
                                      <p:tavLst>
                                        <p:tav tm="0">
                                          <p:val>
                                            <p:strVal val="#ppt_x"/>
                                          </p:val>
                                        </p:tav>
                                        <p:tav tm="100000">
                                          <p:val>
                                            <p:strVal val="#ppt_x"/>
                                          </p:val>
                                        </p:tav>
                                      </p:tavLst>
                                    </p:anim>
                                    <p:anim calcmode="lin" valueType="num">
                                      <p:cBhvr>
                                        <p:cTn id="30"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Reasons to use Hyper-V Server</a:t>
            </a:r>
            <a:endParaRPr lang="en-US" dirty="0"/>
          </a:p>
        </p:txBody>
      </p:sp>
      <p:sp>
        <p:nvSpPr>
          <p:cNvPr id="3" name="Text Placeholder 2"/>
          <p:cNvSpPr>
            <a:spLocks noGrp="1"/>
          </p:cNvSpPr>
          <p:nvPr>
            <p:ph idx="4294967295"/>
          </p:nvPr>
        </p:nvSpPr>
        <p:spPr>
          <a:xfrm>
            <a:off x="519112" y="1447799"/>
            <a:ext cx="11149013" cy="3886201"/>
          </a:xfrm>
          <a:prstGeom prst="rect">
            <a:avLst/>
          </a:prstGeom>
        </p:spPr>
        <p:txBody>
          <a:bodyPr/>
          <a:lstStyle/>
          <a:p>
            <a:r>
              <a:rPr lang="en-US" sz="3600" dirty="0" smtClean="0"/>
              <a:t>Linux VM Consolidation</a:t>
            </a:r>
          </a:p>
          <a:p>
            <a:pPr marL="0" indent="0">
              <a:buNone/>
            </a:pPr>
            <a:endParaRPr lang="en-US" sz="3600" dirty="0" smtClean="0"/>
          </a:p>
          <a:p>
            <a:r>
              <a:rPr lang="en-US" sz="3600" dirty="0" smtClean="0"/>
              <a:t>VDI platform</a:t>
            </a:r>
          </a:p>
          <a:p>
            <a:pPr marL="0" indent="0">
              <a:buNone/>
            </a:pPr>
            <a:endParaRPr lang="en-US" sz="3600" dirty="0" smtClean="0"/>
          </a:p>
          <a:p>
            <a:r>
              <a:rPr lang="en-US" sz="3600" dirty="0" smtClean="0"/>
              <a:t>Hoster virtualization platform</a:t>
            </a:r>
          </a:p>
        </p:txBody>
      </p:sp>
    </p:spTree>
    <p:extLst>
      <p:ext uri="{BB962C8B-B14F-4D97-AF65-F5344CB8AC3E}">
        <p14:creationId xmlns:p14="http://schemas.microsoft.com/office/powerpoint/2010/main" val="31530557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9168" y="1189176"/>
            <a:ext cx="7883313" cy="2490457"/>
          </a:xfrm>
        </p:spPr>
        <p:txBody>
          <a:bodyPr/>
          <a:lstStyle/>
          <a:p>
            <a:r>
              <a:rPr lang="en-US" sz="4000" dirty="0" smtClean="0">
                <a:latin typeface="+mn-lt"/>
              </a:rPr>
              <a:t>Windows 8</a:t>
            </a:r>
          </a:p>
          <a:p>
            <a:pPr lvl="1"/>
            <a:r>
              <a:rPr lang="en-US" sz="2800" dirty="0" smtClean="0"/>
              <a:t>SLAT capable processor required</a:t>
            </a:r>
            <a:endParaRPr lang="en-US" sz="2800" dirty="0"/>
          </a:p>
        </p:txBody>
      </p:sp>
      <p:sp>
        <p:nvSpPr>
          <p:cNvPr id="3" name="Title 2"/>
          <p:cNvSpPr>
            <a:spLocks noGrp="1"/>
          </p:cNvSpPr>
          <p:nvPr>
            <p:ph type="title"/>
          </p:nvPr>
        </p:nvSpPr>
        <p:spPr>
          <a:xfrm>
            <a:off x="269170" y="228600"/>
            <a:ext cx="11398956" cy="747897"/>
          </a:xfrm>
        </p:spPr>
        <p:txBody>
          <a:bodyPr/>
          <a:lstStyle/>
          <a:p>
            <a:r>
              <a:rPr lang="en-US" dirty="0" smtClean="0"/>
              <a:t>Client Hyper-V</a:t>
            </a:r>
            <a:endParaRPr lang="en-US" dirty="0"/>
          </a:p>
        </p:txBody>
      </p:sp>
    </p:spTree>
    <p:extLst>
      <p:ext uri="{BB962C8B-B14F-4D97-AF65-F5344CB8AC3E}">
        <p14:creationId xmlns:p14="http://schemas.microsoft.com/office/powerpoint/2010/main" val="103405139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597226"/>
            <a:ext cx="8679972" cy="914096"/>
          </a:xfrm>
        </p:spPr>
        <p:txBody>
          <a:bodyPr/>
          <a:lstStyle/>
          <a:p>
            <a:r>
              <a:rPr lang="en-US" sz="6600" dirty="0" smtClean="0"/>
              <a:t>Hyper-V Security</a:t>
            </a:r>
            <a:endParaRPr lang="en-US" sz="6600" dirty="0"/>
          </a:p>
        </p:txBody>
      </p:sp>
    </p:spTree>
    <p:extLst>
      <p:ext uri="{BB962C8B-B14F-4D97-AF65-F5344CB8AC3E}">
        <p14:creationId xmlns:p14="http://schemas.microsoft.com/office/powerpoint/2010/main" val="18243045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a:t>
            </a:r>
            <a:endParaRPr lang="en-US" dirty="0"/>
          </a:p>
        </p:txBody>
      </p:sp>
      <p:sp>
        <p:nvSpPr>
          <p:cNvPr id="3" name="Content Placeholder 2"/>
          <p:cNvSpPr>
            <a:spLocks noGrp="1"/>
          </p:cNvSpPr>
          <p:nvPr>
            <p:ph sz="quarter" idx="4294967295"/>
          </p:nvPr>
        </p:nvSpPr>
        <p:spPr>
          <a:xfrm>
            <a:off x="1223963" y="1804988"/>
            <a:ext cx="10964862" cy="2000250"/>
          </a:xfrm>
        </p:spPr>
        <p:txBody>
          <a:bodyPr>
            <a:normAutofit/>
          </a:bodyPr>
          <a:lstStyle/>
          <a:p>
            <a:pPr marL="0" indent="0" algn="ctr">
              <a:lnSpc>
                <a:spcPct val="100000"/>
              </a:lnSpc>
              <a:spcBef>
                <a:spcPts val="0"/>
              </a:spcBef>
              <a:buNone/>
            </a:pPr>
            <a:r>
              <a:rPr lang="en-US" sz="2700" b="1" dirty="0"/>
              <a:t>In a multi-tenant environment …</a:t>
            </a:r>
          </a:p>
          <a:p>
            <a:pPr marL="0" indent="0" algn="ctr">
              <a:lnSpc>
                <a:spcPct val="100000"/>
              </a:lnSpc>
              <a:spcBef>
                <a:spcPts val="0"/>
              </a:spcBef>
              <a:buNone/>
            </a:pPr>
            <a:r>
              <a:rPr lang="en-US" sz="2700" b="1" dirty="0"/>
              <a:t>… customers want security and isolation</a:t>
            </a:r>
          </a:p>
        </p:txBody>
      </p:sp>
      <p:grpSp>
        <p:nvGrpSpPr>
          <p:cNvPr id="90" name="Group 89"/>
          <p:cNvGrpSpPr/>
          <p:nvPr/>
        </p:nvGrpSpPr>
        <p:grpSpPr>
          <a:xfrm>
            <a:off x="609442" y="3067217"/>
            <a:ext cx="8251729" cy="2604363"/>
            <a:chOff x="457200" y="2300413"/>
            <a:chExt cx="6190409" cy="1953272"/>
          </a:xfrm>
        </p:grpSpPr>
        <p:sp>
          <p:nvSpPr>
            <p:cNvPr id="91" name="Rounded Rectangle 90"/>
            <p:cNvSpPr/>
            <p:nvPr/>
          </p:nvSpPr>
          <p:spPr>
            <a:xfrm>
              <a:off x="4552368" y="3295291"/>
              <a:ext cx="2095241" cy="9583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srgbClr val="363535"/>
                </a:solidFill>
              </a:endParaRPr>
            </a:p>
          </p:txBody>
        </p:sp>
        <p:sp>
          <p:nvSpPr>
            <p:cNvPr id="92" name="TextBox 91"/>
            <p:cNvSpPr txBox="1"/>
            <p:nvPr/>
          </p:nvSpPr>
          <p:spPr>
            <a:xfrm>
              <a:off x="4609997" y="3349642"/>
              <a:ext cx="1960951" cy="219291"/>
            </a:xfrm>
            <a:prstGeom prst="rect">
              <a:avLst/>
            </a:prstGeom>
            <a:noFill/>
          </p:spPr>
          <p:txBody>
            <a:bodyPr wrap="none" rtlCol="0">
              <a:spAutoFit/>
            </a:bodyPr>
            <a:lstStyle/>
            <a:p>
              <a:pPr algn="ctr"/>
              <a:r>
                <a:rPr lang="en-US" sz="1300" dirty="0">
                  <a:solidFill>
                    <a:srgbClr val="363535"/>
                  </a:solidFill>
                </a:rPr>
                <a:t>Tenant 2: Multiple VM Workloads</a:t>
              </a:r>
            </a:p>
          </p:txBody>
        </p:sp>
        <p:sp>
          <p:nvSpPr>
            <p:cNvPr id="93" name="Rounded Rectangle 92"/>
            <p:cNvSpPr/>
            <p:nvPr/>
          </p:nvSpPr>
          <p:spPr>
            <a:xfrm>
              <a:off x="4550874" y="2300413"/>
              <a:ext cx="2095241" cy="95839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900" dirty="0">
                <a:solidFill>
                  <a:srgbClr val="FFFFFF"/>
                </a:solidFill>
              </a:endParaRPr>
            </a:p>
          </p:txBody>
        </p:sp>
        <p:pic>
          <p:nvPicPr>
            <p:cNvPr id="94" name="Picture 2" descr="\\eventsql\dvd\Online_ART\DVD_ART36\Artwork_Imagery\Icons - Illustrations\_ VIRTUALIZATION ICONS\7_Serve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81300"/>
              <a:ext cx="2603179" cy="1506684"/>
            </a:xfrm>
            <a:prstGeom prst="rect">
              <a:avLst/>
            </a:prstGeom>
            <a:noFill/>
            <a:extLst>
              <a:ext uri="{909E8E84-426E-40DD-AFC4-6F175D3DCCD1}">
                <a14:hiddenFill xmlns:a14="http://schemas.microsoft.com/office/drawing/2010/main">
                  <a:solidFill>
                    <a:srgbClr val="FFFFFF"/>
                  </a:solidFill>
                </a14:hiddenFill>
              </a:ext>
            </a:extLst>
          </p:spPr>
        </p:pic>
        <p:sp>
          <p:nvSpPr>
            <p:cNvPr id="95" name="TextBox 94"/>
            <p:cNvSpPr txBox="1"/>
            <p:nvPr/>
          </p:nvSpPr>
          <p:spPr>
            <a:xfrm>
              <a:off x="2209800" y="3725857"/>
              <a:ext cx="1102320" cy="276999"/>
            </a:xfrm>
            <a:prstGeom prst="rect">
              <a:avLst/>
            </a:prstGeom>
            <a:noFill/>
          </p:spPr>
          <p:txBody>
            <a:bodyPr wrap="none" rtlCol="0">
              <a:spAutoFit/>
            </a:bodyPr>
            <a:lstStyle/>
            <a:p>
              <a:r>
                <a:rPr lang="en-US" b="1" dirty="0" smtClean="0">
                  <a:solidFill>
                    <a:srgbClr val="FFFFFF"/>
                  </a:solidFill>
                </a:rPr>
                <a:t>Data Center</a:t>
              </a:r>
              <a:endParaRPr lang="en-US" b="1" dirty="0">
                <a:solidFill>
                  <a:srgbClr val="FFFFFF"/>
                </a:solidFill>
              </a:endParaRPr>
            </a:p>
          </p:txBody>
        </p:sp>
        <p:cxnSp>
          <p:nvCxnSpPr>
            <p:cNvPr id="96" name="Straight Connector 95"/>
            <p:cNvCxnSpPr/>
            <p:nvPr/>
          </p:nvCxnSpPr>
          <p:spPr>
            <a:xfrm flipV="1">
              <a:off x="3039324" y="2730020"/>
              <a:ext cx="1511551" cy="504622"/>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3058885" y="3234641"/>
              <a:ext cx="1491990" cy="490255"/>
            </a:xfrm>
            <a:prstGeom prst="line">
              <a:avLst/>
            </a:prstGeom>
          </p:spPr>
          <p:style>
            <a:lnRef idx="2">
              <a:schemeClr val="accent1"/>
            </a:lnRef>
            <a:fillRef idx="0">
              <a:schemeClr val="accent1"/>
            </a:fillRef>
            <a:effectRef idx="1">
              <a:schemeClr val="accent1"/>
            </a:effectRef>
            <a:fontRef idx="minor">
              <a:schemeClr val="tx1"/>
            </a:fontRef>
          </p:style>
        </p:cxnSp>
        <p:sp>
          <p:nvSpPr>
            <p:cNvPr id="98" name="TextBox 97"/>
            <p:cNvSpPr txBox="1"/>
            <p:nvPr/>
          </p:nvSpPr>
          <p:spPr>
            <a:xfrm>
              <a:off x="4595056" y="2351631"/>
              <a:ext cx="1960951" cy="219291"/>
            </a:xfrm>
            <a:prstGeom prst="rect">
              <a:avLst/>
            </a:prstGeom>
            <a:noFill/>
          </p:spPr>
          <p:txBody>
            <a:bodyPr wrap="none" rtlCol="0">
              <a:spAutoFit/>
            </a:bodyPr>
            <a:lstStyle/>
            <a:p>
              <a:pPr algn="ctr"/>
              <a:r>
                <a:rPr lang="en-US" sz="1300" dirty="0">
                  <a:solidFill>
                    <a:srgbClr val="363535"/>
                  </a:solidFill>
                </a:rPr>
                <a:t>Tenant 1: Multiple VM Workloads</a:t>
              </a:r>
            </a:p>
          </p:txBody>
        </p:sp>
        <p:grpSp>
          <p:nvGrpSpPr>
            <p:cNvPr id="99" name="Group 98"/>
            <p:cNvGrpSpPr/>
            <p:nvPr/>
          </p:nvGrpSpPr>
          <p:grpSpPr>
            <a:xfrm>
              <a:off x="4637204" y="2613496"/>
              <a:ext cx="1900756" cy="1588325"/>
              <a:chOff x="4637204" y="2613496"/>
              <a:chExt cx="1900756" cy="1588325"/>
            </a:xfrm>
          </p:grpSpPr>
          <p:pic>
            <p:nvPicPr>
              <p:cNvPr id="100" name="Picture 6" descr="\\eventsql\dvd\Online_ART\DVD_ART36\Artwork_Imagery\Icons - Illustrations\_ VIRTUALIZATION ICONS\Application Virtual IIS.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0402" y="2613496"/>
                <a:ext cx="594360" cy="59436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7" descr="\\eventsql\dvd\Online_ART\DVD_ART36\Artwork_Imagery\Icons - Illustrations\_ VIRTUALIZATION ICONS\Application Virtual Database.pn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2613496"/>
                <a:ext cx="594360" cy="59436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8" descr="\\eventsql\dvd\Online_ART\DVD_ART36\Artwork_Imagery\Icons - Illustrations\_ VIRTUALIZATION ICONS\Application Virtual SQL Server.png"/>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37204" y="2613496"/>
                <a:ext cx="594360" cy="59436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6" descr="\\eventsql\dvd\Online_ART\DVD_ART36\Artwork_Imagery\Icons - Illustrations\_ VIRTUALIZATION ICONS\Application Virtual IIS.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0402" y="3607461"/>
                <a:ext cx="594360" cy="59436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7" descr="\\eventsql\dvd\Online_ART\DVD_ART36\Artwork_Imagery\Icons - Illustrations\_ VIRTUALIZATION ICONS\Application Virtual Database.pn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3607461"/>
                <a:ext cx="594360" cy="59436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8" descr="\\eventsql\dvd\Online_ART\DVD_ART36\Artwork_Imagery\Icons - Illustrations\_ VIRTUALIZATION ICONS\Application Virtual SQL Server.png"/>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37204" y="3607461"/>
                <a:ext cx="594360" cy="59436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6" name="Group 5"/>
          <p:cNvGrpSpPr/>
          <p:nvPr/>
        </p:nvGrpSpPr>
        <p:grpSpPr>
          <a:xfrm>
            <a:off x="8894248" y="3411137"/>
            <a:ext cx="1398536" cy="1948265"/>
            <a:chOff x="6672423" y="2558352"/>
            <a:chExt cx="1049175" cy="1461199"/>
          </a:xfrm>
        </p:grpSpPr>
        <p:sp>
          <p:nvSpPr>
            <p:cNvPr id="13" name="Bent-Up Arrow 12"/>
            <p:cNvSpPr/>
            <p:nvPr/>
          </p:nvSpPr>
          <p:spPr>
            <a:xfrm rot="16200000">
              <a:off x="6676664" y="2554111"/>
              <a:ext cx="914400" cy="922881"/>
            </a:xfrm>
            <a:prstGeom prst="bentUpArrow">
              <a:avLst>
                <a:gd name="adj1" fmla="val 25000"/>
                <a:gd name="adj2" fmla="val 25000"/>
                <a:gd name="adj3" fmla="val 2500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FFFF"/>
                </a:solidFill>
              </a:endParaRPr>
            </a:p>
          </p:txBody>
        </p:sp>
        <p:sp>
          <p:nvSpPr>
            <p:cNvPr id="109" name="Bent-Up Arrow 108"/>
            <p:cNvSpPr/>
            <p:nvPr/>
          </p:nvSpPr>
          <p:spPr>
            <a:xfrm rot="16200000" flipH="1">
              <a:off x="6676664" y="3100910"/>
              <a:ext cx="914400" cy="922881"/>
            </a:xfrm>
            <a:prstGeom prst="bentUp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FFFF"/>
                </a:solidFill>
              </a:endParaRP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9638" y="2975997"/>
              <a:ext cx="46196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p:cNvGrpSpPr/>
          <p:nvPr/>
        </p:nvGrpSpPr>
        <p:grpSpPr>
          <a:xfrm>
            <a:off x="9509342" y="3961319"/>
            <a:ext cx="972501" cy="919357"/>
            <a:chOff x="7042834" y="2768192"/>
            <a:chExt cx="963730" cy="908050"/>
          </a:xfrm>
        </p:grpSpPr>
        <p:pic>
          <p:nvPicPr>
            <p:cNvPr id="1026" name="Picture 2" descr="C:\Users\seemongt\AppData\Local\Microsoft\Windows\Temporary Internet Files\Content.IE5\355HFNF9\MC900411266[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42834" y="2768192"/>
              <a:ext cx="963730" cy="90805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flipV="1">
              <a:off x="7200900" y="2982332"/>
              <a:ext cx="571500" cy="416188"/>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61247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42"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Security</a:t>
            </a:r>
            <a:endParaRPr lang="en-US" dirty="0"/>
          </a:p>
        </p:txBody>
      </p:sp>
      <p:sp>
        <p:nvSpPr>
          <p:cNvPr id="4" name="Rectangle 6"/>
          <p:cNvSpPr>
            <a:spLocks noChangeArrowheads="1"/>
          </p:cNvSpPr>
          <p:nvPr/>
        </p:nvSpPr>
        <p:spPr bwMode="auto">
          <a:xfrm>
            <a:off x="8617880" y="895"/>
            <a:ext cx="3570947" cy="6859388"/>
          </a:xfrm>
          <a:prstGeom prst="rect">
            <a:avLst/>
          </a:prstGeom>
          <a:solidFill>
            <a:schemeClr val="accent2"/>
          </a:solidFill>
          <a:ln>
            <a:noFill/>
          </a:ln>
        </p:spPr>
        <p:txBody>
          <a:bodyPr vert="horz" wrap="square" lIns="91428" tIns="45715" rIns="91428" bIns="45715" numCol="1" anchor="t" anchorCtr="0" compatLnSpc="1">
            <a:prstTxWarp prst="textNoShape">
              <a:avLst/>
            </a:prstTxWarp>
          </a:bodyPr>
          <a:lstStyle/>
          <a:p>
            <a:endParaRPr lang="en-US" sz="1500" dirty="0"/>
          </a:p>
        </p:txBody>
      </p:sp>
      <p:sp>
        <p:nvSpPr>
          <p:cNvPr id="5" name="Rectangle 19"/>
          <p:cNvSpPr>
            <a:spLocks noChangeArrowheads="1"/>
          </p:cNvSpPr>
          <p:nvPr/>
        </p:nvSpPr>
        <p:spPr bwMode="ltGray">
          <a:xfrm>
            <a:off x="8728976" y="827643"/>
            <a:ext cx="3459849" cy="5077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28540" tIns="0" rIns="274284" bIns="0" numCol="1" anchor="t" anchorCtr="0" compatLnSpc="1">
            <a:prstTxWarp prst="textNoShape">
              <a:avLst/>
            </a:prstTxWarp>
            <a:spAutoFit/>
          </a:bodyPr>
          <a:lstStyle/>
          <a:p>
            <a:pPr defTabSz="914266" fontAlgn="base">
              <a:lnSpc>
                <a:spcPct val="90000"/>
              </a:lnSpc>
              <a:spcBef>
                <a:spcPct val="0"/>
              </a:spcBef>
              <a:spcAft>
                <a:spcPct val="0"/>
              </a:spcAft>
            </a:pPr>
            <a:r>
              <a:rPr lang="en-US" sz="3666" spc="-151" dirty="0">
                <a:gradFill>
                  <a:gsLst>
                    <a:gs pos="1250">
                      <a:schemeClr val="bg1"/>
                    </a:gs>
                    <a:gs pos="100000">
                      <a:schemeClr val="bg1"/>
                    </a:gs>
                  </a:gsLst>
                  <a:lin ang="5400000" scaled="0"/>
                </a:gradFill>
                <a:latin typeface="+mj-lt"/>
                <a:cs typeface="Arial" pitchFamily="34" charset="0"/>
              </a:rPr>
              <a:t>BitLocker ensures your </a:t>
            </a:r>
            <a:r>
              <a:rPr lang="en-US" sz="3666" b="1" spc="-151" dirty="0">
                <a:gradFill>
                  <a:gsLst>
                    <a:gs pos="1250">
                      <a:schemeClr val="bg1"/>
                    </a:gs>
                    <a:gs pos="100000">
                      <a:schemeClr val="bg1"/>
                    </a:gs>
                  </a:gsLst>
                  <a:lin ang="5400000" scaled="0"/>
                </a:gradFill>
                <a:latin typeface="+mj-lt"/>
                <a:cs typeface="Arial" pitchFamily="34" charset="0"/>
              </a:rPr>
              <a:t>data stays secure</a:t>
            </a:r>
            <a:r>
              <a:rPr lang="en-US" sz="3666" spc="-151" dirty="0">
                <a:gradFill>
                  <a:gsLst>
                    <a:gs pos="1250">
                      <a:schemeClr val="bg1"/>
                    </a:gs>
                    <a:gs pos="100000">
                      <a:schemeClr val="bg1"/>
                    </a:gs>
                  </a:gsLst>
                  <a:lin ang="5400000" scaled="0"/>
                </a:gradFill>
                <a:latin typeface="+mj-lt"/>
                <a:cs typeface="Arial" pitchFamily="34" charset="0"/>
              </a:rPr>
              <a:t>, even when your Hyper-V hosts, clusters, and storage reside in less-physically-secure locations</a:t>
            </a:r>
          </a:p>
        </p:txBody>
      </p:sp>
      <p:sp>
        <p:nvSpPr>
          <p:cNvPr id="6" name="Rectangle 37"/>
          <p:cNvSpPr>
            <a:spLocks noChangeArrowheads="1"/>
          </p:cNvSpPr>
          <p:nvPr/>
        </p:nvSpPr>
        <p:spPr bwMode="auto">
          <a:xfrm>
            <a:off x="1672633" y="3302032"/>
            <a:ext cx="1672320" cy="1587088"/>
          </a:xfrm>
          <a:prstGeom prst="rect">
            <a:avLst/>
          </a:prstGeom>
          <a:solidFill>
            <a:schemeClr val="accent4">
              <a:lumMod val="20000"/>
              <a:lumOff val="80000"/>
            </a:schemeClr>
          </a:solidFill>
          <a:ln>
            <a:noFill/>
          </a:ln>
        </p:spPr>
        <p:txBody>
          <a:bodyPr vert="horz" wrap="square" lIns="182857" tIns="45715" rIns="91428" bIns="182857" numCol="1" anchor="ctr" anchorCtr="0" compatLnSpc="1">
            <a:prstTxWarp prst="textNoShape">
              <a:avLst/>
            </a:prstTxWarp>
          </a:bodyPr>
          <a:lstStyle/>
          <a:p>
            <a:pPr algn="ctr"/>
            <a:r>
              <a:rPr lang="en-US" sz="2400" spc="-51" dirty="0">
                <a:gradFill>
                  <a:gsLst>
                    <a:gs pos="1250">
                      <a:schemeClr val="accent1"/>
                    </a:gs>
                    <a:gs pos="100000">
                      <a:schemeClr val="accent1"/>
                    </a:gs>
                  </a:gsLst>
                  <a:lin ang="5400000" scaled="0"/>
                </a:gradFill>
              </a:rPr>
              <a:t>Local Disk</a:t>
            </a:r>
          </a:p>
        </p:txBody>
      </p:sp>
      <p:sp>
        <p:nvSpPr>
          <p:cNvPr id="7" name="Rectangle 37"/>
          <p:cNvSpPr>
            <a:spLocks noChangeArrowheads="1"/>
          </p:cNvSpPr>
          <p:nvPr/>
        </p:nvSpPr>
        <p:spPr bwMode="auto">
          <a:xfrm>
            <a:off x="3385823" y="3304573"/>
            <a:ext cx="1675963" cy="1584547"/>
          </a:xfrm>
          <a:prstGeom prst="rect">
            <a:avLst/>
          </a:prstGeom>
          <a:solidFill>
            <a:schemeClr val="accent4">
              <a:lumMod val="20000"/>
              <a:lumOff val="80000"/>
            </a:schemeClr>
          </a:solidFill>
          <a:ln>
            <a:noFill/>
          </a:ln>
        </p:spPr>
        <p:txBody>
          <a:bodyPr vert="horz" wrap="square" lIns="182857" tIns="45715" rIns="91428" bIns="182857" numCol="1" anchor="ctr" anchorCtr="0" compatLnSpc="1">
            <a:prstTxWarp prst="textNoShape">
              <a:avLst/>
            </a:prstTxWarp>
          </a:bodyPr>
          <a:lstStyle/>
          <a:p>
            <a:pPr algn="ctr"/>
            <a:r>
              <a:rPr lang="en-US" sz="2400" spc="-51" dirty="0">
                <a:gradFill>
                  <a:gsLst>
                    <a:gs pos="1250">
                      <a:schemeClr val="accent1"/>
                    </a:gs>
                    <a:gs pos="100000">
                      <a:schemeClr val="accent1"/>
                    </a:gs>
                  </a:gsLst>
                  <a:lin ang="5400000" scaled="0"/>
                </a:gradFill>
              </a:rPr>
              <a:t>Traditional Cluster Disk</a:t>
            </a:r>
          </a:p>
        </p:txBody>
      </p:sp>
      <p:sp>
        <p:nvSpPr>
          <p:cNvPr id="8" name="Rectangle 37"/>
          <p:cNvSpPr>
            <a:spLocks noChangeArrowheads="1"/>
          </p:cNvSpPr>
          <p:nvPr/>
        </p:nvSpPr>
        <p:spPr bwMode="auto">
          <a:xfrm>
            <a:off x="5093528" y="3302032"/>
            <a:ext cx="1675963" cy="1584547"/>
          </a:xfrm>
          <a:prstGeom prst="rect">
            <a:avLst/>
          </a:prstGeom>
          <a:solidFill>
            <a:schemeClr val="accent4">
              <a:lumMod val="20000"/>
              <a:lumOff val="80000"/>
            </a:schemeClr>
          </a:solidFill>
          <a:ln>
            <a:noFill/>
          </a:ln>
        </p:spPr>
        <p:txBody>
          <a:bodyPr vert="horz" wrap="square" lIns="182857" tIns="45715" rIns="91428" bIns="182857" numCol="1" anchor="ctr" anchorCtr="0" compatLnSpc="1">
            <a:prstTxWarp prst="textNoShape">
              <a:avLst/>
            </a:prstTxWarp>
          </a:bodyPr>
          <a:lstStyle/>
          <a:p>
            <a:pPr algn="ctr"/>
            <a:r>
              <a:rPr lang="en-US" sz="2400" spc="-51" dirty="0">
                <a:gradFill>
                  <a:gsLst>
                    <a:gs pos="1250">
                      <a:schemeClr val="accent1"/>
                    </a:gs>
                    <a:gs pos="100000">
                      <a:schemeClr val="accent1"/>
                    </a:gs>
                  </a:gsLst>
                  <a:lin ang="5400000" scaled="0"/>
                </a:gradFill>
              </a:rPr>
              <a:t>CSV 2.0</a:t>
            </a:r>
          </a:p>
        </p:txBody>
      </p:sp>
      <p:grpSp>
        <p:nvGrpSpPr>
          <p:cNvPr id="11" name="Group 10"/>
          <p:cNvGrpSpPr/>
          <p:nvPr/>
        </p:nvGrpSpPr>
        <p:grpSpPr>
          <a:xfrm>
            <a:off x="1672632" y="2159331"/>
            <a:ext cx="5096859" cy="1110961"/>
            <a:chOff x="2007682" y="1828801"/>
            <a:chExt cx="6117824" cy="1333500"/>
          </a:xfrm>
          <a:solidFill>
            <a:schemeClr val="accent4">
              <a:lumMod val="20000"/>
              <a:lumOff val="80000"/>
            </a:schemeClr>
          </a:solidFill>
        </p:grpSpPr>
        <p:sp>
          <p:nvSpPr>
            <p:cNvPr id="9" name="Rectangle 8"/>
            <p:cNvSpPr/>
            <p:nvPr/>
          </p:nvSpPr>
          <p:spPr bwMode="auto">
            <a:xfrm flipH="1">
              <a:off x="2007682" y="1828801"/>
              <a:ext cx="6117824" cy="13335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6177" tIns="38088" rIns="76177" bIns="38088" numCol="1" rtlCol="0" anchor="ctr" anchorCtr="0" compatLnSpc="1">
              <a:prstTxWarp prst="textNoShape">
                <a:avLst/>
              </a:prstTxWarp>
            </a:bodyPr>
            <a:lstStyle/>
            <a:p>
              <a:pPr lvl="0" algn="ctr"/>
              <a:r>
                <a:rPr lang="en-US" sz="2400" spc="-100" dirty="0">
                  <a:ln w="3175">
                    <a:noFill/>
                  </a:ln>
                  <a:gradFill>
                    <a:gsLst>
                      <a:gs pos="1250">
                        <a:srgbClr val="00188F"/>
                      </a:gs>
                      <a:gs pos="100000">
                        <a:srgbClr val="00188F"/>
                      </a:gs>
                    </a:gsLst>
                    <a:lin ang="5400000" scaled="0"/>
                  </a:gradFill>
                  <a:latin typeface="Segoe UI Light"/>
                  <a:cs typeface="Arial" charset="0"/>
                </a:rPr>
                <a:t>      </a:t>
              </a:r>
              <a:r>
                <a:rPr lang="en-US" sz="2800" spc="-100" dirty="0">
                  <a:ln w="3175">
                    <a:noFill/>
                  </a:ln>
                  <a:gradFill>
                    <a:gsLst>
                      <a:gs pos="1250">
                        <a:srgbClr val="00188F"/>
                      </a:gs>
                      <a:gs pos="100000">
                        <a:srgbClr val="00188F"/>
                      </a:gs>
                    </a:gsLst>
                    <a:lin ang="5400000" scaled="0"/>
                  </a:gradFill>
                  <a:latin typeface="Segoe UI Light"/>
                  <a:cs typeface="Arial" charset="0"/>
                </a:rPr>
                <a:t>BitLocker</a:t>
              </a:r>
              <a:endParaRPr lang="en-US" sz="2800" dirty="0">
                <a:solidFill>
                  <a:srgbClr val="00188F"/>
                </a:solidFill>
                <a:latin typeface="Segoe UI Light"/>
              </a:endParaRPr>
            </a:p>
          </p:txBody>
        </p:sp>
        <p:pic>
          <p:nvPicPr>
            <p:cNvPr id="10" name="Picture 4"/>
            <p:cNvPicPr>
              <a:picLocks noChangeAspect="1" noChangeArrowheads="1"/>
            </p:cNvPicPr>
            <p:nvPr/>
          </p:nvPicPr>
          <p:blipFill>
            <a:blip r:embed="rId3" cstate="email">
              <a:lum bright="-50000"/>
              <a:extLst>
                <a:ext uri="{28A0092B-C50C-407E-A947-70E740481C1C}">
                  <a14:useLocalDpi xmlns:a14="http://schemas.microsoft.com/office/drawing/2010/main"/>
                </a:ext>
              </a:extLst>
            </a:blip>
            <a:srcRect/>
            <a:stretch>
              <a:fillRect/>
            </a:stretch>
          </p:blipFill>
          <p:spPr bwMode="auto">
            <a:xfrm>
              <a:off x="3768634" y="1957620"/>
              <a:ext cx="759410" cy="1037762"/>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7799229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Critical</a:t>
            </a:r>
            <a:r>
              <a:rPr lang="en-US" dirty="0"/>
              <a:t> </a:t>
            </a:r>
            <a:r>
              <a:rPr lang="en-US" dirty="0" smtClean="0"/>
              <a:t>Safeguard </a:t>
            </a:r>
            <a:r>
              <a:rPr lang="en-US" dirty="0"/>
              <a:t>for the Cloud</a:t>
            </a:r>
            <a:br>
              <a:rPr lang="en-US" dirty="0"/>
            </a:br>
            <a:r>
              <a:rPr lang="en-US" sz="4000" dirty="0"/>
              <a:t>Encrypted cluster </a:t>
            </a:r>
            <a:r>
              <a:rPr lang="en-US" sz="4000" dirty="0" smtClean="0"/>
              <a:t>volumes</a:t>
            </a:r>
            <a:endParaRPr lang="en-US" sz="3600" dirty="0"/>
          </a:p>
        </p:txBody>
      </p:sp>
      <p:sp>
        <p:nvSpPr>
          <p:cNvPr id="5" name="Content Placeholder 4"/>
          <p:cNvSpPr>
            <a:spLocks noGrp="1"/>
          </p:cNvSpPr>
          <p:nvPr>
            <p:ph sz="half" idx="1"/>
          </p:nvPr>
        </p:nvSpPr>
        <p:spPr>
          <a:xfrm>
            <a:off x="519113" y="1447800"/>
            <a:ext cx="5486400" cy="4876800"/>
          </a:xfrm>
        </p:spPr>
        <p:txBody>
          <a:bodyPr>
            <a:normAutofit fontScale="85000" lnSpcReduction="20000"/>
          </a:bodyPr>
          <a:lstStyle/>
          <a:p>
            <a:pPr>
              <a:lnSpc>
                <a:spcPct val="120000"/>
              </a:lnSpc>
              <a:spcBef>
                <a:spcPts val="0"/>
              </a:spcBef>
              <a:spcAft>
                <a:spcPts val="800"/>
              </a:spcAft>
            </a:pPr>
            <a:r>
              <a:rPr lang="en-US" dirty="0" smtClean="0"/>
              <a:t>BitLocker encrypted cluster disks</a:t>
            </a:r>
          </a:p>
          <a:p>
            <a:pPr lvl="1">
              <a:lnSpc>
                <a:spcPct val="120000"/>
              </a:lnSpc>
              <a:spcBef>
                <a:spcPts val="0"/>
              </a:spcBef>
              <a:spcAft>
                <a:spcPts val="800"/>
              </a:spcAft>
            </a:pPr>
            <a:r>
              <a:rPr lang="en-US" dirty="0" smtClean="0"/>
              <a:t>Support for traditional failover disks</a:t>
            </a:r>
          </a:p>
          <a:p>
            <a:pPr lvl="1">
              <a:lnSpc>
                <a:spcPct val="120000"/>
              </a:lnSpc>
              <a:spcBef>
                <a:spcPts val="0"/>
              </a:spcBef>
              <a:spcAft>
                <a:spcPts val="800"/>
              </a:spcAft>
            </a:pPr>
            <a:r>
              <a:rPr lang="en-US" dirty="0" smtClean="0"/>
              <a:t>Support for Cluster Shared Volumes</a:t>
            </a:r>
          </a:p>
          <a:p>
            <a:pPr>
              <a:lnSpc>
                <a:spcPct val="120000"/>
              </a:lnSpc>
              <a:spcBef>
                <a:spcPts val="0"/>
              </a:spcBef>
              <a:spcAft>
                <a:spcPts val="800"/>
              </a:spcAft>
            </a:pPr>
            <a:r>
              <a:rPr lang="en-US" dirty="0" smtClean="0"/>
              <a:t>Cluster Name Object (CNO) identity used to lock and unlock Clustered volumes</a:t>
            </a:r>
          </a:p>
          <a:p>
            <a:pPr>
              <a:lnSpc>
                <a:spcPct val="120000"/>
              </a:lnSpc>
              <a:spcBef>
                <a:spcPts val="0"/>
              </a:spcBef>
              <a:spcAft>
                <a:spcPts val="800"/>
              </a:spcAft>
            </a:pPr>
            <a:r>
              <a:rPr lang="en-US" dirty="0" smtClean="0"/>
              <a:t>Enables physical security for deployments outside of secure datacenters</a:t>
            </a:r>
          </a:p>
          <a:p>
            <a:pPr lvl="1">
              <a:lnSpc>
                <a:spcPct val="120000"/>
              </a:lnSpc>
              <a:spcBef>
                <a:spcPts val="0"/>
              </a:spcBef>
              <a:spcAft>
                <a:spcPts val="800"/>
              </a:spcAft>
            </a:pPr>
            <a:r>
              <a:rPr lang="en-US" dirty="0" smtClean="0"/>
              <a:t>Branch office deployments</a:t>
            </a:r>
          </a:p>
          <a:p>
            <a:pPr>
              <a:lnSpc>
                <a:spcPct val="120000"/>
              </a:lnSpc>
              <a:spcBef>
                <a:spcPts val="0"/>
              </a:spcBef>
              <a:spcAft>
                <a:spcPts val="800"/>
              </a:spcAft>
            </a:pPr>
            <a:r>
              <a:rPr lang="en-US" dirty="0" smtClean="0"/>
              <a:t>Volume level encryption for compliance requirements</a:t>
            </a:r>
          </a:p>
          <a:p>
            <a:pPr>
              <a:lnSpc>
                <a:spcPct val="120000"/>
              </a:lnSpc>
              <a:spcBef>
                <a:spcPts val="0"/>
              </a:spcBef>
              <a:spcAft>
                <a:spcPts val="800"/>
              </a:spcAft>
            </a:pPr>
            <a:r>
              <a:rPr lang="en-US" dirty="0" smtClean="0"/>
              <a:t>Negligible (&lt;1%) performance impact</a:t>
            </a:r>
          </a:p>
        </p:txBody>
      </p:sp>
      <p:grpSp>
        <p:nvGrpSpPr>
          <p:cNvPr id="7" name="Group 6"/>
          <p:cNvGrpSpPr/>
          <p:nvPr/>
        </p:nvGrpSpPr>
        <p:grpSpPr>
          <a:xfrm>
            <a:off x="6551612" y="1072676"/>
            <a:ext cx="5447683" cy="4712648"/>
            <a:chOff x="7503698" y="2061736"/>
            <a:chExt cx="4495597" cy="3889023"/>
          </a:xfrm>
        </p:grpSpPr>
        <p:sp>
          <p:nvSpPr>
            <p:cNvPr id="25" name="Rounded Rectangle 24"/>
            <p:cNvSpPr/>
            <p:nvPr/>
          </p:nvSpPr>
          <p:spPr bwMode="auto">
            <a:xfrm>
              <a:off x="7503698" y="2061736"/>
              <a:ext cx="4466750" cy="2079449"/>
            </a:xfrm>
            <a:prstGeom prst="roundRect">
              <a:avLst/>
            </a:prstGeom>
            <a:solidFill>
              <a:schemeClr val="bg1">
                <a:lumMod val="50000"/>
                <a:alpha val="15000"/>
              </a:schemeClr>
            </a:solidFill>
            <a:ln w="25400">
              <a:solidFill>
                <a:schemeClr val="tx1"/>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dirty="0">
                <a:solidFill>
                  <a:srgbClr val="FFFFFF"/>
                </a:solidFill>
                <a:latin typeface="Segoe" pitchFamily="34" charset="0"/>
              </a:endParaRPr>
            </a:p>
          </p:txBody>
        </p:sp>
        <p:sp>
          <p:nvSpPr>
            <p:cNvPr id="26" name="Line 5"/>
            <p:cNvSpPr>
              <a:spLocks noChangeShapeType="1"/>
            </p:cNvSpPr>
            <p:nvPr/>
          </p:nvSpPr>
          <p:spPr bwMode="auto">
            <a:xfrm>
              <a:off x="8522404" y="3333136"/>
              <a:ext cx="800192" cy="911425"/>
            </a:xfrm>
            <a:prstGeom prst="line">
              <a:avLst/>
            </a:prstGeom>
            <a:noFill/>
            <a:ln w="57150" cap="rnd">
              <a:solidFill>
                <a:schemeClr val="tx1"/>
              </a:solidFill>
              <a:round/>
              <a:headEnd/>
              <a:tailEnd/>
            </a:ln>
            <a:effectLst>
              <a:outerShdw blurRad="50800" dist="38100" dir="2700000" algn="tl" rotWithShape="0">
                <a:prstClr val="black">
                  <a:alpha val="40000"/>
                </a:prstClr>
              </a:outerShdw>
            </a:effectLst>
          </p:spPr>
          <p:txBody>
            <a:bodyPr wrap="none" lIns="91428" tIns="45715" rIns="91428" bIns="45715"/>
            <a:lstStyle/>
            <a:p>
              <a:endParaRPr lang="en-US" dirty="0">
                <a:ln>
                  <a:solidFill>
                    <a:sysClr val="windowText" lastClr="000000"/>
                  </a:solidFill>
                </a:ln>
                <a:solidFill>
                  <a:srgbClr val="FFFFFF"/>
                </a:solidFill>
              </a:endParaRPr>
            </a:p>
          </p:txBody>
        </p:sp>
        <p:sp>
          <p:nvSpPr>
            <p:cNvPr id="27" name="Line 6"/>
            <p:cNvSpPr>
              <a:spLocks noChangeShapeType="1"/>
            </p:cNvSpPr>
            <p:nvPr/>
          </p:nvSpPr>
          <p:spPr bwMode="auto">
            <a:xfrm flipH="1">
              <a:off x="9997486" y="3551250"/>
              <a:ext cx="979941" cy="693311"/>
            </a:xfrm>
            <a:prstGeom prst="line">
              <a:avLst/>
            </a:prstGeom>
            <a:noFill/>
            <a:ln w="57150" cap="rnd">
              <a:solidFill>
                <a:schemeClr val="tx1"/>
              </a:solidFill>
              <a:round/>
              <a:headEnd/>
              <a:tailEnd/>
            </a:ln>
            <a:effectLst>
              <a:outerShdw blurRad="50800" dist="38100" dir="2700000" algn="tl" rotWithShape="0">
                <a:prstClr val="black">
                  <a:alpha val="40000"/>
                </a:prstClr>
              </a:outerShdw>
            </a:effectLst>
          </p:spPr>
          <p:txBody>
            <a:bodyPr wrap="none" lIns="91428" tIns="45715" rIns="91428" bIns="45715"/>
            <a:lstStyle/>
            <a:p>
              <a:endParaRPr lang="en-US" dirty="0">
                <a:solidFill>
                  <a:srgbClr val="FFFFFF"/>
                </a:solidFill>
              </a:endParaRPr>
            </a:p>
          </p:txBody>
        </p:sp>
        <p:sp>
          <p:nvSpPr>
            <p:cNvPr id="28" name="Line 7"/>
            <p:cNvSpPr>
              <a:spLocks noChangeShapeType="1"/>
            </p:cNvSpPr>
            <p:nvPr/>
          </p:nvSpPr>
          <p:spPr bwMode="auto">
            <a:xfrm>
              <a:off x="9705774" y="4595093"/>
              <a:ext cx="0" cy="304800"/>
            </a:xfrm>
            <a:prstGeom prst="line">
              <a:avLst/>
            </a:prstGeom>
            <a:noFill/>
            <a:ln w="57150" cap="rnd">
              <a:solidFill>
                <a:schemeClr val="tx1"/>
              </a:solidFill>
              <a:round/>
              <a:headEnd/>
              <a:tailEnd/>
            </a:ln>
            <a:effectLst>
              <a:outerShdw blurRad="50800" dist="38100" dir="2700000" algn="tl" rotWithShape="0">
                <a:prstClr val="black">
                  <a:alpha val="40000"/>
                </a:prstClr>
              </a:outerShdw>
            </a:effectLst>
          </p:spPr>
          <p:txBody>
            <a:bodyPr wrap="none" lIns="91428" tIns="45715" rIns="91428" bIns="45715"/>
            <a:lstStyle/>
            <a:p>
              <a:endParaRPr lang="en-US" dirty="0">
                <a:solidFill>
                  <a:srgbClr val="FFFFFF"/>
                </a:solidFill>
              </a:endParaRPr>
            </a:p>
          </p:txBody>
        </p:sp>
        <p:pic>
          <p:nvPicPr>
            <p:cNvPr id="29" name="Picture 18" descr="Database blue"/>
            <p:cNvPicPr>
              <a:picLocks noChangeAspect="1" noChangeArrowheads="1"/>
            </p:cNvPicPr>
            <p:nvPr/>
          </p:nvPicPr>
          <p:blipFill>
            <a:blip r:embed="rId3" cstate="print"/>
            <a:srcRect/>
            <a:stretch>
              <a:fillRect/>
            </a:stretch>
          </p:blipFill>
          <p:spPr bwMode="auto">
            <a:xfrm>
              <a:off x="9257369" y="4804458"/>
              <a:ext cx="896736" cy="1146301"/>
            </a:xfrm>
            <a:prstGeom prst="rect">
              <a:avLst/>
            </a:prstGeom>
            <a:noFill/>
          </p:spPr>
        </p:pic>
        <p:pic>
          <p:nvPicPr>
            <p:cNvPr id="35" name="Rectangle 24598" descr="Server"/>
            <p:cNvPicPr>
              <a:picLocks noChangeAspect="1" noChangeArrowheads="1"/>
            </p:cNvPicPr>
            <p:nvPr/>
          </p:nvPicPr>
          <p:blipFill>
            <a:blip r:embed="rId4" cstate="print"/>
            <a:srcRect/>
            <a:stretch>
              <a:fillRect/>
            </a:stretch>
          </p:blipFill>
          <p:spPr bwMode="auto">
            <a:xfrm>
              <a:off x="7790481" y="2162782"/>
              <a:ext cx="1427557"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6" name="Rectangle 24598" descr="Server"/>
            <p:cNvPicPr>
              <a:picLocks noChangeAspect="1" noChangeArrowheads="1"/>
            </p:cNvPicPr>
            <p:nvPr/>
          </p:nvPicPr>
          <p:blipFill>
            <a:blip r:embed="rId4" cstate="print"/>
            <a:srcRect/>
            <a:stretch>
              <a:fillRect/>
            </a:stretch>
          </p:blipFill>
          <p:spPr bwMode="auto">
            <a:xfrm>
              <a:off x="10571738" y="2194680"/>
              <a:ext cx="1427557"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3" name="Picture 2" descr="\\eventsql\dvd\Online_ART\DVD_ART36\Artwork_Imagery\Icons - Illustrations\Internet Clouds web\cloud illustration icon.png"/>
            <p:cNvPicPr>
              <a:picLocks noChangeAspect="1" noChangeArrowheads="1"/>
            </p:cNvPicPr>
            <p:nvPr/>
          </p:nvPicPr>
          <p:blipFill>
            <a:blip r:embed="rId5" cstate="print"/>
            <a:srcRect/>
            <a:stretch>
              <a:fillRect/>
            </a:stretch>
          </p:blipFill>
          <p:spPr bwMode="auto">
            <a:xfrm>
              <a:off x="8616105" y="4163762"/>
              <a:ext cx="2214704" cy="490753"/>
            </a:xfrm>
            <a:prstGeom prst="rect">
              <a:avLst/>
            </a:prstGeom>
            <a:noFill/>
          </p:spPr>
        </p:pic>
        <p:pic>
          <p:nvPicPr>
            <p:cNvPr id="6" name="Picture 4" descr="SafeSecure"/>
            <p:cNvPicPr>
              <a:picLocks noChangeAspect="1" noChangeArrowheads="1"/>
            </p:cNvPicPr>
            <p:nvPr/>
          </p:nvPicPr>
          <p:blipFill>
            <a:blip r:embed="rId6"/>
            <a:srcRect/>
            <a:stretch>
              <a:fillRect/>
            </a:stretch>
          </p:blipFill>
          <p:spPr bwMode="auto">
            <a:xfrm>
              <a:off x="9189483" y="5178101"/>
              <a:ext cx="928298" cy="694683"/>
            </a:xfrm>
            <a:prstGeom prst="rect">
              <a:avLst/>
            </a:prstGeom>
            <a:noFill/>
            <a:ln w="9525">
              <a:noFill/>
              <a:miter lim="800000"/>
              <a:headEnd/>
              <a:tailEnd/>
            </a:ln>
          </p:spPr>
        </p:pic>
        <p:pic>
          <p:nvPicPr>
            <p:cNvPr id="2050" name="Picture 2" descr="\\eventsql\dvd\Online_ART\DVD_Art_Sept-2-2010\Artwork_Imagery\Icons - Illustrations\_ WINDOWS SERVER ICONS\Security\Keys Key secure lock securit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70861" y="2880619"/>
              <a:ext cx="574269" cy="6273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ventsql\dvd\Online_ART\DVD_Art_Sept-2-2010\Artwork_Imagery\Icons - Illustrations\_ WINDOWS SERVER ICONS\Security\Keys Key secure lock securit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03177" y="2923914"/>
              <a:ext cx="574269" cy="6273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320607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Effect transition="in" filter="fade">
                                      <p:cBhvr>
                                        <p:cTn id="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Complete Redundancy In the Box</a:t>
            </a:r>
            <a:endParaRPr lang="en-US" dirty="0"/>
          </a:p>
        </p:txBody>
      </p:sp>
      <p:sp>
        <p:nvSpPr>
          <p:cNvPr id="6" name="Freeform 5"/>
          <p:cNvSpPr/>
          <p:nvPr/>
        </p:nvSpPr>
        <p:spPr>
          <a:xfrm>
            <a:off x="321010" y="1777163"/>
            <a:ext cx="2738749" cy="353924"/>
          </a:xfrm>
          <a:custGeom>
            <a:avLst/>
            <a:gdLst>
              <a:gd name="connsiteX0" fmla="*/ 0 w 2054597"/>
              <a:gd name="connsiteY0" fmla="*/ 0 h 265443"/>
              <a:gd name="connsiteX1" fmla="*/ 2054597 w 2054597"/>
              <a:gd name="connsiteY1" fmla="*/ 0 h 265443"/>
              <a:gd name="connsiteX2" fmla="*/ 2054597 w 2054597"/>
              <a:gd name="connsiteY2" fmla="*/ 265443 h 265443"/>
              <a:gd name="connsiteX3" fmla="*/ 0 w 2054597"/>
              <a:gd name="connsiteY3" fmla="*/ 265443 h 265443"/>
              <a:gd name="connsiteX4" fmla="*/ 0 w 2054597"/>
              <a:gd name="connsiteY4" fmla="*/ 0 h 26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597" h="265443">
                <a:moveTo>
                  <a:pt x="0" y="0"/>
                </a:moveTo>
                <a:lnTo>
                  <a:pt x="2054597" y="0"/>
                </a:lnTo>
                <a:lnTo>
                  <a:pt x="2054597" y="265443"/>
                </a:lnTo>
                <a:lnTo>
                  <a:pt x="0" y="2654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3253" tIns="44019" rIns="123253" bIns="44019" numCol="1" spcCol="1693" anchor="ctr" anchorCtr="0">
            <a:noAutofit/>
          </a:bodyPr>
          <a:lstStyle/>
          <a:p>
            <a:pPr algn="r" defTabSz="770332">
              <a:lnSpc>
                <a:spcPct val="90000"/>
              </a:lnSpc>
              <a:spcBef>
                <a:spcPct val="0"/>
              </a:spcBef>
              <a:spcAft>
                <a:spcPct val="35000"/>
              </a:spcAft>
            </a:pPr>
            <a:r>
              <a:rPr lang="en-US" sz="1700" dirty="0">
                <a:solidFill>
                  <a:srgbClr val="FFFFFF">
                    <a:hueOff val="0"/>
                    <a:satOff val="0"/>
                    <a:lumOff val="0"/>
                    <a:alphaOff val="0"/>
                  </a:srgbClr>
                </a:solidFill>
              </a:rPr>
              <a:t>Disaster Recovery</a:t>
            </a:r>
          </a:p>
        </p:txBody>
      </p:sp>
      <p:sp>
        <p:nvSpPr>
          <p:cNvPr id="7" name="Left Brace 6"/>
          <p:cNvSpPr/>
          <p:nvPr/>
        </p:nvSpPr>
        <p:spPr>
          <a:xfrm>
            <a:off x="3059761" y="1600200"/>
            <a:ext cx="547749" cy="707849"/>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p:cNvSpPr/>
          <p:nvPr/>
        </p:nvSpPr>
        <p:spPr>
          <a:xfrm>
            <a:off x="3826611" y="1600200"/>
            <a:ext cx="7449401" cy="707849"/>
          </a:xfrm>
          <a:custGeom>
            <a:avLst/>
            <a:gdLst>
              <a:gd name="connsiteX0" fmla="*/ 0 w 5588506"/>
              <a:gd name="connsiteY0" fmla="*/ 0 h 530887"/>
              <a:gd name="connsiteX1" fmla="*/ 5588506 w 5588506"/>
              <a:gd name="connsiteY1" fmla="*/ 0 h 530887"/>
              <a:gd name="connsiteX2" fmla="*/ 5588506 w 5588506"/>
              <a:gd name="connsiteY2" fmla="*/ 530887 h 530887"/>
              <a:gd name="connsiteX3" fmla="*/ 0 w 5588506"/>
              <a:gd name="connsiteY3" fmla="*/ 530887 h 530887"/>
              <a:gd name="connsiteX4" fmla="*/ 0 w 5588506"/>
              <a:gd name="connsiteY4" fmla="*/ 0 h 530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506" h="530887">
                <a:moveTo>
                  <a:pt x="0" y="0"/>
                </a:moveTo>
                <a:lnTo>
                  <a:pt x="5588506" y="0"/>
                </a:lnTo>
                <a:lnTo>
                  <a:pt x="5588506" y="530887"/>
                </a:lnTo>
                <a:lnTo>
                  <a:pt x="0" y="53088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028" tIns="66028" rIns="66028" bIns="66028" numCol="1" spcCol="1693" anchor="ctr" anchorCtr="0">
            <a:noAutofit/>
          </a:bodyPr>
          <a:lstStyle/>
          <a:p>
            <a:pPr marL="152373" lvl="1" indent="-152373" defTabSz="770332">
              <a:lnSpc>
                <a:spcPct val="90000"/>
              </a:lnSpc>
              <a:spcBef>
                <a:spcPct val="0"/>
              </a:spcBef>
              <a:spcAft>
                <a:spcPct val="15000"/>
              </a:spcAft>
              <a:buFontTx/>
              <a:buChar char="••"/>
            </a:pPr>
            <a:r>
              <a:rPr lang="en-US" sz="1700" dirty="0">
                <a:solidFill>
                  <a:srgbClr val="FFFFFF"/>
                </a:solidFill>
              </a:rPr>
              <a:t>Hyper-V Replica for Asynchronous Replication</a:t>
            </a:r>
          </a:p>
          <a:p>
            <a:pPr marL="152373" lvl="1" indent="-152373" defTabSz="770332">
              <a:lnSpc>
                <a:spcPct val="90000"/>
              </a:lnSpc>
              <a:spcBef>
                <a:spcPct val="0"/>
              </a:spcBef>
              <a:spcAft>
                <a:spcPct val="15000"/>
              </a:spcAft>
              <a:buFontTx/>
              <a:buChar char="••"/>
            </a:pPr>
            <a:r>
              <a:rPr lang="en-US" sz="1700" dirty="0" smtClean="0">
                <a:solidFill>
                  <a:srgbClr val="FFFFFF"/>
                </a:solidFill>
              </a:rPr>
              <a:t>CSV 2.0 Integration </a:t>
            </a:r>
            <a:r>
              <a:rPr lang="en-US" sz="1700" dirty="0">
                <a:solidFill>
                  <a:srgbClr val="FFFFFF"/>
                </a:solidFill>
              </a:rPr>
              <a:t>with Storage Arrays for Synchronous Replication</a:t>
            </a:r>
          </a:p>
        </p:txBody>
      </p:sp>
      <p:sp>
        <p:nvSpPr>
          <p:cNvPr id="10" name="Freeform 9"/>
          <p:cNvSpPr/>
          <p:nvPr/>
        </p:nvSpPr>
        <p:spPr>
          <a:xfrm>
            <a:off x="321010" y="2564842"/>
            <a:ext cx="2738749" cy="622049"/>
          </a:xfrm>
          <a:custGeom>
            <a:avLst/>
            <a:gdLst>
              <a:gd name="connsiteX0" fmla="*/ 0 w 2054597"/>
              <a:gd name="connsiteY0" fmla="*/ 0 h 466537"/>
              <a:gd name="connsiteX1" fmla="*/ 2054597 w 2054597"/>
              <a:gd name="connsiteY1" fmla="*/ 0 h 466537"/>
              <a:gd name="connsiteX2" fmla="*/ 2054597 w 2054597"/>
              <a:gd name="connsiteY2" fmla="*/ 466537 h 466537"/>
              <a:gd name="connsiteX3" fmla="*/ 0 w 2054597"/>
              <a:gd name="connsiteY3" fmla="*/ 466537 h 466537"/>
              <a:gd name="connsiteX4" fmla="*/ 0 w 2054597"/>
              <a:gd name="connsiteY4" fmla="*/ 0 h 46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597" h="466537">
                <a:moveTo>
                  <a:pt x="0" y="0"/>
                </a:moveTo>
                <a:lnTo>
                  <a:pt x="2054597" y="0"/>
                </a:lnTo>
                <a:lnTo>
                  <a:pt x="2054597" y="466537"/>
                </a:lnTo>
                <a:lnTo>
                  <a:pt x="0" y="4665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3253" tIns="44019" rIns="123253" bIns="44019" numCol="1" spcCol="1693" anchor="ctr" anchorCtr="0">
            <a:noAutofit/>
          </a:bodyPr>
          <a:lstStyle/>
          <a:p>
            <a:pPr algn="r" defTabSz="770332">
              <a:lnSpc>
                <a:spcPct val="90000"/>
              </a:lnSpc>
              <a:spcBef>
                <a:spcPct val="0"/>
              </a:spcBef>
              <a:spcAft>
                <a:spcPct val="35000"/>
              </a:spcAft>
            </a:pPr>
            <a:r>
              <a:rPr lang="en-US" sz="1700" dirty="0">
                <a:solidFill>
                  <a:srgbClr val="FFFFFF">
                    <a:hueOff val="0"/>
                    <a:satOff val="0"/>
                    <a:lumOff val="0"/>
                    <a:alphaOff val="0"/>
                  </a:srgbClr>
                </a:solidFill>
              </a:rPr>
              <a:t>Application/Service Failover</a:t>
            </a:r>
          </a:p>
        </p:txBody>
      </p:sp>
      <p:sp>
        <p:nvSpPr>
          <p:cNvPr id="11" name="Left Brace 10"/>
          <p:cNvSpPr/>
          <p:nvPr/>
        </p:nvSpPr>
        <p:spPr>
          <a:xfrm>
            <a:off x="3059761" y="2370451"/>
            <a:ext cx="547749" cy="1010831"/>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3826611" y="2370451"/>
            <a:ext cx="7449401" cy="1010831"/>
          </a:xfrm>
          <a:custGeom>
            <a:avLst/>
            <a:gdLst>
              <a:gd name="connsiteX0" fmla="*/ 0 w 5588506"/>
              <a:gd name="connsiteY0" fmla="*/ 0 h 758123"/>
              <a:gd name="connsiteX1" fmla="*/ 5588506 w 5588506"/>
              <a:gd name="connsiteY1" fmla="*/ 0 h 758123"/>
              <a:gd name="connsiteX2" fmla="*/ 5588506 w 5588506"/>
              <a:gd name="connsiteY2" fmla="*/ 758123 h 758123"/>
              <a:gd name="connsiteX3" fmla="*/ 0 w 5588506"/>
              <a:gd name="connsiteY3" fmla="*/ 758123 h 758123"/>
              <a:gd name="connsiteX4" fmla="*/ 0 w 5588506"/>
              <a:gd name="connsiteY4" fmla="*/ 0 h 75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506" h="758123">
                <a:moveTo>
                  <a:pt x="0" y="0"/>
                </a:moveTo>
                <a:lnTo>
                  <a:pt x="5588506" y="0"/>
                </a:lnTo>
                <a:lnTo>
                  <a:pt x="5588506" y="758123"/>
                </a:lnTo>
                <a:lnTo>
                  <a:pt x="0" y="75812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028" tIns="66028" rIns="66028" bIns="66028" numCol="1" spcCol="1693" anchor="ctr" anchorCtr="0">
            <a:noAutofit/>
          </a:bodyPr>
          <a:lstStyle/>
          <a:p>
            <a:pPr marL="152373" lvl="1" indent="-152373" defTabSz="770332">
              <a:lnSpc>
                <a:spcPct val="90000"/>
              </a:lnSpc>
              <a:spcBef>
                <a:spcPct val="0"/>
              </a:spcBef>
              <a:spcAft>
                <a:spcPct val="15000"/>
              </a:spcAft>
              <a:buFontTx/>
              <a:buChar char="••"/>
            </a:pPr>
            <a:r>
              <a:rPr lang="en-US" sz="1700" dirty="0">
                <a:solidFill>
                  <a:srgbClr val="FFFFFF"/>
                </a:solidFill>
              </a:rPr>
              <a:t>Non-Cluster Aware Apps: Hyper-V App Monitoring</a:t>
            </a:r>
          </a:p>
          <a:p>
            <a:pPr marL="152373" lvl="1" indent="-152373" defTabSz="770332">
              <a:lnSpc>
                <a:spcPct val="90000"/>
              </a:lnSpc>
              <a:spcBef>
                <a:spcPct val="0"/>
              </a:spcBef>
              <a:spcAft>
                <a:spcPct val="15000"/>
              </a:spcAft>
              <a:buFontTx/>
              <a:buChar char="••"/>
            </a:pPr>
            <a:r>
              <a:rPr lang="en-US" sz="1700" dirty="0">
                <a:solidFill>
                  <a:srgbClr val="FFFFFF"/>
                </a:solidFill>
              </a:rPr>
              <a:t>VM Guest Cluster: iSCSI, Fiber </a:t>
            </a:r>
            <a:r>
              <a:rPr lang="en-US" sz="1700" dirty="0" smtClean="0">
                <a:solidFill>
                  <a:srgbClr val="FFFFFF"/>
                </a:solidFill>
              </a:rPr>
              <a:t>Channel</a:t>
            </a:r>
            <a:endParaRPr lang="en-US" sz="1700" dirty="0">
              <a:solidFill>
                <a:srgbClr val="FFFFFF"/>
              </a:solidFill>
            </a:endParaRPr>
          </a:p>
          <a:p>
            <a:pPr marL="152373" lvl="1" indent="-152373" defTabSz="770332">
              <a:lnSpc>
                <a:spcPct val="90000"/>
              </a:lnSpc>
              <a:spcBef>
                <a:spcPct val="0"/>
              </a:spcBef>
              <a:spcAft>
                <a:spcPct val="15000"/>
              </a:spcAft>
              <a:buFontTx/>
              <a:buChar char="••"/>
            </a:pPr>
            <a:r>
              <a:rPr lang="en-US" sz="1700" dirty="0">
                <a:solidFill>
                  <a:srgbClr val="FFFFFF"/>
                </a:solidFill>
              </a:rPr>
              <a:t>VM Guest Teaming of SR-IOV NICs</a:t>
            </a:r>
          </a:p>
        </p:txBody>
      </p:sp>
      <p:sp>
        <p:nvSpPr>
          <p:cNvPr id="13" name="Freeform 12"/>
          <p:cNvSpPr/>
          <p:nvPr/>
        </p:nvSpPr>
        <p:spPr>
          <a:xfrm>
            <a:off x="321010" y="3775487"/>
            <a:ext cx="2738749" cy="353924"/>
          </a:xfrm>
          <a:custGeom>
            <a:avLst/>
            <a:gdLst>
              <a:gd name="connsiteX0" fmla="*/ 0 w 2054597"/>
              <a:gd name="connsiteY0" fmla="*/ 0 h 265443"/>
              <a:gd name="connsiteX1" fmla="*/ 2054597 w 2054597"/>
              <a:gd name="connsiteY1" fmla="*/ 0 h 265443"/>
              <a:gd name="connsiteX2" fmla="*/ 2054597 w 2054597"/>
              <a:gd name="connsiteY2" fmla="*/ 265443 h 265443"/>
              <a:gd name="connsiteX3" fmla="*/ 0 w 2054597"/>
              <a:gd name="connsiteY3" fmla="*/ 265443 h 265443"/>
              <a:gd name="connsiteX4" fmla="*/ 0 w 2054597"/>
              <a:gd name="connsiteY4" fmla="*/ 0 h 26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597" h="265443">
                <a:moveTo>
                  <a:pt x="0" y="0"/>
                </a:moveTo>
                <a:lnTo>
                  <a:pt x="2054597" y="0"/>
                </a:lnTo>
                <a:lnTo>
                  <a:pt x="2054597" y="265443"/>
                </a:lnTo>
                <a:lnTo>
                  <a:pt x="0" y="2654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3253" tIns="44019" rIns="123253" bIns="44019" numCol="1" spcCol="1693" anchor="ctr" anchorCtr="0">
            <a:noAutofit/>
          </a:bodyPr>
          <a:lstStyle/>
          <a:p>
            <a:pPr algn="r" defTabSz="770332">
              <a:lnSpc>
                <a:spcPct val="90000"/>
              </a:lnSpc>
              <a:spcBef>
                <a:spcPct val="0"/>
              </a:spcBef>
              <a:spcAft>
                <a:spcPct val="35000"/>
              </a:spcAft>
            </a:pPr>
            <a:r>
              <a:rPr lang="en-US" sz="1700" dirty="0">
                <a:solidFill>
                  <a:srgbClr val="FFFFFF">
                    <a:hueOff val="0"/>
                    <a:satOff val="0"/>
                    <a:lumOff val="0"/>
                    <a:alphaOff val="0"/>
                  </a:srgbClr>
                </a:solidFill>
              </a:rPr>
              <a:t>I/O Redundancy</a:t>
            </a:r>
          </a:p>
        </p:txBody>
      </p:sp>
      <p:sp>
        <p:nvSpPr>
          <p:cNvPr id="14" name="Left Brace 13"/>
          <p:cNvSpPr/>
          <p:nvPr/>
        </p:nvSpPr>
        <p:spPr>
          <a:xfrm>
            <a:off x="3059761" y="3443681"/>
            <a:ext cx="547749" cy="1017533"/>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3826611" y="3443681"/>
            <a:ext cx="7449401" cy="1017533"/>
          </a:xfrm>
          <a:custGeom>
            <a:avLst/>
            <a:gdLst>
              <a:gd name="connsiteX0" fmla="*/ 0 w 5588506"/>
              <a:gd name="connsiteY0" fmla="*/ 0 h 763150"/>
              <a:gd name="connsiteX1" fmla="*/ 5588506 w 5588506"/>
              <a:gd name="connsiteY1" fmla="*/ 0 h 763150"/>
              <a:gd name="connsiteX2" fmla="*/ 5588506 w 5588506"/>
              <a:gd name="connsiteY2" fmla="*/ 763150 h 763150"/>
              <a:gd name="connsiteX3" fmla="*/ 0 w 5588506"/>
              <a:gd name="connsiteY3" fmla="*/ 763150 h 763150"/>
              <a:gd name="connsiteX4" fmla="*/ 0 w 5588506"/>
              <a:gd name="connsiteY4" fmla="*/ 0 h 763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506" h="763150">
                <a:moveTo>
                  <a:pt x="0" y="0"/>
                </a:moveTo>
                <a:lnTo>
                  <a:pt x="5588506" y="0"/>
                </a:lnTo>
                <a:lnTo>
                  <a:pt x="5588506" y="763150"/>
                </a:lnTo>
                <a:lnTo>
                  <a:pt x="0" y="76315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028" tIns="66028" rIns="66028" bIns="66028" numCol="1" spcCol="1693" anchor="ctr" anchorCtr="0">
            <a:noAutofit/>
          </a:bodyPr>
          <a:lstStyle/>
          <a:p>
            <a:pPr marL="152373" lvl="1" indent="-152373" defTabSz="770332">
              <a:lnSpc>
                <a:spcPct val="90000"/>
              </a:lnSpc>
              <a:spcBef>
                <a:spcPct val="0"/>
              </a:spcBef>
              <a:spcAft>
                <a:spcPct val="15000"/>
              </a:spcAft>
              <a:buFontTx/>
              <a:buChar char="••"/>
            </a:pPr>
            <a:r>
              <a:rPr lang="en-US" sz="1700" dirty="0">
                <a:solidFill>
                  <a:srgbClr val="FFFFFF"/>
                </a:solidFill>
              </a:rPr>
              <a:t>Network Load Balancing &amp; Failover via Windows NIC Teaming</a:t>
            </a:r>
          </a:p>
          <a:p>
            <a:pPr marL="152373" lvl="1" indent="-152373" defTabSz="770332">
              <a:lnSpc>
                <a:spcPct val="90000"/>
              </a:lnSpc>
              <a:spcBef>
                <a:spcPct val="0"/>
              </a:spcBef>
              <a:spcAft>
                <a:spcPct val="15000"/>
              </a:spcAft>
              <a:buFontTx/>
              <a:buChar char="••"/>
            </a:pPr>
            <a:r>
              <a:rPr lang="en-US" sz="1700" dirty="0">
                <a:solidFill>
                  <a:srgbClr val="FFFFFF"/>
                </a:solidFill>
              </a:rPr>
              <a:t>Storage Multi-Path IO (MPIO)</a:t>
            </a:r>
          </a:p>
          <a:p>
            <a:pPr marL="152373" lvl="1" indent="-152373" defTabSz="770332">
              <a:lnSpc>
                <a:spcPct val="90000"/>
              </a:lnSpc>
              <a:spcBef>
                <a:spcPct val="0"/>
              </a:spcBef>
              <a:spcAft>
                <a:spcPct val="15000"/>
              </a:spcAft>
              <a:buFontTx/>
              <a:buChar char="••"/>
            </a:pPr>
            <a:r>
              <a:rPr lang="en-US" sz="1700" dirty="0">
                <a:solidFill>
                  <a:srgbClr val="FFFFFF"/>
                </a:solidFill>
              </a:rPr>
              <a:t>Multi-Channel SMB</a:t>
            </a:r>
          </a:p>
        </p:txBody>
      </p:sp>
      <p:sp>
        <p:nvSpPr>
          <p:cNvPr id="16" name="Freeform 15"/>
          <p:cNvSpPr/>
          <p:nvPr/>
        </p:nvSpPr>
        <p:spPr>
          <a:xfrm>
            <a:off x="321010" y="4700579"/>
            <a:ext cx="2738749" cy="353924"/>
          </a:xfrm>
          <a:custGeom>
            <a:avLst/>
            <a:gdLst>
              <a:gd name="connsiteX0" fmla="*/ 0 w 2054597"/>
              <a:gd name="connsiteY0" fmla="*/ 0 h 265443"/>
              <a:gd name="connsiteX1" fmla="*/ 2054597 w 2054597"/>
              <a:gd name="connsiteY1" fmla="*/ 0 h 265443"/>
              <a:gd name="connsiteX2" fmla="*/ 2054597 w 2054597"/>
              <a:gd name="connsiteY2" fmla="*/ 265443 h 265443"/>
              <a:gd name="connsiteX3" fmla="*/ 0 w 2054597"/>
              <a:gd name="connsiteY3" fmla="*/ 265443 h 265443"/>
              <a:gd name="connsiteX4" fmla="*/ 0 w 2054597"/>
              <a:gd name="connsiteY4" fmla="*/ 0 h 26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597" h="265443">
                <a:moveTo>
                  <a:pt x="0" y="0"/>
                </a:moveTo>
                <a:lnTo>
                  <a:pt x="2054597" y="0"/>
                </a:lnTo>
                <a:lnTo>
                  <a:pt x="2054597" y="265443"/>
                </a:lnTo>
                <a:lnTo>
                  <a:pt x="0" y="2654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3253" tIns="44019" rIns="123253" bIns="44019" numCol="1" spcCol="1693" anchor="ctr" anchorCtr="0">
            <a:noAutofit/>
          </a:bodyPr>
          <a:lstStyle/>
          <a:p>
            <a:pPr algn="r" defTabSz="770332">
              <a:lnSpc>
                <a:spcPct val="90000"/>
              </a:lnSpc>
              <a:spcBef>
                <a:spcPct val="0"/>
              </a:spcBef>
              <a:spcAft>
                <a:spcPct val="35000"/>
              </a:spcAft>
            </a:pPr>
            <a:r>
              <a:rPr lang="en-US" sz="1700" dirty="0" smtClean="0">
                <a:solidFill>
                  <a:srgbClr val="FFFFFF">
                    <a:hueOff val="0"/>
                    <a:satOff val="0"/>
                    <a:lumOff val="0"/>
                    <a:alphaOff val="0"/>
                  </a:srgbClr>
                </a:solidFill>
              </a:rPr>
              <a:t>Physical Node </a:t>
            </a:r>
            <a:r>
              <a:rPr lang="en-US" sz="1700" dirty="0">
                <a:solidFill>
                  <a:srgbClr val="FFFFFF">
                    <a:hueOff val="0"/>
                    <a:satOff val="0"/>
                    <a:lumOff val="0"/>
                    <a:alphaOff val="0"/>
                  </a:srgbClr>
                </a:solidFill>
              </a:rPr>
              <a:t>Redundancy</a:t>
            </a:r>
          </a:p>
        </p:txBody>
      </p:sp>
      <p:sp>
        <p:nvSpPr>
          <p:cNvPr id="17" name="Left Brace 16"/>
          <p:cNvSpPr/>
          <p:nvPr/>
        </p:nvSpPr>
        <p:spPr>
          <a:xfrm>
            <a:off x="3059761" y="4523616"/>
            <a:ext cx="547749" cy="707849"/>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3826611" y="4523616"/>
            <a:ext cx="7449401" cy="707849"/>
          </a:xfrm>
          <a:custGeom>
            <a:avLst/>
            <a:gdLst>
              <a:gd name="connsiteX0" fmla="*/ 0 w 5588506"/>
              <a:gd name="connsiteY0" fmla="*/ 0 h 530887"/>
              <a:gd name="connsiteX1" fmla="*/ 5588506 w 5588506"/>
              <a:gd name="connsiteY1" fmla="*/ 0 h 530887"/>
              <a:gd name="connsiteX2" fmla="*/ 5588506 w 5588506"/>
              <a:gd name="connsiteY2" fmla="*/ 530887 h 530887"/>
              <a:gd name="connsiteX3" fmla="*/ 0 w 5588506"/>
              <a:gd name="connsiteY3" fmla="*/ 530887 h 530887"/>
              <a:gd name="connsiteX4" fmla="*/ 0 w 5588506"/>
              <a:gd name="connsiteY4" fmla="*/ 0 h 530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506" h="530887">
                <a:moveTo>
                  <a:pt x="0" y="0"/>
                </a:moveTo>
                <a:lnTo>
                  <a:pt x="5588506" y="0"/>
                </a:lnTo>
                <a:lnTo>
                  <a:pt x="5588506" y="530887"/>
                </a:lnTo>
                <a:lnTo>
                  <a:pt x="0" y="53088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028" tIns="66028" rIns="66028" bIns="66028" numCol="1" spcCol="1693" anchor="ctr" anchorCtr="0">
            <a:noAutofit/>
          </a:bodyPr>
          <a:lstStyle/>
          <a:p>
            <a:pPr marL="152373" lvl="1" indent="-152373" defTabSz="770332">
              <a:lnSpc>
                <a:spcPct val="90000"/>
              </a:lnSpc>
              <a:spcBef>
                <a:spcPct val="0"/>
              </a:spcBef>
              <a:spcAft>
                <a:spcPct val="15000"/>
              </a:spcAft>
              <a:buFontTx/>
              <a:buChar char="••"/>
            </a:pPr>
            <a:r>
              <a:rPr lang="en-US" sz="1700" dirty="0">
                <a:solidFill>
                  <a:srgbClr val="FFFFFF"/>
                </a:solidFill>
              </a:rPr>
              <a:t>Live Migration for Planned Downtime</a:t>
            </a:r>
          </a:p>
          <a:p>
            <a:pPr marL="152373" lvl="1" indent="-152373" defTabSz="770332">
              <a:lnSpc>
                <a:spcPct val="90000"/>
              </a:lnSpc>
              <a:spcBef>
                <a:spcPct val="0"/>
              </a:spcBef>
              <a:spcAft>
                <a:spcPct val="15000"/>
              </a:spcAft>
              <a:buFontTx/>
              <a:buChar char="••"/>
            </a:pPr>
            <a:r>
              <a:rPr lang="en-US" sz="1700" dirty="0">
                <a:solidFill>
                  <a:srgbClr val="FFFFFF"/>
                </a:solidFill>
              </a:rPr>
              <a:t>Failover Cluster for Unplanned Downtime</a:t>
            </a:r>
          </a:p>
        </p:txBody>
      </p:sp>
      <p:sp>
        <p:nvSpPr>
          <p:cNvPr id="19" name="Freeform 18"/>
          <p:cNvSpPr/>
          <p:nvPr/>
        </p:nvSpPr>
        <p:spPr>
          <a:xfrm>
            <a:off x="321010" y="5315987"/>
            <a:ext cx="2738749" cy="353924"/>
          </a:xfrm>
          <a:custGeom>
            <a:avLst/>
            <a:gdLst>
              <a:gd name="connsiteX0" fmla="*/ 0 w 2054597"/>
              <a:gd name="connsiteY0" fmla="*/ 0 h 265443"/>
              <a:gd name="connsiteX1" fmla="*/ 2054597 w 2054597"/>
              <a:gd name="connsiteY1" fmla="*/ 0 h 265443"/>
              <a:gd name="connsiteX2" fmla="*/ 2054597 w 2054597"/>
              <a:gd name="connsiteY2" fmla="*/ 265443 h 265443"/>
              <a:gd name="connsiteX3" fmla="*/ 0 w 2054597"/>
              <a:gd name="connsiteY3" fmla="*/ 265443 h 265443"/>
              <a:gd name="connsiteX4" fmla="*/ 0 w 2054597"/>
              <a:gd name="connsiteY4" fmla="*/ 0 h 26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597" h="265443">
                <a:moveTo>
                  <a:pt x="0" y="0"/>
                </a:moveTo>
                <a:lnTo>
                  <a:pt x="2054597" y="0"/>
                </a:lnTo>
                <a:lnTo>
                  <a:pt x="2054597" y="265443"/>
                </a:lnTo>
                <a:lnTo>
                  <a:pt x="0" y="2654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3253" tIns="44019" rIns="123253" bIns="44019" numCol="1" spcCol="1693" anchor="ctr" anchorCtr="0">
            <a:noAutofit/>
          </a:bodyPr>
          <a:lstStyle/>
          <a:p>
            <a:pPr algn="r" defTabSz="770332">
              <a:lnSpc>
                <a:spcPct val="90000"/>
              </a:lnSpc>
              <a:spcBef>
                <a:spcPct val="0"/>
              </a:spcBef>
              <a:spcAft>
                <a:spcPct val="35000"/>
              </a:spcAft>
            </a:pPr>
            <a:r>
              <a:rPr lang="en-US" sz="1700" dirty="0">
                <a:solidFill>
                  <a:srgbClr val="FFFFFF">
                    <a:hueOff val="0"/>
                    <a:satOff val="0"/>
                    <a:lumOff val="0"/>
                    <a:alphaOff val="0"/>
                  </a:srgbClr>
                </a:solidFill>
              </a:rPr>
              <a:t>Hardware Fault</a:t>
            </a:r>
          </a:p>
        </p:txBody>
      </p:sp>
      <p:sp>
        <p:nvSpPr>
          <p:cNvPr id="20" name="Left Brace 19"/>
          <p:cNvSpPr/>
          <p:nvPr/>
        </p:nvSpPr>
        <p:spPr>
          <a:xfrm>
            <a:off x="3059761" y="5293866"/>
            <a:ext cx="547749" cy="398165"/>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1" name="Freeform 20"/>
          <p:cNvSpPr/>
          <p:nvPr/>
        </p:nvSpPr>
        <p:spPr>
          <a:xfrm>
            <a:off x="3826611" y="5293866"/>
            <a:ext cx="7449401" cy="398165"/>
          </a:xfrm>
          <a:custGeom>
            <a:avLst/>
            <a:gdLst>
              <a:gd name="connsiteX0" fmla="*/ 0 w 5588506"/>
              <a:gd name="connsiteY0" fmla="*/ 0 h 298624"/>
              <a:gd name="connsiteX1" fmla="*/ 5588506 w 5588506"/>
              <a:gd name="connsiteY1" fmla="*/ 0 h 298624"/>
              <a:gd name="connsiteX2" fmla="*/ 5588506 w 5588506"/>
              <a:gd name="connsiteY2" fmla="*/ 298624 h 298624"/>
              <a:gd name="connsiteX3" fmla="*/ 0 w 5588506"/>
              <a:gd name="connsiteY3" fmla="*/ 298624 h 298624"/>
              <a:gd name="connsiteX4" fmla="*/ 0 w 5588506"/>
              <a:gd name="connsiteY4" fmla="*/ 0 h 298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506" h="298624">
                <a:moveTo>
                  <a:pt x="0" y="0"/>
                </a:moveTo>
                <a:lnTo>
                  <a:pt x="5588506" y="0"/>
                </a:lnTo>
                <a:lnTo>
                  <a:pt x="5588506" y="298624"/>
                </a:lnTo>
                <a:lnTo>
                  <a:pt x="0" y="29862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028" tIns="66028" rIns="66028" bIns="66028" numCol="1" spcCol="1693" anchor="ctr" anchorCtr="0">
            <a:noAutofit/>
          </a:bodyPr>
          <a:lstStyle/>
          <a:p>
            <a:pPr marL="152373" lvl="1" indent="-152373" defTabSz="770332">
              <a:lnSpc>
                <a:spcPct val="90000"/>
              </a:lnSpc>
              <a:spcBef>
                <a:spcPct val="0"/>
              </a:spcBef>
              <a:spcAft>
                <a:spcPct val="15000"/>
              </a:spcAft>
              <a:buFontTx/>
              <a:buChar char="••"/>
            </a:pPr>
            <a:r>
              <a:rPr lang="en-US" sz="1700" dirty="0">
                <a:solidFill>
                  <a:srgbClr val="FFFFFF"/>
                </a:solidFill>
              </a:rPr>
              <a:t>Windows Hardware Error Architecture (</a:t>
            </a:r>
            <a:r>
              <a:rPr lang="en-US" sz="1700">
                <a:solidFill>
                  <a:srgbClr val="FFFFFF"/>
                </a:solidFill>
              </a:rPr>
              <a:t>WHEA</a:t>
            </a:r>
            <a:r>
              <a:rPr lang="en-US" sz="1700" smtClean="0">
                <a:solidFill>
                  <a:srgbClr val="FFFFFF"/>
                </a:solidFill>
              </a:rPr>
              <a:t>)</a:t>
            </a:r>
            <a:endParaRPr lang="en-US" sz="1700" dirty="0">
              <a:solidFill>
                <a:srgbClr val="FFFFFF"/>
              </a:solidFill>
            </a:endParaRPr>
          </a:p>
        </p:txBody>
      </p:sp>
    </p:spTree>
    <p:extLst>
      <p:ext uri="{BB962C8B-B14F-4D97-AF65-F5344CB8AC3E}">
        <p14:creationId xmlns:p14="http://schemas.microsoft.com/office/powerpoint/2010/main" val="30408991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par>
                                <p:cTn id="8" presetID="22" presetClass="entr" presetSubtype="2"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right)">
                                      <p:cBhvr>
                                        <p:cTn id="10" dur="500"/>
                                        <p:tgtEl>
                                          <p:spTgt spid="2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right)">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right)">
                                      <p:cBhvr>
                                        <p:cTn id="18" dur="500"/>
                                        <p:tgtEl>
                                          <p:spTgt spid="16"/>
                                        </p:tgtEl>
                                      </p:cBhvr>
                                    </p:animEffect>
                                  </p:childTnLst>
                                </p:cTn>
                              </p:par>
                              <p:par>
                                <p:cTn id="19" presetID="22" presetClass="entr" presetSubtype="2"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right)">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right)">
                                      <p:cBhvr>
                                        <p:cTn id="29" dur="500"/>
                                        <p:tgtEl>
                                          <p:spTgt spid="13"/>
                                        </p:tgtEl>
                                      </p:cBhvr>
                                    </p:animEffect>
                                  </p:childTnLst>
                                </p:cTn>
                              </p:par>
                              <p:par>
                                <p:cTn id="30" presetID="22" presetClass="entr" presetSubtype="2"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500"/>
                                        <p:tgtEl>
                                          <p:spTgt spid="14"/>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right)">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right)">
                                      <p:cBhvr>
                                        <p:cTn id="40" dur="500"/>
                                        <p:tgtEl>
                                          <p:spTgt spid="10"/>
                                        </p:tgtEl>
                                      </p:cBhvr>
                                    </p:animEffect>
                                  </p:childTnLst>
                                </p:cTn>
                              </p:par>
                              <p:par>
                                <p:cTn id="41" presetID="22" presetClass="entr" presetSubtype="2"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right)">
                                      <p:cBhvr>
                                        <p:cTn id="43" dur="500"/>
                                        <p:tgtEl>
                                          <p:spTgt spid="11"/>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righ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right)">
                                      <p:cBhvr>
                                        <p:cTn id="51" dur="500"/>
                                        <p:tgtEl>
                                          <p:spTgt spid="6"/>
                                        </p:tgtEl>
                                      </p:cBhvr>
                                    </p:animEffect>
                                  </p:childTnLst>
                                </p:cTn>
                              </p:par>
                              <p:par>
                                <p:cTn id="52" presetID="22" presetClass="entr" presetSubtype="2"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right)">
                                      <p:cBhvr>
                                        <p:cTn id="54" dur="500"/>
                                        <p:tgtEl>
                                          <p:spTgt spid="7"/>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right)">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p:bldP spid="12" grpId="0" animBg="1"/>
      <p:bldP spid="13" grpId="0"/>
      <p:bldP spid="15" grpId="0" animBg="1"/>
      <p:bldP spid="16" grpId="0"/>
      <p:bldP spid="18" grpId="0" animBg="1"/>
      <p:bldP spid="19" grpId="0"/>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6340" y="279334"/>
            <a:ext cx="11149013" cy="756934"/>
          </a:xfrm>
        </p:spPr>
        <p:txBody>
          <a:bodyPr/>
          <a:lstStyle/>
          <a:p>
            <a:r>
              <a:rPr lang="en-US" dirty="0" smtClean="0">
                <a:solidFill>
                  <a:schemeClr val="bg1"/>
                </a:solidFill>
              </a:rPr>
              <a:t>Hyper-V History</a:t>
            </a:r>
            <a:endParaRPr lang="en-US" dirty="0">
              <a:solidFill>
                <a:schemeClr val="bg1"/>
              </a:solidFill>
            </a:endParaRPr>
          </a:p>
        </p:txBody>
      </p:sp>
      <p:cxnSp>
        <p:nvCxnSpPr>
          <p:cNvPr id="19" name="Straight Connector 18"/>
          <p:cNvCxnSpPr/>
          <p:nvPr/>
        </p:nvCxnSpPr>
        <p:spPr>
          <a:xfrm>
            <a:off x="2060703" y="4848756"/>
            <a:ext cx="1102174" cy="0"/>
          </a:xfrm>
          <a:prstGeom prst="line">
            <a:avLst/>
          </a:prstGeom>
          <a:ln w="76200">
            <a:solidFill>
              <a:schemeClr val="tx1">
                <a:lumMod val="20000"/>
                <a:lumOff val="8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850600" y="4439676"/>
            <a:ext cx="1642635" cy="1220485"/>
            <a:chOff x="882145" y="4805464"/>
            <a:chExt cx="1971675" cy="1464963"/>
          </a:xfrm>
        </p:grpSpPr>
        <p:sp>
          <p:nvSpPr>
            <p:cNvPr id="21" name="Oval 20"/>
            <p:cNvSpPr/>
            <p:nvPr/>
          </p:nvSpPr>
          <p:spPr bwMode="auto">
            <a:xfrm>
              <a:off x="1401319" y="4805464"/>
              <a:ext cx="933328" cy="933328"/>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6177" tIns="38088" rIns="76177" bIns="38088" numCol="1" rtlCol="0" anchor="ctr" anchorCtr="0" compatLnSpc="1">
              <a:prstTxWarp prst="textNoShape">
                <a:avLst/>
              </a:prstTxWarp>
            </a:bodyPr>
            <a:lstStyle/>
            <a:p>
              <a:pPr algn="ctr" defTabSz="761536" fontAlgn="base">
                <a:lnSpc>
                  <a:spcPct val="90000"/>
                </a:lnSpc>
                <a:spcBef>
                  <a:spcPct val="0"/>
                </a:spcBef>
                <a:spcAft>
                  <a:spcPct val="0"/>
                </a:spcAft>
              </a:pPr>
              <a:endParaRPr lang="en-US" sz="1666" spc="-42" dirty="0">
                <a:gradFill>
                  <a:gsLst>
                    <a:gs pos="0">
                      <a:schemeClr val="bg1"/>
                    </a:gs>
                    <a:gs pos="100000">
                      <a:schemeClr val="bg1"/>
                    </a:gs>
                  </a:gsLst>
                  <a:lin ang="5400000" scaled="0"/>
                </a:gradFill>
              </a:endParaRPr>
            </a:p>
          </p:txBody>
        </p:sp>
        <p:sp>
          <p:nvSpPr>
            <p:cNvPr id="22" name="Text Box 10"/>
            <p:cNvSpPr txBox="1">
              <a:spLocks noChangeArrowheads="1"/>
            </p:cNvSpPr>
            <p:nvPr/>
          </p:nvSpPr>
          <p:spPr bwMode="auto">
            <a:xfrm>
              <a:off x="882145" y="5882528"/>
              <a:ext cx="1971675" cy="387899"/>
            </a:xfrm>
            <a:prstGeom prst="rect">
              <a:avLst/>
            </a:prstGeom>
            <a:noFill/>
            <a:ln w="9525">
              <a:noFill/>
              <a:miter lim="800000"/>
              <a:headEnd/>
              <a:tailEnd/>
            </a:ln>
          </p:spPr>
          <p:txBody>
            <a:bodyPr>
              <a:spAutoFit/>
            </a:bodyPr>
            <a:lstStyle/>
            <a:p>
              <a:pPr lvl="0" algn="ctr"/>
              <a:r>
                <a:rPr lang="en-US" sz="1500" spc="-51" dirty="0">
                  <a:gradFill>
                    <a:gsLst>
                      <a:gs pos="1250">
                        <a:srgbClr val="00188F"/>
                      </a:gs>
                      <a:gs pos="100000">
                        <a:srgbClr val="00188F"/>
                      </a:gs>
                    </a:gsLst>
                    <a:lin ang="5400000" scaled="0"/>
                  </a:gradFill>
                </a:rPr>
                <a:t>October 2008</a:t>
              </a:r>
            </a:p>
          </p:txBody>
        </p:sp>
      </p:grpSp>
      <p:sp>
        <p:nvSpPr>
          <p:cNvPr id="23" name="Text Box 10"/>
          <p:cNvSpPr txBox="1">
            <a:spLocks noChangeArrowheads="1"/>
          </p:cNvSpPr>
          <p:nvPr/>
        </p:nvSpPr>
        <p:spPr bwMode="auto">
          <a:xfrm rot="18900000">
            <a:off x="1472375" y="3122587"/>
            <a:ext cx="3234153" cy="323165"/>
          </a:xfrm>
          <a:prstGeom prst="rect">
            <a:avLst/>
          </a:prstGeom>
          <a:noFill/>
          <a:ln w="9525">
            <a:noFill/>
            <a:miter lim="800000"/>
            <a:headEnd/>
            <a:tailEnd/>
          </a:ln>
        </p:spPr>
        <p:txBody>
          <a:bodyPr wrap="square">
            <a:spAutoFit/>
          </a:bodyPr>
          <a:lstStyle/>
          <a:p>
            <a:pPr lvl="0"/>
            <a:r>
              <a:rPr lang="en-US" sz="1500" spc="-51" dirty="0">
                <a:gradFill>
                  <a:gsLst>
                    <a:gs pos="1250">
                      <a:srgbClr val="00188F"/>
                    </a:gs>
                    <a:gs pos="100000">
                      <a:srgbClr val="00188F"/>
                    </a:gs>
                  </a:gsLst>
                  <a:lin ang="5400000" scaled="0"/>
                </a:gradFill>
              </a:rPr>
              <a:t>Hyper-V Server 2008 launched</a:t>
            </a:r>
          </a:p>
        </p:txBody>
      </p:sp>
      <p:cxnSp>
        <p:nvCxnSpPr>
          <p:cNvPr id="24" name="Straight Connector 23"/>
          <p:cNvCxnSpPr/>
          <p:nvPr/>
        </p:nvCxnSpPr>
        <p:spPr>
          <a:xfrm>
            <a:off x="3846327" y="4848756"/>
            <a:ext cx="1102174" cy="0"/>
          </a:xfrm>
          <a:prstGeom prst="line">
            <a:avLst/>
          </a:prstGeom>
          <a:ln w="76200">
            <a:solidFill>
              <a:schemeClr val="tx1">
                <a:lumMod val="20000"/>
                <a:lumOff val="8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2636224" y="4439676"/>
            <a:ext cx="1642635" cy="1220485"/>
            <a:chOff x="882145" y="4805464"/>
            <a:chExt cx="1971675" cy="1464963"/>
          </a:xfrm>
        </p:grpSpPr>
        <p:sp>
          <p:nvSpPr>
            <p:cNvPr id="26" name="Oval 25"/>
            <p:cNvSpPr/>
            <p:nvPr/>
          </p:nvSpPr>
          <p:spPr bwMode="auto">
            <a:xfrm>
              <a:off x="1401319" y="4805464"/>
              <a:ext cx="933328" cy="933328"/>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6177" tIns="38088" rIns="76177" bIns="38088" numCol="1" rtlCol="0" anchor="ctr" anchorCtr="0" compatLnSpc="1">
              <a:prstTxWarp prst="textNoShape">
                <a:avLst/>
              </a:prstTxWarp>
            </a:bodyPr>
            <a:lstStyle/>
            <a:p>
              <a:pPr algn="ctr" defTabSz="761536" fontAlgn="base">
                <a:lnSpc>
                  <a:spcPct val="90000"/>
                </a:lnSpc>
                <a:spcBef>
                  <a:spcPct val="0"/>
                </a:spcBef>
                <a:spcAft>
                  <a:spcPct val="0"/>
                </a:spcAft>
              </a:pPr>
              <a:endParaRPr lang="en-US" sz="1666" spc="-42" dirty="0">
                <a:gradFill>
                  <a:gsLst>
                    <a:gs pos="0">
                      <a:schemeClr val="bg1"/>
                    </a:gs>
                    <a:gs pos="100000">
                      <a:schemeClr val="bg1"/>
                    </a:gs>
                  </a:gsLst>
                  <a:lin ang="5400000" scaled="0"/>
                </a:gradFill>
              </a:endParaRPr>
            </a:p>
          </p:txBody>
        </p:sp>
        <p:sp>
          <p:nvSpPr>
            <p:cNvPr id="27" name="Text Box 10"/>
            <p:cNvSpPr txBox="1">
              <a:spLocks noChangeArrowheads="1"/>
            </p:cNvSpPr>
            <p:nvPr/>
          </p:nvSpPr>
          <p:spPr bwMode="auto">
            <a:xfrm>
              <a:off x="882145" y="5882528"/>
              <a:ext cx="1971675" cy="387899"/>
            </a:xfrm>
            <a:prstGeom prst="rect">
              <a:avLst/>
            </a:prstGeom>
            <a:noFill/>
            <a:ln w="9525">
              <a:noFill/>
              <a:miter lim="800000"/>
              <a:headEnd/>
              <a:tailEnd/>
            </a:ln>
          </p:spPr>
          <p:txBody>
            <a:bodyPr>
              <a:spAutoFit/>
            </a:bodyPr>
            <a:lstStyle/>
            <a:p>
              <a:pPr lvl="0" algn="ctr"/>
              <a:r>
                <a:rPr lang="en-US" sz="1500" spc="-51" dirty="0">
                  <a:gradFill>
                    <a:gsLst>
                      <a:gs pos="1250">
                        <a:srgbClr val="00188F"/>
                      </a:gs>
                      <a:gs pos="100000">
                        <a:srgbClr val="00188F"/>
                      </a:gs>
                    </a:gsLst>
                    <a:lin ang="5400000" scaled="0"/>
                  </a:gradFill>
                </a:rPr>
                <a:t>October 2009</a:t>
              </a:r>
            </a:p>
          </p:txBody>
        </p:sp>
      </p:grpSp>
      <p:sp>
        <p:nvSpPr>
          <p:cNvPr id="28" name="Text Box 10"/>
          <p:cNvSpPr txBox="1">
            <a:spLocks noChangeArrowheads="1"/>
          </p:cNvSpPr>
          <p:nvPr/>
        </p:nvSpPr>
        <p:spPr bwMode="auto">
          <a:xfrm rot="18900000">
            <a:off x="3213710" y="2921148"/>
            <a:ext cx="3513926" cy="553998"/>
          </a:xfrm>
          <a:prstGeom prst="rect">
            <a:avLst/>
          </a:prstGeom>
          <a:noFill/>
          <a:ln w="9525">
            <a:noFill/>
            <a:miter lim="800000"/>
            <a:headEnd/>
            <a:tailEnd/>
          </a:ln>
        </p:spPr>
        <p:txBody>
          <a:bodyPr wrap="square">
            <a:spAutoFit/>
          </a:bodyPr>
          <a:lstStyle/>
          <a:p>
            <a:pPr lvl="0"/>
            <a:r>
              <a:rPr lang="en-US" sz="1500" spc="-51" dirty="0">
                <a:gradFill>
                  <a:gsLst>
                    <a:gs pos="1250">
                      <a:srgbClr val="00188F"/>
                    </a:gs>
                    <a:gs pos="100000">
                      <a:srgbClr val="00188F"/>
                    </a:gs>
                  </a:gsLst>
                  <a:lin ang="5400000" scaled="0"/>
                </a:gradFill>
              </a:rPr>
              <a:t>Windows Server 2008 R2 Hyper-V &amp; Hyper-V Server 2008 R2 launched</a:t>
            </a:r>
          </a:p>
        </p:txBody>
      </p:sp>
      <p:sp>
        <p:nvSpPr>
          <p:cNvPr id="32" name="TextBox 31"/>
          <p:cNvSpPr txBox="1"/>
          <p:nvPr/>
        </p:nvSpPr>
        <p:spPr>
          <a:xfrm>
            <a:off x="4850286" y="3975824"/>
            <a:ext cx="2761122" cy="1538842"/>
          </a:xfrm>
          <a:prstGeom prst="rect">
            <a:avLst/>
          </a:prstGeom>
          <a:noFill/>
        </p:spPr>
        <p:txBody>
          <a:bodyPr wrap="square" lIns="152360" tIns="76180" rIns="152360" bIns="76180" rtlCol="0">
            <a:spAutoFit/>
          </a:bodyPr>
          <a:lstStyle/>
          <a:p>
            <a:pPr lvl="0"/>
            <a:r>
              <a:rPr lang="en-US" sz="1500" spc="-51" dirty="0">
                <a:gradFill>
                  <a:gsLst>
                    <a:gs pos="1250">
                      <a:srgbClr val="00188F"/>
                    </a:gs>
                    <a:gs pos="100000">
                      <a:srgbClr val="00188F"/>
                    </a:gs>
                  </a:gsLst>
                  <a:lin ang="5400000" scaled="0"/>
                </a:gradFill>
              </a:rPr>
              <a:t>Live Migration</a:t>
            </a:r>
          </a:p>
          <a:p>
            <a:pPr lvl="0"/>
            <a:r>
              <a:rPr lang="en-US" sz="1500" spc="-51" dirty="0">
                <a:gradFill>
                  <a:gsLst>
                    <a:gs pos="1250">
                      <a:srgbClr val="00188F"/>
                    </a:gs>
                    <a:gs pos="100000">
                      <a:srgbClr val="00188F"/>
                    </a:gs>
                  </a:gsLst>
                  <a:lin ang="5400000" scaled="0"/>
                </a:gradFill>
              </a:rPr>
              <a:t>Cluster Shared Volumes</a:t>
            </a:r>
          </a:p>
          <a:p>
            <a:pPr lvl="0"/>
            <a:r>
              <a:rPr lang="en-US" sz="1500" spc="-51" dirty="0">
                <a:gradFill>
                  <a:gsLst>
                    <a:gs pos="1250">
                      <a:srgbClr val="00188F"/>
                    </a:gs>
                    <a:gs pos="100000">
                      <a:srgbClr val="00188F"/>
                    </a:gs>
                  </a:gsLst>
                  <a:lin ang="5400000" scaled="0"/>
                </a:gradFill>
              </a:rPr>
              <a:t>Processor Compatibility</a:t>
            </a:r>
          </a:p>
          <a:p>
            <a:pPr lvl="0"/>
            <a:r>
              <a:rPr lang="en-US" sz="1500" spc="-51" dirty="0">
                <a:gradFill>
                  <a:gsLst>
                    <a:gs pos="1250">
                      <a:srgbClr val="00188F"/>
                    </a:gs>
                    <a:gs pos="100000">
                      <a:srgbClr val="00188F"/>
                    </a:gs>
                  </a:gsLst>
                  <a:lin ang="5400000" scaled="0"/>
                </a:gradFill>
              </a:rPr>
              <a:t>Hot-Add Storage</a:t>
            </a:r>
          </a:p>
          <a:p>
            <a:pPr lvl="0"/>
            <a:r>
              <a:rPr lang="en-US" sz="1500" spc="-51" dirty="0">
                <a:gradFill>
                  <a:gsLst>
                    <a:gs pos="1250">
                      <a:srgbClr val="00188F"/>
                    </a:gs>
                    <a:gs pos="100000">
                      <a:srgbClr val="00188F"/>
                    </a:gs>
                  </a:gsLst>
                  <a:lin ang="5400000" scaled="0"/>
                </a:gradFill>
              </a:rPr>
              <a:t>Performance &amp; Scalability Improvements</a:t>
            </a:r>
          </a:p>
        </p:txBody>
      </p:sp>
      <p:cxnSp>
        <p:nvCxnSpPr>
          <p:cNvPr id="33" name="Straight Connector 32"/>
          <p:cNvCxnSpPr/>
          <p:nvPr/>
        </p:nvCxnSpPr>
        <p:spPr>
          <a:xfrm>
            <a:off x="5511598" y="4848755"/>
            <a:ext cx="1102174" cy="0"/>
          </a:xfrm>
          <a:prstGeom prst="line">
            <a:avLst/>
          </a:prstGeom>
          <a:ln w="76200">
            <a:solidFill>
              <a:schemeClr val="tx1">
                <a:lumMod val="20000"/>
                <a:lumOff val="8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4301495" y="4439675"/>
            <a:ext cx="1642635" cy="1220485"/>
            <a:chOff x="882145" y="4805464"/>
            <a:chExt cx="1971675" cy="1464963"/>
          </a:xfrm>
        </p:grpSpPr>
        <p:sp>
          <p:nvSpPr>
            <p:cNvPr id="35" name="Oval 34"/>
            <p:cNvSpPr/>
            <p:nvPr/>
          </p:nvSpPr>
          <p:spPr bwMode="auto">
            <a:xfrm>
              <a:off x="1401319" y="4805464"/>
              <a:ext cx="933328" cy="933328"/>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6177" tIns="38088" rIns="76177" bIns="38088" numCol="1" rtlCol="0" anchor="ctr" anchorCtr="0" compatLnSpc="1">
              <a:prstTxWarp prst="textNoShape">
                <a:avLst/>
              </a:prstTxWarp>
            </a:bodyPr>
            <a:lstStyle/>
            <a:p>
              <a:pPr algn="ctr" defTabSz="761536" fontAlgn="base">
                <a:lnSpc>
                  <a:spcPct val="90000"/>
                </a:lnSpc>
                <a:spcBef>
                  <a:spcPct val="0"/>
                </a:spcBef>
                <a:spcAft>
                  <a:spcPct val="0"/>
                </a:spcAft>
              </a:pPr>
              <a:endParaRPr lang="en-US" sz="1666" spc="-42" dirty="0">
                <a:gradFill>
                  <a:gsLst>
                    <a:gs pos="0">
                      <a:schemeClr val="bg1"/>
                    </a:gs>
                    <a:gs pos="100000">
                      <a:schemeClr val="bg1"/>
                    </a:gs>
                  </a:gsLst>
                  <a:lin ang="5400000" scaled="0"/>
                </a:gradFill>
              </a:endParaRPr>
            </a:p>
          </p:txBody>
        </p:sp>
        <p:sp>
          <p:nvSpPr>
            <p:cNvPr id="36" name="Text Box 10"/>
            <p:cNvSpPr txBox="1">
              <a:spLocks noChangeArrowheads="1"/>
            </p:cNvSpPr>
            <p:nvPr/>
          </p:nvSpPr>
          <p:spPr bwMode="auto">
            <a:xfrm>
              <a:off x="882145" y="5882528"/>
              <a:ext cx="1971675" cy="387899"/>
            </a:xfrm>
            <a:prstGeom prst="rect">
              <a:avLst/>
            </a:prstGeom>
            <a:noFill/>
            <a:ln w="9525">
              <a:noFill/>
              <a:miter lim="800000"/>
              <a:headEnd/>
              <a:tailEnd/>
            </a:ln>
          </p:spPr>
          <p:txBody>
            <a:bodyPr>
              <a:spAutoFit/>
            </a:bodyPr>
            <a:lstStyle/>
            <a:p>
              <a:pPr lvl="0" algn="ctr"/>
              <a:r>
                <a:rPr lang="en-US" sz="1500" spc="-51" dirty="0">
                  <a:gradFill>
                    <a:gsLst>
                      <a:gs pos="1250">
                        <a:srgbClr val="00188F"/>
                      </a:gs>
                      <a:gs pos="100000">
                        <a:srgbClr val="00188F"/>
                      </a:gs>
                    </a:gsLst>
                    <a:lin ang="5400000" scaled="0"/>
                  </a:gradFill>
                </a:rPr>
                <a:t>February 2011</a:t>
              </a:r>
            </a:p>
          </p:txBody>
        </p:sp>
      </p:grpSp>
      <p:sp>
        <p:nvSpPr>
          <p:cNvPr id="37" name="Text Box 10"/>
          <p:cNvSpPr txBox="1">
            <a:spLocks noChangeArrowheads="1"/>
          </p:cNvSpPr>
          <p:nvPr/>
        </p:nvSpPr>
        <p:spPr bwMode="auto">
          <a:xfrm rot="18900000">
            <a:off x="4945593" y="3008506"/>
            <a:ext cx="3413751" cy="553998"/>
          </a:xfrm>
          <a:prstGeom prst="rect">
            <a:avLst/>
          </a:prstGeom>
          <a:noFill/>
          <a:ln w="9525">
            <a:noFill/>
            <a:miter lim="800000"/>
            <a:headEnd/>
            <a:tailEnd/>
          </a:ln>
        </p:spPr>
        <p:txBody>
          <a:bodyPr wrap="square">
            <a:spAutoFit/>
          </a:bodyPr>
          <a:lstStyle/>
          <a:p>
            <a:pPr lvl="0"/>
            <a:r>
              <a:rPr lang="en-US" sz="1500" spc="-51" dirty="0">
                <a:gradFill>
                  <a:gsLst>
                    <a:gs pos="1250">
                      <a:srgbClr val="00188F"/>
                    </a:gs>
                    <a:gs pos="100000">
                      <a:srgbClr val="00188F"/>
                    </a:gs>
                  </a:gsLst>
                  <a:lin ang="5400000" scaled="0"/>
                </a:gradFill>
              </a:rPr>
              <a:t>SP1 for Windows Server 2008 R2 &amp; Hyper-V Server 2008 R2 launched</a:t>
            </a:r>
          </a:p>
        </p:txBody>
      </p:sp>
      <p:sp>
        <p:nvSpPr>
          <p:cNvPr id="38" name="TextBox 37"/>
          <p:cNvSpPr txBox="1"/>
          <p:nvPr/>
        </p:nvSpPr>
        <p:spPr>
          <a:xfrm>
            <a:off x="6539395" y="4483080"/>
            <a:ext cx="2761122" cy="615513"/>
          </a:xfrm>
          <a:prstGeom prst="rect">
            <a:avLst/>
          </a:prstGeom>
          <a:noFill/>
        </p:spPr>
        <p:txBody>
          <a:bodyPr wrap="square" lIns="152360" tIns="76180" rIns="152360" bIns="76180" rtlCol="0">
            <a:spAutoFit/>
          </a:bodyPr>
          <a:lstStyle/>
          <a:p>
            <a:pPr lvl="0"/>
            <a:r>
              <a:rPr lang="en-US" sz="1500" spc="-51" dirty="0">
                <a:gradFill>
                  <a:gsLst>
                    <a:gs pos="1250">
                      <a:srgbClr val="00188F"/>
                    </a:gs>
                    <a:gs pos="100000">
                      <a:srgbClr val="00188F"/>
                    </a:gs>
                  </a:gsLst>
                  <a:lin ang="5400000" scaled="0"/>
                </a:gradFill>
              </a:rPr>
              <a:t>Dynamic Memory</a:t>
            </a:r>
          </a:p>
          <a:p>
            <a:pPr lvl="0"/>
            <a:r>
              <a:rPr lang="en-US" sz="1500" spc="-51" dirty="0">
                <a:gradFill>
                  <a:gsLst>
                    <a:gs pos="1250">
                      <a:srgbClr val="00188F"/>
                    </a:gs>
                    <a:gs pos="100000">
                      <a:srgbClr val="00188F"/>
                    </a:gs>
                  </a:gsLst>
                  <a:lin ang="5400000" scaled="0"/>
                </a:gradFill>
              </a:rPr>
              <a:t>RemoteFX</a:t>
            </a:r>
          </a:p>
        </p:txBody>
      </p:sp>
      <p:grpSp>
        <p:nvGrpSpPr>
          <p:cNvPr id="3" name="Group 2"/>
          <p:cNvGrpSpPr/>
          <p:nvPr/>
        </p:nvGrpSpPr>
        <p:grpSpPr>
          <a:xfrm>
            <a:off x="4023227" y="1392961"/>
            <a:ext cx="4107603" cy="4625732"/>
            <a:chOff x="10516632" y="2779369"/>
            <a:chExt cx="3881995" cy="4225248"/>
          </a:xfrm>
        </p:grpSpPr>
        <p:grpSp>
          <p:nvGrpSpPr>
            <p:cNvPr id="29" name="Group 28"/>
            <p:cNvGrpSpPr/>
            <p:nvPr/>
          </p:nvGrpSpPr>
          <p:grpSpPr>
            <a:xfrm>
              <a:off x="10736942" y="4388354"/>
              <a:ext cx="3441377" cy="2616263"/>
              <a:chOff x="882145" y="3865892"/>
              <a:chExt cx="3441377" cy="2616263"/>
            </a:xfrm>
          </p:grpSpPr>
          <p:sp>
            <p:nvSpPr>
              <p:cNvPr id="30" name="Oval 29"/>
              <p:cNvSpPr/>
              <p:nvPr/>
            </p:nvSpPr>
            <p:spPr bwMode="auto">
              <a:xfrm>
                <a:off x="1643069" y="3865892"/>
                <a:ext cx="1860613" cy="1847682"/>
              </a:xfrm>
              <a:prstGeom prst="ellipse">
                <a:avLst/>
              </a:prstGeom>
              <a:solidFill>
                <a:schemeClr val="accent2">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6177" tIns="38088" rIns="76177" bIns="38088" numCol="1" rtlCol="0" anchor="ctr" anchorCtr="0" compatLnSpc="1">
                <a:prstTxWarp prst="textNoShape">
                  <a:avLst/>
                </a:prstTxWarp>
              </a:bodyPr>
              <a:lstStyle/>
              <a:p>
                <a:pPr algn="ctr" defTabSz="761536" fontAlgn="base">
                  <a:lnSpc>
                    <a:spcPct val="90000"/>
                  </a:lnSpc>
                  <a:spcBef>
                    <a:spcPct val="0"/>
                  </a:spcBef>
                  <a:spcAft>
                    <a:spcPct val="0"/>
                  </a:spcAft>
                </a:pPr>
                <a:endParaRPr lang="en-US" sz="1666" spc="-42" dirty="0">
                  <a:solidFill>
                    <a:schemeClr val="accent4"/>
                  </a:solidFill>
                </a:endParaRPr>
              </a:p>
            </p:txBody>
          </p:sp>
          <p:sp>
            <p:nvSpPr>
              <p:cNvPr id="31" name="Text Box 10"/>
              <p:cNvSpPr txBox="1">
                <a:spLocks noChangeArrowheads="1"/>
              </p:cNvSpPr>
              <p:nvPr/>
            </p:nvSpPr>
            <p:spPr bwMode="auto">
              <a:xfrm>
                <a:off x="882145" y="5882528"/>
                <a:ext cx="3441377" cy="599627"/>
              </a:xfrm>
              <a:prstGeom prst="rect">
                <a:avLst/>
              </a:prstGeom>
              <a:noFill/>
              <a:ln w="9525">
                <a:noFill/>
                <a:miter lim="800000"/>
                <a:headEnd/>
                <a:tailEnd/>
              </a:ln>
            </p:spPr>
            <p:txBody>
              <a:bodyPr wrap="square">
                <a:spAutoFit/>
              </a:bodyPr>
              <a:lstStyle/>
              <a:p>
                <a:pPr lvl="0" algn="ctr"/>
                <a:r>
                  <a:rPr lang="en-US" sz="3666" spc="-51" dirty="0">
                    <a:gradFill>
                      <a:gsLst>
                        <a:gs pos="1250">
                          <a:srgbClr val="00188F"/>
                        </a:gs>
                        <a:gs pos="100000">
                          <a:srgbClr val="00188F"/>
                        </a:gs>
                      </a:gsLst>
                      <a:lin ang="5400000" scaled="0"/>
                    </a:gradFill>
                  </a:rPr>
                  <a:t>September 2012</a:t>
                </a:r>
              </a:p>
            </p:txBody>
          </p:sp>
        </p:grpSp>
        <p:sp>
          <p:nvSpPr>
            <p:cNvPr id="39" name="Text Box 10"/>
            <p:cNvSpPr txBox="1">
              <a:spLocks noChangeArrowheads="1"/>
            </p:cNvSpPr>
            <p:nvPr/>
          </p:nvSpPr>
          <p:spPr bwMode="auto">
            <a:xfrm>
              <a:off x="10516632" y="2779369"/>
              <a:ext cx="3881995" cy="1114915"/>
            </a:xfrm>
            <a:prstGeom prst="rect">
              <a:avLst/>
            </a:prstGeom>
            <a:noFill/>
            <a:ln w="9525">
              <a:noFill/>
              <a:miter lim="800000"/>
              <a:headEnd/>
              <a:tailEnd/>
            </a:ln>
          </p:spPr>
          <p:txBody>
            <a:bodyPr wrap="square">
              <a:spAutoFit/>
            </a:bodyPr>
            <a:lstStyle/>
            <a:p>
              <a:pPr lvl="0" algn="ctr"/>
              <a:r>
                <a:rPr lang="en-US" sz="3666" spc="-51" dirty="0">
                  <a:gradFill>
                    <a:gsLst>
                      <a:gs pos="1250">
                        <a:srgbClr val="00188F"/>
                      </a:gs>
                      <a:gs pos="100000">
                        <a:srgbClr val="00188F"/>
                      </a:gs>
                    </a:gsLst>
                    <a:lin ang="5400000" scaled="0"/>
                  </a:gradFill>
                </a:rPr>
                <a:t>Hyper-V Server 2012 launched</a:t>
              </a:r>
            </a:p>
          </p:txBody>
        </p:sp>
      </p:grpSp>
    </p:spTree>
    <p:extLst>
      <p:ext uri="{BB962C8B-B14F-4D97-AF65-F5344CB8AC3E}">
        <p14:creationId xmlns:p14="http://schemas.microsoft.com/office/powerpoint/2010/main" val="34955774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down)">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down)">
                                      <p:cBhvr>
                                        <p:cTn id="24" dur="500"/>
                                        <p:tgtEl>
                                          <p:spTgt spid="28"/>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32"/>
                                        </p:tgtEl>
                                      </p:cBhvr>
                                    </p:animEffect>
                                    <p:set>
                                      <p:cBhvr>
                                        <p:cTn id="37" dur="1" fill="hold">
                                          <p:stCondLst>
                                            <p:cond delay="499"/>
                                          </p:stCondLst>
                                        </p:cTn>
                                        <p:tgtEl>
                                          <p:spTgt spid="32"/>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childTnLst>
                          </p:cTn>
                        </p:par>
                        <p:par>
                          <p:cTn id="42" fill="hold">
                            <p:stCondLst>
                              <p:cond delay="1000"/>
                            </p:stCondLst>
                            <p:childTnLst>
                              <p:par>
                                <p:cTn id="43" presetID="2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down)">
                                      <p:cBhvr>
                                        <p:cTn id="45" dur="500"/>
                                        <p:tgtEl>
                                          <p:spTgt spid="37"/>
                                        </p:tgtEl>
                                      </p:cBhvr>
                                    </p:animEffec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38"/>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20"/>
                                        </p:tgtEl>
                                      </p:cBhvr>
                                    </p:animEffect>
                                    <p:set>
                                      <p:cBhvr>
                                        <p:cTn id="60" dur="1" fill="hold">
                                          <p:stCondLst>
                                            <p:cond delay="499"/>
                                          </p:stCondLst>
                                        </p:cTn>
                                        <p:tgtEl>
                                          <p:spTgt spid="20"/>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19"/>
                                        </p:tgtEl>
                                      </p:cBhvr>
                                    </p:animEffect>
                                    <p:set>
                                      <p:cBhvr>
                                        <p:cTn id="66" dur="1" fill="hold">
                                          <p:stCondLst>
                                            <p:cond delay="499"/>
                                          </p:stCondLst>
                                        </p:cTn>
                                        <p:tgtEl>
                                          <p:spTgt spid="19"/>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25"/>
                                        </p:tgtEl>
                                      </p:cBhvr>
                                    </p:animEffect>
                                    <p:set>
                                      <p:cBhvr>
                                        <p:cTn id="69" dur="1" fill="hold">
                                          <p:stCondLst>
                                            <p:cond delay="499"/>
                                          </p:stCondLst>
                                        </p:cTn>
                                        <p:tgtEl>
                                          <p:spTgt spid="25"/>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28"/>
                                        </p:tgtEl>
                                      </p:cBhvr>
                                    </p:animEffect>
                                    <p:set>
                                      <p:cBhvr>
                                        <p:cTn id="72" dur="1" fill="hold">
                                          <p:stCondLst>
                                            <p:cond delay="499"/>
                                          </p:stCondLst>
                                        </p:cTn>
                                        <p:tgtEl>
                                          <p:spTgt spid="28"/>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24"/>
                                        </p:tgtEl>
                                      </p:cBhvr>
                                    </p:animEffect>
                                    <p:set>
                                      <p:cBhvr>
                                        <p:cTn id="75" dur="1" fill="hold">
                                          <p:stCondLst>
                                            <p:cond delay="499"/>
                                          </p:stCondLst>
                                        </p:cTn>
                                        <p:tgtEl>
                                          <p:spTgt spid="24"/>
                                        </p:tgtEl>
                                        <p:attrNameLst>
                                          <p:attrName>style.visibility</p:attrName>
                                        </p:attrNameLst>
                                      </p:cBhvr>
                                      <p:to>
                                        <p:strVal val="hidden"/>
                                      </p:to>
                                    </p:set>
                                  </p:childTnLst>
                                </p:cTn>
                              </p:par>
                              <p:par>
                                <p:cTn id="76" presetID="1" presetClass="entr" presetSubtype="0" fill="hold" nodeType="withEffect">
                                  <p:stCondLst>
                                    <p:cond delay="0"/>
                                  </p:stCondLst>
                                  <p:childTnLst>
                                    <p:set>
                                      <p:cBhvr>
                                        <p:cTn id="77" dur="1" fill="hold">
                                          <p:stCondLst>
                                            <p:cond delay="0"/>
                                          </p:stCondLst>
                                        </p:cTn>
                                        <p:tgtEl>
                                          <p:spTgt spid="3"/>
                                        </p:tgtEl>
                                        <p:attrNameLst>
                                          <p:attrName>style.visibility</p:attrName>
                                        </p:attrNameLst>
                                      </p:cBhvr>
                                      <p:to>
                                        <p:strVal val="visible"/>
                                      </p:to>
                                    </p:set>
                                  </p:childTnLst>
                                </p:cTn>
                              </p:par>
                              <p:par>
                                <p:cTn id="78" presetID="10" presetClass="exit" presetSubtype="0" fill="hold" grpId="2" nodeType="withEffect">
                                  <p:stCondLst>
                                    <p:cond delay="0"/>
                                  </p:stCondLst>
                                  <p:childTnLst>
                                    <p:animEffect transition="out" filter="fade">
                                      <p:cBhvr>
                                        <p:cTn id="79" dur="500"/>
                                        <p:tgtEl>
                                          <p:spTgt spid="32"/>
                                        </p:tgtEl>
                                      </p:cBhvr>
                                    </p:animEffect>
                                    <p:set>
                                      <p:cBhvr>
                                        <p:cTn id="80" dur="1" fill="hold">
                                          <p:stCondLst>
                                            <p:cond delay="499"/>
                                          </p:stCondLst>
                                        </p:cTn>
                                        <p:tgtEl>
                                          <p:spTgt spid="32"/>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34"/>
                                        </p:tgtEl>
                                      </p:cBhvr>
                                    </p:animEffect>
                                    <p:set>
                                      <p:cBhvr>
                                        <p:cTn id="83" dur="1" fill="hold">
                                          <p:stCondLst>
                                            <p:cond delay="499"/>
                                          </p:stCondLst>
                                        </p:cTn>
                                        <p:tgtEl>
                                          <p:spTgt spid="34"/>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37"/>
                                        </p:tgtEl>
                                      </p:cBhvr>
                                    </p:animEffect>
                                    <p:set>
                                      <p:cBhvr>
                                        <p:cTn id="86" dur="1" fill="hold">
                                          <p:stCondLst>
                                            <p:cond delay="499"/>
                                          </p:stCondLst>
                                        </p:cTn>
                                        <p:tgtEl>
                                          <p:spTgt spid="37"/>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33"/>
                                        </p:tgtEl>
                                      </p:cBhvr>
                                    </p:animEffect>
                                    <p:set>
                                      <p:cBhvr>
                                        <p:cTn id="89" dur="1" fill="hold">
                                          <p:stCondLst>
                                            <p:cond delay="499"/>
                                          </p:stCondLst>
                                        </p:cTn>
                                        <p:tgtEl>
                                          <p:spTgt spid="33"/>
                                        </p:tgtEl>
                                        <p:attrNameLst>
                                          <p:attrName>style.visibility</p:attrName>
                                        </p:attrNameLst>
                                      </p:cBhvr>
                                      <p:to>
                                        <p:strVal val="hidden"/>
                                      </p:to>
                                    </p:set>
                                  </p:childTnLst>
                                </p:cTn>
                              </p:par>
                              <p:par>
                                <p:cTn id="90" presetID="10" presetClass="exit" presetSubtype="0" fill="hold" grpId="2" nodeType="withEffect">
                                  <p:stCondLst>
                                    <p:cond delay="0"/>
                                  </p:stCondLst>
                                  <p:childTnLst>
                                    <p:animEffect transition="out" filter="fade">
                                      <p:cBhvr>
                                        <p:cTn id="91" dur="500"/>
                                        <p:tgtEl>
                                          <p:spTgt spid="38"/>
                                        </p:tgtEl>
                                      </p:cBhvr>
                                    </p:animEffect>
                                    <p:set>
                                      <p:cBhvr>
                                        <p:cTn id="92"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8" grpId="0"/>
      <p:bldP spid="28" grpId="1"/>
      <p:bldP spid="32" grpId="0"/>
      <p:bldP spid="32" grpId="1"/>
      <p:bldP spid="32" grpId="2"/>
      <p:bldP spid="37" grpId="0"/>
      <p:bldP spid="37" grpId="1"/>
      <p:bldP spid="38" grpId="0"/>
      <p:bldP spid="38" grpId="1"/>
      <p:bldP spid="38" grpId="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Capability Review</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187932021"/>
              </p:ext>
            </p:extLst>
          </p:nvPr>
        </p:nvGraphicFramePr>
        <p:xfrm>
          <a:off x="741254" y="1392178"/>
          <a:ext cx="10674307" cy="5037496"/>
        </p:xfrm>
        <a:graphic>
          <a:graphicData uri="http://schemas.openxmlformats.org/drawingml/2006/table">
            <a:tbl>
              <a:tblPr firstRow="1">
                <a:tableStyleId>{5C22544A-7EE6-4342-B048-85BDC9FD1C3A}</a:tableStyleId>
              </a:tblPr>
              <a:tblGrid>
                <a:gridCol w="6832180"/>
                <a:gridCol w="3842127"/>
              </a:tblGrid>
              <a:tr h="1333656">
                <a:tc>
                  <a:txBody>
                    <a:bodyPr/>
                    <a:lstStyle/>
                    <a:p>
                      <a:pPr marL="0" marR="0" algn="ctr">
                        <a:lnSpc>
                          <a:spcPct val="107000"/>
                        </a:lnSpc>
                        <a:spcBef>
                          <a:spcPts val="0"/>
                        </a:spcBef>
                        <a:spcAft>
                          <a:spcPts val="800"/>
                        </a:spcAft>
                      </a:pPr>
                      <a:r>
                        <a:rPr lang="en-US" sz="2400" dirty="0">
                          <a:effectLst/>
                        </a:rPr>
                        <a:t>Capability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042" marR="50042" marT="25021" marB="25021" anchor="ctr"/>
                </a:tc>
                <a:tc>
                  <a:txBody>
                    <a:bodyPr/>
                    <a:lstStyle/>
                    <a:p>
                      <a:pPr marL="0" marR="0" algn="ctr">
                        <a:lnSpc>
                          <a:spcPct val="107000"/>
                        </a:lnSpc>
                        <a:spcBef>
                          <a:spcPts val="0"/>
                        </a:spcBef>
                        <a:spcAft>
                          <a:spcPts val="800"/>
                        </a:spcAft>
                      </a:pPr>
                      <a:r>
                        <a:rPr lang="en-US" sz="2400" dirty="0">
                          <a:effectLst/>
                        </a:rPr>
                        <a:t>Windows Server</a:t>
                      </a:r>
                      <a:br>
                        <a:rPr lang="en-US" sz="2400" dirty="0">
                          <a:effectLst/>
                        </a:rPr>
                      </a:br>
                      <a:r>
                        <a:rPr lang="en-US" sz="2400" dirty="0">
                          <a:effectLst/>
                        </a:rPr>
                        <a:t>2012 Hyper-V</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042" marR="50042" marT="25021" marB="25021" anchor="ctr"/>
                </a:tc>
              </a:tr>
              <a:tr h="529120">
                <a:tc>
                  <a:txBody>
                    <a:bodyPr/>
                    <a:lstStyle/>
                    <a:p>
                      <a:pPr marL="0" marR="0">
                        <a:lnSpc>
                          <a:spcPct val="107000"/>
                        </a:lnSpc>
                        <a:spcBef>
                          <a:spcPts val="0"/>
                        </a:spcBef>
                        <a:spcAft>
                          <a:spcPts val="800"/>
                        </a:spcAft>
                      </a:pPr>
                      <a:r>
                        <a:rPr lang="en-US" sz="2000" dirty="0">
                          <a:effectLst/>
                        </a:rPr>
                        <a:t>Incremental Backups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0042" marR="50042" marT="25021" marB="25021" anchor="ctr"/>
                </a:tc>
                <a:tc>
                  <a:txBody>
                    <a:bodyPr/>
                    <a:lstStyle/>
                    <a:p>
                      <a:pPr marL="0" marR="0" algn="ctr">
                        <a:lnSpc>
                          <a:spcPct val="107000"/>
                        </a:lnSpc>
                        <a:spcBef>
                          <a:spcPts val="0"/>
                        </a:spcBef>
                        <a:spcAft>
                          <a:spcPts val="800"/>
                        </a:spcAft>
                      </a:pPr>
                      <a:r>
                        <a:rPr lang="en-US" sz="2000" dirty="0">
                          <a:effectLst/>
                        </a:rPr>
                        <a:t>Yes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0042" marR="50042" marT="25021" marB="25021" anchor="ctr"/>
                </a:tc>
              </a:tr>
              <a:tr h="529120">
                <a:tc>
                  <a:txBody>
                    <a:bodyPr/>
                    <a:lstStyle/>
                    <a:p>
                      <a:pPr marL="0" marR="0">
                        <a:lnSpc>
                          <a:spcPct val="107000"/>
                        </a:lnSpc>
                        <a:spcBef>
                          <a:spcPts val="0"/>
                        </a:spcBef>
                        <a:spcAft>
                          <a:spcPts val="800"/>
                        </a:spcAft>
                      </a:pPr>
                      <a:r>
                        <a:rPr lang="en-US" sz="2000">
                          <a:effectLst/>
                        </a:rPr>
                        <a:t>VM Replication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0042" marR="50042" marT="25021" marB="25021" anchor="ctr"/>
                </a:tc>
                <a:tc>
                  <a:txBody>
                    <a:bodyPr/>
                    <a:lstStyle/>
                    <a:p>
                      <a:pPr marL="0" marR="0" algn="ctr">
                        <a:lnSpc>
                          <a:spcPct val="107000"/>
                        </a:lnSpc>
                        <a:spcBef>
                          <a:spcPts val="0"/>
                        </a:spcBef>
                        <a:spcAft>
                          <a:spcPts val="800"/>
                        </a:spcAft>
                      </a:pPr>
                      <a:r>
                        <a:rPr lang="en-US" sz="2000" dirty="0">
                          <a:effectLst/>
                        </a:rPr>
                        <a:t>Yes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0042" marR="50042" marT="25021" marB="25021" anchor="ctr"/>
                </a:tc>
              </a:tr>
              <a:tr h="529120">
                <a:tc>
                  <a:txBody>
                    <a:bodyPr/>
                    <a:lstStyle/>
                    <a:p>
                      <a:pPr marL="0" marR="0">
                        <a:lnSpc>
                          <a:spcPct val="107000"/>
                        </a:lnSpc>
                        <a:spcBef>
                          <a:spcPts val="0"/>
                        </a:spcBef>
                        <a:spcAft>
                          <a:spcPts val="800"/>
                        </a:spcAft>
                      </a:pPr>
                      <a:r>
                        <a:rPr lang="en-US" sz="2000" dirty="0">
                          <a:effectLst/>
                        </a:rPr>
                        <a:t>NIC Teaming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0042" marR="50042" marT="25021" marB="25021" anchor="ctr"/>
                </a:tc>
                <a:tc>
                  <a:txBody>
                    <a:bodyPr/>
                    <a:lstStyle/>
                    <a:p>
                      <a:pPr marL="0" marR="0" algn="ctr">
                        <a:lnSpc>
                          <a:spcPct val="107000"/>
                        </a:lnSpc>
                        <a:spcBef>
                          <a:spcPts val="0"/>
                        </a:spcBef>
                        <a:spcAft>
                          <a:spcPts val="800"/>
                        </a:spcAft>
                      </a:pPr>
                      <a:r>
                        <a:rPr lang="en-US" sz="2000" dirty="0">
                          <a:effectLst/>
                        </a:rPr>
                        <a:t>Yes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0042" marR="50042" marT="25021" marB="25021" anchor="ctr"/>
                </a:tc>
              </a:tr>
              <a:tr h="529120">
                <a:tc>
                  <a:txBody>
                    <a:bodyPr/>
                    <a:lstStyle/>
                    <a:p>
                      <a:pPr marL="0" marR="0">
                        <a:lnSpc>
                          <a:spcPct val="107000"/>
                        </a:lnSpc>
                        <a:spcBef>
                          <a:spcPts val="0"/>
                        </a:spcBef>
                        <a:spcAft>
                          <a:spcPts val="800"/>
                        </a:spcAft>
                      </a:pPr>
                      <a:r>
                        <a:rPr lang="en-US" sz="2000">
                          <a:effectLst/>
                        </a:rPr>
                        <a:t>Integrated High Availability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0042" marR="50042" marT="25021" marB="25021" anchor="ctr"/>
                </a:tc>
                <a:tc>
                  <a:txBody>
                    <a:bodyPr/>
                    <a:lstStyle/>
                    <a:p>
                      <a:pPr marL="0" marR="0" algn="ctr">
                        <a:lnSpc>
                          <a:spcPct val="107000"/>
                        </a:lnSpc>
                        <a:spcBef>
                          <a:spcPts val="0"/>
                        </a:spcBef>
                        <a:spcAft>
                          <a:spcPts val="800"/>
                        </a:spcAft>
                      </a:pPr>
                      <a:r>
                        <a:rPr lang="en-US" sz="2000" dirty="0">
                          <a:effectLst/>
                        </a:rPr>
                        <a:t>Yes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0042" marR="50042" marT="25021" marB="25021" anchor="ctr"/>
                </a:tc>
              </a:tr>
              <a:tr h="529120">
                <a:tc>
                  <a:txBody>
                    <a:bodyPr/>
                    <a:lstStyle/>
                    <a:p>
                      <a:pPr marL="0" marR="0">
                        <a:lnSpc>
                          <a:spcPct val="107000"/>
                        </a:lnSpc>
                        <a:spcBef>
                          <a:spcPts val="0"/>
                        </a:spcBef>
                        <a:spcAft>
                          <a:spcPts val="800"/>
                        </a:spcAft>
                      </a:pPr>
                      <a:r>
                        <a:rPr lang="en-US" sz="2000" dirty="0">
                          <a:effectLst/>
                        </a:rPr>
                        <a:t>Failover Prioritization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0042" marR="50042" marT="25021" marB="25021" anchor="ctr"/>
                </a:tc>
                <a:tc>
                  <a:txBody>
                    <a:bodyPr/>
                    <a:lstStyle/>
                    <a:p>
                      <a:pPr marL="0" marR="0" algn="ctr">
                        <a:lnSpc>
                          <a:spcPct val="107000"/>
                        </a:lnSpc>
                        <a:spcBef>
                          <a:spcPts val="0"/>
                        </a:spcBef>
                        <a:spcAft>
                          <a:spcPts val="800"/>
                        </a:spcAft>
                      </a:pPr>
                      <a:r>
                        <a:rPr lang="en-US" sz="2000" dirty="0">
                          <a:effectLst/>
                        </a:rPr>
                        <a:t>Yes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0042" marR="50042" marT="25021" marB="25021" anchor="ctr"/>
                </a:tc>
              </a:tr>
              <a:tr h="529120">
                <a:tc>
                  <a:txBody>
                    <a:bodyPr/>
                    <a:lstStyle/>
                    <a:p>
                      <a:pPr marL="0" marR="0">
                        <a:lnSpc>
                          <a:spcPct val="107000"/>
                        </a:lnSpc>
                        <a:spcBef>
                          <a:spcPts val="0"/>
                        </a:spcBef>
                        <a:spcAft>
                          <a:spcPts val="800"/>
                        </a:spcAft>
                      </a:pPr>
                      <a:r>
                        <a:rPr lang="en-US" sz="2000">
                          <a:effectLst/>
                        </a:rPr>
                        <a:t>Affinity &amp; Anti-Affinity Rules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0042" marR="50042" marT="25021" marB="25021" anchor="ctr"/>
                </a:tc>
                <a:tc>
                  <a:txBody>
                    <a:bodyPr/>
                    <a:lstStyle/>
                    <a:p>
                      <a:pPr marL="0" marR="0" algn="ctr">
                        <a:lnSpc>
                          <a:spcPct val="107000"/>
                        </a:lnSpc>
                        <a:spcBef>
                          <a:spcPts val="0"/>
                        </a:spcBef>
                        <a:spcAft>
                          <a:spcPts val="800"/>
                        </a:spcAft>
                      </a:pPr>
                      <a:r>
                        <a:rPr lang="en-US" sz="2000" dirty="0">
                          <a:effectLst/>
                        </a:rPr>
                        <a:t>Yes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0042" marR="50042" marT="25021" marB="25021" anchor="ctr"/>
                </a:tc>
              </a:tr>
              <a:tr h="529120">
                <a:tc>
                  <a:txBody>
                    <a:bodyPr/>
                    <a:lstStyle/>
                    <a:p>
                      <a:pPr marL="0" marR="0">
                        <a:lnSpc>
                          <a:spcPct val="107000"/>
                        </a:lnSpc>
                        <a:spcBef>
                          <a:spcPts val="0"/>
                        </a:spcBef>
                        <a:spcAft>
                          <a:spcPts val="800"/>
                        </a:spcAft>
                      </a:pPr>
                      <a:r>
                        <a:rPr lang="en-US" sz="2000">
                          <a:effectLst/>
                        </a:rPr>
                        <a:t>Cluster-Aware Updating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0042" marR="50042" marT="25021" marB="25021" anchor="ctr"/>
                </a:tc>
                <a:tc>
                  <a:txBody>
                    <a:bodyPr/>
                    <a:lstStyle/>
                    <a:p>
                      <a:pPr marL="0" marR="0" algn="ctr">
                        <a:lnSpc>
                          <a:spcPct val="107000"/>
                        </a:lnSpc>
                        <a:spcBef>
                          <a:spcPts val="0"/>
                        </a:spcBef>
                        <a:spcAft>
                          <a:spcPts val="800"/>
                        </a:spcAft>
                      </a:pPr>
                      <a:r>
                        <a:rPr lang="en-US" sz="2000" dirty="0">
                          <a:effectLst/>
                        </a:rPr>
                        <a:t>Yes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0042" marR="50042" marT="25021" marB="25021" anchor="ctr"/>
                </a:tc>
              </a:tr>
            </a:tbl>
          </a:graphicData>
        </a:graphic>
      </p:graphicFrame>
    </p:spTree>
    <p:extLst>
      <p:ext uri="{BB962C8B-B14F-4D97-AF65-F5344CB8AC3E}">
        <p14:creationId xmlns:p14="http://schemas.microsoft.com/office/powerpoint/2010/main" val="108991458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Capability Review</a:t>
            </a:r>
            <a:endParaRPr lang="en-US" dirty="0"/>
          </a:p>
        </p:txBody>
      </p:sp>
      <p:sp>
        <p:nvSpPr>
          <p:cNvPr id="8" name="TextBox 7"/>
          <p:cNvSpPr txBox="1"/>
          <p:nvPr/>
        </p:nvSpPr>
        <p:spPr>
          <a:xfrm>
            <a:off x="455400" y="5518839"/>
            <a:ext cx="7443436" cy="630557"/>
          </a:xfrm>
          <a:prstGeom prst="rect">
            <a:avLst/>
          </a:prstGeom>
          <a:noFill/>
        </p:spPr>
        <p:txBody>
          <a:bodyPr wrap="square" rtlCol="0">
            <a:spAutoFit/>
          </a:bodyPr>
          <a:lstStyle/>
          <a:p>
            <a:pPr indent="-76221"/>
            <a:endParaRPr lang="en-US" sz="1166" dirty="0">
              <a:solidFill>
                <a:schemeClr val="tx2"/>
              </a:solidFill>
            </a:endParaRPr>
          </a:p>
          <a:p>
            <a:pPr indent="-76221"/>
            <a:r>
              <a:rPr lang="en-US" sz="1166" dirty="0">
                <a:solidFill>
                  <a:schemeClr val="tx2"/>
                </a:solidFill>
              </a:rPr>
              <a:t>No restrictions such as a distributed switch are imposed when using SR-IOV in Hyper-V, ensuring customers can combine the highest levels of performance with the flexibility they need for an agile infrastructure.</a:t>
            </a:r>
          </a:p>
        </p:txBody>
      </p:sp>
      <p:graphicFrame>
        <p:nvGraphicFramePr>
          <p:cNvPr id="9" name="Table 8"/>
          <p:cNvGraphicFramePr>
            <a:graphicFrameLocks noGrp="1"/>
          </p:cNvGraphicFramePr>
          <p:nvPr>
            <p:extLst>
              <p:ext uri="{D42A27DB-BD31-4B8C-83A1-F6EECF244321}">
                <p14:modId xmlns:p14="http://schemas.microsoft.com/office/powerpoint/2010/main" val="537996981"/>
              </p:ext>
            </p:extLst>
          </p:nvPr>
        </p:nvGraphicFramePr>
        <p:xfrm>
          <a:off x="629279" y="1573573"/>
          <a:ext cx="9847762" cy="3549272"/>
        </p:xfrm>
        <a:graphic>
          <a:graphicData uri="http://schemas.openxmlformats.org/drawingml/2006/table">
            <a:tbl>
              <a:tblPr firstRow="1">
                <a:tableStyleId>{5C22544A-7EE6-4342-B048-85BDC9FD1C3A}</a:tableStyleId>
              </a:tblPr>
              <a:tblGrid>
                <a:gridCol w="6414874"/>
                <a:gridCol w="3432888"/>
              </a:tblGrid>
              <a:tr h="1095092">
                <a:tc>
                  <a:txBody>
                    <a:bodyPr/>
                    <a:lstStyle/>
                    <a:p>
                      <a:pPr marL="0" marR="0">
                        <a:lnSpc>
                          <a:spcPct val="107000"/>
                        </a:lnSpc>
                        <a:spcBef>
                          <a:spcPts val="0"/>
                        </a:spcBef>
                        <a:spcAft>
                          <a:spcPts val="800"/>
                        </a:spcAft>
                      </a:pPr>
                      <a:r>
                        <a:rPr lang="en-US" sz="2000" dirty="0">
                          <a:effectLst/>
                        </a:rPr>
                        <a:t>Capability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180" marR="76180" marT="38090" marB="38090" anchor="ctr"/>
                </a:tc>
                <a:tc>
                  <a:txBody>
                    <a:bodyPr/>
                    <a:lstStyle/>
                    <a:p>
                      <a:pPr marL="0" marR="0">
                        <a:lnSpc>
                          <a:spcPct val="107000"/>
                        </a:lnSpc>
                        <a:spcBef>
                          <a:spcPts val="0"/>
                        </a:spcBef>
                        <a:spcAft>
                          <a:spcPts val="800"/>
                        </a:spcAft>
                      </a:pPr>
                      <a:r>
                        <a:rPr lang="en-US" sz="2000">
                          <a:effectLst/>
                        </a:rPr>
                        <a:t>Windows Server</a:t>
                      </a:r>
                      <a:br>
                        <a:rPr lang="en-US" sz="2000">
                          <a:effectLst/>
                        </a:rPr>
                      </a:br>
                      <a:r>
                        <a:rPr lang="en-US" sz="2000">
                          <a:effectLst/>
                        </a:rPr>
                        <a:t>2012 Hyper-V</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76180" marR="76180" marT="38090" marB="38090" anchor="ctr"/>
                </a:tc>
              </a:tr>
              <a:tr h="613545">
                <a:tc>
                  <a:txBody>
                    <a:bodyPr/>
                    <a:lstStyle/>
                    <a:p>
                      <a:pPr marL="0" marR="0">
                        <a:lnSpc>
                          <a:spcPct val="107000"/>
                        </a:lnSpc>
                        <a:spcBef>
                          <a:spcPts val="0"/>
                        </a:spcBef>
                        <a:spcAft>
                          <a:spcPts val="800"/>
                        </a:spcAft>
                      </a:pPr>
                      <a:r>
                        <a:rPr lang="en-US" sz="2000">
                          <a:effectLst/>
                        </a:rPr>
                        <a:t>Dynamic Virtual Machine Queue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76180" marR="76180" marT="38090" marB="38090" anchor="ctr"/>
                </a:tc>
                <a:tc>
                  <a:txBody>
                    <a:bodyPr/>
                    <a:lstStyle/>
                    <a:p>
                      <a:pPr marL="0" marR="0" algn="ctr">
                        <a:lnSpc>
                          <a:spcPct val="107000"/>
                        </a:lnSpc>
                        <a:spcBef>
                          <a:spcPts val="0"/>
                        </a:spcBef>
                        <a:spcAft>
                          <a:spcPts val="800"/>
                        </a:spcAft>
                      </a:pPr>
                      <a:r>
                        <a:rPr lang="en-US" sz="2000" dirty="0">
                          <a:effectLst/>
                        </a:rPr>
                        <a:t>Yes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180" marR="76180" marT="38090" marB="38090" anchor="ctr"/>
                </a:tc>
              </a:tr>
              <a:tr h="613545">
                <a:tc>
                  <a:txBody>
                    <a:bodyPr/>
                    <a:lstStyle/>
                    <a:p>
                      <a:pPr marL="0" marR="0">
                        <a:lnSpc>
                          <a:spcPct val="107000"/>
                        </a:lnSpc>
                        <a:spcBef>
                          <a:spcPts val="0"/>
                        </a:spcBef>
                        <a:spcAft>
                          <a:spcPts val="800"/>
                        </a:spcAft>
                      </a:pPr>
                      <a:r>
                        <a:rPr lang="en-US" sz="2000">
                          <a:effectLst/>
                        </a:rPr>
                        <a:t>IPsec Task Offload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76180" marR="76180" marT="38090" marB="38090" anchor="ctr"/>
                </a:tc>
                <a:tc>
                  <a:txBody>
                    <a:bodyPr/>
                    <a:lstStyle/>
                    <a:p>
                      <a:pPr marL="0" marR="0" algn="ctr">
                        <a:lnSpc>
                          <a:spcPct val="107000"/>
                        </a:lnSpc>
                        <a:spcBef>
                          <a:spcPts val="0"/>
                        </a:spcBef>
                        <a:spcAft>
                          <a:spcPts val="800"/>
                        </a:spcAft>
                      </a:pPr>
                      <a:r>
                        <a:rPr lang="en-US" sz="2000" dirty="0">
                          <a:effectLst/>
                        </a:rPr>
                        <a:t>Yes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180" marR="76180" marT="38090" marB="38090" anchor="ctr"/>
                </a:tc>
              </a:tr>
              <a:tr h="613545">
                <a:tc>
                  <a:txBody>
                    <a:bodyPr/>
                    <a:lstStyle/>
                    <a:p>
                      <a:pPr marL="0" marR="0">
                        <a:lnSpc>
                          <a:spcPct val="107000"/>
                        </a:lnSpc>
                        <a:spcBef>
                          <a:spcPts val="0"/>
                        </a:spcBef>
                        <a:spcAft>
                          <a:spcPts val="800"/>
                        </a:spcAft>
                      </a:pPr>
                      <a:r>
                        <a:rPr lang="en-US" sz="2000" dirty="0">
                          <a:effectLst/>
                        </a:rPr>
                        <a:t>SR-IOV with Live Migration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180" marR="76180" marT="38090" marB="38090" anchor="ctr"/>
                </a:tc>
                <a:tc>
                  <a:txBody>
                    <a:bodyPr/>
                    <a:lstStyle/>
                    <a:p>
                      <a:pPr marL="0" marR="0" algn="ctr">
                        <a:lnSpc>
                          <a:spcPct val="107000"/>
                        </a:lnSpc>
                        <a:spcBef>
                          <a:spcPts val="0"/>
                        </a:spcBef>
                        <a:spcAft>
                          <a:spcPts val="800"/>
                        </a:spcAft>
                      </a:pPr>
                      <a:r>
                        <a:rPr lang="en-US" sz="2000" dirty="0">
                          <a:effectLst/>
                        </a:rPr>
                        <a:t>Yes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180" marR="76180" marT="38090" marB="38090" anchor="ctr"/>
                </a:tc>
              </a:tr>
              <a:tr h="613545">
                <a:tc>
                  <a:txBody>
                    <a:bodyPr/>
                    <a:lstStyle/>
                    <a:p>
                      <a:pPr marL="0" marR="0">
                        <a:lnSpc>
                          <a:spcPct val="107000"/>
                        </a:lnSpc>
                        <a:spcBef>
                          <a:spcPts val="0"/>
                        </a:spcBef>
                        <a:spcAft>
                          <a:spcPts val="800"/>
                        </a:spcAft>
                      </a:pPr>
                      <a:r>
                        <a:rPr lang="en-US" sz="2000" dirty="0">
                          <a:effectLst/>
                        </a:rPr>
                        <a:t>Storage Encryption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180" marR="76180" marT="38090" marB="38090" anchor="ctr"/>
                </a:tc>
                <a:tc>
                  <a:txBody>
                    <a:bodyPr/>
                    <a:lstStyle/>
                    <a:p>
                      <a:pPr marL="0" marR="0" algn="ctr">
                        <a:lnSpc>
                          <a:spcPct val="107000"/>
                        </a:lnSpc>
                        <a:spcBef>
                          <a:spcPts val="0"/>
                        </a:spcBef>
                        <a:spcAft>
                          <a:spcPts val="800"/>
                        </a:spcAft>
                      </a:pPr>
                      <a:r>
                        <a:rPr lang="en-US" sz="2000" dirty="0">
                          <a:effectLst/>
                        </a:rPr>
                        <a:t>Yes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180" marR="76180" marT="38090" marB="38090" anchor="ctr"/>
                </a:tc>
              </a:tr>
            </a:tbl>
          </a:graphicData>
        </a:graphic>
      </p:graphicFrame>
    </p:spTree>
    <p:extLst>
      <p:ext uri="{BB962C8B-B14F-4D97-AF65-F5344CB8AC3E}">
        <p14:creationId xmlns:p14="http://schemas.microsoft.com/office/powerpoint/2010/main" val="110337546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In Review: Session </a:t>
            </a:r>
            <a:r>
              <a:rPr lang="en-US" dirty="0" smtClean="0"/>
              <a:t>Objectives and Takeaways</a:t>
            </a:r>
            <a:endParaRPr lang="en-US" dirty="0"/>
          </a:p>
        </p:txBody>
      </p:sp>
      <p:sp>
        <p:nvSpPr>
          <p:cNvPr id="6" name="Text Placeholder 5"/>
          <p:cNvSpPr>
            <a:spLocks noGrp="1"/>
          </p:cNvSpPr>
          <p:nvPr>
            <p:ph type="body" sz="quarter" idx="10"/>
          </p:nvPr>
        </p:nvSpPr>
        <p:spPr>
          <a:xfrm>
            <a:off x="519112" y="1710568"/>
            <a:ext cx="10828261" cy="2831544"/>
          </a:xfrm>
        </p:spPr>
        <p:txBody>
          <a:bodyPr/>
          <a:lstStyle/>
          <a:p>
            <a:pPr>
              <a:lnSpc>
                <a:spcPct val="100000"/>
              </a:lnSpc>
            </a:pPr>
            <a:r>
              <a:rPr lang="en-US" sz="4000" dirty="0" smtClean="0"/>
              <a:t>Hyper-V 2012 Overview</a:t>
            </a:r>
          </a:p>
          <a:p>
            <a:pPr lvl="1">
              <a:lnSpc>
                <a:spcPct val="100000"/>
              </a:lnSpc>
            </a:pPr>
            <a:r>
              <a:rPr lang="en-US" sz="4000" dirty="0" smtClean="0"/>
              <a:t>Compute, Storage and Networking</a:t>
            </a:r>
          </a:p>
          <a:p>
            <a:pPr>
              <a:lnSpc>
                <a:spcPct val="100000"/>
              </a:lnSpc>
            </a:pPr>
            <a:r>
              <a:rPr lang="en-US" sz="4000" dirty="0" smtClean="0"/>
              <a:t>Unparalleled VM Mobility and Security</a:t>
            </a:r>
          </a:p>
          <a:p>
            <a:pPr>
              <a:lnSpc>
                <a:spcPct val="100000"/>
              </a:lnSpc>
            </a:pPr>
            <a:r>
              <a:rPr lang="en-US" sz="4000" dirty="0" smtClean="0"/>
              <a:t>Disaster Recovery</a:t>
            </a:r>
          </a:p>
        </p:txBody>
      </p:sp>
    </p:spTree>
    <p:extLst>
      <p:ext uri="{BB962C8B-B14F-4D97-AF65-F5344CB8AC3E}">
        <p14:creationId xmlns:p14="http://schemas.microsoft.com/office/powerpoint/2010/main" val="3473661998"/>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9434"/>
            <a:ext cx="11149013" cy="1495794"/>
          </a:xfrm>
        </p:spPr>
        <p:txBody>
          <a:bodyPr/>
          <a:lstStyle/>
          <a:p>
            <a:r>
              <a:rPr lang="en-US" dirty="0" smtClean="0"/>
              <a:t>Free Hyper-V 2012 Training/</a:t>
            </a:r>
            <a:br>
              <a:rPr lang="en-US" dirty="0" smtClean="0"/>
            </a:br>
            <a:r>
              <a:rPr lang="en-US" dirty="0" smtClean="0"/>
              <a:t>Resources</a:t>
            </a:r>
            <a:endParaRPr lang="en-US" dirty="0"/>
          </a:p>
        </p:txBody>
      </p:sp>
      <p:sp>
        <p:nvSpPr>
          <p:cNvPr id="3" name="Text Placeholder 2"/>
          <p:cNvSpPr>
            <a:spLocks noGrp="1"/>
          </p:cNvSpPr>
          <p:nvPr>
            <p:ph type="body" sz="quarter" idx="10"/>
          </p:nvPr>
        </p:nvSpPr>
        <p:spPr>
          <a:xfrm>
            <a:off x="519112" y="1867415"/>
            <a:ext cx="11149013" cy="3544817"/>
          </a:xfrm>
        </p:spPr>
        <p:txBody>
          <a:bodyPr/>
          <a:lstStyle/>
          <a:p>
            <a:pPr marL="0" indent="0">
              <a:buNone/>
            </a:pPr>
            <a:r>
              <a:rPr lang="en-US" dirty="0" smtClean="0"/>
              <a:t>Microsoft Virtual Academy</a:t>
            </a:r>
          </a:p>
          <a:p>
            <a:pPr lvl="1"/>
            <a:r>
              <a:rPr lang="en-US" sz="2999" dirty="0">
                <a:hlinkClick r:id="rId2"/>
              </a:rPr>
              <a:t>Introduction to Hyper-V Jump Start</a:t>
            </a:r>
            <a:endParaRPr lang="en-US" sz="2999" dirty="0"/>
          </a:p>
          <a:p>
            <a:pPr lvl="1"/>
            <a:r>
              <a:rPr lang="en-US" sz="2999" dirty="0">
                <a:hlinkClick r:id="rId3"/>
              </a:rPr>
              <a:t>Microsoft Virtualization for VMware Professionals Jump Start</a:t>
            </a:r>
            <a:endParaRPr lang="en-US" sz="2999" dirty="0"/>
          </a:p>
          <a:p>
            <a:endParaRPr lang="en-US" sz="2999" dirty="0"/>
          </a:p>
          <a:p>
            <a:r>
              <a:rPr lang="en-US" sz="2999" dirty="0">
                <a:hlinkClick r:id="rId4"/>
              </a:rPr>
              <a:t>Microsoft Tools for VMware Integration &amp; Migration </a:t>
            </a:r>
            <a:endParaRPr lang="en-US" sz="2999" dirty="0"/>
          </a:p>
          <a:p>
            <a:endParaRPr lang="en-US" sz="2999" dirty="0"/>
          </a:p>
          <a:p>
            <a:r>
              <a:rPr lang="en-US" sz="2999" dirty="0">
                <a:hlinkClick r:id="rId5"/>
              </a:rPr>
              <a:t>Microsoft Virtual Machine Converter</a:t>
            </a:r>
            <a:endParaRPr lang="en-US" sz="2999" dirty="0"/>
          </a:p>
        </p:txBody>
      </p:sp>
    </p:spTree>
    <p:extLst>
      <p:ext uri="{BB962C8B-B14F-4D97-AF65-F5344CB8AC3E}">
        <p14:creationId xmlns:p14="http://schemas.microsoft.com/office/powerpoint/2010/main" val="69245957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67614" y="5959359"/>
            <a:ext cx="10755853" cy="606312"/>
          </a:xfrm>
          <a:prstGeom prst="rect">
            <a:avLst/>
          </a:prstGeom>
          <a:noFill/>
          <a:ln w="12700">
            <a:noFill/>
            <a:miter lim="800000"/>
            <a:headEnd type="none" w="sm" len="sm"/>
            <a:tailEnd type="none" w="sm" len="sm"/>
          </a:ln>
          <a:effectLst/>
        </p:spPr>
        <p:txBody>
          <a:bodyPr vert="horz" wrap="square" lIns="179238" tIns="143391" rIns="179238" bIns="143391" numCol="1" anchor="t" anchorCtr="0" compatLnSpc="1">
            <a:prstTxWarp prst="textNoShape">
              <a:avLst/>
            </a:prstTxWarp>
            <a:spAutoFit/>
          </a:bodyPr>
          <a:lstStyle/>
          <a:p>
            <a:pPr defTabSz="913737" eaLnBrk="0" hangingPunct="0"/>
            <a:r>
              <a:rPr lang="en-US" sz="686" dirty="0">
                <a:gradFill>
                  <a:gsLst>
                    <a:gs pos="0">
                      <a:srgbClr val="FFFFFF"/>
                    </a:gs>
                    <a:gs pos="100000">
                      <a:srgbClr val="FFFFFF"/>
                    </a:gs>
                  </a:gsLst>
                  <a:lin ang="5400000" scaled="0"/>
                </a:gradFill>
                <a:cs typeface="Segoe UI" pitchFamily="34" charset="0"/>
              </a:rPr>
              <a:t>© 2013 Microsoft Corporation. All rights reserved. Microsoft, Windows, Windows Vista and other product names are or may be registered trademarks and/or trademarks in the U.S. and/or other countries.</a:t>
            </a:r>
          </a:p>
          <a:p>
            <a:pPr defTabSz="913737" eaLnBrk="0" hangingPunct="0"/>
            <a:r>
              <a:rPr lang="en-US" sz="686"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invGray">
          <a:xfrm>
            <a:off x="450085" y="4385460"/>
            <a:ext cx="3223021" cy="690417"/>
          </a:xfrm>
          <a:prstGeom prst="rect">
            <a:avLst/>
          </a:prstGeom>
        </p:spPr>
      </p:pic>
      <p:sp>
        <p:nvSpPr>
          <p:cNvPr id="5" name="Content Placeholder 22"/>
          <p:cNvSpPr txBox="1">
            <a:spLocks/>
          </p:cNvSpPr>
          <p:nvPr/>
        </p:nvSpPr>
        <p:spPr>
          <a:xfrm>
            <a:off x="450085" y="2208403"/>
            <a:ext cx="10964862" cy="831850"/>
          </a:xfrm>
          <a:prstGeom prst="rect">
            <a:avLst/>
          </a:prstGeom>
        </p:spPr>
        <p:txBody>
          <a:bodyPr vert="horz" lIns="0" tIns="0" rIns="0" bIns="0" rtlCol="0">
            <a:spAutoFit/>
          </a:bodyPr>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6000" smtClean="0">
                <a:latin typeface="Segoe UI Light" pitchFamily="34" charset="0"/>
              </a:rPr>
              <a:t>Q &amp; A</a:t>
            </a:r>
            <a:endParaRPr lang="en-US" sz="6000" dirty="0"/>
          </a:p>
        </p:txBody>
      </p:sp>
    </p:spTree>
    <p:extLst>
      <p:ext uri="{BB962C8B-B14F-4D97-AF65-F5344CB8AC3E}">
        <p14:creationId xmlns:p14="http://schemas.microsoft.com/office/powerpoint/2010/main" val="4257263458"/>
      </p:ext>
    </p:extLst>
  </p:cSld>
  <p:clrMapOvr>
    <a:masterClrMapping/>
  </p:clrMapOvr>
  <mc:AlternateContent xmlns:mc="http://schemas.openxmlformats.org/markup-compatibility/2006" xmlns:p14="http://schemas.microsoft.com/office/powerpoint/2010/main">
    <mc:Choice Requires="p14">
      <p:transition spd="med" p14:dur="700" advTm="687">
        <p:fade/>
      </p:transition>
    </mc:Choice>
    <mc:Fallback xmlns="">
      <p:transition spd="med" advTm="687">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Class Hypervisor</a:t>
            </a:r>
            <a:endParaRPr lang="en-US" dirty="0"/>
          </a:p>
        </p:txBody>
      </p:sp>
      <p:sp>
        <p:nvSpPr>
          <p:cNvPr id="4" name="TechEd Tile"/>
          <p:cNvSpPr/>
          <p:nvPr/>
        </p:nvSpPr>
        <p:spPr bwMode="ltGray">
          <a:xfrm>
            <a:off x="1022072" y="1168386"/>
            <a:ext cx="4991111" cy="142689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000" dirty="0" smtClean="0">
                <a:solidFill>
                  <a:srgbClr val="FFFFFF">
                    <a:lumMod val="20000"/>
                    <a:lumOff val="80000"/>
                    <a:alpha val="99000"/>
                  </a:srgbClr>
                </a:solidFill>
                <a:ea typeface="Segoe UI" pitchFamily="34" charset="0"/>
                <a:cs typeface="Segoe UI" pitchFamily="34" charset="0"/>
              </a:rPr>
              <a:t>Scale</a:t>
            </a:r>
            <a:endParaRPr lang="en-US" sz="3200" dirty="0" smtClean="0">
              <a:solidFill>
                <a:srgbClr val="FFFFFF">
                  <a:lumMod val="20000"/>
                  <a:lumOff val="80000"/>
                  <a:alpha val="99000"/>
                </a:srgbClr>
              </a:solidFill>
              <a:ea typeface="Segoe UI" pitchFamily="34" charset="0"/>
              <a:cs typeface="Segoe UI" pitchFamily="34" charset="0"/>
            </a:endParaRPr>
          </a:p>
        </p:txBody>
      </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8" name="Rectangle 7"/>
            <p:cNvSpPr/>
            <p:nvPr/>
          </p:nvSpPr>
          <p:spPr>
            <a:xfrm>
              <a:off x="1022075" y="2649973"/>
              <a:ext cx="4991108" cy="338554"/>
            </a:xfrm>
            <a:prstGeom prst="rect">
              <a:avLst/>
            </a:prstGeom>
          </p:spPr>
          <p:txBody>
            <a:bodyPr wrap="square">
              <a:spAutoFit/>
            </a:bodyPr>
            <a:lstStyle/>
            <a:p>
              <a:pPr marL="0" lvl="1" algn="ctr">
                <a:tabLst>
                  <a:tab pos="1828800" algn="l"/>
                </a:tabLst>
              </a:pPr>
              <a:r>
                <a:rPr lang="en-US" sz="1600" dirty="0" smtClean="0">
                  <a:solidFill>
                    <a:srgbClr val="1D4C7C">
                      <a:alpha val="99000"/>
                    </a:srgbClr>
                  </a:solidFill>
                  <a:ea typeface="Segoe UI" pitchFamily="34" charset="0"/>
                  <a:cs typeface="Segoe UI" pitchFamily="34" charset="0"/>
                </a:rPr>
                <a:t>Scale isn’t just more virtual processors</a:t>
              </a:r>
              <a:endParaRPr lang="en-US" sz="1600" dirty="0">
                <a:solidFill>
                  <a:srgbClr val="1D4C7C">
                    <a:alpha val="99000"/>
                  </a:srgbClr>
                </a:solidFill>
                <a:ea typeface="Segoe UI" pitchFamily="34" charset="0"/>
                <a:cs typeface="Segoe UI" pitchFamily="34" charset="0"/>
              </a:endParaRPr>
            </a:p>
          </p:txBody>
        </p:sp>
      </p:grpSp>
      <p:sp>
        <p:nvSpPr>
          <p:cNvPr id="11" name="Arrow Bar"/>
          <p:cNvSpPr/>
          <p:nvPr/>
        </p:nvSpPr>
        <p:spPr bwMode="gray">
          <a:xfrm>
            <a:off x="6175639" y="1168386"/>
            <a:ext cx="4992624" cy="142689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600" dirty="0" smtClean="0">
                <a:solidFill>
                  <a:srgbClr val="FFFFFF">
                    <a:lumMod val="20000"/>
                    <a:lumOff val="80000"/>
                    <a:alpha val="99000"/>
                  </a:srgbClr>
                </a:solidFill>
                <a:ea typeface="Segoe UI" pitchFamily="34" charset="0"/>
                <a:cs typeface="Segoe UI" pitchFamily="34" charset="0"/>
              </a:rPr>
              <a:t>Live Migration should </a:t>
            </a:r>
            <a:r>
              <a:rPr lang="en-US" sz="3600" dirty="0">
                <a:solidFill>
                  <a:srgbClr val="FFFFFF">
                    <a:lumMod val="20000"/>
                    <a:lumOff val="80000"/>
                    <a:alpha val="99000"/>
                  </a:srgbClr>
                </a:solidFill>
                <a:ea typeface="Segoe UI" pitchFamily="34" charset="0"/>
                <a:cs typeface="Segoe UI" pitchFamily="34" charset="0"/>
              </a:rPr>
              <a:t>j</a:t>
            </a:r>
            <a:r>
              <a:rPr lang="en-US" sz="3600" dirty="0" smtClean="0">
                <a:solidFill>
                  <a:srgbClr val="FFFFFF">
                    <a:lumMod val="20000"/>
                    <a:lumOff val="80000"/>
                    <a:alpha val="99000"/>
                  </a:srgbClr>
                </a:solidFill>
                <a:ea typeface="Segoe UI" pitchFamily="34" charset="0"/>
                <a:cs typeface="Segoe UI" pitchFamily="34" charset="0"/>
              </a:rPr>
              <a:t>ust </a:t>
            </a:r>
            <a:r>
              <a:rPr lang="en-US" sz="3600" dirty="0">
                <a:solidFill>
                  <a:srgbClr val="FFFFFF">
                    <a:lumMod val="20000"/>
                    <a:lumOff val="80000"/>
                    <a:alpha val="99000"/>
                  </a:srgbClr>
                </a:solidFill>
                <a:ea typeface="Segoe UI" pitchFamily="34" charset="0"/>
                <a:cs typeface="Segoe UI" pitchFamily="34" charset="0"/>
              </a:rPr>
              <a:t>w</a:t>
            </a:r>
            <a:r>
              <a:rPr lang="en-US" sz="3600" dirty="0" smtClean="0">
                <a:solidFill>
                  <a:srgbClr val="FFFFFF">
                    <a:lumMod val="20000"/>
                    <a:lumOff val="80000"/>
                    <a:alpha val="99000"/>
                  </a:srgbClr>
                </a:solidFill>
                <a:ea typeface="Segoe UI" pitchFamily="34" charset="0"/>
                <a:cs typeface="Segoe UI" pitchFamily="34" charset="0"/>
              </a:rPr>
              <a:t>ork</a:t>
            </a:r>
          </a:p>
        </p:txBody>
      </p:sp>
      <p:grpSp>
        <p:nvGrpSpPr>
          <p:cNvPr id="16" name="MS Learning Link"/>
          <p:cNvGrpSpPr/>
          <p:nvPr/>
        </p:nvGrpSpPr>
        <p:grpSpPr>
          <a:xfrm>
            <a:off x="6165582" y="2595282"/>
            <a:ext cx="5002682" cy="813384"/>
            <a:chOff x="6165582" y="2595282"/>
            <a:chExt cx="5002682"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Rectangle 17"/>
            <p:cNvSpPr/>
            <p:nvPr/>
          </p:nvSpPr>
          <p:spPr>
            <a:xfrm>
              <a:off x="6165582" y="2649973"/>
              <a:ext cx="4991110" cy="338554"/>
            </a:xfrm>
            <a:prstGeom prst="rect">
              <a:avLst/>
            </a:prstGeom>
          </p:spPr>
          <p:txBody>
            <a:bodyPr wrap="square">
              <a:spAutoFit/>
            </a:bodyPr>
            <a:lstStyle/>
            <a:p>
              <a:pPr marL="0" lvl="1" algn="ctr">
                <a:tabLst>
                  <a:tab pos="1828800" algn="l"/>
                </a:tabLst>
              </a:pPr>
              <a:r>
                <a:rPr lang="en-US" sz="1600" dirty="0" smtClean="0">
                  <a:solidFill>
                    <a:srgbClr val="1D4C7C">
                      <a:alpha val="99000"/>
                    </a:srgbClr>
                  </a:solidFill>
                  <a:ea typeface="Segoe UI" pitchFamily="34" charset="0"/>
                  <a:cs typeface="Segoe UI" pitchFamily="34" charset="0"/>
                </a:rPr>
                <a:t>No tradeoffs</a:t>
              </a:r>
              <a:endParaRPr lang="en-US" sz="1600" dirty="0">
                <a:solidFill>
                  <a:srgbClr val="1D4C7C">
                    <a:alpha val="99000"/>
                  </a:srgbClr>
                </a:solidFill>
                <a:ea typeface="Segoe UI" pitchFamily="34" charset="0"/>
                <a:cs typeface="Segoe UI" pitchFamily="34" charset="0"/>
              </a:endParaRPr>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TechEd Tile"/>
          <p:cNvSpPr/>
          <p:nvPr/>
        </p:nvSpPr>
        <p:spPr bwMode="gray">
          <a:xfrm>
            <a:off x="1022073" y="3595029"/>
            <a:ext cx="4991111" cy="1426895"/>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dirty="0" smtClean="0">
                <a:solidFill>
                  <a:srgbClr val="FFFFFF">
                    <a:lumMod val="20000"/>
                    <a:lumOff val="80000"/>
                    <a:alpha val="99000"/>
                  </a:srgbClr>
                </a:solidFill>
                <a:ea typeface="Segoe UI" pitchFamily="34" charset="0"/>
                <a:cs typeface="Segoe UI" pitchFamily="34" charset="0"/>
              </a:rPr>
              <a:t>Performance must increase with cores</a:t>
            </a:r>
            <a:endParaRPr lang="en-US" sz="3200" dirty="0">
              <a:solidFill>
                <a:srgbClr val="FFFFFF">
                  <a:lumMod val="20000"/>
                  <a:lumOff val="80000"/>
                  <a:alpha val="99000"/>
                </a:srgbClr>
              </a:solidFill>
              <a:ea typeface="Segoe UI" pitchFamily="34" charset="0"/>
              <a:cs typeface="Segoe UI" pitchFamily="34" charset="0"/>
            </a:endParaRPr>
          </a:p>
        </p:txBody>
      </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9" name="Rectangle 28"/>
            <p:cNvSpPr/>
            <p:nvPr/>
          </p:nvSpPr>
          <p:spPr>
            <a:xfrm>
              <a:off x="1022074" y="5076615"/>
              <a:ext cx="4991109" cy="338554"/>
            </a:xfrm>
            <a:prstGeom prst="rect">
              <a:avLst/>
            </a:prstGeom>
          </p:spPr>
          <p:txBody>
            <a:bodyPr wrap="square">
              <a:spAutoFit/>
            </a:bodyPr>
            <a:lstStyle/>
            <a:p>
              <a:pPr marL="0" lvl="1" algn="ctr">
                <a:tabLst>
                  <a:tab pos="1828800" algn="l"/>
                </a:tabLst>
              </a:pPr>
              <a:r>
                <a:rPr lang="en-US" sz="1600" dirty="0" smtClean="0">
                  <a:solidFill>
                    <a:srgbClr val="1D4C7C">
                      <a:alpha val="99000"/>
                    </a:srgbClr>
                  </a:solidFill>
                  <a:ea typeface="Segoe UI" pitchFamily="34" charset="0"/>
                  <a:cs typeface="Segoe UI" pitchFamily="34" charset="0"/>
                </a:rPr>
                <a:t>Maximize your investment</a:t>
              </a:r>
              <a:endParaRPr lang="en-US" sz="1600" dirty="0">
                <a:solidFill>
                  <a:srgbClr val="1D4C7C">
                    <a:alpha val="99000"/>
                  </a:srgbClr>
                </a:solidFill>
                <a:ea typeface="Segoe UI" pitchFamily="34" charset="0"/>
                <a:cs typeface="Segoe UI" pitchFamily="34" charset="0"/>
              </a:endParaRPr>
            </a:p>
          </p:txBody>
        </p:sp>
      </p:grpSp>
      <p:sp>
        <p:nvSpPr>
          <p:cNvPr id="32" name="Title Tile"/>
          <p:cNvSpPr/>
          <p:nvPr/>
        </p:nvSpPr>
        <p:spPr bwMode="gray">
          <a:xfrm>
            <a:off x="6175640" y="3595029"/>
            <a:ext cx="4992624" cy="14268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dirty="0" smtClean="0">
                <a:solidFill>
                  <a:srgbClr val="FFFFFF">
                    <a:lumMod val="20000"/>
                    <a:lumOff val="80000"/>
                    <a:alpha val="99000"/>
                  </a:srgbClr>
                </a:solidFill>
                <a:ea typeface="Segoe UI" pitchFamily="34" charset="0"/>
                <a:cs typeface="Segoe UI" pitchFamily="34" charset="0"/>
              </a:rPr>
              <a:t>Virtualize workloads considered “non-</a:t>
            </a:r>
            <a:r>
              <a:rPr lang="en-US" sz="2800" dirty="0" err="1" smtClean="0">
                <a:solidFill>
                  <a:srgbClr val="FFFFFF">
                    <a:lumMod val="20000"/>
                    <a:lumOff val="80000"/>
                    <a:alpha val="99000"/>
                  </a:srgbClr>
                </a:solidFill>
                <a:ea typeface="Segoe UI" pitchFamily="34" charset="0"/>
                <a:cs typeface="Segoe UI" pitchFamily="34" charset="0"/>
              </a:rPr>
              <a:t>virtualizable</a:t>
            </a:r>
            <a:r>
              <a:rPr lang="en-US" sz="2800" dirty="0" smtClean="0">
                <a:solidFill>
                  <a:srgbClr val="FFFFFF">
                    <a:lumMod val="20000"/>
                    <a:lumOff val="80000"/>
                    <a:alpha val="99000"/>
                  </a:srgbClr>
                </a:solidFill>
                <a:ea typeface="Segoe UI" pitchFamily="34" charset="0"/>
                <a:cs typeface="Segoe UI" pitchFamily="34" charset="0"/>
              </a:rPr>
              <a:t>”</a:t>
            </a:r>
            <a:endParaRPr lang="en-US" sz="2800" dirty="0">
              <a:solidFill>
                <a:srgbClr val="FFFFFF">
                  <a:lumMod val="20000"/>
                  <a:lumOff val="80000"/>
                  <a:alpha val="99000"/>
                </a:srgbClr>
              </a:solidFill>
              <a:ea typeface="Segoe UI" pitchFamily="34" charset="0"/>
              <a:cs typeface="Segoe UI" pitchFamily="34" charset="0"/>
            </a:endParaRPr>
          </a:p>
        </p:txBody>
      </p:sp>
      <p:grpSp>
        <p:nvGrpSpPr>
          <p:cNvPr id="34" name="MSDN Link"/>
          <p:cNvGrpSpPr/>
          <p:nvPr/>
        </p:nvGrpSpPr>
        <p:grpSpPr>
          <a:xfrm>
            <a:off x="6165582" y="5021924"/>
            <a:ext cx="5002681" cy="813384"/>
            <a:chOff x="6165582" y="5021924"/>
            <a:chExt cx="5002681"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Rectangle 35"/>
            <p:cNvSpPr/>
            <p:nvPr/>
          </p:nvSpPr>
          <p:spPr>
            <a:xfrm>
              <a:off x="6165582" y="5076615"/>
              <a:ext cx="5002681" cy="338554"/>
            </a:xfrm>
            <a:prstGeom prst="rect">
              <a:avLst/>
            </a:prstGeom>
          </p:spPr>
          <p:txBody>
            <a:bodyPr wrap="square">
              <a:spAutoFit/>
            </a:bodyPr>
            <a:lstStyle/>
            <a:p>
              <a:pPr marL="0" lvl="1" algn="ctr">
                <a:tabLst>
                  <a:tab pos="1828800" algn="l"/>
                </a:tabLst>
              </a:pPr>
              <a:r>
                <a:rPr lang="en-US" sz="1600" dirty="0" smtClean="0">
                  <a:solidFill>
                    <a:srgbClr val="1D4C7C">
                      <a:alpha val="99000"/>
                    </a:srgbClr>
                  </a:solidFill>
                  <a:ea typeface="Segoe UI" pitchFamily="34" charset="0"/>
                  <a:cs typeface="Segoe UI" pitchFamily="34" charset="0"/>
                </a:rPr>
                <a:t>Let’s build the best cloud together</a:t>
              </a:r>
              <a:endParaRPr lang="en-US" sz="1600" dirty="0">
                <a:solidFill>
                  <a:srgbClr val="1D4C7C">
                    <a:alpha val="99000"/>
                  </a:srgbClr>
                </a:solidFill>
                <a:ea typeface="Segoe UI" pitchFamily="34" charset="0"/>
                <a:cs typeface="Segoe UI" pitchFamily="34" charset="0"/>
              </a:endParaRPr>
            </a:p>
          </p:txBody>
        </p:sp>
      </p:grpSp>
    </p:spTree>
    <p:extLst>
      <p:ext uri="{BB962C8B-B14F-4D97-AF65-F5344CB8AC3E}">
        <p14:creationId xmlns:p14="http://schemas.microsoft.com/office/powerpoint/2010/main" val="36246051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22"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9153374" y="866274"/>
            <a:ext cx="2861947" cy="5733232"/>
          </a:xfrm>
          <a:prstGeom prst="rect">
            <a:avLst/>
          </a:prstGeom>
          <a:solidFill>
            <a:schemeClr val="accent2"/>
          </a:solidFill>
          <a:ln>
            <a:noFill/>
          </a:ln>
        </p:spPr>
        <p:txBody>
          <a:bodyPr vert="horz" wrap="square" lIns="91428" tIns="45715" rIns="91428" bIns="45715" numCol="1" anchor="t" anchorCtr="0" compatLnSpc="1">
            <a:prstTxWarp prst="textNoShape">
              <a:avLst/>
            </a:prstTxWarp>
          </a:bodyPr>
          <a:lstStyle/>
          <a:p>
            <a:endParaRPr lang="en-US" sz="1500" dirty="0"/>
          </a:p>
        </p:txBody>
      </p:sp>
      <p:sp>
        <p:nvSpPr>
          <p:cNvPr id="6179" name="Title 6178"/>
          <p:cNvSpPr>
            <a:spLocks noGrp="1"/>
          </p:cNvSpPr>
          <p:nvPr>
            <p:ph type="title"/>
          </p:nvPr>
        </p:nvSpPr>
        <p:spPr>
          <a:xfrm>
            <a:off x="519112" y="229434"/>
            <a:ext cx="7182951" cy="1523097"/>
          </a:xfrm>
        </p:spPr>
        <p:txBody>
          <a:bodyPr/>
          <a:lstStyle/>
          <a:p>
            <a:r>
              <a:rPr lang="en-US" dirty="0" smtClean="0"/>
              <a:t>Hyper-V Scalability Improvements</a:t>
            </a:r>
            <a:endParaRPr lang="en-US" dirty="0"/>
          </a:p>
        </p:txBody>
      </p:sp>
      <p:sp>
        <p:nvSpPr>
          <p:cNvPr id="17" name="Rectangle 19"/>
          <p:cNvSpPr>
            <a:spLocks noChangeArrowheads="1"/>
          </p:cNvSpPr>
          <p:nvPr/>
        </p:nvSpPr>
        <p:spPr bwMode="ltGray">
          <a:xfrm>
            <a:off x="9079893" y="1752531"/>
            <a:ext cx="2595552" cy="232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5714" tIns="0" rIns="274284" bIns="0" numCol="1" anchor="t" anchorCtr="0" compatLnSpc="1">
            <a:prstTxWarp prst="textNoShape">
              <a:avLst/>
            </a:prstTxWarp>
            <a:spAutoFit/>
          </a:bodyPr>
          <a:lstStyle/>
          <a:p>
            <a:pPr defTabSz="914266" fontAlgn="base">
              <a:lnSpc>
                <a:spcPct val="90000"/>
              </a:lnSpc>
              <a:spcBef>
                <a:spcPct val="0"/>
              </a:spcBef>
              <a:spcAft>
                <a:spcPct val="0"/>
              </a:spcAft>
            </a:pPr>
            <a:r>
              <a:rPr lang="en-US" sz="2800" spc="-151" dirty="0">
                <a:gradFill>
                  <a:gsLst>
                    <a:gs pos="1250">
                      <a:schemeClr val="bg1"/>
                    </a:gs>
                    <a:gs pos="100000">
                      <a:schemeClr val="bg1"/>
                    </a:gs>
                  </a:gsLst>
                  <a:lin ang="5400000" scaled="0"/>
                </a:gradFill>
                <a:latin typeface="+mj-lt"/>
                <a:cs typeface="Arial" pitchFamily="34" charset="0"/>
              </a:rPr>
              <a:t>“Nothing from Microsoft, and I mean literally </a:t>
            </a:r>
            <a:r>
              <a:rPr lang="en-US" sz="2800" b="1" spc="-151" dirty="0">
                <a:gradFill>
                  <a:gsLst>
                    <a:gs pos="1250">
                      <a:schemeClr val="bg1"/>
                    </a:gs>
                    <a:gs pos="100000">
                      <a:schemeClr val="bg1"/>
                    </a:gs>
                  </a:gsLst>
                  <a:lin ang="5400000" scaled="0"/>
                </a:gradFill>
                <a:latin typeface="+mj-lt"/>
                <a:cs typeface="Arial" pitchFamily="34" charset="0"/>
              </a:rPr>
              <a:t>nothing</a:t>
            </a:r>
            <a:r>
              <a:rPr lang="en-US" sz="2800" spc="-151" dirty="0">
                <a:gradFill>
                  <a:gsLst>
                    <a:gs pos="1250">
                      <a:schemeClr val="bg1"/>
                    </a:gs>
                    <a:gs pos="100000">
                      <a:schemeClr val="bg1"/>
                    </a:gs>
                  </a:gsLst>
                  <a:lin ang="5400000" scaled="0"/>
                </a:gradFill>
                <a:latin typeface="+mj-lt"/>
                <a:cs typeface="Arial" pitchFamily="34" charset="0"/>
              </a:rPr>
              <a:t> has ever been this ambitious”</a:t>
            </a:r>
          </a:p>
        </p:txBody>
      </p:sp>
      <p:sp>
        <p:nvSpPr>
          <p:cNvPr id="6178" name="TextBox 6177"/>
          <p:cNvSpPr txBox="1"/>
          <p:nvPr/>
        </p:nvSpPr>
        <p:spPr bwMode="white">
          <a:xfrm>
            <a:off x="9474771" y="5763915"/>
            <a:ext cx="2219151" cy="207749"/>
          </a:xfrm>
          <a:prstGeom prst="rect">
            <a:avLst/>
          </a:prstGeom>
          <a:noFill/>
        </p:spPr>
        <p:txBody>
          <a:bodyPr wrap="none" lIns="365714" tIns="0" rIns="0" bIns="0" rtlCol="0">
            <a:spAutoFit/>
          </a:bodyPr>
          <a:lstStyle/>
          <a:p>
            <a:pPr>
              <a:lnSpc>
                <a:spcPct val="90000"/>
              </a:lnSpc>
            </a:pPr>
            <a:r>
              <a:rPr lang="en-US" sz="1500" spc="-51" dirty="0">
                <a:gradFill>
                  <a:gsLst>
                    <a:gs pos="2917">
                      <a:schemeClr val="bg1"/>
                    </a:gs>
                    <a:gs pos="30000">
                      <a:schemeClr val="bg1"/>
                    </a:gs>
                  </a:gsLst>
                  <a:lin ang="5400000" scaled="0"/>
                </a:gradFill>
              </a:rPr>
              <a:t>— Jason Perlow, </a:t>
            </a:r>
            <a:r>
              <a:rPr lang="en-US" sz="1500" b="1" spc="-51" dirty="0">
                <a:gradFill>
                  <a:gsLst>
                    <a:gs pos="2917">
                      <a:schemeClr val="bg1"/>
                    </a:gs>
                    <a:gs pos="30000">
                      <a:schemeClr val="bg1"/>
                    </a:gs>
                  </a:gsLst>
                  <a:lin ang="5400000" scaled="0"/>
                </a:gradFill>
              </a:rPr>
              <a:t>ZD</a:t>
            </a:r>
            <a:r>
              <a:rPr lang="en-US" sz="1500" spc="-51" dirty="0">
                <a:gradFill>
                  <a:gsLst>
                    <a:gs pos="2917">
                      <a:schemeClr val="bg1"/>
                    </a:gs>
                    <a:gs pos="30000">
                      <a:schemeClr val="bg1"/>
                    </a:gs>
                  </a:gsLst>
                  <a:lin ang="5400000" scaled="0"/>
                </a:gradFill>
              </a:rPr>
              <a:t>Net</a:t>
            </a:r>
          </a:p>
        </p:txBody>
      </p:sp>
      <p:graphicFrame>
        <p:nvGraphicFramePr>
          <p:cNvPr id="20" name="Table 19"/>
          <p:cNvGraphicFramePr>
            <a:graphicFrameLocks noGrp="1"/>
          </p:cNvGraphicFramePr>
          <p:nvPr>
            <p:extLst>
              <p:ext uri="{D42A27DB-BD31-4B8C-83A1-F6EECF244321}">
                <p14:modId xmlns:p14="http://schemas.microsoft.com/office/powerpoint/2010/main" val="268427251"/>
              </p:ext>
            </p:extLst>
          </p:nvPr>
        </p:nvGraphicFramePr>
        <p:xfrm>
          <a:off x="420774" y="1977619"/>
          <a:ext cx="8659119" cy="4203406"/>
        </p:xfrm>
        <a:graphic>
          <a:graphicData uri="http://schemas.openxmlformats.org/drawingml/2006/table">
            <a:tbl>
              <a:tblPr firstRow="1">
                <a:tableStyleId>{5C22544A-7EE6-4342-B048-85BDC9FD1C3A}</a:tableStyleId>
              </a:tblPr>
              <a:tblGrid>
                <a:gridCol w="947614"/>
                <a:gridCol w="2262486"/>
                <a:gridCol w="1938020"/>
                <a:gridCol w="1924812"/>
                <a:gridCol w="1586187"/>
              </a:tblGrid>
              <a:tr h="656803">
                <a:tc>
                  <a:txBody>
                    <a:bodyPr/>
                    <a:lstStyle/>
                    <a:p>
                      <a:pPr algn="ctr"/>
                      <a:r>
                        <a:rPr lang="en-US" sz="1500" dirty="0" smtClean="0"/>
                        <a:t>System</a:t>
                      </a:r>
                      <a:endParaRPr lang="en-US" sz="1500" dirty="0"/>
                    </a:p>
                  </a:txBody>
                  <a:tcPr marL="76180" marR="76180" marT="38090" marB="38090" anchor="ctr"/>
                </a:tc>
                <a:tc>
                  <a:txBody>
                    <a:bodyPr/>
                    <a:lstStyle/>
                    <a:p>
                      <a:pPr algn="ctr"/>
                      <a:r>
                        <a:rPr lang="en-US" sz="1500" dirty="0" smtClean="0"/>
                        <a:t>Resource</a:t>
                      </a:r>
                      <a:endParaRPr lang="en-US" sz="1500" dirty="0"/>
                    </a:p>
                  </a:txBody>
                  <a:tcPr marL="76180" marR="76180" marT="38090" marB="38090" anchor="ctr"/>
                </a:tc>
                <a:tc>
                  <a:txBody>
                    <a:bodyPr/>
                    <a:lstStyle/>
                    <a:p>
                      <a:pPr algn="ctr"/>
                      <a:r>
                        <a:rPr lang="en-US" sz="1500" dirty="0" smtClean="0"/>
                        <a:t>Windows</a:t>
                      </a:r>
                      <a:r>
                        <a:rPr lang="en-US" sz="1500" baseline="0" dirty="0" smtClean="0"/>
                        <a:t> Server 2008 R2 Hyper-V</a:t>
                      </a:r>
                      <a:endParaRPr lang="en-US" sz="1500" dirty="0"/>
                    </a:p>
                  </a:txBody>
                  <a:tcPr marL="76180" marR="76180" marT="38090" marB="38090" anchor="ctr"/>
                </a:tc>
                <a:tc>
                  <a:txBody>
                    <a:bodyPr/>
                    <a:lstStyle/>
                    <a:p>
                      <a:pPr algn="ctr"/>
                      <a:r>
                        <a:rPr lang="en-US" sz="1500" dirty="0" smtClean="0"/>
                        <a:t>Windows Server 2012</a:t>
                      </a:r>
                      <a:r>
                        <a:rPr lang="en-US" sz="1500" baseline="0" dirty="0" smtClean="0"/>
                        <a:t> </a:t>
                      </a:r>
                      <a:r>
                        <a:rPr lang="en-US" sz="1500" dirty="0" smtClean="0"/>
                        <a:t>Hyper-V</a:t>
                      </a:r>
                      <a:r>
                        <a:rPr lang="en-US" sz="1500" baseline="0" dirty="0" smtClean="0"/>
                        <a:t> </a:t>
                      </a:r>
                      <a:endParaRPr lang="en-US" sz="1500" dirty="0"/>
                    </a:p>
                  </a:txBody>
                  <a:tcPr marL="76180" marR="76180" marT="38090" marB="38090" anchor="ctr"/>
                </a:tc>
                <a:tc>
                  <a:txBody>
                    <a:bodyPr/>
                    <a:lstStyle/>
                    <a:p>
                      <a:pPr algn="ctr"/>
                      <a:r>
                        <a:rPr lang="en-US" sz="1500" dirty="0" smtClean="0"/>
                        <a:t>Improvement Factor</a:t>
                      </a:r>
                      <a:endParaRPr lang="en-US" sz="1500" dirty="0"/>
                    </a:p>
                  </a:txBody>
                  <a:tcPr marL="76180" marR="76180" marT="38090" marB="38090" anchor="ctr"/>
                </a:tc>
              </a:tr>
              <a:tr h="394067">
                <a:tc rowSpan="3">
                  <a:txBody>
                    <a:bodyPr/>
                    <a:lstStyle/>
                    <a:p>
                      <a:pPr algn="ctr"/>
                      <a:r>
                        <a:rPr lang="en-US" sz="1500" b="1" dirty="0" smtClean="0">
                          <a:solidFill>
                            <a:schemeClr val="tx1"/>
                          </a:solidFill>
                        </a:rPr>
                        <a:t>Host</a:t>
                      </a:r>
                      <a:endParaRPr lang="en-US" sz="1500" b="1" dirty="0">
                        <a:solidFill>
                          <a:schemeClr val="tx1"/>
                        </a:solidFill>
                      </a:endParaRPr>
                    </a:p>
                  </a:txBody>
                  <a:tcPr marL="76180" marR="76180" marT="38090" marB="38090" anchor="ctr">
                    <a:solidFill>
                      <a:schemeClr val="bg1">
                        <a:lumMod val="90000"/>
                      </a:schemeClr>
                    </a:solidFill>
                  </a:tcPr>
                </a:tc>
                <a:tc>
                  <a:txBody>
                    <a:bodyPr/>
                    <a:lstStyle/>
                    <a:p>
                      <a:r>
                        <a:rPr lang="en-US" sz="1500" dirty="0" smtClean="0"/>
                        <a:t>Logical Processors</a:t>
                      </a:r>
                      <a:endParaRPr lang="en-US" sz="1500" dirty="0"/>
                    </a:p>
                  </a:txBody>
                  <a:tcPr marL="76180" marR="76180" marT="38090" marB="38090" anchor="ctr"/>
                </a:tc>
                <a:tc>
                  <a:txBody>
                    <a:bodyPr/>
                    <a:lstStyle/>
                    <a:p>
                      <a:pPr algn="ctr"/>
                      <a:r>
                        <a:rPr lang="en-US" sz="1500" dirty="0" smtClean="0"/>
                        <a:t>64</a:t>
                      </a:r>
                      <a:endParaRPr lang="en-US" sz="1500" dirty="0"/>
                    </a:p>
                  </a:txBody>
                  <a:tcPr marL="76180" marR="76180" marT="38090" marB="38090" anchor="ctr"/>
                </a:tc>
                <a:tc>
                  <a:txBody>
                    <a:bodyPr/>
                    <a:lstStyle/>
                    <a:p>
                      <a:pPr algn="ctr"/>
                      <a:r>
                        <a:rPr lang="en-US" sz="1500" dirty="0" smtClean="0"/>
                        <a:t>320</a:t>
                      </a:r>
                      <a:endParaRPr lang="en-US" sz="1500" dirty="0"/>
                    </a:p>
                  </a:txBody>
                  <a:tcPr marL="76180" marR="76180" marT="38090" marB="38090"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u="none" strike="noStrike" cap="none" normalizeH="0" baseline="0" dirty="0" smtClean="0">
                          <a:ln>
                            <a:noFill/>
                          </a:ln>
                          <a:effectLst/>
                        </a:rPr>
                        <a:t>5×</a:t>
                      </a:r>
                      <a:endParaRPr kumimoji="0" lang="en-US" sz="1500" b="1" i="0" u="none" strike="noStrike" cap="none" normalizeH="0" baseline="0" dirty="0" smtClean="0">
                        <a:ln>
                          <a:noFill/>
                        </a:ln>
                        <a:solidFill>
                          <a:schemeClr val="tx2"/>
                        </a:solidFill>
                        <a:effectLst/>
                        <a:latin typeface="Segoe UI" pitchFamily="34" charset="0"/>
                        <a:cs typeface="Arial" pitchFamily="34" charset="0"/>
                      </a:endParaRPr>
                    </a:p>
                  </a:txBody>
                  <a:tcPr marL="121888" marR="121888" marT="45708" marB="45708" anchor="ctr" horzOverflow="overflow"/>
                </a:tc>
              </a:tr>
              <a:tr h="394067">
                <a:tc vMerge="1">
                  <a:txBody>
                    <a:bodyPr/>
                    <a:lstStyle/>
                    <a:p>
                      <a:endParaRPr lang="en-US" dirty="0"/>
                    </a:p>
                  </a:txBody>
                  <a:tcPr/>
                </a:tc>
                <a:tc>
                  <a:txBody>
                    <a:bodyPr/>
                    <a:lstStyle/>
                    <a:p>
                      <a:r>
                        <a:rPr lang="en-US" sz="1500" dirty="0" smtClean="0"/>
                        <a:t>Physical</a:t>
                      </a:r>
                      <a:r>
                        <a:rPr lang="en-US" sz="1500" baseline="0" dirty="0" smtClean="0"/>
                        <a:t> Memory</a:t>
                      </a:r>
                      <a:endParaRPr lang="en-US" sz="1500" dirty="0"/>
                    </a:p>
                  </a:txBody>
                  <a:tcPr marL="76180" marR="76180" marT="38090" marB="38090" anchor="ctr"/>
                </a:tc>
                <a:tc>
                  <a:txBody>
                    <a:bodyPr/>
                    <a:lstStyle/>
                    <a:p>
                      <a:pPr algn="ctr"/>
                      <a:r>
                        <a:rPr lang="en-US" sz="1500" dirty="0" smtClean="0"/>
                        <a:t>1TB</a:t>
                      </a:r>
                      <a:endParaRPr lang="en-US" sz="1500" dirty="0"/>
                    </a:p>
                  </a:txBody>
                  <a:tcPr marL="76180" marR="76180" marT="38090" marB="38090" anchor="ctr"/>
                </a:tc>
                <a:tc>
                  <a:txBody>
                    <a:bodyPr/>
                    <a:lstStyle/>
                    <a:p>
                      <a:pPr algn="ctr"/>
                      <a:r>
                        <a:rPr lang="en-US" sz="1500" dirty="0" smtClean="0"/>
                        <a:t>4TB</a:t>
                      </a:r>
                      <a:endParaRPr lang="en-US" sz="1500" dirty="0"/>
                    </a:p>
                  </a:txBody>
                  <a:tcPr marL="76180" marR="76180" marT="38090" marB="38090"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u="none" strike="noStrike" cap="none" normalizeH="0" baseline="0" dirty="0" smtClean="0">
                          <a:ln>
                            <a:noFill/>
                          </a:ln>
                          <a:effectLst/>
                        </a:rPr>
                        <a:t>4×</a:t>
                      </a:r>
                      <a:endParaRPr kumimoji="0" lang="en-US" sz="1500" b="1" i="0" u="none" strike="noStrike" cap="none" normalizeH="0" baseline="0" dirty="0" smtClean="0">
                        <a:ln>
                          <a:noFill/>
                        </a:ln>
                        <a:solidFill>
                          <a:schemeClr val="tx2"/>
                        </a:solidFill>
                        <a:effectLst/>
                        <a:latin typeface="Segoe UI" pitchFamily="34" charset="0"/>
                        <a:cs typeface="Arial" pitchFamily="34" charset="0"/>
                      </a:endParaRPr>
                    </a:p>
                  </a:txBody>
                  <a:tcPr marL="121888" marR="121888" marT="45708" marB="45708" anchor="ctr" horzOverflow="overflow"/>
                </a:tc>
              </a:tr>
              <a:tr h="394067">
                <a:tc vMerge="1">
                  <a:txBody>
                    <a:bodyPr/>
                    <a:lstStyle/>
                    <a:p>
                      <a:endParaRPr lang="en-US" dirty="0"/>
                    </a:p>
                  </a:txBody>
                  <a:tcPr/>
                </a:tc>
                <a:tc>
                  <a:txBody>
                    <a:bodyPr/>
                    <a:lstStyle/>
                    <a:p>
                      <a:r>
                        <a:rPr lang="en-US" sz="1500" dirty="0" smtClean="0"/>
                        <a:t>Virtual CPUs per Host</a:t>
                      </a:r>
                      <a:endParaRPr lang="en-US" sz="1500" dirty="0"/>
                    </a:p>
                  </a:txBody>
                  <a:tcPr marL="76180" marR="76180" marT="38090" marB="38090" anchor="ctr"/>
                </a:tc>
                <a:tc>
                  <a:txBody>
                    <a:bodyPr/>
                    <a:lstStyle/>
                    <a:p>
                      <a:pPr algn="ctr"/>
                      <a:r>
                        <a:rPr lang="en-US" sz="1500" dirty="0" smtClean="0"/>
                        <a:t>512</a:t>
                      </a:r>
                      <a:endParaRPr lang="en-US" sz="1500" dirty="0"/>
                    </a:p>
                  </a:txBody>
                  <a:tcPr marL="76180" marR="76180" marT="38090" marB="38090" anchor="ctr"/>
                </a:tc>
                <a:tc>
                  <a:txBody>
                    <a:bodyPr/>
                    <a:lstStyle/>
                    <a:p>
                      <a:pPr algn="ctr"/>
                      <a:r>
                        <a:rPr lang="en-US" sz="1500" dirty="0" smtClean="0"/>
                        <a:t>2,048</a:t>
                      </a:r>
                      <a:endParaRPr lang="en-US" sz="1500" dirty="0"/>
                    </a:p>
                  </a:txBody>
                  <a:tcPr marL="76180" marR="76180" marT="38090" marB="38090"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u="none" strike="noStrike" cap="none" normalizeH="0" baseline="0" dirty="0" smtClean="0">
                          <a:ln>
                            <a:noFill/>
                          </a:ln>
                          <a:effectLst/>
                        </a:rPr>
                        <a:t>4×</a:t>
                      </a:r>
                      <a:endParaRPr kumimoji="0" lang="en-US" sz="1500" b="1" i="0" u="none" strike="noStrike" cap="none" normalizeH="0" baseline="0" dirty="0" smtClean="0">
                        <a:ln>
                          <a:noFill/>
                        </a:ln>
                        <a:solidFill>
                          <a:schemeClr val="tx2"/>
                        </a:solidFill>
                        <a:effectLst/>
                        <a:latin typeface="Segoe UI" pitchFamily="34" charset="0"/>
                        <a:cs typeface="Arial" pitchFamily="34" charset="0"/>
                      </a:endParaRPr>
                    </a:p>
                  </a:txBody>
                  <a:tcPr marL="121888" marR="121888" marT="45708" marB="45708" anchor="ctr" horzOverflow="overflow"/>
                </a:tc>
              </a:tr>
              <a:tr h="394067">
                <a:tc rowSpan="4">
                  <a:txBody>
                    <a:bodyPr/>
                    <a:lstStyle/>
                    <a:p>
                      <a:pPr algn="ctr"/>
                      <a:r>
                        <a:rPr lang="en-US" sz="1500" b="1" dirty="0" smtClean="0">
                          <a:solidFill>
                            <a:schemeClr val="tx1"/>
                          </a:solidFill>
                        </a:rPr>
                        <a:t>VM</a:t>
                      </a:r>
                      <a:endParaRPr lang="en-US" sz="1500" b="1" dirty="0">
                        <a:solidFill>
                          <a:schemeClr val="tx1"/>
                        </a:solidFill>
                      </a:endParaRPr>
                    </a:p>
                  </a:txBody>
                  <a:tcPr marL="76180" marR="76180" marT="38090" marB="38090" anchor="ctr">
                    <a:solidFill>
                      <a:schemeClr val="bg1">
                        <a:lumMod val="90000"/>
                      </a:schemeClr>
                    </a:solidFill>
                  </a:tcPr>
                </a:tc>
                <a:tc>
                  <a:txBody>
                    <a:bodyPr/>
                    <a:lstStyle/>
                    <a:p>
                      <a:r>
                        <a:rPr lang="en-US" sz="1500" dirty="0" smtClean="0"/>
                        <a:t>Virtual CPUs per VM</a:t>
                      </a:r>
                      <a:endParaRPr lang="en-US" sz="1500" dirty="0"/>
                    </a:p>
                  </a:txBody>
                  <a:tcPr marL="76180" marR="76180" marT="38090" marB="38090" anchor="ctr"/>
                </a:tc>
                <a:tc>
                  <a:txBody>
                    <a:bodyPr/>
                    <a:lstStyle/>
                    <a:p>
                      <a:pPr algn="ctr"/>
                      <a:r>
                        <a:rPr lang="en-US" sz="1500" dirty="0" smtClean="0"/>
                        <a:t>4</a:t>
                      </a:r>
                      <a:endParaRPr lang="en-US" sz="1500" dirty="0"/>
                    </a:p>
                  </a:txBody>
                  <a:tcPr marL="76180" marR="76180" marT="38090" marB="38090" anchor="ctr"/>
                </a:tc>
                <a:tc>
                  <a:txBody>
                    <a:bodyPr/>
                    <a:lstStyle/>
                    <a:p>
                      <a:pPr algn="ctr"/>
                      <a:r>
                        <a:rPr lang="en-US" sz="1500" dirty="0" smtClean="0"/>
                        <a:t>64</a:t>
                      </a:r>
                      <a:endParaRPr lang="en-US" sz="1500" dirty="0"/>
                    </a:p>
                  </a:txBody>
                  <a:tcPr marL="76180" marR="76180" marT="38090" marB="38090"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u="none" strike="noStrike" cap="none" normalizeH="0" baseline="0" dirty="0" smtClean="0">
                          <a:ln>
                            <a:noFill/>
                          </a:ln>
                          <a:effectLst/>
                        </a:rPr>
                        <a:t>16×</a:t>
                      </a:r>
                      <a:endParaRPr kumimoji="0" lang="en-US" sz="1500" b="1" i="0" u="none" strike="noStrike" cap="none" normalizeH="0" baseline="0" dirty="0" smtClean="0">
                        <a:ln>
                          <a:noFill/>
                        </a:ln>
                        <a:solidFill>
                          <a:schemeClr val="tx2"/>
                        </a:solidFill>
                        <a:effectLst/>
                        <a:latin typeface="Segoe UI" pitchFamily="34" charset="0"/>
                        <a:cs typeface="Arial" pitchFamily="34" charset="0"/>
                      </a:endParaRPr>
                    </a:p>
                  </a:txBody>
                  <a:tcPr marL="121888" marR="121888" marT="45708" marB="45708" anchor="ctr" horzOverflow="overflow"/>
                </a:tc>
              </a:tr>
              <a:tr h="394067">
                <a:tc vMerge="1">
                  <a:txBody>
                    <a:bodyPr/>
                    <a:lstStyle/>
                    <a:p>
                      <a:endParaRPr lang="en-US" dirty="0"/>
                    </a:p>
                  </a:txBody>
                  <a:tcPr/>
                </a:tc>
                <a:tc>
                  <a:txBody>
                    <a:bodyPr/>
                    <a:lstStyle/>
                    <a:p>
                      <a:r>
                        <a:rPr lang="en-US" sz="1500" dirty="0" smtClean="0"/>
                        <a:t>Memory per VM</a:t>
                      </a:r>
                      <a:endParaRPr lang="en-US" sz="1500" dirty="0"/>
                    </a:p>
                  </a:txBody>
                  <a:tcPr marL="76180" marR="76180" marT="38090" marB="38090" anchor="ctr"/>
                </a:tc>
                <a:tc>
                  <a:txBody>
                    <a:bodyPr/>
                    <a:lstStyle/>
                    <a:p>
                      <a:pPr algn="ctr"/>
                      <a:r>
                        <a:rPr lang="en-US" sz="1500" dirty="0" smtClean="0"/>
                        <a:t>64GB</a:t>
                      </a:r>
                      <a:endParaRPr lang="en-US" sz="1500" dirty="0"/>
                    </a:p>
                  </a:txBody>
                  <a:tcPr marL="76180" marR="76180" marT="38090" marB="38090" anchor="ctr"/>
                </a:tc>
                <a:tc>
                  <a:txBody>
                    <a:bodyPr/>
                    <a:lstStyle/>
                    <a:p>
                      <a:pPr algn="ctr"/>
                      <a:r>
                        <a:rPr lang="en-US" sz="1500" dirty="0" smtClean="0"/>
                        <a:t>1TB</a:t>
                      </a:r>
                      <a:endParaRPr lang="en-US" sz="1500" dirty="0"/>
                    </a:p>
                  </a:txBody>
                  <a:tcPr marL="76180" marR="76180" marT="38090" marB="38090"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u="none" strike="noStrike" cap="none" normalizeH="0" baseline="0" dirty="0" smtClean="0">
                          <a:ln>
                            <a:noFill/>
                          </a:ln>
                          <a:effectLst/>
                        </a:rPr>
                        <a:t>16×</a:t>
                      </a:r>
                      <a:endParaRPr kumimoji="0" lang="en-US" sz="1500" b="1" i="0" u="none" strike="noStrike" cap="none" normalizeH="0" baseline="0" dirty="0" smtClean="0">
                        <a:ln>
                          <a:noFill/>
                        </a:ln>
                        <a:solidFill>
                          <a:schemeClr val="tx2"/>
                        </a:solidFill>
                        <a:effectLst/>
                        <a:latin typeface="Segoe UI" pitchFamily="34" charset="0"/>
                        <a:cs typeface="Arial" pitchFamily="34" charset="0"/>
                      </a:endParaRPr>
                    </a:p>
                  </a:txBody>
                  <a:tcPr marL="121888" marR="121888" marT="45708" marB="45708" anchor="ctr" horzOverflow="overflow"/>
                </a:tc>
              </a:tr>
              <a:tr h="394067">
                <a:tc vMerge="1">
                  <a:txBody>
                    <a:bodyPr/>
                    <a:lstStyle/>
                    <a:p>
                      <a:endParaRPr lang="en-US" dirty="0"/>
                    </a:p>
                  </a:txBody>
                  <a:tcPr/>
                </a:tc>
                <a:tc>
                  <a:txBody>
                    <a:bodyPr/>
                    <a:lstStyle/>
                    <a:p>
                      <a:r>
                        <a:rPr lang="en-US" sz="1500" dirty="0" smtClean="0"/>
                        <a:t>Active VMs per</a:t>
                      </a:r>
                      <a:r>
                        <a:rPr lang="en-US" sz="1500" baseline="0" dirty="0" smtClean="0"/>
                        <a:t> Host</a:t>
                      </a:r>
                      <a:endParaRPr lang="en-US" sz="1500" dirty="0"/>
                    </a:p>
                  </a:txBody>
                  <a:tcPr marL="76180" marR="76180" marT="38090" marB="38090" anchor="ctr"/>
                </a:tc>
                <a:tc>
                  <a:txBody>
                    <a:bodyPr/>
                    <a:lstStyle/>
                    <a:p>
                      <a:pPr algn="ctr"/>
                      <a:r>
                        <a:rPr lang="en-US" sz="1500" dirty="0" smtClean="0"/>
                        <a:t>384</a:t>
                      </a:r>
                      <a:endParaRPr lang="en-US" sz="1500" dirty="0"/>
                    </a:p>
                  </a:txBody>
                  <a:tcPr marL="76180" marR="76180" marT="38090" marB="38090" anchor="ctr"/>
                </a:tc>
                <a:tc>
                  <a:txBody>
                    <a:bodyPr/>
                    <a:lstStyle/>
                    <a:p>
                      <a:pPr algn="ctr"/>
                      <a:r>
                        <a:rPr lang="en-US" sz="1500" dirty="0" smtClean="0"/>
                        <a:t>1,024</a:t>
                      </a:r>
                      <a:endParaRPr lang="en-US" sz="1500" dirty="0"/>
                    </a:p>
                  </a:txBody>
                  <a:tcPr marL="76180" marR="76180" marT="38090" marB="38090"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u="none" strike="noStrike" cap="none" normalizeH="0" baseline="0" dirty="0" smtClean="0">
                          <a:ln>
                            <a:noFill/>
                          </a:ln>
                          <a:effectLst/>
                        </a:rPr>
                        <a:t>2.7×</a:t>
                      </a:r>
                      <a:endParaRPr kumimoji="0" lang="en-US" sz="1500" b="1" i="0" u="none" strike="noStrike" cap="none" normalizeH="0" baseline="0" dirty="0" smtClean="0">
                        <a:ln>
                          <a:noFill/>
                        </a:ln>
                        <a:solidFill>
                          <a:schemeClr val="tx2"/>
                        </a:solidFill>
                        <a:effectLst/>
                        <a:latin typeface="Segoe UI" pitchFamily="34" charset="0"/>
                        <a:cs typeface="Arial" pitchFamily="34" charset="0"/>
                      </a:endParaRPr>
                    </a:p>
                  </a:txBody>
                  <a:tcPr marL="121888" marR="121888" marT="45708" marB="45708" anchor="ctr" horzOverflow="overflow"/>
                </a:tc>
              </a:tr>
              <a:tr h="394067">
                <a:tc vMerge="1">
                  <a:txBody>
                    <a:bodyPr/>
                    <a:lstStyle/>
                    <a:p>
                      <a:pPr algn="l"/>
                      <a:endParaRPr lang="en-US" b="1" dirty="0"/>
                    </a:p>
                  </a:txBody>
                  <a:tcPr anchor="ctr">
                    <a:solidFill>
                      <a:schemeClr val="bg2">
                        <a:lumMod val="90000"/>
                      </a:schemeClr>
                    </a:solidFill>
                  </a:tcPr>
                </a:tc>
                <a:tc>
                  <a:txBody>
                    <a:bodyPr/>
                    <a:lstStyle/>
                    <a:p>
                      <a:r>
                        <a:rPr lang="en-US" sz="1500" dirty="0" smtClean="0"/>
                        <a:t>Guest NUMA</a:t>
                      </a:r>
                      <a:endParaRPr lang="en-US" sz="1500" dirty="0"/>
                    </a:p>
                  </a:txBody>
                  <a:tcPr marL="76180" marR="76180" marT="38090" marB="38090" anchor="ctr"/>
                </a:tc>
                <a:tc>
                  <a:txBody>
                    <a:bodyPr/>
                    <a:lstStyle/>
                    <a:p>
                      <a:pPr algn="ctr"/>
                      <a:r>
                        <a:rPr lang="en-US" sz="1500" dirty="0" smtClean="0"/>
                        <a:t>No</a:t>
                      </a:r>
                      <a:endParaRPr lang="en-US" sz="1500" dirty="0"/>
                    </a:p>
                  </a:txBody>
                  <a:tcPr marL="76180" marR="76180" marT="38090" marB="38090" anchor="ctr"/>
                </a:tc>
                <a:tc>
                  <a:txBody>
                    <a:bodyPr/>
                    <a:lstStyle/>
                    <a:p>
                      <a:pPr algn="ctr"/>
                      <a:r>
                        <a:rPr lang="en-US" sz="1500" dirty="0" smtClean="0"/>
                        <a:t>Yes</a:t>
                      </a:r>
                      <a:endParaRPr lang="en-US" sz="1500" dirty="0"/>
                    </a:p>
                  </a:txBody>
                  <a:tcPr marL="76180" marR="76180" marT="38090" marB="38090"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u="none" strike="noStrike" cap="none" normalizeH="0" baseline="0" dirty="0" smtClean="0">
                          <a:ln>
                            <a:noFill/>
                          </a:ln>
                          <a:effectLst/>
                        </a:rPr>
                        <a:t>-</a:t>
                      </a:r>
                      <a:endParaRPr kumimoji="0" lang="en-US" sz="1500" b="1" i="0" u="none" strike="noStrike" cap="none" normalizeH="0" baseline="0" dirty="0" smtClean="0">
                        <a:ln>
                          <a:noFill/>
                        </a:ln>
                        <a:solidFill>
                          <a:schemeClr val="tx2"/>
                        </a:solidFill>
                        <a:effectLst/>
                        <a:latin typeface="Segoe UI" pitchFamily="34" charset="0"/>
                        <a:cs typeface="Arial" pitchFamily="34" charset="0"/>
                      </a:endParaRPr>
                    </a:p>
                  </a:txBody>
                  <a:tcPr marL="121888" marR="121888" marT="45708" marB="45708" anchor="ctr" horzOverflow="overflow"/>
                </a:tc>
              </a:tr>
              <a:tr h="394067">
                <a:tc rowSpan="2">
                  <a:txBody>
                    <a:bodyPr/>
                    <a:lstStyle/>
                    <a:p>
                      <a:pPr algn="l"/>
                      <a:r>
                        <a:rPr lang="en-US" sz="1500" b="1" dirty="0" smtClean="0">
                          <a:solidFill>
                            <a:schemeClr val="tx1"/>
                          </a:solidFill>
                        </a:rPr>
                        <a:t>Cluster</a:t>
                      </a:r>
                      <a:endParaRPr lang="en-US" sz="1500" b="1" dirty="0">
                        <a:solidFill>
                          <a:schemeClr val="tx1"/>
                        </a:solidFill>
                      </a:endParaRPr>
                    </a:p>
                  </a:txBody>
                  <a:tcPr marL="76180" marR="76180" marT="38090" marB="38090" anchor="ctr">
                    <a:solidFill>
                      <a:schemeClr val="bg1">
                        <a:lumMod val="90000"/>
                      </a:schemeClr>
                    </a:solidFill>
                  </a:tcPr>
                </a:tc>
                <a:tc>
                  <a:txBody>
                    <a:bodyPr/>
                    <a:lstStyle/>
                    <a:p>
                      <a:r>
                        <a:rPr lang="en-US" sz="1500" dirty="0" smtClean="0"/>
                        <a:t>Maximum Nodes</a:t>
                      </a:r>
                      <a:endParaRPr lang="en-US" sz="1500" dirty="0"/>
                    </a:p>
                  </a:txBody>
                  <a:tcPr marL="76180" marR="76180" marT="38090" marB="38090" anchor="ctr"/>
                </a:tc>
                <a:tc>
                  <a:txBody>
                    <a:bodyPr/>
                    <a:lstStyle/>
                    <a:p>
                      <a:pPr algn="ctr"/>
                      <a:r>
                        <a:rPr lang="en-US" sz="1500" dirty="0" smtClean="0"/>
                        <a:t>16</a:t>
                      </a:r>
                      <a:endParaRPr lang="en-US" sz="1500" dirty="0"/>
                    </a:p>
                  </a:txBody>
                  <a:tcPr marL="76180" marR="76180" marT="38090" marB="38090" anchor="ctr"/>
                </a:tc>
                <a:tc>
                  <a:txBody>
                    <a:bodyPr/>
                    <a:lstStyle/>
                    <a:p>
                      <a:pPr algn="ctr"/>
                      <a:r>
                        <a:rPr lang="en-US" sz="1500" dirty="0" smtClean="0"/>
                        <a:t>64</a:t>
                      </a:r>
                      <a:endParaRPr lang="en-US" sz="1500" dirty="0"/>
                    </a:p>
                  </a:txBody>
                  <a:tcPr marL="76180" marR="76180" marT="38090" marB="38090"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u="none" strike="noStrike" cap="none" normalizeH="0" baseline="0" dirty="0" smtClean="0">
                          <a:ln>
                            <a:noFill/>
                          </a:ln>
                          <a:effectLst/>
                        </a:rPr>
                        <a:t>4×</a:t>
                      </a:r>
                      <a:endParaRPr kumimoji="0" lang="en-US" sz="1500" b="1" i="0" u="none" strike="noStrike" cap="none" normalizeH="0" baseline="0" dirty="0" smtClean="0">
                        <a:ln>
                          <a:noFill/>
                        </a:ln>
                        <a:solidFill>
                          <a:schemeClr val="tx2"/>
                        </a:solidFill>
                        <a:effectLst/>
                        <a:latin typeface="Segoe UI" pitchFamily="34" charset="0"/>
                        <a:cs typeface="Arial" pitchFamily="34" charset="0"/>
                      </a:endParaRPr>
                    </a:p>
                  </a:txBody>
                  <a:tcPr marL="121888" marR="121888" marT="45708" marB="45708" anchor="ctr" horzOverflow="overflow"/>
                </a:tc>
              </a:tr>
              <a:tr h="394067">
                <a:tc vMerge="1">
                  <a:txBody>
                    <a:bodyPr/>
                    <a:lstStyle/>
                    <a:p>
                      <a:endParaRPr lang="en-US" dirty="0"/>
                    </a:p>
                  </a:txBody>
                  <a:tcPr/>
                </a:tc>
                <a:tc>
                  <a:txBody>
                    <a:bodyPr/>
                    <a:lstStyle/>
                    <a:p>
                      <a:r>
                        <a:rPr lang="en-US" sz="1500" dirty="0" smtClean="0"/>
                        <a:t>Maximum VMs</a:t>
                      </a:r>
                      <a:endParaRPr lang="en-US" sz="1500" dirty="0"/>
                    </a:p>
                  </a:txBody>
                  <a:tcPr marL="76180" marR="76180" marT="38090" marB="38090" anchor="ctr"/>
                </a:tc>
                <a:tc>
                  <a:txBody>
                    <a:bodyPr/>
                    <a:lstStyle/>
                    <a:p>
                      <a:pPr algn="ctr"/>
                      <a:r>
                        <a:rPr lang="en-US" sz="1500" dirty="0" smtClean="0"/>
                        <a:t>1,000</a:t>
                      </a:r>
                      <a:endParaRPr lang="en-US" sz="1500" dirty="0"/>
                    </a:p>
                  </a:txBody>
                  <a:tcPr marL="76180" marR="76180" marT="38090" marB="38090" anchor="ctr"/>
                </a:tc>
                <a:tc>
                  <a:txBody>
                    <a:bodyPr/>
                    <a:lstStyle/>
                    <a:p>
                      <a:pPr algn="ctr"/>
                      <a:r>
                        <a:rPr lang="en-US" sz="1500" dirty="0" smtClean="0"/>
                        <a:t>8,000</a:t>
                      </a:r>
                      <a:endParaRPr lang="en-US" sz="1500" dirty="0"/>
                    </a:p>
                  </a:txBody>
                  <a:tcPr marL="76180" marR="76180" marT="38090" marB="38090"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u="none" strike="noStrike" cap="none" normalizeH="0" baseline="0" dirty="0" smtClean="0">
                          <a:ln>
                            <a:noFill/>
                          </a:ln>
                          <a:effectLst/>
                        </a:rPr>
                        <a:t>8×</a:t>
                      </a:r>
                      <a:endParaRPr kumimoji="0" lang="en-US" sz="1500" b="1" i="0" u="none" strike="noStrike" cap="none" normalizeH="0" baseline="0" dirty="0" smtClean="0">
                        <a:ln>
                          <a:noFill/>
                        </a:ln>
                        <a:solidFill>
                          <a:schemeClr val="tx2"/>
                        </a:solidFill>
                        <a:effectLst/>
                        <a:latin typeface="Segoe UI" pitchFamily="34" charset="0"/>
                        <a:cs typeface="Arial" pitchFamily="34" charset="0"/>
                      </a:endParaRPr>
                    </a:p>
                  </a:txBody>
                  <a:tcPr marL="121888" marR="121888" marT="45708" marB="45708" anchor="ctr" horzOverflow="overflow"/>
                </a:tc>
              </a:tr>
            </a:tbl>
          </a:graphicData>
        </a:graphic>
      </p:graphicFrame>
    </p:spTree>
    <p:extLst>
      <p:ext uri="{BB962C8B-B14F-4D97-AF65-F5344CB8AC3E}">
        <p14:creationId xmlns:p14="http://schemas.microsoft.com/office/powerpoint/2010/main" val="418527693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19112" y="228600"/>
            <a:ext cx="11149013" cy="1107996"/>
          </a:xfrm>
        </p:spPr>
        <p:txBody>
          <a:bodyPr/>
          <a:lstStyle/>
          <a:p>
            <a:r>
              <a:rPr lang="en-US" dirty="0" smtClean="0"/>
              <a:t>Hyper-V Scale Comparison</a:t>
            </a:r>
            <a:br>
              <a:rPr lang="en-US" dirty="0" smtClean="0"/>
            </a:br>
            <a:r>
              <a:rPr lang="en-US" sz="3600" dirty="0" smtClean="0"/>
              <a:t>Massive Scale in the Box</a:t>
            </a:r>
            <a:endParaRPr lang="en-US" sz="3600" dirty="0"/>
          </a:p>
        </p:txBody>
      </p:sp>
      <p:graphicFrame>
        <p:nvGraphicFramePr>
          <p:cNvPr id="12" name="Content Placeholder 11"/>
          <p:cNvGraphicFramePr>
            <a:graphicFrameLocks noGrp="1"/>
          </p:cNvGraphicFramePr>
          <p:nvPr>
            <p:ph idx="4294967295"/>
            <p:extLst/>
          </p:nvPr>
        </p:nvGraphicFramePr>
        <p:xfrm>
          <a:off x="519113" y="1447800"/>
          <a:ext cx="11149872" cy="4953000"/>
        </p:xfrm>
        <a:graphic>
          <a:graphicData uri="http://schemas.openxmlformats.org/drawingml/2006/table">
            <a:tbl>
              <a:tblPr firstRow="1" bandRow="1">
                <a:tableStyleId>{5C22544A-7EE6-4342-B048-85BDC9FD1C3A}</a:tableStyleId>
              </a:tblPr>
              <a:tblGrid>
                <a:gridCol w="2787468"/>
                <a:gridCol w="2787468"/>
                <a:gridCol w="2787468"/>
                <a:gridCol w="2787468"/>
              </a:tblGrid>
              <a:tr h="370364">
                <a:tc>
                  <a:txBody>
                    <a:bodyPr/>
                    <a:lstStyle/>
                    <a:p>
                      <a:endParaRPr lang="en-US" sz="1600" dirty="0"/>
                    </a:p>
                  </a:txBody>
                  <a:tcPr marL="123935" marR="123935"/>
                </a:tc>
                <a:tc>
                  <a:txBody>
                    <a:bodyPr/>
                    <a:lstStyle/>
                    <a:p>
                      <a:pPr algn="ctr"/>
                      <a:r>
                        <a:rPr lang="en-US" sz="1600" dirty="0" smtClean="0"/>
                        <a:t>Windows Server 2008</a:t>
                      </a:r>
                      <a:endParaRPr lang="en-US" sz="1600" dirty="0"/>
                    </a:p>
                  </a:txBody>
                  <a:tcPr marL="123935" marR="123935"/>
                </a:tc>
                <a:tc>
                  <a:txBody>
                    <a:bodyPr/>
                    <a:lstStyle/>
                    <a:p>
                      <a:pPr algn="ctr"/>
                      <a:r>
                        <a:rPr lang="en-US" sz="1600" dirty="0" smtClean="0"/>
                        <a:t>Windows Server</a:t>
                      </a:r>
                      <a:r>
                        <a:rPr lang="en-US" sz="1600" baseline="0" dirty="0" smtClean="0"/>
                        <a:t> 2008 R2</a:t>
                      </a:r>
                      <a:endParaRPr lang="en-US" sz="1600" dirty="0"/>
                    </a:p>
                  </a:txBody>
                  <a:tcPr marL="123935" marR="123935"/>
                </a:tc>
                <a:tc>
                  <a:txBody>
                    <a:bodyPr/>
                    <a:lstStyle/>
                    <a:p>
                      <a:pPr algn="ctr"/>
                      <a:r>
                        <a:rPr lang="en-US" sz="1600" dirty="0" smtClean="0"/>
                        <a:t>Windows Server 2012</a:t>
                      </a:r>
                      <a:endParaRPr lang="en-US" sz="1600" dirty="0"/>
                    </a:p>
                  </a:txBody>
                  <a:tcPr marL="123935" marR="123935"/>
                </a:tc>
              </a:tr>
              <a:tr h="620236">
                <a:tc>
                  <a:txBody>
                    <a:bodyPr/>
                    <a:lstStyle/>
                    <a:p>
                      <a:r>
                        <a:rPr lang="en-US" sz="1600" b="1" dirty="0" smtClean="0"/>
                        <a:t>HW Logical Processor Support</a:t>
                      </a:r>
                      <a:endParaRPr lang="en-US" sz="1600" b="1" dirty="0"/>
                    </a:p>
                  </a:txBody>
                  <a:tcPr marL="123935" marR="123935"/>
                </a:tc>
                <a:tc>
                  <a:txBody>
                    <a:bodyPr/>
                    <a:lstStyle/>
                    <a:p>
                      <a:pPr algn="ctr"/>
                      <a:r>
                        <a:rPr lang="en-US" sz="1600" dirty="0" smtClean="0"/>
                        <a:t>16</a:t>
                      </a:r>
                      <a:r>
                        <a:rPr lang="en-US" sz="1600" baseline="0" dirty="0" smtClean="0"/>
                        <a:t> LPs</a:t>
                      </a:r>
                      <a:endParaRPr lang="en-US" sz="1600" dirty="0"/>
                    </a:p>
                  </a:txBody>
                  <a:tcPr marL="123935" marR="123935"/>
                </a:tc>
                <a:tc>
                  <a:txBody>
                    <a:bodyPr/>
                    <a:lstStyle/>
                    <a:p>
                      <a:pPr algn="ctr"/>
                      <a:r>
                        <a:rPr lang="en-US" sz="1600" dirty="0" smtClean="0"/>
                        <a:t>64 LPs</a:t>
                      </a:r>
                      <a:endParaRPr lang="en-US" sz="1600" dirty="0"/>
                    </a:p>
                  </a:txBody>
                  <a:tcPr marL="123935" marR="123935"/>
                </a:tc>
                <a:tc>
                  <a:txBody>
                    <a:bodyPr/>
                    <a:lstStyle/>
                    <a:p>
                      <a:pPr algn="ctr"/>
                      <a:r>
                        <a:rPr lang="en-US" sz="1600" dirty="0" smtClean="0"/>
                        <a:t>320 LPs</a:t>
                      </a:r>
                      <a:endParaRPr lang="en-US" sz="1600" dirty="0"/>
                    </a:p>
                  </a:txBody>
                  <a:tcPr marL="123935" marR="123935"/>
                </a:tc>
              </a:tr>
              <a:tr h="370364">
                <a:tc>
                  <a:txBody>
                    <a:bodyPr/>
                    <a:lstStyle/>
                    <a:p>
                      <a:r>
                        <a:rPr lang="en-US" sz="1600" b="1" dirty="0" smtClean="0"/>
                        <a:t>Physical Memory Support</a:t>
                      </a:r>
                      <a:endParaRPr lang="en-US" sz="1600" b="1" dirty="0"/>
                    </a:p>
                  </a:txBody>
                  <a:tcPr marL="123935" marR="123935"/>
                </a:tc>
                <a:tc>
                  <a:txBody>
                    <a:bodyPr/>
                    <a:lstStyle/>
                    <a:p>
                      <a:pPr algn="ctr"/>
                      <a:r>
                        <a:rPr lang="en-US" sz="1600" dirty="0" smtClean="0"/>
                        <a:t>1 TB</a:t>
                      </a:r>
                      <a:endParaRPr lang="en-US" sz="1600" dirty="0"/>
                    </a:p>
                  </a:txBody>
                  <a:tcPr marL="123935" marR="123935"/>
                </a:tc>
                <a:tc>
                  <a:txBody>
                    <a:bodyPr/>
                    <a:lstStyle/>
                    <a:p>
                      <a:pPr algn="ctr"/>
                      <a:r>
                        <a:rPr lang="en-US" sz="1600" dirty="0" smtClean="0"/>
                        <a:t>1</a:t>
                      </a:r>
                      <a:r>
                        <a:rPr lang="en-US" sz="1600" baseline="0" dirty="0" smtClean="0"/>
                        <a:t> TB</a:t>
                      </a:r>
                      <a:endParaRPr lang="en-US" sz="1600" dirty="0"/>
                    </a:p>
                  </a:txBody>
                  <a:tcPr marL="123935" marR="123935"/>
                </a:tc>
                <a:tc>
                  <a:txBody>
                    <a:bodyPr/>
                    <a:lstStyle/>
                    <a:p>
                      <a:pPr algn="ctr"/>
                      <a:r>
                        <a:rPr lang="en-US" sz="1600" dirty="0" smtClean="0"/>
                        <a:t>4 TB</a:t>
                      </a:r>
                      <a:endParaRPr lang="en-US" sz="1600" dirty="0"/>
                    </a:p>
                  </a:txBody>
                  <a:tcPr marL="123935" marR="123935"/>
                </a:tc>
              </a:tr>
              <a:tr h="370364">
                <a:tc>
                  <a:txBody>
                    <a:bodyPr/>
                    <a:lstStyle/>
                    <a:p>
                      <a:r>
                        <a:rPr lang="en-US" sz="1600" b="1" dirty="0" smtClean="0"/>
                        <a:t>Cluster</a:t>
                      </a:r>
                      <a:r>
                        <a:rPr lang="en-US" sz="1600" b="1" baseline="0" dirty="0" smtClean="0"/>
                        <a:t> Scale</a:t>
                      </a:r>
                      <a:endParaRPr lang="en-US" sz="1600" b="1" dirty="0"/>
                    </a:p>
                  </a:txBody>
                  <a:tcPr marL="123935" marR="123935"/>
                </a:tc>
                <a:tc>
                  <a:txBody>
                    <a:bodyPr/>
                    <a:lstStyle/>
                    <a:p>
                      <a:pPr algn="ctr"/>
                      <a:r>
                        <a:rPr lang="en-US" sz="1600" dirty="0" smtClean="0"/>
                        <a:t>16 Nodes up to 1000 VMs</a:t>
                      </a:r>
                      <a:endParaRPr lang="en-US" sz="1600" dirty="0"/>
                    </a:p>
                  </a:txBody>
                  <a:tcPr marL="123935" marR="1239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16 Nodes up to 1000 VMs</a:t>
                      </a:r>
                    </a:p>
                  </a:txBody>
                  <a:tcPr marL="123935" marR="1239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64 Nodes up to 4000 VMs</a:t>
                      </a:r>
                    </a:p>
                  </a:txBody>
                  <a:tcPr marL="123935" marR="123935"/>
                </a:tc>
              </a:tr>
              <a:tr h="620236">
                <a:tc>
                  <a:txBody>
                    <a:bodyPr/>
                    <a:lstStyle/>
                    <a:p>
                      <a:r>
                        <a:rPr lang="en-US" sz="1600" b="1" dirty="0" smtClean="0"/>
                        <a:t>Virtual Machine Processor Support</a:t>
                      </a:r>
                      <a:endParaRPr lang="en-US" sz="1600" b="1" dirty="0"/>
                    </a:p>
                  </a:txBody>
                  <a:tcPr marL="123935" marR="123935"/>
                </a:tc>
                <a:tc>
                  <a:txBody>
                    <a:bodyPr/>
                    <a:lstStyle/>
                    <a:p>
                      <a:pPr algn="ctr"/>
                      <a:r>
                        <a:rPr lang="en-US" sz="1600" dirty="0" smtClean="0"/>
                        <a:t>Up</a:t>
                      </a:r>
                      <a:r>
                        <a:rPr lang="en-US" sz="1600" baseline="0" dirty="0" smtClean="0"/>
                        <a:t> to 4 VPs</a:t>
                      </a:r>
                      <a:endParaRPr lang="en-US" sz="1600" dirty="0"/>
                    </a:p>
                  </a:txBody>
                  <a:tcPr marL="123935" marR="1239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Up</a:t>
                      </a:r>
                      <a:r>
                        <a:rPr lang="en-US" sz="1600" baseline="0" dirty="0" smtClean="0"/>
                        <a:t> to 4 VPs</a:t>
                      </a:r>
                      <a:endParaRPr lang="en-US" sz="1600" dirty="0" smtClean="0"/>
                    </a:p>
                  </a:txBody>
                  <a:tcPr marL="123935" marR="1239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Up</a:t>
                      </a:r>
                      <a:r>
                        <a:rPr lang="en-US" sz="1600" baseline="0" dirty="0" smtClean="0"/>
                        <a:t> to 64 VPs</a:t>
                      </a:r>
                      <a:endParaRPr lang="en-US" sz="1600" dirty="0" smtClean="0"/>
                    </a:p>
                  </a:txBody>
                  <a:tcPr marL="123935" marR="123935"/>
                </a:tc>
              </a:tr>
              <a:tr h="370364">
                <a:tc>
                  <a:txBody>
                    <a:bodyPr/>
                    <a:lstStyle/>
                    <a:p>
                      <a:r>
                        <a:rPr lang="en-US" sz="1600" b="1" dirty="0" smtClean="0"/>
                        <a:t>VM Memory</a:t>
                      </a:r>
                      <a:endParaRPr lang="en-US" sz="1600" b="1" dirty="0"/>
                    </a:p>
                  </a:txBody>
                  <a:tcPr marL="123935" marR="123935"/>
                </a:tc>
                <a:tc>
                  <a:txBody>
                    <a:bodyPr/>
                    <a:lstStyle/>
                    <a:p>
                      <a:pPr algn="ctr"/>
                      <a:r>
                        <a:rPr lang="en-US" sz="1600" dirty="0" smtClean="0"/>
                        <a:t>Up to 64</a:t>
                      </a:r>
                      <a:r>
                        <a:rPr lang="en-US" sz="1600" baseline="0" dirty="0" smtClean="0"/>
                        <a:t> GB</a:t>
                      </a:r>
                      <a:endParaRPr lang="en-US" sz="1600" dirty="0"/>
                    </a:p>
                  </a:txBody>
                  <a:tcPr marL="123935" marR="123935"/>
                </a:tc>
                <a:tc>
                  <a:txBody>
                    <a:bodyPr/>
                    <a:lstStyle/>
                    <a:p>
                      <a:pPr algn="ctr"/>
                      <a:r>
                        <a:rPr lang="en-US" sz="1600" dirty="0" smtClean="0"/>
                        <a:t>Up to 64 GB</a:t>
                      </a:r>
                      <a:endParaRPr lang="en-US" sz="1600" dirty="0"/>
                    </a:p>
                  </a:txBody>
                  <a:tcPr marL="123935" marR="123935"/>
                </a:tc>
                <a:tc>
                  <a:txBody>
                    <a:bodyPr/>
                    <a:lstStyle/>
                    <a:p>
                      <a:pPr algn="ctr"/>
                      <a:r>
                        <a:rPr lang="en-US" sz="1600" dirty="0" smtClean="0"/>
                        <a:t>Up to 1 TB</a:t>
                      </a:r>
                      <a:endParaRPr lang="en-US" sz="1600" dirty="0"/>
                    </a:p>
                  </a:txBody>
                  <a:tcPr marL="123935" marR="123935"/>
                </a:tc>
              </a:tr>
              <a:tr h="620236">
                <a:tc>
                  <a:txBody>
                    <a:bodyPr/>
                    <a:lstStyle/>
                    <a:p>
                      <a:r>
                        <a:rPr lang="en-US" sz="1600" b="1" dirty="0" smtClean="0"/>
                        <a:t>Live Migration</a:t>
                      </a:r>
                      <a:endParaRPr lang="en-US" sz="1600" b="1" dirty="0"/>
                    </a:p>
                  </a:txBody>
                  <a:tcPr marL="123935" marR="123935"/>
                </a:tc>
                <a:tc>
                  <a:txBody>
                    <a:bodyPr/>
                    <a:lstStyle/>
                    <a:p>
                      <a:pPr algn="ctr"/>
                      <a:r>
                        <a:rPr lang="en-US" sz="1600" dirty="0" smtClean="0"/>
                        <a:t>Yes, one</a:t>
                      </a:r>
                      <a:r>
                        <a:rPr lang="en-US" sz="1600" baseline="0" dirty="0" smtClean="0"/>
                        <a:t> at a time</a:t>
                      </a:r>
                      <a:endParaRPr lang="en-US" sz="1600" dirty="0"/>
                    </a:p>
                  </a:txBody>
                  <a:tcPr marL="123935" marR="1239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Yes,</a:t>
                      </a:r>
                      <a:r>
                        <a:rPr lang="en-US" sz="1600" baseline="0" dirty="0" smtClean="0"/>
                        <a:t> o</a:t>
                      </a:r>
                      <a:r>
                        <a:rPr lang="en-US" sz="1600" dirty="0" smtClean="0"/>
                        <a:t>ne</a:t>
                      </a:r>
                      <a:r>
                        <a:rPr lang="en-US" sz="1600" baseline="0" dirty="0" smtClean="0"/>
                        <a:t> at a time</a:t>
                      </a:r>
                      <a:endParaRPr lang="en-US" sz="1600" dirty="0" smtClean="0"/>
                    </a:p>
                  </a:txBody>
                  <a:tcPr marL="123935" marR="1239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Yes, with no limits. As many as hardware will allow.</a:t>
                      </a:r>
                    </a:p>
                  </a:txBody>
                  <a:tcPr marL="123935" marR="123935"/>
                </a:tc>
              </a:tr>
              <a:tr h="620236">
                <a:tc>
                  <a:txBody>
                    <a:bodyPr/>
                    <a:lstStyle/>
                    <a:p>
                      <a:r>
                        <a:rPr lang="en-US" sz="1600" b="1" dirty="0" smtClean="0"/>
                        <a:t>Live</a:t>
                      </a:r>
                      <a:r>
                        <a:rPr lang="en-US" sz="1600" b="1" baseline="0" dirty="0" smtClean="0"/>
                        <a:t> Storage Migration</a:t>
                      </a:r>
                      <a:endParaRPr lang="en-US" sz="1600" b="1" dirty="0"/>
                    </a:p>
                  </a:txBody>
                  <a:tcPr marL="123935" marR="123935"/>
                </a:tc>
                <a:tc>
                  <a:txBody>
                    <a:bodyPr/>
                    <a:lstStyle/>
                    <a:p>
                      <a:pPr algn="ctr"/>
                      <a:r>
                        <a:rPr lang="en-US" sz="1600" dirty="0" smtClean="0"/>
                        <a:t>No. Quick Storage</a:t>
                      </a:r>
                      <a:r>
                        <a:rPr lang="en-US" sz="1600" baseline="0" dirty="0" smtClean="0"/>
                        <a:t> Migration via SCVMM</a:t>
                      </a:r>
                      <a:endParaRPr lang="en-US" sz="1600" dirty="0"/>
                    </a:p>
                  </a:txBody>
                  <a:tcPr marL="123935" marR="1239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No. Quick Storage</a:t>
                      </a:r>
                      <a:r>
                        <a:rPr lang="en-US" sz="1600" baseline="0" dirty="0" smtClean="0"/>
                        <a:t> Migration via SCVMM</a:t>
                      </a:r>
                      <a:endParaRPr lang="en-US" sz="1600" dirty="0" smtClean="0"/>
                    </a:p>
                  </a:txBody>
                  <a:tcPr marL="123935" marR="1239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Yes, with no limits. As many as hardware will allow.</a:t>
                      </a:r>
                    </a:p>
                  </a:txBody>
                  <a:tcPr marL="123935" marR="123935"/>
                </a:tc>
              </a:tr>
              <a:tr h="370364">
                <a:tc>
                  <a:txBody>
                    <a:bodyPr/>
                    <a:lstStyle/>
                    <a:p>
                      <a:r>
                        <a:rPr lang="en-US" sz="1600" b="1" dirty="0" smtClean="0"/>
                        <a:t>Servers</a:t>
                      </a:r>
                      <a:r>
                        <a:rPr lang="en-US" sz="1600" b="1" baseline="0" dirty="0" smtClean="0"/>
                        <a:t> in a Cluster</a:t>
                      </a:r>
                      <a:endParaRPr lang="en-US" sz="1600" b="1" dirty="0"/>
                    </a:p>
                  </a:txBody>
                  <a:tcPr marL="123935" marR="123935"/>
                </a:tc>
                <a:tc>
                  <a:txBody>
                    <a:bodyPr/>
                    <a:lstStyle/>
                    <a:p>
                      <a:pPr algn="ctr"/>
                      <a:r>
                        <a:rPr lang="en-US" sz="1600" dirty="0" smtClean="0"/>
                        <a:t>16</a:t>
                      </a:r>
                      <a:endParaRPr lang="en-US" sz="1600" dirty="0"/>
                    </a:p>
                  </a:txBody>
                  <a:tcPr marL="123935" marR="123935"/>
                </a:tc>
                <a:tc>
                  <a:txBody>
                    <a:bodyPr/>
                    <a:lstStyle/>
                    <a:p>
                      <a:pPr algn="ctr"/>
                      <a:r>
                        <a:rPr lang="en-US" sz="1600" dirty="0" smtClean="0"/>
                        <a:t>16</a:t>
                      </a:r>
                      <a:endParaRPr lang="en-US" sz="1600" dirty="0"/>
                    </a:p>
                  </a:txBody>
                  <a:tcPr marL="123935" marR="123935"/>
                </a:tc>
                <a:tc>
                  <a:txBody>
                    <a:bodyPr/>
                    <a:lstStyle/>
                    <a:p>
                      <a:pPr algn="ctr"/>
                      <a:r>
                        <a:rPr lang="en-US" sz="1600" dirty="0" smtClean="0"/>
                        <a:t>64</a:t>
                      </a:r>
                      <a:endParaRPr lang="en-US" sz="1600" dirty="0"/>
                    </a:p>
                  </a:txBody>
                  <a:tcPr marL="123935" marR="123935"/>
                </a:tc>
              </a:tr>
              <a:tr h="620236">
                <a:tc>
                  <a:txBody>
                    <a:bodyPr/>
                    <a:lstStyle/>
                    <a:p>
                      <a:r>
                        <a:rPr lang="en-US" sz="1600" b="1" dirty="0" smtClean="0"/>
                        <a:t>VP:LP Ratio</a:t>
                      </a:r>
                      <a:endParaRPr lang="en-US" sz="1600" b="1" dirty="0"/>
                    </a:p>
                  </a:txBody>
                  <a:tcPr marL="123935" marR="123935"/>
                </a:tc>
                <a:tc>
                  <a:txBody>
                    <a:bodyPr/>
                    <a:lstStyle/>
                    <a:p>
                      <a:pPr algn="ctr"/>
                      <a:r>
                        <a:rPr lang="en-US" sz="1600" dirty="0" smtClean="0"/>
                        <a:t>8:1</a:t>
                      </a:r>
                      <a:endParaRPr lang="en-US" sz="1600" dirty="0"/>
                    </a:p>
                  </a:txBody>
                  <a:tcPr marL="123935" marR="123935"/>
                </a:tc>
                <a:tc>
                  <a:txBody>
                    <a:bodyPr/>
                    <a:lstStyle/>
                    <a:p>
                      <a:pPr algn="ctr"/>
                      <a:r>
                        <a:rPr lang="en-US" sz="1600" dirty="0" smtClean="0"/>
                        <a:t>8:1 for Server</a:t>
                      </a:r>
                    </a:p>
                    <a:p>
                      <a:pPr algn="ctr"/>
                      <a:r>
                        <a:rPr lang="en-US" sz="1600" dirty="0" smtClean="0"/>
                        <a:t>12:1</a:t>
                      </a:r>
                      <a:r>
                        <a:rPr lang="en-US" sz="1600" baseline="0" dirty="0" smtClean="0"/>
                        <a:t> for Client (VDI)</a:t>
                      </a:r>
                      <a:endParaRPr lang="en-US" sz="1600" dirty="0"/>
                    </a:p>
                  </a:txBody>
                  <a:tcPr marL="123935" marR="123935"/>
                </a:tc>
                <a:tc>
                  <a:txBody>
                    <a:bodyPr/>
                    <a:lstStyle/>
                    <a:p>
                      <a:pPr algn="ctr"/>
                      <a:r>
                        <a:rPr lang="en-US" sz="1600" dirty="0" smtClean="0"/>
                        <a:t>No limits. As many as hardware will allow.</a:t>
                      </a:r>
                      <a:endParaRPr lang="en-US" sz="1600" dirty="0"/>
                    </a:p>
                  </a:txBody>
                  <a:tcPr marL="123935" marR="123935"/>
                </a:tc>
              </a:tr>
            </a:tbl>
          </a:graphicData>
        </a:graphic>
      </p:graphicFrame>
      <p:pic>
        <p:nvPicPr>
          <p:cNvPr id="13" name="Picture 3" descr="C:\Users\jeffwoo\Pictures\Work\Windows 8\Large Scale Up VMS\Got Cores with Tex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276" y="228600"/>
            <a:ext cx="7638274" cy="64252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812" y="304800"/>
            <a:ext cx="83312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0412" y="195692"/>
            <a:ext cx="8128000" cy="646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24902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Scaling up: Physical NUMA</a:t>
            </a:r>
            <a:endParaRPr lang="en-US" dirty="0"/>
          </a:p>
        </p:txBody>
      </p:sp>
      <p:sp>
        <p:nvSpPr>
          <p:cNvPr id="5" name="Content Placeholder 4"/>
          <p:cNvSpPr>
            <a:spLocks noGrp="1"/>
          </p:cNvSpPr>
          <p:nvPr>
            <p:ph sz="half" idx="1"/>
          </p:nvPr>
        </p:nvSpPr>
        <p:spPr>
          <a:xfrm>
            <a:off x="519113" y="1447800"/>
            <a:ext cx="5486400" cy="5029200"/>
          </a:xfrm>
        </p:spPr>
        <p:txBody>
          <a:bodyPr>
            <a:normAutofit fontScale="92500" lnSpcReduction="20000"/>
          </a:bodyPr>
          <a:lstStyle/>
          <a:p>
            <a:pPr>
              <a:lnSpc>
                <a:spcPct val="120000"/>
              </a:lnSpc>
            </a:pPr>
            <a:r>
              <a:rPr lang="en-US" dirty="0" smtClean="0">
                <a:solidFill>
                  <a:schemeClr val="tx1"/>
                </a:solidFill>
                <a:latin typeface="+mn-lt"/>
              </a:rPr>
              <a:t>NUMA (Non-uniform memory access)</a:t>
            </a:r>
          </a:p>
          <a:p>
            <a:pPr lvl="1">
              <a:lnSpc>
                <a:spcPct val="120000"/>
              </a:lnSpc>
            </a:pPr>
            <a:r>
              <a:rPr lang="en-US" dirty="0" smtClean="0">
                <a:solidFill>
                  <a:schemeClr val="tx1"/>
                </a:solidFill>
              </a:rPr>
              <a:t>Helps hosts scale up the number of cores and memory access</a:t>
            </a:r>
          </a:p>
          <a:p>
            <a:pPr lvl="1">
              <a:lnSpc>
                <a:spcPct val="120000"/>
              </a:lnSpc>
            </a:pPr>
            <a:r>
              <a:rPr lang="en-US" dirty="0" smtClean="0">
                <a:solidFill>
                  <a:schemeClr val="tx1"/>
                </a:solidFill>
              </a:rPr>
              <a:t>Partitions cores and memory into “nodes”</a:t>
            </a:r>
          </a:p>
          <a:p>
            <a:pPr lvl="1">
              <a:lnSpc>
                <a:spcPct val="120000"/>
              </a:lnSpc>
            </a:pPr>
            <a:r>
              <a:rPr lang="en-US" dirty="0" smtClean="0">
                <a:solidFill>
                  <a:schemeClr val="tx1"/>
                </a:solidFill>
              </a:rPr>
              <a:t>Allocation and latency depends on the memory location relative to a processor</a:t>
            </a:r>
          </a:p>
          <a:p>
            <a:pPr>
              <a:lnSpc>
                <a:spcPct val="120000"/>
              </a:lnSpc>
            </a:pPr>
            <a:r>
              <a:rPr lang="en-US" dirty="0" smtClean="0">
                <a:solidFill>
                  <a:schemeClr val="tx1"/>
                </a:solidFill>
                <a:latin typeface="+mn-lt"/>
              </a:rPr>
              <a:t>High performance applications detect NUMA and minimize cross-node memory access</a:t>
            </a:r>
          </a:p>
        </p:txBody>
      </p:sp>
      <p:pic>
        <p:nvPicPr>
          <p:cNvPr id="6" name="Picture 11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505" y="4753377"/>
            <a:ext cx="1241188" cy="1479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902214" y="6076301"/>
            <a:ext cx="1728097" cy="476899"/>
          </a:xfrm>
          <a:prstGeom prst="rect">
            <a:avLst/>
          </a:prstGeom>
          <a:noFill/>
        </p:spPr>
        <p:txBody>
          <a:bodyPr wrap="none" rtlCol="0">
            <a:spAutoFit/>
          </a:bodyPr>
          <a:lstStyle/>
          <a:p>
            <a:r>
              <a:rPr lang="en-US" sz="2100" spc="-93" dirty="0">
                <a:solidFill>
                  <a:srgbClr val="FFFFFF"/>
                </a:solidFill>
                <a:ea typeface="Segoe UI" pitchFamily="34" charset="0"/>
                <a:cs typeface="Segoe UI" pitchFamily="34" charset="0"/>
              </a:rPr>
              <a:t>Host NUMA</a:t>
            </a:r>
          </a:p>
        </p:txBody>
      </p:sp>
      <p:sp>
        <p:nvSpPr>
          <p:cNvPr id="8" name="Rounded Rectangle 7"/>
          <p:cNvSpPr/>
          <p:nvPr/>
        </p:nvSpPr>
        <p:spPr>
          <a:xfrm>
            <a:off x="6841108" y="1789225"/>
            <a:ext cx="2002990" cy="1877364"/>
          </a:xfrm>
          <a:prstGeom prst="roundRect">
            <a:avLst/>
          </a:prstGeom>
          <a:gradFill flip="none" rotWithShape="1">
            <a:gsLst>
              <a:gs pos="100000">
                <a:srgbClr val="D9F1FF">
                  <a:alpha val="34000"/>
                  <a:lumMod val="70000"/>
                  <a:lumOff val="30000"/>
                </a:srgbClr>
              </a:gs>
              <a:gs pos="0">
                <a:schemeClr val="accent1">
                  <a:tint val="66000"/>
                  <a:satMod val="160000"/>
                  <a:alpha val="52000"/>
                  <a:lumMod val="70000"/>
                  <a:lumOff val="30000"/>
                </a:schemeClr>
              </a:gs>
              <a:gs pos="22000">
                <a:schemeClr val="accent1">
                  <a:tint val="44500"/>
                  <a:satMod val="160000"/>
                  <a:alpha val="91000"/>
                  <a:lumMod val="70000"/>
                  <a:lumOff val="30000"/>
                </a:schemeClr>
              </a:gs>
            </a:gsLst>
            <a:lin ang="8100000" scaled="1"/>
            <a:tileRect/>
          </a:gra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ounded Rectangle 8"/>
          <p:cNvSpPr/>
          <p:nvPr/>
        </p:nvSpPr>
        <p:spPr>
          <a:xfrm>
            <a:off x="8944094" y="1802671"/>
            <a:ext cx="2002990" cy="1877364"/>
          </a:xfrm>
          <a:prstGeom prst="roundRect">
            <a:avLst/>
          </a:prstGeom>
          <a:gradFill flip="none" rotWithShape="1">
            <a:gsLst>
              <a:gs pos="100000">
                <a:srgbClr val="D9F1FF">
                  <a:alpha val="34000"/>
                  <a:lumMod val="70000"/>
                  <a:lumOff val="30000"/>
                </a:srgbClr>
              </a:gs>
              <a:gs pos="0">
                <a:schemeClr val="accent1">
                  <a:tint val="66000"/>
                  <a:satMod val="160000"/>
                  <a:alpha val="52000"/>
                  <a:lumMod val="70000"/>
                  <a:lumOff val="30000"/>
                </a:schemeClr>
              </a:gs>
              <a:gs pos="22000">
                <a:schemeClr val="accent1">
                  <a:tint val="44500"/>
                  <a:satMod val="160000"/>
                  <a:alpha val="91000"/>
                  <a:lumMod val="70000"/>
                  <a:lumOff val="30000"/>
                </a:schemeClr>
              </a:gs>
            </a:gsLst>
            <a:lin ang="8100000" scaled="1"/>
            <a:tileRect/>
          </a:gra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Box 9"/>
          <p:cNvSpPr txBox="1"/>
          <p:nvPr/>
        </p:nvSpPr>
        <p:spPr>
          <a:xfrm>
            <a:off x="11041213" y="2873839"/>
            <a:ext cx="901620" cy="353259"/>
          </a:xfrm>
          <a:prstGeom prst="rect">
            <a:avLst/>
          </a:prstGeom>
          <a:noFill/>
        </p:spPr>
        <p:txBody>
          <a:bodyPr wrap="none" rtlCol="0">
            <a:spAutoFit/>
          </a:bodyPr>
          <a:lstStyle/>
          <a:p>
            <a:r>
              <a:rPr lang="en-US" sz="1400" spc="-93" dirty="0">
                <a:solidFill>
                  <a:srgbClr val="FFFFFF"/>
                </a:solidFill>
                <a:ea typeface="Segoe UI" pitchFamily="34" charset="0"/>
                <a:cs typeface="Segoe UI" pitchFamily="34" charset="0"/>
              </a:rPr>
              <a:t>Memory</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8773" y="2953477"/>
            <a:ext cx="741332" cy="73969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8773" y="2584186"/>
            <a:ext cx="741332" cy="73969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5728" y="2571051"/>
            <a:ext cx="741332" cy="73969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5728" y="2940343"/>
            <a:ext cx="741332" cy="739690"/>
          </a:xfrm>
          <a:prstGeom prst="rect">
            <a:avLst/>
          </a:prstGeom>
        </p:spPr>
      </p:pic>
      <p:grpSp>
        <p:nvGrpSpPr>
          <p:cNvPr id="15" name="Group 14"/>
          <p:cNvGrpSpPr/>
          <p:nvPr/>
        </p:nvGrpSpPr>
        <p:grpSpPr>
          <a:xfrm>
            <a:off x="7462988" y="1993800"/>
            <a:ext cx="247102" cy="554871"/>
            <a:chOff x="822644" y="4191000"/>
            <a:chExt cx="152422" cy="343028"/>
          </a:xfrm>
        </p:grpSpPr>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644" y="4381606"/>
              <a:ext cx="152422" cy="152422"/>
            </a:xfrm>
            <a:prstGeom prst="rect">
              <a:avLst/>
            </a:prstGeom>
          </p:spPr>
        </p:pic>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644" y="4191000"/>
              <a:ext cx="152422" cy="152422"/>
            </a:xfrm>
            <a:prstGeom prst="rect">
              <a:avLst/>
            </a:prstGeom>
          </p:spPr>
        </p:pic>
      </p:grpSp>
      <p:grpSp>
        <p:nvGrpSpPr>
          <p:cNvPr id="16" name="Group 15"/>
          <p:cNvGrpSpPr/>
          <p:nvPr/>
        </p:nvGrpSpPr>
        <p:grpSpPr>
          <a:xfrm>
            <a:off x="7852891" y="1993800"/>
            <a:ext cx="247102" cy="554871"/>
            <a:chOff x="822644" y="4191000"/>
            <a:chExt cx="152422" cy="343028"/>
          </a:xfrm>
        </p:grpSpPr>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644" y="4381606"/>
              <a:ext cx="152422" cy="152422"/>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644" y="4191000"/>
              <a:ext cx="152422" cy="152422"/>
            </a:xfrm>
            <a:prstGeom prst="rect">
              <a:avLst/>
            </a:prstGeom>
          </p:spPr>
        </p:pic>
      </p:gr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7830" y="2940343"/>
            <a:ext cx="741332" cy="739690"/>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7830" y="2571051"/>
            <a:ext cx="741332" cy="739690"/>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4785" y="2557916"/>
            <a:ext cx="741332" cy="739690"/>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4785" y="2927206"/>
            <a:ext cx="741332" cy="739690"/>
          </a:xfrm>
          <a:prstGeom prst="rect">
            <a:avLst/>
          </a:prstGeom>
        </p:spPr>
      </p:pic>
      <p:grpSp>
        <p:nvGrpSpPr>
          <p:cNvPr id="21" name="Group 20"/>
          <p:cNvGrpSpPr/>
          <p:nvPr/>
        </p:nvGrpSpPr>
        <p:grpSpPr>
          <a:xfrm>
            <a:off x="9562045" y="1980663"/>
            <a:ext cx="247102" cy="554871"/>
            <a:chOff x="822644" y="4191000"/>
            <a:chExt cx="152422" cy="343028"/>
          </a:xfrm>
        </p:grpSpPr>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644" y="4381606"/>
              <a:ext cx="152422" cy="152422"/>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644" y="4191000"/>
              <a:ext cx="152422" cy="152422"/>
            </a:xfrm>
            <a:prstGeom prst="rect">
              <a:avLst/>
            </a:prstGeom>
          </p:spPr>
        </p:pic>
      </p:grpSp>
      <p:grpSp>
        <p:nvGrpSpPr>
          <p:cNvPr id="22" name="Group 21"/>
          <p:cNvGrpSpPr/>
          <p:nvPr/>
        </p:nvGrpSpPr>
        <p:grpSpPr>
          <a:xfrm>
            <a:off x="9951946" y="1980663"/>
            <a:ext cx="247102" cy="554871"/>
            <a:chOff x="822644" y="4191000"/>
            <a:chExt cx="152422" cy="343028"/>
          </a:xfrm>
        </p:grpSpPr>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644" y="4381606"/>
              <a:ext cx="152422" cy="152422"/>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644" y="4191000"/>
              <a:ext cx="152422" cy="152422"/>
            </a:xfrm>
            <a:prstGeom prst="rect">
              <a:avLst/>
            </a:prstGeom>
          </p:spPr>
        </p:pic>
      </p:grpSp>
      <p:sp>
        <p:nvSpPr>
          <p:cNvPr id="23" name="TextBox 22"/>
          <p:cNvSpPr txBox="1"/>
          <p:nvPr/>
        </p:nvSpPr>
        <p:spPr>
          <a:xfrm>
            <a:off x="11041213" y="2047912"/>
            <a:ext cx="1045204" cy="353259"/>
          </a:xfrm>
          <a:prstGeom prst="rect">
            <a:avLst/>
          </a:prstGeom>
          <a:noFill/>
        </p:spPr>
        <p:txBody>
          <a:bodyPr wrap="none" rtlCol="0">
            <a:spAutoFit/>
          </a:bodyPr>
          <a:lstStyle/>
          <a:p>
            <a:r>
              <a:rPr lang="en-US" sz="1400" spc="-93" dirty="0">
                <a:solidFill>
                  <a:srgbClr val="FFFFFF"/>
                </a:solidFill>
                <a:ea typeface="Segoe UI" pitchFamily="34" charset="0"/>
                <a:cs typeface="Segoe UI" pitchFamily="34" charset="0"/>
              </a:rPr>
              <a:t>Processors</a:t>
            </a:r>
          </a:p>
        </p:txBody>
      </p:sp>
      <p:sp>
        <p:nvSpPr>
          <p:cNvPr id="24" name="TextBox 23"/>
          <p:cNvSpPr txBox="1"/>
          <p:nvPr/>
        </p:nvSpPr>
        <p:spPr>
          <a:xfrm>
            <a:off x="7086893" y="1296500"/>
            <a:ext cx="1367699" cy="353259"/>
          </a:xfrm>
          <a:prstGeom prst="rect">
            <a:avLst/>
          </a:prstGeom>
          <a:noFill/>
        </p:spPr>
        <p:txBody>
          <a:bodyPr wrap="none" rtlCol="0">
            <a:spAutoFit/>
          </a:bodyPr>
          <a:lstStyle/>
          <a:p>
            <a:r>
              <a:rPr lang="en-US" sz="1400" spc="-93" dirty="0">
                <a:solidFill>
                  <a:srgbClr val="FFFFFF"/>
                </a:solidFill>
                <a:ea typeface="Segoe UI" pitchFamily="34" charset="0"/>
                <a:cs typeface="Segoe UI" pitchFamily="34" charset="0"/>
              </a:rPr>
              <a:t>NUMA node 1</a:t>
            </a:r>
          </a:p>
        </p:txBody>
      </p:sp>
      <p:sp>
        <p:nvSpPr>
          <p:cNvPr id="25" name="TextBox 24"/>
          <p:cNvSpPr txBox="1"/>
          <p:nvPr/>
        </p:nvSpPr>
        <p:spPr>
          <a:xfrm>
            <a:off x="9189877" y="1296500"/>
            <a:ext cx="1367699" cy="353259"/>
          </a:xfrm>
          <a:prstGeom prst="rect">
            <a:avLst/>
          </a:prstGeom>
          <a:noFill/>
        </p:spPr>
        <p:txBody>
          <a:bodyPr wrap="none" rtlCol="0">
            <a:spAutoFit/>
          </a:bodyPr>
          <a:lstStyle/>
          <a:p>
            <a:r>
              <a:rPr lang="en-US" sz="1400" spc="-93" dirty="0">
                <a:solidFill>
                  <a:srgbClr val="FFFFFF"/>
                </a:solidFill>
                <a:ea typeface="Segoe UI" pitchFamily="34" charset="0"/>
                <a:cs typeface="Segoe UI" pitchFamily="34" charset="0"/>
              </a:rPr>
              <a:t>NUMA node 2</a:t>
            </a:r>
          </a:p>
        </p:txBody>
      </p:sp>
      <p:sp>
        <p:nvSpPr>
          <p:cNvPr id="34" name="Flowchart: Manual Operation 21"/>
          <p:cNvSpPr/>
          <p:nvPr/>
        </p:nvSpPr>
        <p:spPr>
          <a:xfrm>
            <a:off x="6987920" y="3657600"/>
            <a:ext cx="2159187" cy="1009464"/>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3972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846 w 10000"/>
              <a:gd name="connsiteY2" fmla="*/ 10000 h 10000"/>
              <a:gd name="connsiteX3" fmla="*/ 3972 w 10000"/>
              <a:gd name="connsiteY3" fmla="*/ 10000 h 10000"/>
              <a:gd name="connsiteX4" fmla="*/ 0 w 10000"/>
              <a:gd name="connsiteY4" fmla="*/ 0 h 10000"/>
              <a:gd name="connsiteX0" fmla="*/ 0 w 10912"/>
              <a:gd name="connsiteY0" fmla="*/ 0 h 10000"/>
              <a:gd name="connsiteX1" fmla="*/ 10000 w 10912"/>
              <a:gd name="connsiteY1" fmla="*/ 0 h 10000"/>
              <a:gd name="connsiteX2" fmla="*/ 10912 w 10912"/>
              <a:gd name="connsiteY2" fmla="*/ 9844 h 10000"/>
              <a:gd name="connsiteX3" fmla="*/ 3972 w 10912"/>
              <a:gd name="connsiteY3" fmla="*/ 10000 h 10000"/>
              <a:gd name="connsiteX4" fmla="*/ 0 w 10912"/>
              <a:gd name="connsiteY4" fmla="*/ 0 h 10000"/>
              <a:gd name="connsiteX0" fmla="*/ 0 w 10912"/>
              <a:gd name="connsiteY0" fmla="*/ 0 h 10078"/>
              <a:gd name="connsiteX1" fmla="*/ 10000 w 10912"/>
              <a:gd name="connsiteY1" fmla="*/ 0 h 10078"/>
              <a:gd name="connsiteX2" fmla="*/ 10912 w 10912"/>
              <a:gd name="connsiteY2" fmla="*/ 9844 h 10078"/>
              <a:gd name="connsiteX3" fmla="*/ 5671 w 10912"/>
              <a:gd name="connsiteY3" fmla="*/ 10078 h 10078"/>
              <a:gd name="connsiteX4" fmla="*/ 0 w 10912"/>
              <a:gd name="connsiteY4" fmla="*/ 0 h 1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 h="10078">
                <a:moveTo>
                  <a:pt x="0" y="0"/>
                </a:moveTo>
                <a:lnTo>
                  <a:pt x="10000" y="0"/>
                </a:lnTo>
                <a:lnTo>
                  <a:pt x="10912" y="9844"/>
                </a:lnTo>
                <a:lnTo>
                  <a:pt x="5671" y="10078"/>
                </a:lnTo>
                <a:lnTo>
                  <a:pt x="0" y="0"/>
                </a:lnTo>
                <a:close/>
              </a:path>
            </a:pathLst>
          </a:custGeom>
          <a:gradFill>
            <a:gsLst>
              <a:gs pos="95866">
                <a:srgbClr val="D9F1FF">
                  <a:alpha val="0"/>
                </a:srgbClr>
              </a:gs>
              <a:gs pos="0">
                <a:schemeClr val="accent1">
                  <a:tint val="66000"/>
                  <a:satMod val="160000"/>
                  <a:alpha val="0"/>
                </a:schemeClr>
              </a:gs>
              <a:gs pos="22000">
                <a:schemeClr val="accent1">
                  <a:tint val="44500"/>
                  <a:satMod val="160000"/>
                  <a:alpha val="91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 name="Flowchart: Manual Operation 21"/>
          <p:cNvSpPr/>
          <p:nvPr/>
        </p:nvSpPr>
        <p:spPr>
          <a:xfrm flipH="1">
            <a:off x="8735825" y="3657600"/>
            <a:ext cx="2159187" cy="1009464"/>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3972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846 w 10000"/>
              <a:gd name="connsiteY2" fmla="*/ 10000 h 10000"/>
              <a:gd name="connsiteX3" fmla="*/ 3972 w 10000"/>
              <a:gd name="connsiteY3" fmla="*/ 10000 h 10000"/>
              <a:gd name="connsiteX4" fmla="*/ 0 w 10000"/>
              <a:gd name="connsiteY4" fmla="*/ 0 h 10000"/>
              <a:gd name="connsiteX0" fmla="*/ 0 w 10912"/>
              <a:gd name="connsiteY0" fmla="*/ 0 h 10000"/>
              <a:gd name="connsiteX1" fmla="*/ 10000 w 10912"/>
              <a:gd name="connsiteY1" fmla="*/ 0 h 10000"/>
              <a:gd name="connsiteX2" fmla="*/ 10912 w 10912"/>
              <a:gd name="connsiteY2" fmla="*/ 9844 h 10000"/>
              <a:gd name="connsiteX3" fmla="*/ 3972 w 10912"/>
              <a:gd name="connsiteY3" fmla="*/ 10000 h 10000"/>
              <a:gd name="connsiteX4" fmla="*/ 0 w 10912"/>
              <a:gd name="connsiteY4" fmla="*/ 0 h 10000"/>
              <a:gd name="connsiteX0" fmla="*/ 0 w 10912"/>
              <a:gd name="connsiteY0" fmla="*/ 0 h 10078"/>
              <a:gd name="connsiteX1" fmla="*/ 10000 w 10912"/>
              <a:gd name="connsiteY1" fmla="*/ 0 h 10078"/>
              <a:gd name="connsiteX2" fmla="*/ 10912 w 10912"/>
              <a:gd name="connsiteY2" fmla="*/ 9844 h 10078"/>
              <a:gd name="connsiteX3" fmla="*/ 5671 w 10912"/>
              <a:gd name="connsiteY3" fmla="*/ 10078 h 10078"/>
              <a:gd name="connsiteX4" fmla="*/ 0 w 10912"/>
              <a:gd name="connsiteY4" fmla="*/ 0 h 1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 h="10078">
                <a:moveTo>
                  <a:pt x="0" y="0"/>
                </a:moveTo>
                <a:lnTo>
                  <a:pt x="10000" y="0"/>
                </a:lnTo>
                <a:lnTo>
                  <a:pt x="10912" y="9844"/>
                </a:lnTo>
                <a:lnTo>
                  <a:pt x="5671" y="10078"/>
                </a:lnTo>
                <a:lnTo>
                  <a:pt x="0" y="0"/>
                </a:lnTo>
                <a:close/>
              </a:path>
            </a:pathLst>
          </a:custGeom>
          <a:gradFill>
            <a:gsLst>
              <a:gs pos="95866">
                <a:srgbClr val="D9F1FF">
                  <a:alpha val="0"/>
                </a:srgbClr>
              </a:gs>
              <a:gs pos="0">
                <a:schemeClr val="accent1">
                  <a:tint val="66000"/>
                  <a:satMod val="160000"/>
                  <a:alpha val="0"/>
                </a:schemeClr>
              </a:gs>
              <a:gs pos="22000">
                <a:schemeClr val="accent1">
                  <a:tint val="44500"/>
                  <a:satMod val="160000"/>
                  <a:alpha val="91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794051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Scaling up: Physical NUMA</a:t>
            </a:r>
            <a:endParaRPr lang="en-US" dirty="0"/>
          </a:p>
        </p:txBody>
      </p:sp>
      <p:sp>
        <p:nvSpPr>
          <p:cNvPr id="5" name="Content Placeholder 4"/>
          <p:cNvSpPr>
            <a:spLocks noGrp="1"/>
          </p:cNvSpPr>
          <p:nvPr>
            <p:ph sz="half" idx="1"/>
          </p:nvPr>
        </p:nvSpPr>
        <p:spPr>
          <a:xfrm>
            <a:off x="519113" y="1447800"/>
            <a:ext cx="5486400" cy="5029200"/>
          </a:xfrm>
        </p:spPr>
        <p:txBody>
          <a:bodyPr>
            <a:normAutofit/>
          </a:bodyPr>
          <a:lstStyle/>
          <a:p>
            <a:pPr>
              <a:lnSpc>
                <a:spcPct val="120000"/>
              </a:lnSpc>
            </a:pPr>
            <a:r>
              <a:rPr lang="en-US" dirty="0" smtClean="0">
                <a:solidFill>
                  <a:schemeClr val="tx1"/>
                </a:solidFill>
              </a:rPr>
              <a:t>Optimized -</a:t>
            </a:r>
          </a:p>
          <a:p>
            <a:pPr lvl="1">
              <a:lnSpc>
                <a:spcPct val="120000"/>
              </a:lnSpc>
            </a:pPr>
            <a:r>
              <a:rPr lang="en-US" dirty="0" smtClean="0">
                <a:solidFill>
                  <a:schemeClr val="tx1"/>
                </a:solidFill>
              </a:rPr>
              <a:t>Memory allocation and thread allocations within the same NUMA node</a:t>
            </a:r>
          </a:p>
          <a:p>
            <a:pPr lvl="1">
              <a:lnSpc>
                <a:spcPct val="120000"/>
              </a:lnSpc>
            </a:pPr>
            <a:r>
              <a:rPr lang="en-US" dirty="0" smtClean="0">
                <a:solidFill>
                  <a:schemeClr val="tx1"/>
                </a:solidFill>
              </a:rPr>
              <a:t>Memory populated in each NUMA node</a:t>
            </a:r>
          </a:p>
        </p:txBody>
      </p:sp>
      <p:grpSp>
        <p:nvGrpSpPr>
          <p:cNvPr id="4" name="Group 3"/>
          <p:cNvGrpSpPr/>
          <p:nvPr/>
        </p:nvGrpSpPr>
        <p:grpSpPr>
          <a:xfrm>
            <a:off x="8423392" y="5652417"/>
            <a:ext cx="1015104" cy="827066"/>
            <a:chOff x="669357" y="4081827"/>
            <a:chExt cx="1728097" cy="1780864"/>
          </a:xfrm>
        </p:grpSpPr>
        <p:pic>
          <p:nvPicPr>
            <p:cNvPr id="6" name="Picture 11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812" y="4081827"/>
              <a:ext cx="1241188" cy="1479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69357" y="5385792"/>
              <a:ext cx="1728097" cy="476899"/>
            </a:xfrm>
            <a:prstGeom prst="rect">
              <a:avLst/>
            </a:prstGeom>
            <a:noFill/>
          </p:spPr>
          <p:txBody>
            <a:bodyPr wrap="none" rtlCol="0">
              <a:spAutoFit/>
            </a:bodyPr>
            <a:lstStyle/>
            <a:p>
              <a:r>
                <a:rPr lang="en-US" sz="2100" spc="-93" dirty="0">
                  <a:solidFill>
                    <a:srgbClr val="FFFFFF"/>
                  </a:solidFill>
                  <a:ea typeface="Segoe UI" pitchFamily="34" charset="0"/>
                  <a:cs typeface="Segoe UI" pitchFamily="34" charset="0"/>
                </a:rPr>
                <a:t>Host NUMA</a:t>
              </a:r>
            </a:p>
          </p:txBody>
        </p:sp>
      </p:grpSp>
      <p:sp>
        <p:nvSpPr>
          <p:cNvPr id="8" name="Rounded Rectangle 7"/>
          <p:cNvSpPr/>
          <p:nvPr/>
        </p:nvSpPr>
        <p:spPr>
          <a:xfrm>
            <a:off x="6841108" y="967352"/>
            <a:ext cx="2002990" cy="1877364"/>
          </a:xfrm>
          <a:prstGeom prst="roundRect">
            <a:avLst/>
          </a:prstGeom>
          <a:gradFill flip="none" rotWithShape="1">
            <a:gsLst>
              <a:gs pos="100000">
                <a:srgbClr val="D9F1FF">
                  <a:alpha val="34000"/>
                  <a:lumMod val="70000"/>
                  <a:lumOff val="30000"/>
                </a:srgbClr>
              </a:gs>
              <a:gs pos="0">
                <a:schemeClr val="accent1">
                  <a:tint val="66000"/>
                  <a:satMod val="160000"/>
                  <a:alpha val="52000"/>
                  <a:lumMod val="70000"/>
                  <a:lumOff val="30000"/>
                </a:schemeClr>
              </a:gs>
              <a:gs pos="22000">
                <a:schemeClr val="accent1">
                  <a:tint val="44500"/>
                  <a:satMod val="160000"/>
                  <a:alpha val="91000"/>
                  <a:lumMod val="70000"/>
                  <a:lumOff val="30000"/>
                </a:schemeClr>
              </a:gs>
            </a:gsLst>
            <a:lin ang="8100000" scaled="1"/>
            <a:tileRect/>
          </a:gra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ounded Rectangle 8"/>
          <p:cNvSpPr/>
          <p:nvPr/>
        </p:nvSpPr>
        <p:spPr>
          <a:xfrm>
            <a:off x="8944094" y="980798"/>
            <a:ext cx="2002990" cy="1877364"/>
          </a:xfrm>
          <a:prstGeom prst="roundRect">
            <a:avLst/>
          </a:prstGeom>
          <a:gradFill flip="none" rotWithShape="1">
            <a:gsLst>
              <a:gs pos="100000">
                <a:srgbClr val="D9F1FF">
                  <a:alpha val="34000"/>
                  <a:lumMod val="70000"/>
                  <a:lumOff val="30000"/>
                </a:srgbClr>
              </a:gs>
              <a:gs pos="0">
                <a:schemeClr val="accent1">
                  <a:tint val="66000"/>
                  <a:satMod val="160000"/>
                  <a:alpha val="52000"/>
                  <a:lumMod val="70000"/>
                  <a:lumOff val="30000"/>
                </a:schemeClr>
              </a:gs>
              <a:gs pos="22000">
                <a:schemeClr val="accent1">
                  <a:tint val="44500"/>
                  <a:satMod val="160000"/>
                  <a:alpha val="91000"/>
                  <a:lumMod val="70000"/>
                  <a:lumOff val="30000"/>
                </a:schemeClr>
              </a:gs>
            </a:gsLst>
            <a:lin ang="8100000" scaled="1"/>
            <a:tileRect/>
          </a:gra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Box 9"/>
          <p:cNvSpPr txBox="1"/>
          <p:nvPr/>
        </p:nvSpPr>
        <p:spPr>
          <a:xfrm>
            <a:off x="11041213" y="2051966"/>
            <a:ext cx="901620" cy="353259"/>
          </a:xfrm>
          <a:prstGeom prst="rect">
            <a:avLst/>
          </a:prstGeom>
          <a:noFill/>
        </p:spPr>
        <p:txBody>
          <a:bodyPr wrap="none" rtlCol="0">
            <a:spAutoFit/>
          </a:bodyPr>
          <a:lstStyle/>
          <a:p>
            <a:r>
              <a:rPr lang="en-US" sz="1400" spc="-93" dirty="0">
                <a:solidFill>
                  <a:srgbClr val="FFFFFF"/>
                </a:solidFill>
                <a:ea typeface="Segoe UI" pitchFamily="34" charset="0"/>
                <a:cs typeface="Segoe UI" pitchFamily="34" charset="0"/>
              </a:rPr>
              <a:t>Memory</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8773" y="2131604"/>
            <a:ext cx="741332" cy="73969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8773" y="1762313"/>
            <a:ext cx="741332" cy="73969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5728" y="1749178"/>
            <a:ext cx="741332" cy="73969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5728" y="2118470"/>
            <a:ext cx="741332" cy="739690"/>
          </a:xfrm>
          <a:prstGeom prst="rect">
            <a:avLst/>
          </a:prstGeom>
        </p:spPr>
      </p:pic>
      <p:grpSp>
        <p:nvGrpSpPr>
          <p:cNvPr id="15" name="Group 14"/>
          <p:cNvGrpSpPr/>
          <p:nvPr/>
        </p:nvGrpSpPr>
        <p:grpSpPr>
          <a:xfrm>
            <a:off x="7462988" y="1171927"/>
            <a:ext cx="247102" cy="554871"/>
            <a:chOff x="822644" y="4191000"/>
            <a:chExt cx="152422" cy="343028"/>
          </a:xfrm>
        </p:grpSpPr>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644" y="4381606"/>
              <a:ext cx="152422" cy="152422"/>
            </a:xfrm>
            <a:prstGeom prst="rect">
              <a:avLst/>
            </a:prstGeom>
          </p:spPr>
        </p:pic>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644" y="4191000"/>
              <a:ext cx="152422" cy="152422"/>
            </a:xfrm>
            <a:prstGeom prst="rect">
              <a:avLst/>
            </a:prstGeom>
          </p:spPr>
        </p:pic>
      </p:grpSp>
      <p:grpSp>
        <p:nvGrpSpPr>
          <p:cNvPr id="16" name="Group 15"/>
          <p:cNvGrpSpPr/>
          <p:nvPr/>
        </p:nvGrpSpPr>
        <p:grpSpPr>
          <a:xfrm>
            <a:off x="7852891" y="1171927"/>
            <a:ext cx="247102" cy="554871"/>
            <a:chOff x="822644" y="4191000"/>
            <a:chExt cx="152422" cy="343028"/>
          </a:xfrm>
        </p:grpSpPr>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644" y="4381606"/>
              <a:ext cx="152422" cy="152422"/>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644" y="4191000"/>
              <a:ext cx="152422" cy="152422"/>
            </a:xfrm>
            <a:prstGeom prst="rect">
              <a:avLst/>
            </a:prstGeom>
          </p:spPr>
        </p:pic>
      </p:gr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7830" y="2118470"/>
            <a:ext cx="741332" cy="739690"/>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7830" y="1749178"/>
            <a:ext cx="741332" cy="739690"/>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4785" y="1736043"/>
            <a:ext cx="741332" cy="739690"/>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4785" y="2105333"/>
            <a:ext cx="741332" cy="739690"/>
          </a:xfrm>
          <a:prstGeom prst="rect">
            <a:avLst/>
          </a:prstGeom>
        </p:spPr>
      </p:pic>
      <p:grpSp>
        <p:nvGrpSpPr>
          <p:cNvPr id="21" name="Group 20"/>
          <p:cNvGrpSpPr/>
          <p:nvPr/>
        </p:nvGrpSpPr>
        <p:grpSpPr>
          <a:xfrm>
            <a:off x="9562045" y="1158790"/>
            <a:ext cx="247102" cy="554871"/>
            <a:chOff x="822644" y="4191000"/>
            <a:chExt cx="152422" cy="343028"/>
          </a:xfrm>
        </p:grpSpPr>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644" y="4381606"/>
              <a:ext cx="152422" cy="152422"/>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644" y="4191000"/>
              <a:ext cx="152422" cy="152422"/>
            </a:xfrm>
            <a:prstGeom prst="rect">
              <a:avLst/>
            </a:prstGeom>
          </p:spPr>
        </p:pic>
      </p:grpSp>
      <p:grpSp>
        <p:nvGrpSpPr>
          <p:cNvPr id="22" name="Group 21"/>
          <p:cNvGrpSpPr/>
          <p:nvPr/>
        </p:nvGrpSpPr>
        <p:grpSpPr>
          <a:xfrm>
            <a:off x="9951946" y="1158790"/>
            <a:ext cx="247102" cy="554871"/>
            <a:chOff x="822644" y="4191000"/>
            <a:chExt cx="152422" cy="343028"/>
          </a:xfrm>
        </p:grpSpPr>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644" y="4381606"/>
              <a:ext cx="152422" cy="152422"/>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644" y="4191000"/>
              <a:ext cx="152422" cy="152422"/>
            </a:xfrm>
            <a:prstGeom prst="rect">
              <a:avLst/>
            </a:prstGeom>
          </p:spPr>
        </p:pic>
      </p:grpSp>
      <p:sp>
        <p:nvSpPr>
          <p:cNvPr id="23" name="TextBox 22"/>
          <p:cNvSpPr txBox="1"/>
          <p:nvPr/>
        </p:nvSpPr>
        <p:spPr>
          <a:xfrm>
            <a:off x="11041213" y="1226039"/>
            <a:ext cx="1045204" cy="353259"/>
          </a:xfrm>
          <a:prstGeom prst="rect">
            <a:avLst/>
          </a:prstGeom>
          <a:noFill/>
        </p:spPr>
        <p:txBody>
          <a:bodyPr wrap="none" rtlCol="0">
            <a:spAutoFit/>
          </a:bodyPr>
          <a:lstStyle/>
          <a:p>
            <a:r>
              <a:rPr lang="en-US" sz="1400" spc="-93" dirty="0">
                <a:solidFill>
                  <a:srgbClr val="FFFFFF"/>
                </a:solidFill>
                <a:ea typeface="Segoe UI" pitchFamily="34" charset="0"/>
                <a:cs typeface="Segoe UI" pitchFamily="34" charset="0"/>
              </a:rPr>
              <a:t>Processors</a:t>
            </a:r>
          </a:p>
        </p:txBody>
      </p:sp>
      <p:sp>
        <p:nvSpPr>
          <p:cNvPr id="24" name="TextBox 23"/>
          <p:cNvSpPr txBox="1"/>
          <p:nvPr/>
        </p:nvSpPr>
        <p:spPr>
          <a:xfrm>
            <a:off x="7158754" y="685800"/>
            <a:ext cx="1367699" cy="353259"/>
          </a:xfrm>
          <a:prstGeom prst="rect">
            <a:avLst/>
          </a:prstGeom>
          <a:noFill/>
        </p:spPr>
        <p:txBody>
          <a:bodyPr wrap="none" rtlCol="0">
            <a:spAutoFit/>
          </a:bodyPr>
          <a:lstStyle/>
          <a:p>
            <a:r>
              <a:rPr lang="en-US" sz="1400" spc="-93" dirty="0">
                <a:solidFill>
                  <a:srgbClr val="FFFFFF"/>
                </a:solidFill>
                <a:ea typeface="Segoe UI" pitchFamily="34" charset="0"/>
                <a:cs typeface="Segoe UI" pitchFamily="34" charset="0"/>
              </a:rPr>
              <a:t>NUMA node 1</a:t>
            </a:r>
          </a:p>
        </p:txBody>
      </p:sp>
      <p:sp>
        <p:nvSpPr>
          <p:cNvPr id="25" name="TextBox 24"/>
          <p:cNvSpPr txBox="1"/>
          <p:nvPr/>
        </p:nvSpPr>
        <p:spPr>
          <a:xfrm>
            <a:off x="9261740" y="685800"/>
            <a:ext cx="1367699" cy="353259"/>
          </a:xfrm>
          <a:prstGeom prst="rect">
            <a:avLst/>
          </a:prstGeom>
          <a:noFill/>
        </p:spPr>
        <p:txBody>
          <a:bodyPr wrap="none" rtlCol="0">
            <a:spAutoFit/>
          </a:bodyPr>
          <a:lstStyle/>
          <a:p>
            <a:r>
              <a:rPr lang="en-US" sz="1400" spc="-93" dirty="0">
                <a:solidFill>
                  <a:srgbClr val="FFFFFF"/>
                </a:solidFill>
                <a:ea typeface="Segoe UI" pitchFamily="34" charset="0"/>
                <a:cs typeface="Segoe UI" pitchFamily="34" charset="0"/>
              </a:rPr>
              <a:t>NUMA node 2</a:t>
            </a:r>
          </a:p>
        </p:txBody>
      </p:sp>
      <p:sp>
        <p:nvSpPr>
          <p:cNvPr id="34" name="Rounded Rectangle 33"/>
          <p:cNvSpPr/>
          <p:nvPr/>
        </p:nvSpPr>
        <p:spPr>
          <a:xfrm>
            <a:off x="6856412" y="3141585"/>
            <a:ext cx="2002990" cy="1877364"/>
          </a:xfrm>
          <a:prstGeom prst="roundRect">
            <a:avLst/>
          </a:prstGeom>
          <a:gradFill flip="none" rotWithShape="1">
            <a:gsLst>
              <a:gs pos="100000">
                <a:srgbClr val="D9F1FF">
                  <a:alpha val="34000"/>
                  <a:lumMod val="70000"/>
                  <a:lumOff val="30000"/>
                </a:srgbClr>
              </a:gs>
              <a:gs pos="0">
                <a:schemeClr val="accent1">
                  <a:tint val="66000"/>
                  <a:satMod val="160000"/>
                  <a:alpha val="52000"/>
                  <a:lumMod val="70000"/>
                  <a:lumOff val="30000"/>
                </a:schemeClr>
              </a:gs>
              <a:gs pos="22000">
                <a:schemeClr val="accent1">
                  <a:tint val="44500"/>
                  <a:satMod val="160000"/>
                  <a:alpha val="91000"/>
                  <a:lumMod val="70000"/>
                  <a:lumOff val="30000"/>
                </a:schemeClr>
              </a:gs>
            </a:gsLst>
            <a:lin ang="8100000" scaled="1"/>
            <a:tileRect/>
          </a:gra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 name="Rounded Rectangle 34"/>
          <p:cNvSpPr/>
          <p:nvPr/>
        </p:nvSpPr>
        <p:spPr>
          <a:xfrm>
            <a:off x="8959398" y="3155031"/>
            <a:ext cx="2002990" cy="1877364"/>
          </a:xfrm>
          <a:prstGeom prst="roundRect">
            <a:avLst/>
          </a:prstGeom>
          <a:gradFill flip="none" rotWithShape="1">
            <a:gsLst>
              <a:gs pos="100000">
                <a:srgbClr val="D9F1FF">
                  <a:alpha val="34000"/>
                  <a:lumMod val="70000"/>
                  <a:lumOff val="30000"/>
                </a:srgbClr>
              </a:gs>
              <a:gs pos="0">
                <a:schemeClr val="accent1">
                  <a:tint val="66000"/>
                  <a:satMod val="160000"/>
                  <a:alpha val="52000"/>
                  <a:lumMod val="70000"/>
                  <a:lumOff val="30000"/>
                </a:schemeClr>
              </a:gs>
              <a:gs pos="22000">
                <a:schemeClr val="accent1">
                  <a:tint val="44500"/>
                  <a:satMod val="160000"/>
                  <a:alpha val="91000"/>
                  <a:lumMod val="70000"/>
                  <a:lumOff val="30000"/>
                </a:schemeClr>
              </a:gs>
            </a:gsLst>
            <a:lin ang="8100000" scaled="1"/>
            <a:tileRect/>
          </a:gra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6" name="TextBox 35"/>
          <p:cNvSpPr txBox="1"/>
          <p:nvPr/>
        </p:nvSpPr>
        <p:spPr>
          <a:xfrm>
            <a:off x="11056517" y="4226199"/>
            <a:ext cx="901620" cy="353259"/>
          </a:xfrm>
          <a:prstGeom prst="rect">
            <a:avLst/>
          </a:prstGeom>
          <a:noFill/>
        </p:spPr>
        <p:txBody>
          <a:bodyPr wrap="none" rtlCol="0">
            <a:spAutoFit/>
          </a:bodyPr>
          <a:lstStyle/>
          <a:p>
            <a:r>
              <a:rPr lang="en-US" sz="1400" spc="-93" dirty="0">
                <a:solidFill>
                  <a:srgbClr val="FFFFFF"/>
                </a:solidFill>
                <a:ea typeface="Segoe UI" pitchFamily="34" charset="0"/>
                <a:cs typeface="Segoe UI" pitchFamily="34" charset="0"/>
              </a:rPr>
              <a:t>Memory</a:t>
            </a:r>
          </a:p>
        </p:txBody>
      </p:sp>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4077" y="4305837"/>
            <a:ext cx="741332" cy="739690"/>
          </a:xfrm>
          <a:prstGeom prst="rect">
            <a:avLst/>
          </a:prstGeom>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4077" y="3936546"/>
            <a:ext cx="741332" cy="739690"/>
          </a:xfrm>
          <a:prstGeom prst="rect">
            <a:avLst/>
          </a:prstGeom>
        </p:spPr>
      </p:pic>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1032" y="3923411"/>
            <a:ext cx="741332" cy="739690"/>
          </a:xfrm>
          <a:prstGeom prst="rect">
            <a:avLst/>
          </a:prstGeom>
        </p:spPr>
      </p:pic>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1032" y="4292703"/>
            <a:ext cx="741332" cy="739690"/>
          </a:xfrm>
          <a:prstGeom prst="rect">
            <a:avLst/>
          </a:prstGeom>
        </p:spPr>
      </p:pic>
      <p:grpSp>
        <p:nvGrpSpPr>
          <p:cNvPr id="41" name="Group 40"/>
          <p:cNvGrpSpPr/>
          <p:nvPr/>
        </p:nvGrpSpPr>
        <p:grpSpPr>
          <a:xfrm>
            <a:off x="7478292" y="3346160"/>
            <a:ext cx="247102" cy="554871"/>
            <a:chOff x="822644" y="4191000"/>
            <a:chExt cx="152422" cy="343028"/>
          </a:xfrm>
        </p:grpSpPr>
        <p:pic>
          <p:nvPicPr>
            <p:cNvPr id="42" name="Picture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644" y="4381606"/>
              <a:ext cx="152422" cy="152422"/>
            </a:xfrm>
            <a:prstGeom prst="rect">
              <a:avLst/>
            </a:prstGeom>
          </p:spPr>
        </p:pic>
        <p:pic>
          <p:nvPicPr>
            <p:cNvPr id="43" name="Picture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644" y="4191000"/>
              <a:ext cx="152422" cy="152422"/>
            </a:xfrm>
            <a:prstGeom prst="rect">
              <a:avLst/>
            </a:prstGeom>
          </p:spPr>
        </p:pic>
      </p:grpSp>
      <p:grpSp>
        <p:nvGrpSpPr>
          <p:cNvPr id="44" name="Group 43"/>
          <p:cNvGrpSpPr/>
          <p:nvPr/>
        </p:nvGrpSpPr>
        <p:grpSpPr>
          <a:xfrm>
            <a:off x="7868195" y="3346160"/>
            <a:ext cx="247102" cy="554871"/>
            <a:chOff x="822644" y="4191000"/>
            <a:chExt cx="152422" cy="343028"/>
          </a:xfrm>
        </p:grpSpPr>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644" y="4381606"/>
              <a:ext cx="152422" cy="152422"/>
            </a:xfrm>
            <a:prstGeom prst="rect">
              <a:avLst/>
            </a:prstGeom>
          </p:spPr>
        </p:pic>
        <p:pic>
          <p:nvPicPr>
            <p:cNvPr id="46" name="Picture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644" y="4191000"/>
              <a:ext cx="152422" cy="152422"/>
            </a:xfrm>
            <a:prstGeom prst="rect">
              <a:avLst/>
            </a:prstGeom>
          </p:spPr>
        </p:pic>
      </p:grpSp>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3134" y="4292703"/>
            <a:ext cx="741332" cy="739690"/>
          </a:xfrm>
          <a:prstGeom prst="rect">
            <a:avLst/>
          </a:prstGeom>
        </p:spPr>
      </p:pic>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3134" y="3923411"/>
            <a:ext cx="741332" cy="739690"/>
          </a:xfrm>
          <a:prstGeom prst="rect">
            <a:avLst/>
          </a:prstGeom>
        </p:spPr>
      </p:pic>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0089" y="3910276"/>
            <a:ext cx="741332" cy="739690"/>
          </a:xfrm>
          <a:prstGeom prst="rect">
            <a:avLst/>
          </a:prstGeom>
        </p:spPr>
      </p:pic>
      <p:pic>
        <p:nvPicPr>
          <p:cNvPr id="50" name="Pictur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0089" y="4279566"/>
            <a:ext cx="741332" cy="739690"/>
          </a:xfrm>
          <a:prstGeom prst="rect">
            <a:avLst/>
          </a:prstGeom>
        </p:spPr>
      </p:pic>
      <p:grpSp>
        <p:nvGrpSpPr>
          <p:cNvPr id="51" name="Group 50"/>
          <p:cNvGrpSpPr/>
          <p:nvPr/>
        </p:nvGrpSpPr>
        <p:grpSpPr>
          <a:xfrm>
            <a:off x="9577349" y="3333023"/>
            <a:ext cx="247102" cy="554871"/>
            <a:chOff x="822644" y="4191000"/>
            <a:chExt cx="152422" cy="343028"/>
          </a:xfrm>
        </p:grpSpPr>
        <p:pic>
          <p:nvPicPr>
            <p:cNvPr id="52" name="Picture 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644" y="4381606"/>
              <a:ext cx="152422" cy="152422"/>
            </a:xfrm>
            <a:prstGeom prst="rect">
              <a:avLst/>
            </a:prstGeom>
          </p:spPr>
        </p:pic>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644" y="4191000"/>
              <a:ext cx="152422" cy="152422"/>
            </a:xfrm>
            <a:prstGeom prst="rect">
              <a:avLst/>
            </a:prstGeom>
          </p:spPr>
        </p:pic>
      </p:grpSp>
      <p:grpSp>
        <p:nvGrpSpPr>
          <p:cNvPr id="54" name="Group 53"/>
          <p:cNvGrpSpPr/>
          <p:nvPr/>
        </p:nvGrpSpPr>
        <p:grpSpPr>
          <a:xfrm>
            <a:off x="9967250" y="3333023"/>
            <a:ext cx="247102" cy="554871"/>
            <a:chOff x="822644" y="4191000"/>
            <a:chExt cx="152422" cy="343028"/>
          </a:xfrm>
        </p:grpSpPr>
        <p:pic>
          <p:nvPicPr>
            <p:cNvPr id="55" name="Picture 5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644" y="4381606"/>
              <a:ext cx="152422" cy="152422"/>
            </a:xfrm>
            <a:prstGeom prst="rect">
              <a:avLst/>
            </a:prstGeom>
          </p:spPr>
        </p:pic>
        <p:pic>
          <p:nvPicPr>
            <p:cNvPr id="56" name="Picture 5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644" y="4191000"/>
              <a:ext cx="152422" cy="152422"/>
            </a:xfrm>
            <a:prstGeom prst="rect">
              <a:avLst/>
            </a:prstGeom>
          </p:spPr>
        </p:pic>
      </p:grpSp>
      <p:sp>
        <p:nvSpPr>
          <p:cNvPr id="57" name="TextBox 56"/>
          <p:cNvSpPr txBox="1"/>
          <p:nvPr/>
        </p:nvSpPr>
        <p:spPr>
          <a:xfrm>
            <a:off x="11056517" y="3400272"/>
            <a:ext cx="1045204" cy="353259"/>
          </a:xfrm>
          <a:prstGeom prst="rect">
            <a:avLst/>
          </a:prstGeom>
          <a:noFill/>
        </p:spPr>
        <p:txBody>
          <a:bodyPr wrap="none" rtlCol="0">
            <a:spAutoFit/>
          </a:bodyPr>
          <a:lstStyle/>
          <a:p>
            <a:r>
              <a:rPr lang="en-US" sz="1400" spc="-93" dirty="0">
                <a:solidFill>
                  <a:srgbClr val="FFFFFF"/>
                </a:solidFill>
                <a:ea typeface="Segoe UI" pitchFamily="34" charset="0"/>
                <a:cs typeface="Segoe UI" pitchFamily="34" charset="0"/>
              </a:rPr>
              <a:t>Processors</a:t>
            </a:r>
          </a:p>
        </p:txBody>
      </p:sp>
      <p:sp>
        <p:nvSpPr>
          <p:cNvPr id="58" name="TextBox 57"/>
          <p:cNvSpPr txBox="1"/>
          <p:nvPr/>
        </p:nvSpPr>
        <p:spPr>
          <a:xfrm>
            <a:off x="7262103" y="2860033"/>
            <a:ext cx="1191608" cy="307777"/>
          </a:xfrm>
          <a:prstGeom prst="rect">
            <a:avLst/>
          </a:prstGeom>
          <a:noFill/>
        </p:spPr>
        <p:txBody>
          <a:bodyPr wrap="none" rtlCol="0">
            <a:spAutoFit/>
          </a:bodyPr>
          <a:lstStyle/>
          <a:p>
            <a:r>
              <a:rPr lang="en-US" sz="1400" spc="-93" dirty="0">
                <a:solidFill>
                  <a:srgbClr val="FFFFFF"/>
                </a:solidFill>
                <a:ea typeface="Segoe UI" pitchFamily="34" charset="0"/>
                <a:cs typeface="Segoe UI" pitchFamily="34" charset="0"/>
              </a:rPr>
              <a:t>NUMA node </a:t>
            </a:r>
            <a:r>
              <a:rPr lang="en-US" sz="1400" spc="-93" dirty="0" smtClean="0">
                <a:solidFill>
                  <a:srgbClr val="FFFFFF"/>
                </a:solidFill>
                <a:ea typeface="Segoe UI" pitchFamily="34" charset="0"/>
                <a:cs typeface="Segoe UI" pitchFamily="34" charset="0"/>
              </a:rPr>
              <a:t>3</a:t>
            </a:r>
            <a:endParaRPr lang="en-US" sz="1400" spc="-93" dirty="0">
              <a:solidFill>
                <a:srgbClr val="FFFFFF"/>
              </a:solidFill>
              <a:ea typeface="Segoe UI" pitchFamily="34" charset="0"/>
              <a:cs typeface="Segoe UI" pitchFamily="34" charset="0"/>
            </a:endParaRPr>
          </a:p>
        </p:txBody>
      </p:sp>
      <p:sp>
        <p:nvSpPr>
          <p:cNvPr id="59" name="TextBox 58"/>
          <p:cNvSpPr txBox="1"/>
          <p:nvPr/>
        </p:nvSpPr>
        <p:spPr>
          <a:xfrm>
            <a:off x="9365089" y="2860033"/>
            <a:ext cx="1191608" cy="307777"/>
          </a:xfrm>
          <a:prstGeom prst="rect">
            <a:avLst/>
          </a:prstGeom>
          <a:noFill/>
        </p:spPr>
        <p:txBody>
          <a:bodyPr wrap="none" rtlCol="0">
            <a:spAutoFit/>
          </a:bodyPr>
          <a:lstStyle/>
          <a:p>
            <a:r>
              <a:rPr lang="en-US" sz="1400" spc="-93" dirty="0">
                <a:solidFill>
                  <a:srgbClr val="FFFFFF"/>
                </a:solidFill>
                <a:ea typeface="Segoe UI" pitchFamily="34" charset="0"/>
                <a:cs typeface="Segoe UI" pitchFamily="34" charset="0"/>
              </a:rPr>
              <a:t>NUMA node </a:t>
            </a:r>
            <a:r>
              <a:rPr lang="en-US" sz="1400" spc="-93" dirty="0" smtClean="0">
                <a:solidFill>
                  <a:srgbClr val="FFFFFF"/>
                </a:solidFill>
                <a:ea typeface="Segoe UI" pitchFamily="34" charset="0"/>
                <a:cs typeface="Segoe UI" pitchFamily="34" charset="0"/>
              </a:rPr>
              <a:t>4</a:t>
            </a:r>
          </a:p>
        </p:txBody>
      </p:sp>
      <p:cxnSp>
        <p:nvCxnSpPr>
          <p:cNvPr id="60" name="Elbow Connector 59"/>
          <p:cNvCxnSpPr/>
          <p:nvPr/>
        </p:nvCxnSpPr>
        <p:spPr>
          <a:xfrm rot="5400000">
            <a:off x="6968986" y="1484972"/>
            <a:ext cx="624277" cy="244739"/>
          </a:xfrm>
          <a:prstGeom prst="bentConnector3">
            <a:avLst>
              <a:gd name="adj1" fmla="val -1177"/>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2" name="Elbow Connector 61"/>
          <p:cNvCxnSpPr/>
          <p:nvPr/>
        </p:nvCxnSpPr>
        <p:spPr>
          <a:xfrm rot="16200000" flipH="1">
            <a:off x="7882158" y="1499900"/>
            <a:ext cx="624276" cy="188607"/>
          </a:xfrm>
          <a:prstGeom prst="bentConnector3">
            <a:avLst>
              <a:gd name="adj1" fmla="val 4116"/>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9" name="Elbow Connector 68"/>
          <p:cNvCxnSpPr>
            <a:endCxn id="11" idx="3"/>
          </p:cNvCxnSpPr>
          <p:nvPr/>
        </p:nvCxnSpPr>
        <p:spPr>
          <a:xfrm rot="16200000" flipH="1">
            <a:off x="7261141" y="2052485"/>
            <a:ext cx="897926" cy="1"/>
          </a:xfrm>
          <a:prstGeom prst="curvedConnector4">
            <a:avLst>
              <a:gd name="adj1" fmla="val -1267"/>
              <a:gd name="adj2" fmla="val 2147483647"/>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3" name="Flowchart: Manual Operation 21"/>
          <p:cNvSpPr/>
          <p:nvPr/>
        </p:nvSpPr>
        <p:spPr>
          <a:xfrm>
            <a:off x="6987920" y="5010336"/>
            <a:ext cx="2159187" cy="64208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3972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846 w 10000"/>
              <a:gd name="connsiteY2" fmla="*/ 10000 h 10000"/>
              <a:gd name="connsiteX3" fmla="*/ 3972 w 10000"/>
              <a:gd name="connsiteY3" fmla="*/ 10000 h 10000"/>
              <a:gd name="connsiteX4" fmla="*/ 0 w 10000"/>
              <a:gd name="connsiteY4" fmla="*/ 0 h 10000"/>
              <a:gd name="connsiteX0" fmla="*/ 0 w 10912"/>
              <a:gd name="connsiteY0" fmla="*/ 0 h 10000"/>
              <a:gd name="connsiteX1" fmla="*/ 10000 w 10912"/>
              <a:gd name="connsiteY1" fmla="*/ 0 h 10000"/>
              <a:gd name="connsiteX2" fmla="*/ 10912 w 10912"/>
              <a:gd name="connsiteY2" fmla="*/ 9844 h 10000"/>
              <a:gd name="connsiteX3" fmla="*/ 3972 w 10912"/>
              <a:gd name="connsiteY3" fmla="*/ 10000 h 10000"/>
              <a:gd name="connsiteX4" fmla="*/ 0 w 10912"/>
              <a:gd name="connsiteY4" fmla="*/ 0 h 10000"/>
              <a:gd name="connsiteX0" fmla="*/ 0 w 10912"/>
              <a:gd name="connsiteY0" fmla="*/ 0 h 10078"/>
              <a:gd name="connsiteX1" fmla="*/ 10000 w 10912"/>
              <a:gd name="connsiteY1" fmla="*/ 0 h 10078"/>
              <a:gd name="connsiteX2" fmla="*/ 10912 w 10912"/>
              <a:gd name="connsiteY2" fmla="*/ 9844 h 10078"/>
              <a:gd name="connsiteX3" fmla="*/ 5671 w 10912"/>
              <a:gd name="connsiteY3" fmla="*/ 10078 h 10078"/>
              <a:gd name="connsiteX4" fmla="*/ 0 w 10912"/>
              <a:gd name="connsiteY4" fmla="*/ 0 h 1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 h="10078">
                <a:moveTo>
                  <a:pt x="0" y="0"/>
                </a:moveTo>
                <a:lnTo>
                  <a:pt x="10000" y="0"/>
                </a:lnTo>
                <a:lnTo>
                  <a:pt x="10912" y="9844"/>
                </a:lnTo>
                <a:lnTo>
                  <a:pt x="5671" y="10078"/>
                </a:lnTo>
                <a:lnTo>
                  <a:pt x="0" y="0"/>
                </a:lnTo>
                <a:close/>
              </a:path>
            </a:pathLst>
          </a:custGeom>
          <a:gradFill>
            <a:gsLst>
              <a:gs pos="95866">
                <a:srgbClr val="D9F1FF">
                  <a:alpha val="0"/>
                </a:srgbClr>
              </a:gs>
              <a:gs pos="0">
                <a:schemeClr val="accent1">
                  <a:tint val="66000"/>
                  <a:satMod val="160000"/>
                  <a:alpha val="0"/>
                </a:schemeClr>
              </a:gs>
              <a:gs pos="22000">
                <a:schemeClr val="accent1">
                  <a:tint val="44500"/>
                  <a:satMod val="160000"/>
                  <a:alpha val="91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4" name="Flowchart: Manual Operation 21"/>
          <p:cNvSpPr/>
          <p:nvPr/>
        </p:nvSpPr>
        <p:spPr>
          <a:xfrm flipH="1">
            <a:off x="8735824" y="5010336"/>
            <a:ext cx="2159187" cy="64208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3972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846 w 10000"/>
              <a:gd name="connsiteY2" fmla="*/ 10000 h 10000"/>
              <a:gd name="connsiteX3" fmla="*/ 3972 w 10000"/>
              <a:gd name="connsiteY3" fmla="*/ 10000 h 10000"/>
              <a:gd name="connsiteX4" fmla="*/ 0 w 10000"/>
              <a:gd name="connsiteY4" fmla="*/ 0 h 10000"/>
              <a:gd name="connsiteX0" fmla="*/ 0 w 10912"/>
              <a:gd name="connsiteY0" fmla="*/ 0 h 10000"/>
              <a:gd name="connsiteX1" fmla="*/ 10000 w 10912"/>
              <a:gd name="connsiteY1" fmla="*/ 0 h 10000"/>
              <a:gd name="connsiteX2" fmla="*/ 10912 w 10912"/>
              <a:gd name="connsiteY2" fmla="*/ 9844 h 10000"/>
              <a:gd name="connsiteX3" fmla="*/ 3972 w 10912"/>
              <a:gd name="connsiteY3" fmla="*/ 10000 h 10000"/>
              <a:gd name="connsiteX4" fmla="*/ 0 w 10912"/>
              <a:gd name="connsiteY4" fmla="*/ 0 h 10000"/>
              <a:gd name="connsiteX0" fmla="*/ 0 w 10912"/>
              <a:gd name="connsiteY0" fmla="*/ 0 h 10078"/>
              <a:gd name="connsiteX1" fmla="*/ 10000 w 10912"/>
              <a:gd name="connsiteY1" fmla="*/ 0 h 10078"/>
              <a:gd name="connsiteX2" fmla="*/ 10912 w 10912"/>
              <a:gd name="connsiteY2" fmla="*/ 9844 h 10078"/>
              <a:gd name="connsiteX3" fmla="*/ 5671 w 10912"/>
              <a:gd name="connsiteY3" fmla="*/ 10078 h 10078"/>
              <a:gd name="connsiteX4" fmla="*/ 0 w 10912"/>
              <a:gd name="connsiteY4" fmla="*/ 0 h 1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 h="10078">
                <a:moveTo>
                  <a:pt x="0" y="0"/>
                </a:moveTo>
                <a:lnTo>
                  <a:pt x="10000" y="0"/>
                </a:lnTo>
                <a:lnTo>
                  <a:pt x="10912" y="9844"/>
                </a:lnTo>
                <a:lnTo>
                  <a:pt x="5671" y="10078"/>
                </a:lnTo>
                <a:lnTo>
                  <a:pt x="0" y="0"/>
                </a:lnTo>
                <a:close/>
              </a:path>
            </a:pathLst>
          </a:custGeom>
          <a:gradFill>
            <a:gsLst>
              <a:gs pos="95866">
                <a:srgbClr val="D9F1FF">
                  <a:alpha val="0"/>
                </a:srgbClr>
              </a:gs>
              <a:gs pos="0">
                <a:schemeClr val="accent1">
                  <a:tint val="66000"/>
                  <a:satMod val="160000"/>
                  <a:alpha val="0"/>
                </a:schemeClr>
              </a:gs>
              <a:gs pos="22000">
                <a:schemeClr val="accent1">
                  <a:tint val="44500"/>
                  <a:satMod val="160000"/>
                  <a:alpha val="91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65" name="Elbow Connector 64"/>
          <p:cNvCxnSpPr>
            <a:stCxn id="28" idx="1"/>
            <a:endCxn id="18" idx="1"/>
          </p:cNvCxnSpPr>
          <p:nvPr/>
        </p:nvCxnSpPr>
        <p:spPr>
          <a:xfrm rot="10800000" flipV="1">
            <a:off x="9067831" y="1590385"/>
            <a:ext cx="494215" cy="528638"/>
          </a:xfrm>
          <a:prstGeom prst="bentConnector3">
            <a:avLst>
              <a:gd name="adj1" fmla="val 146255"/>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rot="16200000" flipH="1">
            <a:off x="10031370" y="1513235"/>
            <a:ext cx="624276" cy="188607"/>
          </a:xfrm>
          <a:prstGeom prst="bentConnector3">
            <a:avLst>
              <a:gd name="adj1" fmla="val 4116"/>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7" name="Elbow Connector 66"/>
          <p:cNvCxnSpPr/>
          <p:nvPr/>
        </p:nvCxnSpPr>
        <p:spPr>
          <a:xfrm rot="5400000">
            <a:off x="7033502" y="3680292"/>
            <a:ext cx="624277" cy="244739"/>
          </a:xfrm>
          <a:prstGeom prst="bentConnector3">
            <a:avLst>
              <a:gd name="adj1" fmla="val -1177"/>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8" name="Elbow Connector 67"/>
          <p:cNvCxnSpPr/>
          <p:nvPr/>
        </p:nvCxnSpPr>
        <p:spPr>
          <a:xfrm rot="16200000" flipH="1">
            <a:off x="7946674" y="3695220"/>
            <a:ext cx="624276" cy="188607"/>
          </a:xfrm>
          <a:prstGeom prst="bentConnector3">
            <a:avLst>
              <a:gd name="adj1" fmla="val 4116"/>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0" name="Elbow Connector 69"/>
          <p:cNvCxnSpPr>
            <a:stCxn id="52" idx="1"/>
          </p:cNvCxnSpPr>
          <p:nvPr/>
        </p:nvCxnSpPr>
        <p:spPr>
          <a:xfrm rot="10800000" flipV="1">
            <a:off x="9438497" y="3764617"/>
            <a:ext cx="138853" cy="350183"/>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1" name="Elbow Connector 70"/>
          <p:cNvCxnSpPr/>
          <p:nvPr/>
        </p:nvCxnSpPr>
        <p:spPr>
          <a:xfrm rot="16200000" flipH="1">
            <a:off x="10001983" y="3935048"/>
            <a:ext cx="871658" cy="557069"/>
          </a:xfrm>
          <a:prstGeom prst="bentConnector4">
            <a:avLst>
              <a:gd name="adj1" fmla="val 28785"/>
              <a:gd name="adj2" fmla="val 126337"/>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8" name="Elbow Connector 77"/>
          <p:cNvCxnSpPr>
            <a:endCxn id="37" idx="3"/>
          </p:cNvCxnSpPr>
          <p:nvPr/>
        </p:nvCxnSpPr>
        <p:spPr>
          <a:xfrm rot="16200000" flipH="1">
            <a:off x="7296429" y="4246701"/>
            <a:ext cx="727959" cy="130002"/>
          </a:xfrm>
          <a:prstGeom prst="bentConnector4">
            <a:avLst>
              <a:gd name="adj1" fmla="val 24597"/>
              <a:gd name="adj2" fmla="val 275843"/>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9" name="Elbow Connector 78"/>
          <p:cNvCxnSpPr>
            <a:endCxn id="40" idx="3"/>
          </p:cNvCxnSpPr>
          <p:nvPr/>
        </p:nvCxnSpPr>
        <p:spPr>
          <a:xfrm rot="16200000" flipH="1">
            <a:off x="7957318" y="3947501"/>
            <a:ext cx="873025" cy="557068"/>
          </a:xfrm>
          <a:prstGeom prst="bentConnector4">
            <a:avLst>
              <a:gd name="adj1" fmla="val 28818"/>
              <a:gd name="adj2" fmla="val 116537"/>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342601"/>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2/5/2013 1:27:29 PM&quot;&gt;&lt;Slide id=&quot;737&quot; dur=&quot;1.734375&quot;/&gt;&lt;Slide id=&quot;738&quot; dur=&quot;.2734375&quot;/&gt;&lt;Slide id=&quot;734&quot; dur=&quot;.3007813&quot;/&gt;&lt;Slide id=&quot;695&quot; dur=&quot;.3046875&quot;/&gt;&lt;Slide id=&quot;703&quot; dur=&quot;.46875&quot; bld=&quot;|0&quot;/&gt;&lt;Slide id=&quot;736&quot; dur=&quot;.7890625&quot; bld=&quot;|.1|.2|.2&quot;/&gt;&lt;Slide id=&quot;713&quot; dur=&quot;.3164063&quot;/&gt;&lt;Slide id=&quot;733&quot; dur=&quot;.2890625&quot;/&gt;&lt;Slide id=&quot;702&quot; dur=&quot;1.65625&quot;/&gt;&lt;Slide id=&quot;733&quot; dur=&quot;77.88281&quot;/&gt;&lt;Slide id=&quot;702&quot; dur=&quot;190.8555&quot;/&gt;&lt;Slide id=&quot;701&quot; dur=&quot;90.91016&quot;/&gt;&lt;Slide id=&quot;728&quot; dur=&quot;38.32422&quot;/&gt;&lt;Slide id=&quot;715&quot; dur=&quot;260.0898&quot; bld=&quot;|15.4|35.1|23.8&quot;/&gt;&lt;Slide id=&quot;741&quot; dur=&quot;143.3164&quot;/&gt;&lt;Slide id=&quot;709&quot; dur=&quot;55.69141&quot;/&gt;&lt;Slide id=&quot;711&quot; dur=&quot;28.36719&quot;/&gt;&lt;Slide id=&quot;739&quot; dur=&quot;2.996094&quot;/&gt;&lt;Slide id=&quot;704&quot; dur=&quot;466.5117&quot; bld=&quot;|.5&quot;/&gt;&lt;Slide id=&quot;708&quot; dur=&quot;.9375&quot;/&gt;&lt;Slide id=&quot;717&quot; dur=&quot;1.484375&quot;/&gt;&lt;Slide id=&quot;718&quot; dur=&quot;.9257813&quot;/&gt;&lt;Slide id=&quot;719&quot; dur=&quot;.6875&quot;/&gt;&lt;Slide id=&quot;720&quot; dur=&quot;.9140625&quot;/&gt;&lt;Slide id=&quot;740&quot; dur=&quot;.6484375&quot;/&gt;&lt;Slide id=&quot;721&quot; dur=&quot;1.953125&quot;/&gt;&lt;Slide id=&quot;740&quot; dur=&quot;1061.676&quot;/&gt;&lt;/Timings&gt;&lt;Timings time=&quot;2/5/2013 12:30:48 PM&quot;&gt;&lt;Slide id=&quot;738&quot; dur=&quot;981.3086&quot;/&gt;&lt;Slide id=&quot;734&quot; dur=&quot;8.605469&quot;/&gt;&lt;Slide id=&quot;695&quot; dur=&quot;18.63281&quot;/&gt;&lt;Slide id=&quot;703&quot; dur=&quot;159.7773&quot; bld=&quot;|.5&quot;/&gt;&lt;Slide id=&quot;736&quot; dur=&quot;980.1094&quot; bld=&quot;|274.6|314|377.6&quot;/&gt;&lt;Slide id=&quot;713&quot; dur=&quot;61.46094&quot;/&gt;&lt;/Timings&gt;&lt;Timings time=&quot;2/5/2013 12:30:09 PM&quot;&gt;&lt;Slide id=&quot;738&quot; dur=&quot;5.296875&quot;/&gt;&lt;/Timings&gt;&lt;Timings time=&quot;2/5/2013 12:18:40 PM&quot;&gt;&lt;Slide id=&quot;738&quot; dur=&quot;18.58203&quot;/&gt;&lt;/Timings&gt;&lt;Timings time=&quot;2/5/2013 12:02:13 PM&quot;&gt;&lt;Slide id=&quot;711&quot; dur=&quot;4.90625&quot;/&gt;&lt;Slide id=&quot;709&quot; dur=&quot;.8945313&quot;/&gt;&lt;Slide id=&quot;741&quot; dur=&quot;.4023438&quot;/&gt;&lt;Slide id=&quot;715&quot; dur=&quot;.28125&quot;/&gt;&lt;Slide id=&quot;728&quot; dur=&quot;.3359375&quot;/&gt;&lt;Slide id=&quot;701&quot; dur=&quot;.4335938&quot;/&gt;&lt;Slide id=&quot;702&quot; dur=&quot;.4960938&quot;/&gt;&lt;Slide id=&quot;733&quot; dur=&quot;.65625&quot;/&gt;&lt;Slide id=&quot;713&quot; dur=&quot;.5625&quot;/&gt;&lt;Slide id=&quot;736&quot; dur=&quot;.7539063&quot;/&gt;&lt;Slide id=&quot;703&quot; dur=&quot;1.460938&quot;/&gt;&lt;Slide id=&quot;695&quot; dur=&quot;1.347656&quot;/&gt;&lt;Slide id=&quot;734&quot; dur=&quot;.6328125&quot;/&gt;&lt;Slide id=&quot;738&quot; dur=&quot;2.378906&quot;/&gt;&lt;Slide id=&quot;737&quot; dur=&quot;2.421875&quot;/&gt;&lt;Slide id=&quot;738&quot; dur=&quot;4.050781&quot;/&gt;&lt;Slide id=&quot;737&quot; dur=&quot;6.300781&quot;/&gt;&lt;Slide id=&quot;738&quot; dur=&quot;542.7266&quot;/&gt;&lt;Slide id=&quot;734&quot; dur=&quot;1.605469&quot;/&gt;&lt;Slide id=&quot;738&quot; dur=&quot;1.164063&quot;/&gt;&lt;Slide id=&quot;734&quot; dur=&quot;.9765625&quot;/&gt;&lt;Slide id=&quot;695&quot; dur=&quot;3.6875&quot;/&gt;&lt;Slide id=&quot;734&quot; dur=&quot;.796875&quot;/&gt;&lt;Slide id=&quot;738&quot; dur=&quot;342.2305&quot;/&gt;&lt;Slide id=&quot;734&quot; dur=&quot;.8554688&quot;/&gt;&lt;Slide id=&quot;695&quot; dur=&quot;1.613281&quot;/&gt;&lt;Slide id=&quot;703&quot; dur=&quot;3.109375&quot; bld=&quot;|.5&quot;/&gt;&lt;Slide id=&quot;695&quot; dur=&quot;.6210938&quot;/&gt;&lt;Slide id=&quot;734&quot; dur=&quot;.921875&quot;/&gt;&lt;Slide id=&quot;738&quot; dur=&quot;1.535156&quot;/&gt;&lt;/Timings&gt;&lt;/WMTools&gt;"/>
</p:tagLst>
</file>

<file path=ppt/theme/theme1.xml><?xml version="1.0" encoding="utf-8"?>
<a:theme xmlns:a="http://schemas.openxmlformats.org/drawingml/2006/main" name="TR15_BO_CT_Template_16x9">
  <a:themeElements>
    <a:clrScheme name="TR15 - Blue">
      <a:dk1>
        <a:srgbClr val="000000"/>
      </a:dk1>
      <a:lt1>
        <a:srgbClr val="FFFFFF"/>
      </a:lt1>
      <a:dk2>
        <a:srgbClr val="026287"/>
      </a:dk2>
      <a:lt2>
        <a:srgbClr val="61DDFF"/>
      </a:lt2>
      <a:accent1>
        <a:srgbClr val="008FBA"/>
      </a:accent1>
      <a:accent2>
        <a:srgbClr val="64BE00"/>
      </a:accent2>
      <a:accent3>
        <a:srgbClr val="EF3B28"/>
      </a:accent3>
      <a:accent4>
        <a:srgbClr val="258244"/>
      </a:accent4>
      <a:accent5>
        <a:srgbClr val="FBAA19"/>
      </a:accent5>
      <a:accent6>
        <a:srgbClr val="B4009E"/>
      </a:accent6>
      <a:hlink>
        <a:srgbClr val="FFFFFF"/>
      </a:hlink>
      <a:folHlink>
        <a:srgbClr val="FFFF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49DA41D38F6164E9AE0E19484B239B2" ma:contentTypeVersion="0" ma:contentTypeDescription="Create a new document." ma:contentTypeScope="" ma:versionID="2f545dbfa0eb29574a8782a9bcbe09dd">
  <xsd:schema xmlns:xsd="http://www.w3.org/2001/XMLSchema" xmlns:xs="http://www.w3.org/2001/XMLSchema" xmlns:p="http://schemas.microsoft.com/office/2006/metadata/properties" targetNamespace="http://schemas.microsoft.com/office/2006/metadata/properties" ma:root="true" ma:fieldsID="695020bb4471b2716eeea5522f9100a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A431BCD7-D045-47E7-9323-BA192DD890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TR15_BO_CT_Template_16x9</Template>
  <TotalTime>6135</TotalTime>
  <Words>3701</Words>
  <Application>Microsoft Office PowerPoint</Application>
  <PresentationFormat>Custom</PresentationFormat>
  <Paragraphs>572</Paragraphs>
  <Slides>44</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Segoe</vt:lpstr>
      <vt:lpstr>Segoe UI</vt:lpstr>
      <vt:lpstr>Segoe UI Light</vt:lpstr>
      <vt:lpstr>Times New Roman</vt:lpstr>
      <vt:lpstr>Wingdings</vt:lpstr>
      <vt:lpstr>TR15_BO_CT_Template_16x9</vt:lpstr>
      <vt:lpstr>Hyper-V 2012 </vt:lpstr>
      <vt:lpstr>Session Objectives</vt:lpstr>
      <vt:lpstr>Why Hyper-V 2012?</vt:lpstr>
      <vt:lpstr>Hyper-V History</vt:lpstr>
      <vt:lpstr>Enterprise Class Hypervisor</vt:lpstr>
      <vt:lpstr>Hyper-V Scalability Improvements</vt:lpstr>
      <vt:lpstr>Hyper-V Scale Comparison Massive Scale in the Box</vt:lpstr>
      <vt:lpstr>Scaling up: Physical NUMA</vt:lpstr>
      <vt:lpstr>Scaling up: Physical NUMA</vt:lpstr>
      <vt:lpstr>Scaling up: Physical NUMA</vt:lpstr>
      <vt:lpstr>Scaling Up: Guest NUMA </vt:lpstr>
      <vt:lpstr>Hyper-V Storage</vt:lpstr>
      <vt:lpstr>Dynamic, High Performance Storage</vt:lpstr>
      <vt:lpstr>Enhanced Storage Capabilities</vt:lpstr>
      <vt:lpstr>Offloaded Data Transfer (ODX)</vt:lpstr>
      <vt:lpstr>Hyper-V ODX Support</vt:lpstr>
      <vt:lpstr>Hyper-V Networking</vt:lpstr>
      <vt:lpstr>Windows Server 2012 Networking: It’s All There Feature rich, extensible, in the box, no compromises </vt:lpstr>
      <vt:lpstr>Hyper-V Extensible Switch</vt:lpstr>
      <vt:lpstr>Networking Performance</vt:lpstr>
      <vt:lpstr>VMQ</vt:lpstr>
      <vt:lpstr>Single-Root I/O Virtualization  (SR-IOV)</vt:lpstr>
      <vt:lpstr>Multi-Tenant Network Requirements</vt:lpstr>
      <vt:lpstr>Guest Fibre Channel Architecture</vt:lpstr>
      <vt:lpstr>Hyper-V Resource Management and DR</vt:lpstr>
      <vt:lpstr>Enhanced Resource Management</vt:lpstr>
      <vt:lpstr>Hyper-V Replica VM Replication</vt:lpstr>
      <vt:lpstr>Demo</vt:lpstr>
      <vt:lpstr>Key Hyper-V Replica Takeaways</vt:lpstr>
      <vt:lpstr>What is Microsoft Hyper-V Server?</vt:lpstr>
      <vt:lpstr>Hyper-V  VDI &amp; Client</vt:lpstr>
      <vt:lpstr>Virtual Desktop Infrastructure</vt:lpstr>
      <vt:lpstr>Great Reasons to use Hyper-V Server</vt:lpstr>
      <vt:lpstr>Client Hyper-V</vt:lpstr>
      <vt:lpstr>Hyper-V Security</vt:lpstr>
      <vt:lpstr>Security</vt:lpstr>
      <vt:lpstr>Physical Security</vt:lpstr>
      <vt:lpstr>Critical Safeguard for the Cloud Encrypted cluster volumes</vt:lpstr>
      <vt:lpstr>Complete Redundancy In the Box</vt:lpstr>
      <vt:lpstr>Capability Review</vt:lpstr>
      <vt:lpstr>Capability Review</vt:lpstr>
      <vt:lpstr>In Review: Session Objectives and Takeaways</vt:lpstr>
      <vt:lpstr>Free Hyper-V 2012 Training/ Resources</vt:lpstr>
      <vt:lpstr>PowerPoint Presentation</vt:lpstr>
    </vt:vector>
  </TitlesOfParts>
  <Manager>Kim Johnson</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CISM328: System Center 2012 Endpoint Protection Overview and upcoming release of SP1</dc:title>
  <dc:subject>Tech Ready 16</dc:subject>
  <dc:creator>Paul Singh</dc:creator>
  <cp:keywords>Microsoft Hyper-V;UEN;Utah</cp:keywords>
  <dc:description>Template: Mitchell Derrey, Silver Fox Productions
Formatting: J.R. Tripp, Silver Fox Productions
Event Dates: February 4th - 8th, 2013
Event Location: WSCTC, Seattle, WA
Audience Type: Internal</dc:description>
  <cp:lastModifiedBy>Paul Singh</cp:lastModifiedBy>
  <cp:revision>86</cp:revision>
  <dcterms:created xsi:type="dcterms:W3CDTF">2012-07-16T22:10:53Z</dcterms:created>
  <dcterms:modified xsi:type="dcterms:W3CDTF">2013-06-14T20:05:48Z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0x010100849DA41D38F6164E9AE0E19484B239B2</vt:lpwstr>
  </property>
  <property fmtid="{D5CDD505-2E9C-101B-9397-08002B2CF9AE}" pid="3" name="Product">
    <vt:lpwstr/>
  </property>
  <property fmtid="{D5CDD505-2E9C-101B-9397-08002B2CF9AE}" pid="4" name="Event1">
    <vt:lpwstr>346;#TechReady|ebdf1b7d-d34f-4ccf-ac45-ca5a756d5c65</vt:lpwstr>
  </property>
  <property fmtid="{D5CDD505-2E9C-101B-9397-08002B2CF9AE}" pid="5" name="Audience">
    <vt:lpwstr>352;#Internal|56f02798-ac9e-42de-92e6-b37395b5f857</vt:lpwstr>
  </property>
  <property fmtid="{D5CDD505-2E9C-101B-9397-08002B2CF9AE}" pid="6" name="Event Venue">
    <vt:lpwstr>347;#Washington State Convention and Trade Center|2ebf141d-f871-4cc9-bf08-f87f112ab464</vt:lpwstr>
  </property>
  <property fmtid="{D5CDD505-2E9C-101B-9397-08002B2CF9AE}" pid="7" name="Event Location">
    <vt:lpwstr>311;#Seattle|54f46ed2-c77e-4a59-b182-a4171fdb0d11</vt:lpwstr>
  </property>
  <property fmtid="{D5CDD505-2E9C-101B-9397-08002B2CF9AE}" pid="8" name="Track">
    <vt:lpwstr/>
  </property>
  <property fmtid="{D5CDD505-2E9C-101B-9397-08002B2CF9AE}" pid="9" name="Campaign">
    <vt:lpwstr/>
  </property>
  <property fmtid="{D5CDD505-2E9C-101B-9397-08002B2CF9AE}" pid="10" name="IsMyDocuments">
    <vt:bool>true</vt:bool>
  </property>
</Properties>
</file>