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mp4" ContentType="video/unknown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0" r:id="rId2"/>
    <p:sldId id="256" r:id="rId3"/>
    <p:sldId id="263" r:id="rId4"/>
    <p:sldId id="260" r:id="rId5"/>
    <p:sldId id="262" r:id="rId6"/>
    <p:sldId id="264" r:id="rId7"/>
    <p:sldId id="265" r:id="rId8"/>
    <p:sldId id="268" r:id="rId9"/>
    <p:sldId id="269" r:id="rId10"/>
    <p:sldId id="257" r:id="rId11"/>
    <p:sldId id="267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14" autoAdjust="0"/>
    <p:restoredTop sz="94672" autoAdjust="0"/>
  </p:normalViewPr>
  <p:slideViewPr>
    <p:cSldViewPr>
      <p:cViewPr>
        <p:scale>
          <a:sx n="90" d="100"/>
          <a:sy n="90" d="100"/>
        </p:scale>
        <p:origin x="-3320" y="-8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96" d="100"/>
          <a:sy n="96" d="100"/>
        </p:scale>
        <p:origin x="-4552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045997-1FA0-354F-B423-837999F3ECAC}" type="datetimeFigureOut">
              <a:rPr lang="en-US" smtClean="0"/>
              <a:t>5/9/13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767638-7527-154C-B2B4-0FB126AA56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14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31E929-FEDE-476D-B31E-077E99496687}" type="datetimeFigureOut">
              <a:rPr lang="en-US" smtClean="0"/>
              <a:pPr/>
              <a:t>5/9/13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B39C72-F0D9-4BD3-869F-6D07054B79F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image" Target="../media/image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4.mp4"/><Relationship Id="rId2" Type="http://schemas.openxmlformats.org/officeDocument/2006/relationships/video" Target="../media/media4.mp4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.png"/><Relationship Id="rId5" Type="http://schemas.openxmlformats.org/officeDocument/2006/relationships/oleObject" Target="../embeddings/oleObject3.bin"/><Relationship Id="rId6" Type="http://schemas.openxmlformats.org/officeDocument/2006/relationships/image" Target="../media/image4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4" Type="http://schemas.openxmlformats.org/officeDocument/2006/relationships/image" Target="../media/image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1.png"/><Relationship Id="rId1" Type="http://schemas.microsoft.com/office/2007/relationships/media" Target="../media/media3.avi"/><Relationship Id="rId2" Type="http://schemas.openxmlformats.org/officeDocument/2006/relationships/video" Target="../media/media3.avi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-7434"/>
            <a:ext cx="7772400" cy="1470025"/>
          </a:xfrm>
        </p:spPr>
        <p:txBody>
          <a:bodyPr>
            <a:normAutofit/>
          </a:bodyPr>
          <a:lstStyle/>
          <a:p>
            <a:r>
              <a:rPr lang="en-US" sz="5400" b="1" dirty="0" smtClean="0">
                <a:latin typeface="Arial Black" pitchFamily="34" charset="0"/>
              </a:rPr>
              <a:t>THE NEW WVNET</a:t>
            </a:r>
            <a:endParaRPr lang="en-US" sz="5400" b="1" dirty="0">
              <a:latin typeface="Arial Black" pitchFamily="34" charset="0"/>
            </a:endParaRPr>
          </a:p>
        </p:txBody>
      </p:sp>
      <p:pic>
        <p:nvPicPr>
          <p:cNvPr id="5" name="WVNET_bumper.mp4.f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3335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23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012 WVNET Technology Conference --4.mp4">
            <a:hlinkClick r:id="" action="ppaction://media"/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222" y="22578"/>
            <a:ext cx="9220200" cy="6915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QUESTIONS?????????</a:t>
            </a:r>
            <a:endParaRPr lang="en-US" dirty="0"/>
          </a:p>
        </p:txBody>
      </p:sp>
      <p:pic>
        <p:nvPicPr>
          <p:cNvPr id="4" name="Picture 3" descr="question-mark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95400"/>
            <a:ext cx="2595080" cy="2743200"/>
          </a:xfrm>
          <a:prstGeom prst="rect">
            <a:avLst/>
          </a:prstGeom>
        </p:spPr>
      </p:pic>
      <p:pic>
        <p:nvPicPr>
          <p:cNvPr id="5" name="Picture 4" descr="question-mark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0" y="2819400"/>
            <a:ext cx="2743200" cy="2743200"/>
          </a:xfrm>
          <a:prstGeom prst="rect">
            <a:avLst/>
          </a:prstGeom>
        </p:spPr>
      </p:pic>
      <p:pic>
        <p:nvPicPr>
          <p:cNvPr id="6" name="Picture 5" descr="QuestionMar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391951" y="4114800"/>
            <a:ext cx="2752049" cy="2743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52400"/>
            <a:ext cx="9144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“The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average person today processes more data in a single day than a person in the 1500s did in an entire 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lifetime!”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      –Rick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Smolan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The Human Face of Big Data</a:t>
            </a:r>
            <a:endParaRPr lang="en-US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0" y="1524000"/>
          <a:ext cx="9150350" cy="533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3" imgW="6849431" imgH="3552381" progId="AcroExch.Document.7">
                  <p:embed/>
                </p:oleObj>
              </mc:Choice>
              <mc:Fallback>
                <p:oleObj name="Acrobat Document" r:id="rId3" imgW="6849431" imgH="3552381" progId="AcroExch.Document.7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524000"/>
                        <a:ext cx="9150350" cy="533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28600"/>
            <a:ext cx="680186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 Black" pitchFamily="34" charset="0"/>
              </a:rPr>
              <a:t>THE NEW WVNET</a:t>
            </a:r>
            <a:endParaRPr lang="en-US" sz="5400" b="1" cap="none" spc="0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066800"/>
            <a:ext cx="9144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	</a:t>
            </a:r>
            <a:r>
              <a:rPr lang="en-US" b="1" dirty="0" smtClean="0">
                <a:latin typeface="Arial Black" pitchFamily="34" charset="0"/>
              </a:rPr>
              <a:t>When I arrived at WVNET two and a half years ago, I decided we needed a new optical network, some new applications for our customers and a new data center. Since then, we have build a brand </a:t>
            </a:r>
            <a:r>
              <a:rPr lang="en-US" b="1" smtClean="0">
                <a:latin typeface="Arial Black" pitchFamily="34" charset="0"/>
              </a:rPr>
              <a:t>new Optical </a:t>
            </a:r>
            <a:r>
              <a:rPr lang="en-US" b="1" dirty="0" smtClean="0">
                <a:latin typeface="Arial Black" pitchFamily="34" charset="0"/>
              </a:rPr>
              <a:t>Ring and are lowering our internet costs by over 50%. We have turned up DegreeWorks, Argos, Blackboard &amp; WVROCKS. We are maintaining and utilizing the P-20 Database in cooperation with the WV DOE. We are in the process of developing the plans for a new Data Center in Morgantown which will focus on Disaster Recovery.</a:t>
            </a:r>
            <a:endParaRPr lang="en-US" b="1" dirty="0">
              <a:latin typeface="Arial Black" pitchFamily="34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4554537" y="3308350"/>
          <a:ext cx="4589463" cy="3549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2" name="Acrobat Document" r:id="rId3" imgW="7542857" imgH="5830114" progId="AcroExch.Document.7">
                  <p:embed/>
                </p:oleObj>
              </mc:Choice>
              <mc:Fallback>
                <p:oleObj name="Acrobat Document" r:id="rId3" imgW="7542857" imgH="5830114" progId="AcroExch.Document.7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4537" y="3308350"/>
                        <a:ext cx="4589463" cy="35496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0" y="3309938"/>
          <a:ext cx="4589463" cy="3548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73" name="Acrobat Document" r:id="rId5" imgW="7542857" imgH="5830114" progId="AcroExch.Document.7">
                  <p:embed/>
                </p:oleObj>
              </mc:Choice>
              <mc:Fallback>
                <p:oleObj name="Acrobat Document" r:id="rId5" imgW="7542857" imgH="5830114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3309938"/>
                        <a:ext cx="4589463" cy="3548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0" y="-250825"/>
          <a:ext cx="9196388" cy="7108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7" name="Acrobat Document" r:id="rId3" imgW="7542857" imgH="5830114" progId="AcroExch.Document.7">
                  <p:embed/>
                </p:oleObj>
              </mc:Choice>
              <mc:Fallback>
                <p:oleObj name="Acrobat Document" r:id="rId3" imgW="7542857" imgH="5830114" progId="AcroExch.Document.7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-250825"/>
                        <a:ext cx="9196388" cy="7108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 Derecho &amp; Sandy -- 1.mp4">
            <a:hlinkClick r:id="" action="ppaction://media"/>
          </p:cNvPr>
          <p:cNvPicPr preferRelativeResize="0"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4111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pouty kid picture for pp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74320"/>
            <a:ext cx="9638291" cy="71323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2400" y="2286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smtClean="0">
                <a:latin typeface="Times New Roman" pitchFamily="18" charset="0"/>
                <a:cs typeface="Times New Roman" pitchFamily="18" charset="0"/>
              </a:rPr>
              <a:t>DERECHOS &amp; DISASTER RECOVERY IN WEST VIRGINIA</a:t>
            </a:r>
            <a:endParaRPr lang="en-US" sz="2400" b="1" u="sng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762000"/>
            <a:ext cx="91440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After the DERECHO, WVNET made a big investment in DISASTER RECOVERY – NetApp Storage Devices and Cisco UCS Blades. MOUNTWEST CTC has virtualized all 12 of their servers as VM’s on blades at WVNET. K12 has spun up their 1</a:t>
            </a:r>
            <a:r>
              <a:rPr lang="en-US" sz="2400" b="1" baseline="30000" dirty="0" smtClean="0">
                <a:latin typeface="Times New Roman" pitchFamily="18" charset="0"/>
                <a:cs typeface="Times New Roman" pitchFamily="18" charset="0"/>
              </a:rPr>
              <a:t>st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VMs.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smtClean="0"/>
              <a:t>From the dawn of civilization until 2003, humankind generated give </a:t>
            </a:r>
            <a:r>
              <a:rPr lang="en-US" sz="2400" b="1" dirty="0" err="1" smtClean="0"/>
              <a:t>exabytes</a:t>
            </a:r>
            <a:r>
              <a:rPr lang="en-US" sz="2400" b="1" dirty="0" smtClean="0"/>
              <a:t> of data. Now, we produce five </a:t>
            </a:r>
            <a:r>
              <a:rPr lang="en-US" sz="2400" b="1" dirty="0" err="1" smtClean="0"/>
              <a:t>exabytes</a:t>
            </a:r>
            <a:r>
              <a:rPr lang="en-US" sz="2400" b="1" dirty="0" smtClean="0"/>
              <a:t> every two days.”</a:t>
            </a:r>
            <a:r>
              <a:rPr lang="en-US" sz="2400" dirty="0" smtClean="0"/>
              <a:t> </a:t>
            </a:r>
          </a:p>
          <a:p>
            <a:r>
              <a:rPr lang="en-US" sz="2400" dirty="0" smtClean="0"/>
              <a:t>—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Eric Schmidt, Executive Chairman, Google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virtual-machine-starting-up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429000"/>
            <a:ext cx="4428088" cy="3657600"/>
          </a:xfrm>
          <a:prstGeom prst="rect">
            <a:avLst/>
          </a:prstGeom>
        </p:spPr>
      </p:pic>
      <p:pic>
        <p:nvPicPr>
          <p:cNvPr id="10" name="Picture 9" descr="make-virtual-machine_CCFwj_255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4517" y="3931920"/>
            <a:ext cx="4719483" cy="29260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013-05-09 13.59.51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1717" y="835961"/>
            <a:ext cx="6860197" cy="51443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1143000"/>
          </a:xfrm>
          <a:ln>
            <a:noFill/>
          </a:ln>
        </p:spPr>
        <p:txBody>
          <a:bodyPr>
            <a:noAutofit/>
          </a:bodyPr>
          <a:lstStyle/>
          <a:p>
            <a:pPr algn="l"/>
            <a:r>
              <a:rPr lang="en-US" dirty="0" smtClean="0">
                <a:ln>
                  <a:solidFill>
                    <a:schemeClr val="tx1"/>
                  </a:solidFill>
                </a:ln>
              </a:rPr>
              <a:t>FIRST CISCO </a:t>
            </a:r>
            <a:br>
              <a:rPr lang="en-US" dirty="0" smtClean="0">
                <a:ln>
                  <a:solidFill>
                    <a:schemeClr val="tx1"/>
                  </a:solidFill>
                </a:ln>
              </a:rPr>
            </a:br>
            <a:r>
              <a:rPr lang="en-US" dirty="0" smtClean="0">
                <a:ln>
                  <a:solidFill>
                    <a:schemeClr val="tx1"/>
                  </a:solidFill>
                </a:ln>
              </a:rPr>
              <a:t>EXO-GENI RACK</a:t>
            </a:r>
            <a:endParaRPr lang="en-US" dirty="0">
              <a:ln>
                <a:solidFill>
                  <a:schemeClr val="tx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11751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IMPLEMENTING SDN MOOC</a:t>
            </a:r>
            <a:endParaRPr lang="en-US" dirty="0"/>
          </a:p>
        </p:txBody>
      </p:sp>
      <p:pic>
        <p:nvPicPr>
          <p:cNvPr id="4" name="MAIN_1280x720.mp4.ff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125730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245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366</TotalTime>
  <Words>63</Words>
  <Application>Microsoft Macintosh PowerPoint</Application>
  <PresentationFormat>On-screen Show (4:3)</PresentationFormat>
  <Paragraphs>12</Paragraphs>
  <Slides>11</Slides>
  <Notes>0</Notes>
  <HiddenSlides>0</HiddenSlides>
  <MMClips>4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Office Theme</vt:lpstr>
      <vt:lpstr>Acrobat Document</vt:lpstr>
      <vt:lpstr>THE NEW WVNET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FIRST CISCO  EXO-GENI RACK</vt:lpstr>
      <vt:lpstr>IMPLEMENTING SDN MOOC</vt:lpstr>
      <vt:lpstr>PowerPoint Presentation</vt:lpstr>
      <vt:lpstr>QUESTIONS?????????</vt:lpstr>
    </vt:vector>
  </TitlesOfParts>
  <Company>WV HEPC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Dan O'Hanlon</dc:creator>
  <cp:lastModifiedBy>.</cp:lastModifiedBy>
  <cp:revision>55</cp:revision>
  <dcterms:created xsi:type="dcterms:W3CDTF">2012-10-24T19:09:32Z</dcterms:created>
  <dcterms:modified xsi:type="dcterms:W3CDTF">2013-05-09T20:21:07Z</dcterms:modified>
</cp:coreProperties>
</file>