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26"/>
    <p:restoredTop sz="89370"/>
  </p:normalViewPr>
  <p:slideViewPr>
    <p:cSldViewPr snapToGrid="0" snapToObjects="1">
      <p:cViewPr varScale="1">
        <p:scale>
          <a:sx n="154" d="100"/>
          <a:sy n="154" d="100"/>
        </p:scale>
        <p:origin x="-104" y="-65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749685245"/>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Shape 8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3" name="Shape 8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a:t>Welcome to Securing the Human, creating an effective security awareness program.  </a:t>
            </a:r>
          </a:p>
          <a:p>
            <a:pPr lvl="0">
              <a:spcBef>
                <a:spcPts val="0"/>
              </a:spcBef>
              <a:buNone/>
            </a:pPr>
            <a:endParaRPr/>
          </a:p>
          <a:p>
            <a:pPr lvl="0">
              <a:spcBef>
                <a:spcPts val="0"/>
              </a:spcBef>
              <a:buNone/>
            </a:pPr>
            <a:r>
              <a:rPr lang="en"/>
              <a:t>For those who don’t know me: Introduction and background </a:t>
            </a:r>
          </a:p>
        </p:txBody>
      </p:sp>
    </p:spTree>
    <p:extLst>
      <p:ext uri="{BB962C8B-B14F-4D97-AF65-F5344CB8AC3E}">
        <p14:creationId xmlns:p14="http://schemas.microsoft.com/office/powerpoint/2010/main" val="6733557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Shape 14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5" name="Shape 14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9778201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Shape 15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1" name="Shape 15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a:t>The more motivation someone has and the easier it is to do, the more likely they are to exhibit the desired behavior.  We tend to focus on the left axis.( i.e. Passwords ) Truth is, most people want to be secure so when they don’t do things in a secure way it is because it is too hard.  How can we make password management easier? Password Managers, Two factor authentication. Beware of the curse of knowledge (Your assumption that others know the same things that you know.) Those who know the most about a topic are usually the worst at communicating it to others.</a:t>
            </a:r>
          </a:p>
        </p:txBody>
      </p:sp>
    </p:spTree>
    <p:extLst>
      <p:ext uri="{BB962C8B-B14F-4D97-AF65-F5344CB8AC3E}">
        <p14:creationId xmlns:p14="http://schemas.microsoft.com/office/powerpoint/2010/main" val="3237882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Shape 15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8" name="Shape 15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863125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Shape 16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5" name="Shape 16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241562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Shape 8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9" name="Shape 8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a:t>Get responses to this list.  Get people talking.</a:t>
            </a:r>
          </a:p>
        </p:txBody>
      </p:sp>
    </p:spTree>
    <p:extLst>
      <p:ext uri="{BB962C8B-B14F-4D97-AF65-F5344CB8AC3E}">
        <p14:creationId xmlns:p14="http://schemas.microsoft.com/office/powerpoint/2010/main" val="19990231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Shape 9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6" name="Shape 9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a:t>The assumption is that, if you are attending this training it is because you need to implement a security awareness program or because you already have one and want to improve it.</a:t>
            </a:r>
          </a:p>
          <a:p>
            <a:pPr lvl="0">
              <a:spcBef>
                <a:spcPts val="0"/>
              </a:spcBef>
              <a:buNone/>
            </a:pPr>
            <a:endParaRPr/>
          </a:p>
          <a:p>
            <a:pPr lvl="0">
              <a:spcBef>
                <a:spcPts val="0"/>
              </a:spcBef>
              <a:buNone/>
            </a:pPr>
            <a:r>
              <a:rPr lang="en"/>
              <a:t>By the raise of hands let’s see where we stand.</a:t>
            </a:r>
          </a:p>
        </p:txBody>
      </p:sp>
    </p:spTree>
    <p:extLst>
      <p:ext uri="{BB962C8B-B14F-4D97-AF65-F5344CB8AC3E}">
        <p14:creationId xmlns:p14="http://schemas.microsoft.com/office/powerpoint/2010/main" val="1999037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Shape 10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3" name="Shape 10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a:t>These are the industries most likely to attend this conference.  How do you compare.</a:t>
            </a:r>
          </a:p>
        </p:txBody>
      </p:sp>
    </p:spTree>
    <p:extLst>
      <p:ext uri="{BB962C8B-B14F-4D97-AF65-F5344CB8AC3E}">
        <p14:creationId xmlns:p14="http://schemas.microsoft.com/office/powerpoint/2010/main" val="11173645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Shape 10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0" name="Shape 11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a:t>Take a minute to look over this list of challenges.  Does this ring true? &lt;Get people talking.&gt;</a:t>
            </a:r>
          </a:p>
        </p:txBody>
      </p:sp>
    </p:spTree>
    <p:extLst>
      <p:ext uri="{BB962C8B-B14F-4D97-AF65-F5344CB8AC3E}">
        <p14:creationId xmlns:p14="http://schemas.microsoft.com/office/powerpoint/2010/main" val="19484446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Shape 11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7" name="Shape 11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a:t>These top three challenges are all related. How are they related?</a:t>
            </a:r>
          </a:p>
        </p:txBody>
      </p:sp>
    </p:spTree>
    <p:extLst>
      <p:ext uri="{BB962C8B-B14F-4D97-AF65-F5344CB8AC3E}">
        <p14:creationId xmlns:p14="http://schemas.microsoft.com/office/powerpoint/2010/main" val="5312339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Shape 12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4" name="Shape 12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a:t>If you have a Security Awareness Program(SAP) and it is failing, or you don’t have one and have been unable to get one started, we can conclude that you have a need for one or more of these 4 things.</a:t>
            </a:r>
          </a:p>
          <a:p>
            <a:pPr lvl="0">
              <a:spcBef>
                <a:spcPts val="0"/>
              </a:spcBef>
              <a:buNone/>
            </a:pPr>
            <a:endParaRPr/>
          </a:p>
          <a:p>
            <a:pPr lvl="0">
              <a:spcBef>
                <a:spcPts val="0"/>
              </a:spcBef>
              <a:buNone/>
            </a:pPr>
            <a:r>
              <a:rPr lang="en"/>
              <a:t>Increased Support (From Who?)</a:t>
            </a:r>
          </a:p>
          <a:p>
            <a:pPr lvl="0">
              <a:spcBef>
                <a:spcPts val="0"/>
              </a:spcBef>
              <a:buNone/>
            </a:pPr>
            <a:r>
              <a:rPr lang="en"/>
              <a:t>Access to Soft Skills(What does this mean?) = The communication barrier between geeks and normal folk.</a:t>
            </a:r>
          </a:p>
          <a:p>
            <a:pPr lvl="0">
              <a:spcBef>
                <a:spcPts val="0"/>
              </a:spcBef>
              <a:buNone/>
            </a:pPr>
            <a:r>
              <a:rPr lang="en"/>
              <a:t>More Time(Only 24 hrs in a day) = What are we really asking for? = dedicated time to focus on this task.</a:t>
            </a:r>
          </a:p>
          <a:p>
            <a:pPr lvl="0">
              <a:spcBef>
                <a:spcPts val="0"/>
              </a:spcBef>
              <a:buNone/>
            </a:pPr>
            <a:r>
              <a:rPr lang="en"/>
              <a:t>Bigger Budget(needs no explanation) </a:t>
            </a:r>
          </a:p>
        </p:txBody>
      </p:sp>
    </p:spTree>
    <p:extLst>
      <p:ext uri="{BB962C8B-B14F-4D97-AF65-F5344CB8AC3E}">
        <p14:creationId xmlns:p14="http://schemas.microsoft.com/office/powerpoint/2010/main" val="13586871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Shape 12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0" name="Shape 13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a:t>Stakeholder Presentation = Create one that allows you to talk about the need for this program with management.</a:t>
            </a:r>
          </a:p>
          <a:p>
            <a:pPr lvl="0">
              <a:spcBef>
                <a:spcPts val="0"/>
              </a:spcBef>
              <a:buNone/>
            </a:pPr>
            <a:endParaRPr/>
          </a:p>
          <a:p>
            <a:pPr lvl="0">
              <a:spcBef>
                <a:spcPts val="0"/>
              </a:spcBef>
              <a:buNone/>
            </a:pPr>
            <a:r>
              <a:rPr lang="en"/>
              <a:t>Who has tried to create a Stakeholder Presentation?  In hindsight, do you have any tips for the rest of us. </a:t>
            </a:r>
          </a:p>
          <a:p>
            <a:pPr lvl="0">
              <a:spcBef>
                <a:spcPts val="0"/>
              </a:spcBef>
              <a:buNone/>
            </a:pPr>
            <a:endParaRPr/>
          </a:p>
          <a:p>
            <a:pPr lvl="0">
              <a:spcBef>
                <a:spcPts val="0"/>
              </a:spcBef>
              <a:buNone/>
            </a:pPr>
            <a:r>
              <a:rPr lang="en"/>
              <a:t>Recommendations: Keep it simple, show specific examples, use statistics, Compare costs, point out compliance obligations, The Ask is essential, this is where you ask for the specific things you will need.  Make sure that management understands that the program will not be successful without their full support and cooperation.</a:t>
            </a:r>
          </a:p>
        </p:txBody>
      </p:sp>
    </p:spTree>
    <p:extLst>
      <p:ext uri="{BB962C8B-B14F-4D97-AF65-F5344CB8AC3E}">
        <p14:creationId xmlns:p14="http://schemas.microsoft.com/office/powerpoint/2010/main" val="12611770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Shape 13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8" name="Shape 13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a:t>Many times getting “buy in” or “Management Support” Simply means that you have been given the green light to move forward with an awareness program.  </a:t>
            </a:r>
          </a:p>
        </p:txBody>
      </p:sp>
    </p:spTree>
    <p:extLst>
      <p:ext uri="{BB962C8B-B14F-4D97-AF65-F5344CB8AC3E}">
        <p14:creationId xmlns:p14="http://schemas.microsoft.com/office/powerpoint/2010/main" val="14885473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bg>
      <p:bgPr>
        <a:solidFill>
          <a:schemeClr val="dk1"/>
        </a:solidFill>
        <a:effectLst/>
      </p:bgPr>
    </p:bg>
    <p:spTree>
      <p:nvGrpSpPr>
        <p:cNvPr id="1" name="Shape 9"/>
        <p:cNvGrpSpPr/>
        <p:nvPr/>
      </p:nvGrpSpPr>
      <p:grpSpPr>
        <a:xfrm>
          <a:off x="0" y="0"/>
          <a:ext cx="0" cy="0"/>
          <a:chOff x="0" y="0"/>
          <a:chExt cx="0" cy="0"/>
        </a:xfrm>
      </p:grpSpPr>
      <p:grpSp>
        <p:nvGrpSpPr>
          <p:cNvPr id="10" name="Shape 10"/>
          <p:cNvGrpSpPr/>
          <p:nvPr/>
        </p:nvGrpSpPr>
        <p:grpSpPr>
          <a:xfrm>
            <a:off x="6098378" y="4"/>
            <a:ext cx="3045625" cy="2030570"/>
            <a:chOff x="6098378" y="4"/>
            <a:chExt cx="3045625" cy="2030570"/>
          </a:xfrm>
        </p:grpSpPr>
        <p:sp>
          <p:nvSpPr>
            <p:cNvPr id="11" name="Shape 11"/>
            <p:cNvSpPr/>
            <p:nvPr/>
          </p:nvSpPr>
          <p:spPr>
            <a:xfrm>
              <a:off x="8128803" y="15"/>
              <a:ext cx="1015200" cy="1015200"/>
            </a:xfrm>
            <a:prstGeom prst="rect">
              <a:avLst/>
            </a:prstGeom>
            <a:solidFill>
              <a:schemeClr val="accent1"/>
            </a:solidFill>
            <a:ln>
              <a:noFill/>
            </a:ln>
          </p:spPr>
          <p:txBody>
            <a:bodyPr lIns="91425" tIns="91425" rIns="91425" bIns="91425" anchor="ctr" anchorCtr="0">
              <a:noAutofit/>
            </a:bodyPr>
            <a:lstStyle/>
            <a:p>
              <a:pPr lvl="0">
                <a:spcBef>
                  <a:spcPts val="0"/>
                </a:spcBef>
                <a:buNone/>
              </a:pPr>
              <a:endParaRPr/>
            </a:p>
          </p:txBody>
        </p:sp>
        <p:sp>
          <p:nvSpPr>
            <p:cNvPr id="12" name="Shape 12"/>
            <p:cNvSpPr/>
            <p:nvPr/>
          </p:nvSpPr>
          <p:spPr>
            <a:xfrm flipH="1">
              <a:off x="7113463" y="4"/>
              <a:ext cx="1015200" cy="1015200"/>
            </a:xfrm>
            <a:prstGeom prst="rtTriangle">
              <a:avLst/>
            </a:prstGeom>
            <a:solidFill>
              <a:schemeClr val="accent2"/>
            </a:solidFill>
            <a:ln>
              <a:noFill/>
            </a:ln>
          </p:spPr>
          <p:txBody>
            <a:bodyPr lIns="91425" tIns="91425" rIns="91425" bIns="91425" anchor="ctr" anchorCtr="0">
              <a:noAutofit/>
            </a:bodyPr>
            <a:lstStyle/>
            <a:p>
              <a:pPr lvl="0">
                <a:spcBef>
                  <a:spcPts val="0"/>
                </a:spcBef>
                <a:buNone/>
              </a:pPr>
              <a:endParaRPr/>
            </a:p>
          </p:txBody>
        </p:sp>
        <p:sp>
          <p:nvSpPr>
            <p:cNvPr id="13" name="Shape 13"/>
            <p:cNvSpPr/>
            <p:nvPr/>
          </p:nvSpPr>
          <p:spPr>
            <a:xfrm rot="10800000" flipH="1">
              <a:off x="7113588" y="106"/>
              <a:ext cx="1015200" cy="1015200"/>
            </a:xfrm>
            <a:prstGeom prst="rtTriangle">
              <a:avLst/>
            </a:prstGeom>
            <a:solidFill>
              <a:schemeClr val="accent6"/>
            </a:solidFill>
            <a:ln>
              <a:noFill/>
            </a:ln>
          </p:spPr>
          <p:txBody>
            <a:bodyPr lIns="91425" tIns="91425" rIns="91425" bIns="91425" anchor="ctr" anchorCtr="0">
              <a:noAutofit/>
            </a:bodyPr>
            <a:lstStyle/>
            <a:p>
              <a:pPr lvl="0">
                <a:spcBef>
                  <a:spcPts val="0"/>
                </a:spcBef>
                <a:buNone/>
              </a:pPr>
              <a:endParaRPr/>
            </a:p>
          </p:txBody>
        </p:sp>
        <p:sp>
          <p:nvSpPr>
            <p:cNvPr id="14" name="Shape 14"/>
            <p:cNvSpPr/>
            <p:nvPr/>
          </p:nvSpPr>
          <p:spPr>
            <a:xfrm rot="10800000">
              <a:off x="6098378" y="96"/>
              <a:ext cx="1015200" cy="1015200"/>
            </a:xfrm>
            <a:prstGeom prst="rtTriangle">
              <a:avLst/>
            </a:prstGeom>
            <a:solidFill>
              <a:schemeClr val="accent1"/>
            </a:solidFill>
            <a:ln>
              <a:noFill/>
            </a:ln>
          </p:spPr>
          <p:txBody>
            <a:bodyPr lIns="91425" tIns="91425" rIns="91425" bIns="91425" anchor="ctr" anchorCtr="0">
              <a:noAutofit/>
            </a:bodyPr>
            <a:lstStyle/>
            <a:p>
              <a:pPr lvl="0">
                <a:spcBef>
                  <a:spcPts val="0"/>
                </a:spcBef>
                <a:buNone/>
              </a:pPr>
              <a:endParaRPr/>
            </a:p>
          </p:txBody>
        </p:sp>
        <p:sp>
          <p:nvSpPr>
            <p:cNvPr id="15" name="Shape 15"/>
            <p:cNvSpPr/>
            <p:nvPr/>
          </p:nvSpPr>
          <p:spPr>
            <a:xfrm rot="10800000">
              <a:off x="8128789" y="1015375"/>
              <a:ext cx="1015200" cy="1015200"/>
            </a:xfrm>
            <a:prstGeom prst="rtTriangle">
              <a:avLst/>
            </a:prstGeom>
            <a:solidFill>
              <a:schemeClr val="accent6"/>
            </a:solidFill>
            <a:ln>
              <a:noFill/>
            </a:ln>
          </p:spPr>
          <p:txBody>
            <a:bodyPr lIns="91425" tIns="91425" rIns="91425" bIns="91425" anchor="ctr" anchorCtr="0">
              <a:noAutofit/>
            </a:bodyPr>
            <a:lstStyle/>
            <a:p>
              <a:pPr lvl="0">
                <a:spcBef>
                  <a:spcPts val="0"/>
                </a:spcBef>
                <a:buNone/>
              </a:pPr>
              <a:endParaRPr/>
            </a:p>
          </p:txBody>
        </p:sp>
      </p:grpSp>
      <p:sp>
        <p:nvSpPr>
          <p:cNvPr id="16" name="Shape 16"/>
          <p:cNvSpPr txBox="1">
            <a:spLocks noGrp="1"/>
          </p:cNvSpPr>
          <p:nvPr>
            <p:ph type="ctrTitle"/>
          </p:nvPr>
        </p:nvSpPr>
        <p:spPr>
          <a:xfrm>
            <a:off x="598100" y="1775222"/>
            <a:ext cx="8222100" cy="838800"/>
          </a:xfrm>
          <a:prstGeom prst="rect">
            <a:avLst/>
          </a:prstGeom>
        </p:spPr>
        <p:txBody>
          <a:bodyPr lIns="91425" tIns="91425" rIns="91425" bIns="91425" anchor="b" anchorCtr="0"/>
          <a:lstStyle>
            <a:lvl1pPr lvl="0">
              <a:spcBef>
                <a:spcPts val="0"/>
              </a:spcBef>
              <a:buClr>
                <a:schemeClr val="lt1"/>
              </a:buClr>
              <a:buSzPct val="100000"/>
              <a:defRPr sz="4200">
                <a:solidFill>
                  <a:schemeClr val="lt1"/>
                </a:solidFill>
              </a:defRPr>
            </a:lvl1pPr>
            <a:lvl2pPr lvl="1">
              <a:spcBef>
                <a:spcPts val="0"/>
              </a:spcBef>
              <a:buClr>
                <a:schemeClr val="lt1"/>
              </a:buClr>
              <a:buSzPct val="100000"/>
              <a:defRPr sz="4200">
                <a:solidFill>
                  <a:schemeClr val="lt1"/>
                </a:solidFill>
              </a:defRPr>
            </a:lvl2pPr>
            <a:lvl3pPr lvl="2">
              <a:spcBef>
                <a:spcPts val="0"/>
              </a:spcBef>
              <a:buClr>
                <a:schemeClr val="lt1"/>
              </a:buClr>
              <a:buSzPct val="100000"/>
              <a:defRPr sz="4200">
                <a:solidFill>
                  <a:schemeClr val="lt1"/>
                </a:solidFill>
              </a:defRPr>
            </a:lvl3pPr>
            <a:lvl4pPr lvl="3">
              <a:spcBef>
                <a:spcPts val="0"/>
              </a:spcBef>
              <a:buClr>
                <a:schemeClr val="lt1"/>
              </a:buClr>
              <a:buSzPct val="100000"/>
              <a:defRPr sz="4200">
                <a:solidFill>
                  <a:schemeClr val="lt1"/>
                </a:solidFill>
              </a:defRPr>
            </a:lvl4pPr>
            <a:lvl5pPr lvl="4">
              <a:spcBef>
                <a:spcPts val="0"/>
              </a:spcBef>
              <a:buClr>
                <a:schemeClr val="lt1"/>
              </a:buClr>
              <a:buSzPct val="100000"/>
              <a:defRPr sz="4200">
                <a:solidFill>
                  <a:schemeClr val="lt1"/>
                </a:solidFill>
              </a:defRPr>
            </a:lvl5pPr>
            <a:lvl6pPr lvl="5">
              <a:spcBef>
                <a:spcPts val="0"/>
              </a:spcBef>
              <a:buClr>
                <a:schemeClr val="lt1"/>
              </a:buClr>
              <a:buSzPct val="100000"/>
              <a:defRPr sz="4200">
                <a:solidFill>
                  <a:schemeClr val="lt1"/>
                </a:solidFill>
              </a:defRPr>
            </a:lvl6pPr>
            <a:lvl7pPr lvl="6">
              <a:spcBef>
                <a:spcPts val="0"/>
              </a:spcBef>
              <a:buClr>
                <a:schemeClr val="lt1"/>
              </a:buClr>
              <a:buSzPct val="100000"/>
              <a:defRPr sz="4200">
                <a:solidFill>
                  <a:schemeClr val="lt1"/>
                </a:solidFill>
              </a:defRPr>
            </a:lvl7pPr>
            <a:lvl8pPr lvl="7">
              <a:spcBef>
                <a:spcPts val="0"/>
              </a:spcBef>
              <a:buClr>
                <a:schemeClr val="lt1"/>
              </a:buClr>
              <a:buSzPct val="100000"/>
              <a:defRPr sz="4200">
                <a:solidFill>
                  <a:schemeClr val="lt1"/>
                </a:solidFill>
              </a:defRPr>
            </a:lvl8pPr>
            <a:lvl9pPr lvl="8">
              <a:spcBef>
                <a:spcPts val="0"/>
              </a:spcBef>
              <a:buClr>
                <a:schemeClr val="lt1"/>
              </a:buClr>
              <a:buSzPct val="100000"/>
              <a:defRPr sz="4200">
                <a:solidFill>
                  <a:schemeClr val="lt1"/>
                </a:solidFill>
              </a:defRPr>
            </a:lvl9pPr>
          </a:lstStyle>
          <a:p>
            <a:endParaRPr/>
          </a:p>
        </p:txBody>
      </p:sp>
      <p:sp>
        <p:nvSpPr>
          <p:cNvPr id="17" name="Shape 17"/>
          <p:cNvSpPr txBox="1">
            <a:spLocks noGrp="1"/>
          </p:cNvSpPr>
          <p:nvPr>
            <p:ph type="subTitle" idx="1"/>
          </p:nvPr>
        </p:nvSpPr>
        <p:spPr>
          <a:xfrm>
            <a:off x="598088" y="2715912"/>
            <a:ext cx="8222100" cy="432900"/>
          </a:xfrm>
          <a:prstGeom prst="rect">
            <a:avLst/>
          </a:prstGeom>
        </p:spPr>
        <p:txBody>
          <a:bodyPr lIns="91425" tIns="91425" rIns="91425" bIns="91425" anchor="t" anchorCtr="0"/>
          <a:lstStyle>
            <a:lvl1pPr lvl="0">
              <a:lnSpc>
                <a:spcPct val="100000"/>
              </a:lnSpc>
              <a:spcBef>
                <a:spcPts val="0"/>
              </a:spcBef>
              <a:spcAft>
                <a:spcPts val="0"/>
              </a:spcAft>
              <a:buClr>
                <a:schemeClr val="lt1"/>
              </a:buClr>
              <a:buSzPct val="100000"/>
              <a:buNone/>
              <a:defRPr sz="2100">
                <a:solidFill>
                  <a:schemeClr val="lt1"/>
                </a:solidFill>
              </a:defRPr>
            </a:lvl1pPr>
            <a:lvl2pPr lvl="1">
              <a:lnSpc>
                <a:spcPct val="100000"/>
              </a:lnSpc>
              <a:spcBef>
                <a:spcPts val="0"/>
              </a:spcBef>
              <a:spcAft>
                <a:spcPts val="0"/>
              </a:spcAft>
              <a:buClr>
                <a:schemeClr val="lt1"/>
              </a:buClr>
              <a:buSzPct val="100000"/>
              <a:buNone/>
              <a:defRPr sz="2100">
                <a:solidFill>
                  <a:schemeClr val="lt1"/>
                </a:solidFill>
              </a:defRPr>
            </a:lvl2pPr>
            <a:lvl3pPr lvl="2">
              <a:lnSpc>
                <a:spcPct val="100000"/>
              </a:lnSpc>
              <a:spcBef>
                <a:spcPts val="0"/>
              </a:spcBef>
              <a:spcAft>
                <a:spcPts val="0"/>
              </a:spcAft>
              <a:buClr>
                <a:schemeClr val="lt1"/>
              </a:buClr>
              <a:buSzPct val="100000"/>
              <a:buNone/>
              <a:defRPr sz="2100">
                <a:solidFill>
                  <a:schemeClr val="lt1"/>
                </a:solidFill>
              </a:defRPr>
            </a:lvl3pPr>
            <a:lvl4pPr lvl="3">
              <a:lnSpc>
                <a:spcPct val="100000"/>
              </a:lnSpc>
              <a:spcBef>
                <a:spcPts val="0"/>
              </a:spcBef>
              <a:spcAft>
                <a:spcPts val="0"/>
              </a:spcAft>
              <a:buClr>
                <a:schemeClr val="lt1"/>
              </a:buClr>
              <a:buSzPct val="100000"/>
              <a:buNone/>
              <a:defRPr sz="2100">
                <a:solidFill>
                  <a:schemeClr val="lt1"/>
                </a:solidFill>
              </a:defRPr>
            </a:lvl4pPr>
            <a:lvl5pPr lvl="4">
              <a:lnSpc>
                <a:spcPct val="100000"/>
              </a:lnSpc>
              <a:spcBef>
                <a:spcPts val="0"/>
              </a:spcBef>
              <a:spcAft>
                <a:spcPts val="0"/>
              </a:spcAft>
              <a:buClr>
                <a:schemeClr val="lt1"/>
              </a:buClr>
              <a:buSzPct val="100000"/>
              <a:buNone/>
              <a:defRPr sz="2100">
                <a:solidFill>
                  <a:schemeClr val="lt1"/>
                </a:solidFill>
              </a:defRPr>
            </a:lvl5pPr>
            <a:lvl6pPr lvl="5">
              <a:lnSpc>
                <a:spcPct val="100000"/>
              </a:lnSpc>
              <a:spcBef>
                <a:spcPts val="0"/>
              </a:spcBef>
              <a:spcAft>
                <a:spcPts val="0"/>
              </a:spcAft>
              <a:buClr>
                <a:schemeClr val="lt1"/>
              </a:buClr>
              <a:buSzPct val="100000"/>
              <a:buNone/>
              <a:defRPr sz="2100">
                <a:solidFill>
                  <a:schemeClr val="lt1"/>
                </a:solidFill>
              </a:defRPr>
            </a:lvl6pPr>
            <a:lvl7pPr lvl="6">
              <a:lnSpc>
                <a:spcPct val="100000"/>
              </a:lnSpc>
              <a:spcBef>
                <a:spcPts val="0"/>
              </a:spcBef>
              <a:spcAft>
                <a:spcPts val="0"/>
              </a:spcAft>
              <a:buClr>
                <a:schemeClr val="lt1"/>
              </a:buClr>
              <a:buSzPct val="100000"/>
              <a:buNone/>
              <a:defRPr sz="2100">
                <a:solidFill>
                  <a:schemeClr val="lt1"/>
                </a:solidFill>
              </a:defRPr>
            </a:lvl7pPr>
            <a:lvl8pPr lvl="7">
              <a:lnSpc>
                <a:spcPct val="100000"/>
              </a:lnSpc>
              <a:spcBef>
                <a:spcPts val="0"/>
              </a:spcBef>
              <a:spcAft>
                <a:spcPts val="0"/>
              </a:spcAft>
              <a:buClr>
                <a:schemeClr val="lt1"/>
              </a:buClr>
              <a:buSzPct val="100000"/>
              <a:buNone/>
              <a:defRPr sz="2100">
                <a:solidFill>
                  <a:schemeClr val="lt1"/>
                </a:solidFill>
              </a:defRPr>
            </a:lvl8pPr>
            <a:lvl9pPr lvl="8">
              <a:lnSpc>
                <a:spcPct val="100000"/>
              </a:lnSpc>
              <a:spcBef>
                <a:spcPts val="0"/>
              </a:spcBef>
              <a:spcAft>
                <a:spcPts val="0"/>
              </a:spcAft>
              <a:buClr>
                <a:schemeClr val="lt1"/>
              </a:buClr>
              <a:buSzPct val="100000"/>
              <a:buNone/>
              <a:defRPr sz="2100">
                <a:solidFill>
                  <a:schemeClr val="lt1"/>
                </a:solidFill>
              </a:defRPr>
            </a:lvl9pPr>
          </a:lstStyle>
          <a:p>
            <a:endParaRPr/>
          </a:p>
        </p:txBody>
      </p:sp>
      <p:sp>
        <p:nvSpPr>
          <p:cNvPr id="18" name="Shape 18"/>
          <p:cNvSpPr txBox="1">
            <a:spLocks noGrp="1"/>
          </p:cNvSpPr>
          <p:nvPr>
            <p:ph type="sldNum" idx="12"/>
          </p:nvPr>
        </p:nvSpPr>
        <p:spPr>
          <a:xfrm>
            <a:off x="8460431" y="4651190"/>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bg>
      <p:bgPr>
        <a:solidFill>
          <a:schemeClr val="dk1"/>
        </a:solidFill>
        <a:effectLst/>
      </p:bgPr>
    </p:bg>
    <p:spTree>
      <p:nvGrpSpPr>
        <p:cNvPr id="1" name="Shape 69"/>
        <p:cNvGrpSpPr/>
        <p:nvPr/>
      </p:nvGrpSpPr>
      <p:grpSpPr>
        <a:xfrm>
          <a:off x="0" y="0"/>
          <a:ext cx="0" cy="0"/>
          <a:chOff x="0" y="0"/>
          <a:chExt cx="0" cy="0"/>
        </a:xfrm>
      </p:grpSpPr>
      <p:grpSp>
        <p:nvGrpSpPr>
          <p:cNvPr id="70" name="Shape 70"/>
          <p:cNvGrpSpPr/>
          <p:nvPr/>
        </p:nvGrpSpPr>
        <p:grpSpPr>
          <a:xfrm>
            <a:off x="6098378" y="4"/>
            <a:ext cx="3045625" cy="2030570"/>
            <a:chOff x="6098378" y="4"/>
            <a:chExt cx="3045625" cy="2030570"/>
          </a:xfrm>
        </p:grpSpPr>
        <p:sp>
          <p:nvSpPr>
            <p:cNvPr id="71" name="Shape 71"/>
            <p:cNvSpPr/>
            <p:nvPr/>
          </p:nvSpPr>
          <p:spPr>
            <a:xfrm>
              <a:off x="8128803" y="15"/>
              <a:ext cx="1015200" cy="1015200"/>
            </a:xfrm>
            <a:prstGeom prst="rect">
              <a:avLst/>
            </a:prstGeom>
            <a:solidFill>
              <a:schemeClr val="accent1"/>
            </a:solidFill>
            <a:ln>
              <a:noFill/>
            </a:ln>
          </p:spPr>
          <p:txBody>
            <a:bodyPr lIns="91425" tIns="91425" rIns="91425" bIns="91425" anchor="ctr" anchorCtr="0">
              <a:noAutofit/>
            </a:bodyPr>
            <a:lstStyle/>
            <a:p>
              <a:pPr lvl="0">
                <a:spcBef>
                  <a:spcPts val="0"/>
                </a:spcBef>
                <a:buNone/>
              </a:pPr>
              <a:endParaRPr/>
            </a:p>
          </p:txBody>
        </p:sp>
        <p:sp>
          <p:nvSpPr>
            <p:cNvPr id="72" name="Shape 72"/>
            <p:cNvSpPr/>
            <p:nvPr/>
          </p:nvSpPr>
          <p:spPr>
            <a:xfrm flipH="1">
              <a:off x="7113463" y="4"/>
              <a:ext cx="1015200" cy="1015200"/>
            </a:xfrm>
            <a:prstGeom prst="rtTriangle">
              <a:avLst/>
            </a:prstGeom>
            <a:solidFill>
              <a:schemeClr val="accent2"/>
            </a:solidFill>
            <a:ln>
              <a:noFill/>
            </a:ln>
          </p:spPr>
          <p:txBody>
            <a:bodyPr lIns="91425" tIns="91425" rIns="91425" bIns="91425" anchor="ctr" anchorCtr="0">
              <a:noAutofit/>
            </a:bodyPr>
            <a:lstStyle/>
            <a:p>
              <a:pPr lvl="0">
                <a:spcBef>
                  <a:spcPts val="0"/>
                </a:spcBef>
                <a:buNone/>
              </a:pPr>
              <a:endParaRPr/>
            </a:p>
          </p:txBody>
        </p:sp>
        <p:sp>
          <p:nvSpPr>
            <p:cNvPr id="73" name="Shape 73"/>
            <p:cNvSpPr/>
            <p:nvPr/>
          </p:nvSpPr>
          <p:spPr>
            <a:xfrm rot="10800000" flipH="1">
              <a:off x="7113588" y="106"/>
              <a:ext cx="1015200" cy="1015200"/>
            </a:xfrm>
            <a:prstGeom prst="rtTriangle">
              <a:avLst/>
            </a:prstGeom>
            <a:solidFill>
              <a:schemeClr val="accent6"/>
            </a:solidFill>
            <a:ln>
              <a:noFill/>
            </a:ln>
          </p:spPr>
          <p:txBody>
            <a:bodyPr lIns="91425" tIns="91425" rIns="91425" bIns="91425" anchor="ctr" anchorCtr="0">
              <a:noAutofit/>
            </a:bodyPr>
            <a:lstStyle/>
            <a:p>
              <a:pPr lvl="0">
                <a:spcBef>
                  <a:spcPts val="0"/>
                </a:spcBef>
                <a:buNone/>
              </a:pPr>
              <a:endParaRPr/>
            </a:p>
          </p:txBody>
        </p:sp>
        <p:sp>
          <p:nvSpPr>
            <p:cNvPr id="74" name="Shape 74"/>
            <p:cNvSpPr/>
            <p:nvPr/>
          </p:nvSpPr>
          <p:spPr>
            <a:xfrm rot="10800000">
              <a:off x="6098378" y="96"/>
              <a:ext cx="1015200" cy="1015200"/>
            </a:xfrm>
            <a:prstGeom prst="rtTriangle">
              <a:avLst/>
            </a:prstGeom>
            <a:solidFill>
              <a:schemeClr val="accent1"/>
            </a:solidFill>
            <a:ln>
              <a:noFill/>
            </a:ln>
          </p:spPr>
          <p:txBody>
            <a:bodyPr lIns="91425" tIns="91425" rIns="91425" bIns="91425" anchor="ctr" anchorCtr="0">
              <a:noAutofit/>
            </a:bodyPr>
            <a:lstStyle/>
            <a:p>
              <a:pPr lvl="0">
                <a:spcBef>
                  <a:spcPts val="0"/>
                </a:spcBef>
                <a:buNone/>
              </a:pPr>
              <a:endParaRPr/>
            </a:p>
          </p:txBody>
        </p:sp>
        <p:sp>
          <p:nvSpPr>
            <p:cNvPr id="75" name="Shape 75"/>
            <p:cNvSpPr/>
            <p:nvPr/>
          </p:nvSpPr>
          <p:spPr>
            <a:xfrm rot="10800000">
              <a:off x="8128789" y="1015375"/>
              <a:ext cx="1015200" cy="1015200"/>
            </a:xfrm>
            <a:prstGeom prst="rtTriangle">
              <a:avLst/>
            </a:prstGeom>
            <a:solidFill>
              <a:schemeClr val="accent6"/>
            </a:solidFill>
            <a:ln>
              <a:noFill/>
            </a:ln>
          </p:spPr>
          <p:txBody>
            <a:bodyPr lIns="91425" tIns="91425" rIns="91425" bIns="91425" anchor="ctr" anchorCtr="0">
              <a:noAutofit/>
            </a:bodyPr>
            <a:lstStyle/>
            <a:p>
              <a:pPr lvl="0">
                <a:spcBef>
                  <a:spcPts val="0"/>
                </a:spcBef>
                <a:buNone/>
              </a:pPr>
              <a:endParaRPr/>
            </a:p>
          </p:txBody>
        </p:sp>
      </p:grpSp>
      <p:sp>
        <p:nvSpPr>
          <p:cNvPr id="76" name="Shape 76"/>
          <p:cNvSpPr txBox="1">
            <a:spLocks noGrp="1"/>
          </p:cNvSpPr>
          <p:nvPr>
            <p:ph type="title"/>
          </p:nvPr>
        </p:nvSpPr>
        <p:spPr>
          <a:xfrm>
            <a:off x="311700" y="1256050"/>
            <a:ext cx="8520600" cy="2030700"/>
          </a:xfrm>
          <a:prstGeom prst="rect">
            <a:avLst/>
          </a:prstGeom>
        </p:spPr>
        <p:txBody>
          <a:bodyPr lIns="91425" tIns="91425" rIns="91425" bIns="91425" anchor="b" anchorCtr="0"/>
          <a:lstStyle>
            <a:lvl1pPr lvl="0" algn="ctr">
              <a:spcBef>
                <a:spcPts val="0"/>
              </a:spcBef>
              <a:buClr>
                <a:schemeClr val="lt1"/>
              </a:buClr>
              <a:buSzPct val="100000"/>
              <a:defRPr sz="12000">
                <a:solidFill>
                  <a:schemeClr val="lt1"/>
                </a:solidFill>
              </a:defRPr>
            </a:lvl1pPr>
            <a:lvl2pPr lvl="1" algn="ctr">
              <a:spcBef>
                <a:spcPts val="0"/>
              </a:spcBef>
              <a:buClr>
                <a:schemeClr val="lt1"/>
              </a:buClr>
              <a:buSzPct val="100000"/>
              <a:defRPr sz="12000">
                <a:solidFill>
                  <a:schemeClr val="lt1"/>
                </a:solidFill>
              </a:defRPr>
            </a:lvl2pPr>
            <a:lvl3pPr lvl="2" algn="ctr">
              <a:spcBef>
                <a:spcPts val="0"/>
              </a:spcBef>
              <a:buClr>
                <a:schemeClr val="lt1"/>
              </a:buClr>
              <a:buSzPct val="100000"/>
              <a:defRPr sz="12000">
                <a:solidFill>
                  <a:schemeClr val="lt1"/>
                </a:solidFill>
              </a:defRPr>
            </a:lvl3pPr>
            <a:lvl4pPr lvl="3" algn="ctr">
              <a:spcBef>
                <a:spcPts val="0"/>
              </a:spcBef>
              <a:buClr>
                <a:schemeClr val="lt1"/>
              </a:buClr>
              <a:buSzPct val="100000"/>
              <a:defRPr sz="12000">
                <a:solidFill>
                  <a:schemeClr val="lt1"/>
                </a:solidFill>
              </a:defRPr>
            </a:lvl4pPr>
            <a:lvl5pPr lvl="4" algn="ctr">
              <a:spcBef>
                <a:spcPts val="0"/>
              </a:spcBef>
              <a:buClr>
                <a:schemeClr val="lt1"/>
              </a:buClr>
              <a:buSzPct val="100000"/>
              <a:defRPr sz="12000">
                <a:solidFill>
                  <a:schemeClr val="lt1"/>
                </a:solidFill>
              </a:defRPr>
            </a:lvl5pPr>
            <a:lvl6pPr lvl="5" algn="ctr">
              <a:spcBef>
                <a:spcPts val="0"/>
              </a:spcBef>
              <a:buClr>
                <a:schemeClr val="lt1"/>
              </a:buClr>
              <a:buSzPct val="100000"/>
              <a:defRPr sz="12000">
                <a:solidFill>
                  <a:schemeClr val="lt1"/>
                </a:solidFill>
              </a:defRPr>
            </a:lvl6pPr>
            <a:lvl7pPr lvl="6" algn="ctr">
              <a:spcBef>
                <a:spcPts val="0"/>
              </a:spcBef>
              <a:buClr>
                <a:schemeClr val="lt1"/>
              </a:buClr>
              <a:buSzPct val="100000"/>
              <a:defRPr sz="12000">
                <a:solidFill>
                  <a:schemeClr val="lt1"/>
                </a:solidFill>
              </a:defRPr>
            </a:lvl7pPr>
            <a:lvl8pPr lvl="7" algn="ctr">
              <a:spcBef>
                <a:spcPts val="0"/>
              </a:spcBef>
              <a:buClr>
                <a:schemeClr val="lt1"/>
              </a:buClr>
              <a:buSzPct val="100000"/>
              <a:defRPr sz="12000">
                <a:solidFill>
                  <a:schemeClr val="lt1"/>
                </a:solidFill>
              </a:defRPr>
            </a:lvl8pPr>
            <a:lvl9pPr lvl="8" algn="ctr">
              <a:spcBef>
                <a:spcPts val="0"/>
              </a:spcBef>
              <a:buClr>
                <a:schemeClr val="lt1"/>
              </a:buClr>
              <a:buSzPct val="100000"/>
              <a:defRPr sz="12000">
                <a:solidFill>
                  <a:schemeClr val="lt1"/>
                </a:solidFill>
              </a:defRPr>
            </a:lvl9pPr>
          </a:lstStyle>
          <a:p>
            <a:endParaRPr/>
          </a:p>
        </p:txBody>
      </p:sp>
      <p:sp>
        <p:nvSpPr>
          <p:cNvPr id="77" name="Shape 77"/>
          <p:cNvSpPr txBox="1">
            <a:spLocks noGrp="1"/>
          </p:cNvSpPr>
          <p:nvPr>
            <p:ph type="body" idx="1"/>
          </p:nvPr>
        </p:nvSpPr>
        <p:spPr>
          <a:xfrm>
            <a:off x="311700" y="3369225"/>
            <a:ext cx="8520600" cy="1281900"/>
          </a:xfrm>
          <a:prstGeom prst="rect">
            <a:avLst/>
          </a:prstGeom>
        </p:spPr>
        <p:txBody>
          <a:bodyPr lIns="91425" tIns="91425" rIns="91425" bIns="91425" anchor="t" anchorCtr="0"/>
          <a:lstStyle>
            <a:lvl1pPr lvl="0" algn="ctr">
              <a:spcBef>
                <a:spcPts val="0"/>
              </a:spcBef>
              <a:buClr>
                <a:schemeClr val="lt1"/>
              </a:buClr>
              <a:defRPr>
                <a:solidFill>
                  <a:schemeClr val="lt1"/>
                </a:solidFill>
              </a:defRPr>
            </a:lvl1pPr>
            <a:lvl2pPr lvl="1" algn="ctr">
              <a:spcBef>
                <a:spcPts val="0"/>
              </a:spcBef>
              <a:buClr>
                <a:schemeClr val="lt1"/>
              </a:buClr>
              <a:defRPr>
                <a:solidFill>
                  <a:schemeClr val="lt1"/>
                </a:solidFill>
              </a:defRPr>
            </a:lvl2pPr>
            <a:lvl3pPr lvl="2" algn="ctr">
              <a:spcBef>
                <a:spcPts val="0"/>
              </a:spcBef>
              <a:buClr>
                <a:schemeClr val="lt1"/>
              </a:buClr>
              <a:defRPr>
                <a:solidFill>
                  <a:schemeClr val="lt1"/>
                </a:solidFill>
              </a:defRPr>
            </a:lvl3pPr>
            <a:lvl4pPr lvl="3" algn="ctr">
              <a:spcBef>
                <a:spcPts val="0"/>
              </a:spcBef>
              <a:buClr>
                <a:schemeClr val="lt1"/>
              </a:buClr>
              <a:defRPr>
                <a:solidFill>
                  <a:schemeClr val="lt1"/>
                </a:solidFill>
              </a:defRPr>
            </a:lvl4pPr>
            <a:lvl5pPr lvl="4" algn="ctr">
              <a:spcBef>
                <a:spcPts val="0"/>
              </a:spcBef>
              <a:buClr>
                <a:schemeClr val="lt1"/>
              </a:buClr>
              <a:defRPr>
                <a:solidFill>
                  <a:schemeClr val="lt1"/>
                </a:solidFill>
              </a:defRPr>
            </a:lvl5pPr>
            <a:lvl6pPr lvl="5" algn="ctr">
              <a:spcBef>
                <a:spcPts val="0"/>
              </a:spcBef>
              <a:buClr>
                <a:schemeClr val="lt1"/>
              </a:buClr>
              <a:defRPr>
                <a:solidFill>
                  <a:schemeClr val="lt1"/>
                </a:solidFill>
              </a:defRPr>
            </a:lvl6pPr>
            <a:lvl7pPr lvl="6" algn="ctr">
              <a:spcBef>
                <a:spcPts val="0"/>
              </a:spcBef>
              <a:buClr>
                <a:schemeClr val="lt1"/>
              </a:buClr>
              <a:defRPr>
                <a:solidFill>
                  <a:schemeClr val="lt1"/>
                </a:solidFill>
              </a:defRPr>
            </a:lvl7pPr>
            <a:lvl8pPr lvl="7" algn="ctr">
              <a:spcBef>
                <a:spcPts val="0"/>
              </a:spcBef>
              <a:buClr>
                <a:schemeClr val="lt1"/>
              </a:buClr>
              <a:defRPr>
                <a:solidFill>
                  <a:schemeClr val="lt1"/>
                </a:solidFill>
              </a:defRPr>
            </a:lvl8pPr>
            <a:lvl9pPr lvl="8" algn="ctr">
              <a:spcBef>
                <a:spcPts val="0"/>
              </a:spcBef>
              <a:buClr>
                <a:schemeClr val="lt1"/>
              </a:buClr>
              <a:defRPr>
                <a:solidFill>
                  <a:schemeClr val="lt1"/>
                </a:solidFill>
              </a:defRPr>
            </a:lvl9pPr>
          </a:lstStyle>
          <a:p>
            <a:endParaRPr/>
          </a:p>
        </p:txBody>
      </p:sp>
      <p:sp>
        <p:nvSpPr>
          <p:cNvPr id="78" name="Shape 78"/>
          <p:cNvSpPr txBox="1">
            <a:spLocks noGrp="1"/>
          </p:cNvSpPr>
          <p:nvPr>
            <p:ph type="sldNum" idx="12"/>
          </p:nvPr>
        </p:nvSpPr>
        <p:spPr>
          <a:xfrm>
            <a:off x="8460431" y="4651190"/>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79"/>
        <p:cNvGrpSpPr/>
        <p:nvPr/>
      </p:nvGrpSpPr>
      <p:grpSpPr>
        <a:xfrm>
          <a:off x="0" y="0"/>
          <a:ext cx="0" cy="0"/>
          <a:chOff x="0" y="0"/>
          <a:chExt cx="0" cy="0"/>
        </a:xfrm>
      </p:grpSpPr>
      <p:sp>
        <p:nvSpPr>
          <p:cNvPr id="80" name="Shape 80"/>
          <p:cNvSpPr txBox="1">
            <a:spLocks noGrp="1"/>
          </p:cNvSpPr>
          <p:nvPr>
            <p:ph type="sldNum" idx="12"/>
          </p:nvPr>
        </p:nvSpPr>
        <p:spPr>
          <a:xfrm>
            <a:off x="8460431" y="4651190"/>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dk2"/>
                </a:solidFill>
              </a:rPr>
              <a:t>‹#›</a:t>
            </a:fld>
            <a:endParaRPr lang="en">
              <a:solidFill>
                <a:schemeClr val="dk2"/>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bg>
      <p:bgPr>
        <a:solidFill>
          <a:schemeClr val="dk1"/>
        </a:solidFill>
        <a:effectLst/>
      </p:bgPr>
    </p:bg>
    <p:spTree>
      <p:nvGrpSpPr>
        <p:cNvPr id="1" name="Shape 19"/>
        <p:cNvGrpSpPr/>
        <p:nvPr/>
      </p:nvGrpSpPr>
      <p:grpSpPr>
        <a:xfrm>
          <a:off x="0" y="0"/>
          <a:ext cx="0" cy="0"/>
          <a:chOff x="0" y="0"/>
          <a:chExt cx="0" cy="0"/>
        </a:xfrm>
      </p:grpSpPr>
      <p:grpSp>
        <p:nvGrpSpPr>
          <p:cNvPr id="20" name="Shape 20"/>
          <p:cNvGrpSpPr/>
          <p:nvPr/>
        </p:nvGrpSpPr>
        <p:grpSpPr>
          <a:xfrm>
            <a:off x="6098378" y="4"/>
            <a:ext cx="3045625" cy="2030570"/>
            <a:chOff x="6098378" y="4"/>
            <a:chExt cx="3045625" cy="2030570"/>
          </a:xfrm>
        </p:grpSpPr>
        <p:sp>
          <p:nvSpPr>
            <p:cNvPr id="21" name="Shape 21"/>
            <p:cNvSpPr/>
            <p:nvPr/>
          </p:nvSpPr>
          <p:spPr>
            <a:xfrm>
              <a:off x="8128803" y="15"/>
              <a:ext cx="1015200" cy="1015200"/>
            </a:xfrm>
            <a:prstGeom prst="rect">
              <a:avLst/>
            </a:prstGeom>
            <a:solidFill>
              <a:schemeClr val="accent1"/>
            </a:solidFill>
            <a:ln>
              <a:noFill/>
            </a:ln>
          </p:spPr>
          <p:txBody>
            <a:bodyPr lIns="91425" tIns="91425" rIns="91425" bIns="91425" anchor="ctr" anchorCtr="0">
              <a:noAutofit/>
            </a:bodyPr>
            <a:lstStyle/>
            <a:p>
              <a:pPr lvl="0">
                <a:spcBef>
                  <a:spcPts val="0"/>
                </a:spcBef>
                <a:buNone/>
              </a:pPr>
              <a:endParaRPr/>
            </a:p>
          </p:txBody>
        </p:sp>
        <p:sp>
          <p:nvSpPr>
            <p:cNvPr id="22" name="Shape 22"/>
            <p:cNvSpPr/>
            <p:nvPr/>
          </p:nvSpPr>
          <p:spPr>
            <a:xfrm flipH="1">
              <a:off x="7113463" y="4"/>
              <a:ext cx="1015200" cy="1015200"/>
            </a:xfrm>
            <a:prstGeom prst="rtTriangle">
              <a:avLst/>
            </a:prstGeom>
            <a:solidFill>
              <a:schemeClr val="accent2"/>
            </a:solidFill>
            <a:ln>
              <a:noFill/>
            </a:ln>
          </p:spPr>
          <p:txBody>
            <a:bodyPr lIns="91425" tIns="91425" rIns="91425" bIns="91425" anchor="ctr" anchorCtr="0">
              <a:noAutofit/>
            </a:bodyPr>
            <a:lstStyle/>
            <a:p>
              <a:pPr lvl="0">
                <a:spcBef>
                  <a:spcPts val="0"/>
                </a:spcBef>
                <a:buNone/>
              </a:pPr>
              <a:endParaRPr/>
            </a:p>
          </p:txBody>
        </p:sp>
        <p:sp>
          <p:nvSpPr>
            <p:cNvPr id="23" name="Shape 23"/>
            <p:cNvSpPr/>
            <p:nvPr/>
          </p:nvSpPr>
          <p:spPr>
            <a:xfrm rot="10800000" flipH="1">
              <a:off x="7113588" y="106"/>
              <a:ext cx="1015200" cy="1015200"/>
            </a:xfrm>
            <a:prstGeom prst="rtTriangle">
              <a:avLst/>
            </a:prstGeom>
            <a:solidFill>
              <a:schemeClr val="accent6"/>
            </a:solidFill>
            <a:ln>
              <a:noFill/>
            </a:ln>
          </p:spPr>
          <p:txBody>
            <a:bodyPr lIns="91425" tIns="91425" rIns="91425" bIns="91425" anchor="ctr" anchorCtr="0">
              <a:noAutofit/>
            </a:bodyPr>
            <a:lstStyle/>
            <a:p>
              <a:pPr lvl="0">
                <a:spcBef>
                  <a:spcPts val="0"/>
                </a:spcBef>
                <a:buNone/>
              </a:pPr>
              <a:endParaRPr/>
            </a:p>
          </p:txBody>
        </p:sp>
        <p:sp>
          <p:nvSpPr>
            <p:cNvPr id="24" name="Shape 24"/>
            <p:cNvSpPr/>
            <p:nvPr/>
          </p:nvSpPr>
          <p:spPr>
            <a:xfrm rot="10800000">
              <a:off x="6098378" y="96"/>
              <a:ext cx="1015200" cy="1015200"/>
            </a:xfrm>
            <a:prstGeom prst="rtTriangle">
              <a:avLst/>
            </a:prstGeom>
            <a:solidFill>
              <a:schemeClr val="accent1"/>
            </a:solidFill>
            <a:ln>
              <a:noFill/>
            </a:ln>
          </p:spPr>
          <p:txBody>
            <a:bodyPr lIns="91425" tIns="91425" rIns="91425" bIns="91425" anchor="ctr" anchorCtr="0">
              <a:noAutofit/>
            </a:bodyPr>
            <a:lstStyle/>
            <a:p>
              <a:pPr lvl="0">
                <a:spcBef>
                  <a:spcPts val="0"/>
                </a:spcBef>
                <a:buNone/>
              </a:pPr>
              <a:endParaRPr/>
            </a:p>
          </p:txBody>
        </p:sp>
        <p:sp>
          <p:nvSpPr>
            <p:cNvPr id="25" name="Shape 25"/>
            <p:cNvSpPr/>
            <p:nvPr/>
          </p:nvSpPr>
          <p:spPr>
            <a:xfrm rot="10800000">
              <a:off x="8128789" y="1015375"/>
              <a:ext cx="1015200" cy="1015200"/>
            </a:xfrm>
            <a:prstGeom prst="rtTriangle">
              <a:avLst/>
            </a:prstGeom>
            <a:solidFill>
              <a:schemeClr val="accent6"/>
            </a:solidFill>
            <a:ln>
              <a:noFill/>
            </a:ln>
          </p:spPr>
          <p:txBody>
            <a:bodyPr lIns="91425" tIns="91425" rIns="91425" bIns="91425" anchor="ctr" anchorCtr="0">
              <a:noAutofit/>
            </a:bodyPr>
            <a:lstStyle/>
            <a:p>
              <a:pPr lvl="0">
                <a:spcBef>
                  <a:spcPts val="0"/>
                </a:spcBef>
                <a:buNone/>
              </a:pPr>
              <a:endParaRPr/>
            </a:p>
          </p:txBody>
        </p:sp>
      </p:grpSp>
      <p:sp>
        <p:nvSpPr>
          <p:cNvPr id="26" name="Shape 26"/>
          <p:cNvSpPr txBox="1">
            <a:spLocks noGrp="1"/>
          </p:cNvSpPr>
          <p:nvPr>
            <p:ph type="title"/>
          </p:nvPr>
        </p:nvSpPr>
        <p:spPr>
          <a:xfrm>
            <a:off x="598100" y="2152347"/>
            <a:ext cx="8222100" cy="838800"/>
          </a:xfrm>
          <a:prstGeom prst="rect">
            <a:avLst/>
          </a:prstGeom>
        </p:spPr>
        <p:txBody>
          <a:bodyPr lIns="91425" tIns="91425" rIns="91425" bIns="91425" anchor="ctr" anchorCtr="0"/>
          <a:lstStyle>
            <a:lvl1pPr lvl="0">
              <a:spcBef>
                <a:spcPts val="0"/>
              </a:spcBef>
              <a:buClr>
                <a:schemeClr val="lt1"/>
              </a:buClr>
              <a:buSzPct val="100000"/>
              <a:defRPr sz="4200">
                <a:solidFill>
                  <a:schemeClr val="lt1"/>
                </a:solidFill>
              </a:defRPr>
            </a:lvl1pPr>
            <a:lvl2pPr lvl="1">
              <a:spcBef>
                <a:spcPts val="0"/>
              </a:spcBef>
              <a:buClr>
                <a:schemeClr val="lt1"/>
              </a:buClr>
              <a:buSzPct val="100000"/>
              <a:defRPr sz="4200">
                <a:solidFill>
                  <a:schemeClr val="lt1"/>
                </a:solidFill>
              </a:defRPr>
            </a:lvl2pPr>
            <a:lvl3pPr lvl="2">
              <a:spcBef>
                <a:spcPts val="0"/>
              </a:spcBef>
              <a:buClr>
                <a:schemeClr val="lt1"/>
              </a:buClr>
              <a:buSzPct val="100000"/>
              <a:defRPr sz="4200">
                <a:solidFill>
                  <a:schemeClr val="lt1"/>
                </a:solidFill>
              </a:defRPr>
            </a:lvl3pPr>
            <a:lvl4pPr lvl="3">
              <a:spcBef>
                <a:spcPts val="0"/>
              </a:spcBef>
              <a:buClr>
                <a:schemeClr val="lt1"/>
              </a:buClr>
              <a:buSzPct val="100000"/>
              <a:defRPr sz="4200">
                <a:solidFill>
                  <a:schemeClr val="lt1"/>
                </a:solidFill>
              </a:defRPr>
            </a:lvl4pPr>
            <a:lvl5pPr lvl="4">
              <a:spcBef>
                <a:spcPts val="0"/>
              </a:spcBef>
              <a:buClr>
                <a:schemeClr val="lt1"/>
              </a:buClr>
              <a:buSzPct val="100000"/>
              <a:defRPr sz="4200">
                <a:solidFill>
                  <a:schemeClr val="lt1"/>
                </a:solidFill>
              </a:defRPr>
            </a:lvl5pPr>
            <a:lvl6pPr lvl="5">
              <a:spcBef>
                <a:spcPts val="0"/>
              </a:spcBef>
              <a:buClr>
                <a:schemeClr val="lt1"/>
              </a:buClr>
              <a:buSzPct val="100000"/>
              <a:defRPr sz="4200">
                <a:solidFill>
                  <a:schemeClr val="lt1"/>
                </a:solidFill>
              </a:defRPr>
            </a:lvl6pPr>
            <a:lvl7pPr lvl="6">
              <a:spcBef>
                <a:spcPts val="0"/>
              </a:spcBef>
              <a:buClr>
                <a:schemeClr val="lt1"/>
              </a:buClr>
              <a:buSzPct val="100000"/>
              <a:defRPr sz="4200">
                <a:solidFill>
                  <a:schemeClr val="lt1"/>
                </a:solidFill>
              </a:defRPr>
            </a:lvl7pPr>
            <a:lvl8pPr lvl="7">
              <a:spcBef>
                <a:spcPts val="0"/>
              </a:spcBef>
              <a:buClr>
                <a:schemeClr val="lt1"/>
              </a:buClr>
              <a:buSzPct val="100000"/>
              <a:defRPr sz="4200">
                <a:solidFill>
                  <a:schemeClr val="lt1"/>
                </a:solidFill>
              </a:defRPr>
            </a:lvl8pPr>
            <a:lvl9pPr lvl="8">
              <a:spcBef>
                <a:spcPts val="0"/>
              </a:spcBef>
              <a:buClr>
                <a:schemeClr val="lt1"/>
              </a:buClr>
              <a:buSzPct val="100000"/>
              <a:defRPr sz="4200">
                <a:solidFill>
                  <a:schemeClr val="lt1"/>
                </a:solidFill>
              </a:defRPr>
            </a:lvl9pPr>
          </a:lstStyle>
          <a:p>
            <a:endParaRPr/>
          </a:p>
        </p:txBody>
      </p:sp>
      <p:sp>
        <p:nvSpPr>
          <p:cNvPr id="27" name="Shape 27"/>
          <p:cNvSpPr txBox="1">
            <a:spLocks noGrp="1"/>
          </p:cNvSpPr>
          <p:nvPr>
            <p:ph type="sldNum" idx="12"/>
          </p:nvPr>
        </p:nvSpPr>
        <p:spPr>
          <a:xfrm>
            <a:off x="8460431" y="4651190"/>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28"/>
        <p:cNvGrpSpPr/>
        <p:nvPr/>
      </p:nvGrpSpPr>
      <p:grpSpPr>
        <a:xfrm>
          <a:off x="0" y="0"/>
          <a:ext cx="0" cy="0"/>
          <a:chOff x="0" y="0"/>
          <a:chExt cx="0" cy="0"/>
        </a:xfrm>
      </p:grpSpPr>
      <p:grpSp>
        <p:nvGrpSpPr>
          <p:cNvPr id="29" name="Shape 29"/>
          <p:cNvGrpSpPr/>
          <p:nvPr/>
        </p:nvGrpSpPr>
        <p:grpSpPr>
          <a:xfrm>
            <a:off x="0" y="3903669"/>
            <a:ext cx="9144000" cy="1239925"/>
            <a:chOff x="0" y="3903669"/>
            <a:chExt cx="9144000" cy="1239925"/>
          </a:xfrm>
        </p:grpSpPr>
        <p:sp>
          <p:nvSpPr>
            <p:cNvPr id="30" name="Shape 30"/>
            <p:cNvSpPr/>
            <p:nvPr/>
          </p:nvSpPr>
          <p:spPr>
            <a:xfrm>
              <a:off x="8154895" y="3903669"/>
              <a:ext cx="989100" cy="987900"/>
            </a:xfrm>
            <a:prstGeom prst="rtTriangle">
              <a:avLst/>
            </a:prstGeom>
            <a:solidFill>
              <a:schemeClr val="accent5"/>
            </a:solidFill>
            <a:ln>
              <a:noFill/>
            </a:ln>
          </p:spPr>
          <p:txBody>
            <a:bodyPr lIns="91425" tIns="91425" rIns="91425" bIns="91425" anchor="ctr" anchorCtr="0">
              <a:noAutofit/>
            </a:bodyPr>
            <a:lstStyle/>
            <a:p>
              <a:pPr lvl="0">
                <a:spcBef>
                  <a:spcPts val="0"/>
                </a:spcBef>
                <a:buNone/>
              </a:pPr>
              <a:endParaRPr/>
            </a:p>
          </p:txBody>
        </p:sp>
        <p:sp>
          <p:nvSpPr>
            <p:cNvPr id="31" name="Shape 31"/>
            <p:cNvSpPr/>
            <p:nvPr/>
          </p:nvSpPr>
          <p:spPr>
            <a:xfrm flipH="1">
              <a:off x="6181162" y="3903669"/>
              <a:ext cx="989100" cy="987900"/>
            </a:xfrm>
            <a:prstGeom prst="rtTriangle">
              <a:avLst/>
            </a:prstGeom>
            <a:solidFill>
              <a:schemeClr val="accent5"/>
            </a:solidFill>
            <a:ln>
              <a:noFill/>
            </a:ln>
          </p:spPr>
          <p:txBody>
            <a:bodyPr lIns="91425" tIns="91425" rIns="91425" bIns="91425" anchor="ctr" anchorCtr="0">
              <a:noAutofit/>
            </a:bodyPr>
            <a:lstStyle/>
            <a:p>
              <a:pPr lvl="0">
                <a:spcBef>
                  <a:spcPts val="0"/>
                </a:spcBef>
                <a:buNone/>
              </a:pPr>
              <a:endParaRPr/>
            </a:p>
          </p:txBody>
        </p:sp>
        <p:sp>
          <p:nvSpPr>
            <p:cNvPr id="32" name="Shape 32"/>
            <p:cNvSpPr/>
            <p:nvPr/>
          </p:nvSpPr>
          <p:spPr>
            <a:xfrm>
              <a:off x="7170274" y="3903669"/>
              <a:ext cx="989100" cy="987900"/>
            </a:xfrm>
            <a:prstGeom prst="rect">
              <a:avLst/>
            </a:prstGeom>
            <a:solidFill>
              <a:schemeClr val="accent4"/>
            </a:solidFill>
            <a:ln>
              <a:noFill/>
            </a:ln>
          </p:spPr>
          <p:txBody>
            <a:bodyPr lIns="91425" tIns="91425" rIns="91425" bIns="91425" anchor="ctr" anchorCtr="0">
              <a:noAutofit/>
            </a:bodyPr>
            <a:lstStyle/>
            <a:p>
              <a:pPr lvl="0">
                <a:spcBef>
                  <a:spcPts val="0"/>
                </a:spcBef>
                <a:buNone/>
              </a:pPr>
              <a:endParaRPr/>
            </a:p>
          </p:txBody>
        </p:sp>
        <p:sp>
          <p:nvSpPr>
            <p:cNvPr id="33" name="Shape 33"/>
            <p:cNvSpPr/>
            <p:nvPr/>
          </p:nvSpPr>
          <p:spPr>
            <a:xfrm rot="10800000">
              <a:off x="8154757" y="3903682"/>
              <a:ext cx="989100" cy="987900"/>
            </a:xfrm>
            <a:prstGeom prst="rtTriangle">
              <a:avLst/>
            </a:prstGeom>
            <a:solidFill>
              <a:schemeClr val="accent3"/>
            </a:solidFill>
            <a:ln>
              <a:noFill/>
            </a:ln>
          </p:spPr>
          <p:txBody>
            <a:bodyPr lIns="91425" tIns="91425" rIns="91425" bIns="91425" anchor="ctr" anchorCtr="0">
              <a:noAutofit/>
            </a:bodyPr>
            <a:lstStyle/>
            <a:p>
              <a:pPr lvl="0">
                <a:spcBef>
                  <a:spcPts val="0"/>
                </a:spcBef>
                <a:buNone/>
              </a:pPr>
              <a:endParaRPr/>
            </a:p>
          </p:txBody>
        </p:sp>
        <p:sp>
          <p:nvSpPr>
            <p:cNvPr id="34" name="Shape 34"/>
            <p:cNvSpPr/>
            <p:nvPr/>
          </p:nvSpPr>
          <p:spPr>
            <a:xfrm>
              <a:off x="0" y="4891594"/>
              <a:ext cx="9144000" cy="252000"/>
            </a:xfrm>
            <a:prstGeom prst="rect">
              <a:avLst/>
            </a:prstGeom>
            <a:solidFill>
              <a:schemeClr val="dk1"/>
            </a:solidFill>
            <a:ln>
              <a:noFill/>
            </a:ln>
          </p:spPr>
          <p:txBody>
            <a:bodyPr lIns="91425" tIns="91425" rIns="91425" bIns="91425" anchor="ctr" anchorCtr="0">
              <a:noAutofit/>
            </a:bodyPr>
            <a:lstStyle/>
            <a:p>
              <a:pPr lvl="0">
                <a:spcBef>
                  <a:spcPts val="0"/>
                </a:spcBef>
                <a:buNone/>
              </a:pPr>
              <a:endParaRPr/>
            </a:p>
          </p:txBody>
        </p:sp>
      </p:grpSp>
      <p:sp>
        <p:nvSpPr>
          <p:cNvPr id="35" name="Shape 35"/>
          <p:cNvSpPr txBox="1">
            <a:spLocks noGrp="1"/>
          </p:cNvSpPr>
          <p:nvPr>
            <p:ph type="title"/>
          </p:nvPr>
        </p:nvSpPr>
        <p:spPr>
          <a:xfrm>
            <a:off x="311700" y="410000"/>
            <a:ext cx="8520600" cy="6078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6" name="Shape 36"/>
          <p:cNvSpPr txBox="1">
            <a:spLocks noGrp="1"/>
          </p:cNvSpPr>
          <p:nvPr>
            <p:ph type="body" idx="1"/>
          </p:nvPr>
        </p:nvSpPr>
        <p:spPr>
          <a:xfrm>
            <a:off x="311700" y="1229875"/>
            <a:ext cx="8520600" cy="33390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7" name="Shape 37"/>
          <p:cNvSpPr txBox="1">
            <a:spLocks noGrp="1"/>
          </p:cNvSpPr>
          <p:nvPr>
            <p:ph type="sldNum" idx="12"/>
          </p:nvPr>
        </p:nvSpPr>
        <p:spPr>
          <a:xfrm>
            <a:off x="8460431" y="4651190"/>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38"/>
        <p:cNvGrpSpPr/>
        <p:nvPr/>
      </p:nvGrpSpPr>
      <p:grpSpPr>
        <a:xfrm>
          <a:off x="0" y="0"/>
          <a:ext cx="0" cy="0"/>
          <a:chOff x="0" y="0"/>
          <a:chExt cx="0" cy="0"/>
        </a:xfrm>
      </p:grpSpPr>
      <p:sp>
        <p:nvSpPr>
          <p:cNvPr id="39" name="Shape 39"/>
          <p:cNvSpPr txBox="1">
            <a:spLocks noGrp="1"/>
          </p:cNvSpPr>
          <p:nvPr>
            <p:ph type="title"/>
          </p:nvPr>
        </p:nvSpPr>
        <p:spPr>
          <a:xfrm>
            <a:off x="311700" y="410000"/>
            <a:ext cx="8520600" cy="6078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40" name="Shape 40"/>
          <p:cNvSpPr txBox="1">
            <a:spLocks noGrp="1"/>
          </p:cNvSpPr>
          <p:nvPr>
            <p:ph type="body" idx="1"/>
          </p:nvPr>
        </p:nvSpPr>
        <p:spPr>
          <a:xfrm>
            <a:off x="311700" y="1229975"/>
            <a:ext cx="3999900" cy="33390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41" name="Shape 41"/>
          <p:cNvSpPr txBox="1">
            <a:spLocks noGrp="1"/>
          </p:cNvSpPr>
          <p:nvPr>
            <p:ph type="body" idx="2"/>
          </p:nvPr>
        </p:nvSpPr>
        <p:spPr>
          <a:xfrm>
            <a:off x="4832400" y="1229975"/>
            <a:ext cx="3999900" cy="33390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42" name="Shape 42"/>
          <p:cNvSpPr txBox="1">
            <a:spLocks noGrp="1"/>
          </p:cNvSpPr>
          <p:nvPr>
            <p:ph type="sldNum" idx="12"/>
          </p:nvPr>
        </p:nvSpPr>
        <p:spPr>
          <a:xfrm>
            <a:off x="8460431" y="4651190"/>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dk2"/>
                </a:solidFill>
              </a:rPr>
              <a:t>‹#›</a:t>
            </a:fld>
            <a:endParaRPr lang="en">
              <a:solidFill>
                <a:schemeClr val="dk2"/>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43"/>
        <p:cNvGrpSpPr/>
        <p:nvPr/>
      </p:nvGrpSpPr>
      <p:grpSpPr>
        <a:xfrm>
          <a:off x="0" y="0"/>
          <a:ext cx="0" cy="0"/>
          <a:chOff x="0" y="0"/>
          <a:chExt cx="0" cy="0"/>
        </a:xfrm>
      </p:grpSpPr>
      <p:sp>
        <p:nvSpPr>
          <p:cNvPr id="44" name="Shape 44"/>
          <p:cNvSpPr txBox="1">
            <a:spLocks noGrp="1"/>
          </p:cNvSpPr>
          <p:nvPr>
            <p:ph type="title"/>
          </p:nvPr>
        </p:nvSpPr>
        <p:spPr>
          <a:xfrm>
            <a:off x="311700" y="410000"/>
            <a:ext cx="8520600" cy="6078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45" name="Shape 45"/>
          <p:cNvSpPr txBox="1">
            <a:spLocks noGrp="1"/>
          </p:cNvSpPr>
          <p:nvPr>
            <p:ph type="sldNum" idx="12"/>
          </p:nvPr>
        </p:nvSpPr>
        <p:spPr>
          <a:xfrm>
            <a:off x="8460431" y="4651190"/>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dk2"/>
                </a:solidFill>
              </a:rPr>
              <a:t>‹#›</a:t>
            </a:fld>
            <a:endParaRPr lang="en">
              <a:solidFill>
                <a:schemeClr val="dk2"/>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46"/>
        <p:cNvGrpSpPr/>
        <p:nvPr/>
      </p:nvGrpSpPr>
      <p:grpSpPr>
        <a:xfrm>
          <a:off x="0" y="0"/>
          <a:ext cx="0" cy="0"/>
          <a:chOff x="0" y="0"/>
          <a:chExt cx="0" cy="0"/>
        </a:xfrm>
      </p:grpSpPr>
      <p:sp>
        <p:nvSpPr>
          <p:cNvPr id="47" name="Shape 47"/>
          <p:cNvSpPr txBox="1">
            <a:spLocks noGrp="1"/>
          </p:cNvSpPr>
          <p:nvPr>
            <p:ph type="title"/>
          </p:nvPr>
        </p:nvSpPr>
        <p:spPr>
          <a:xfrm>
            <a:off x="311700" y="555600"/>
            <a:ext cx="2808000" cy="755700"/>
          </a:xfrm>
          <a:prstGeom prst="rect">
            <a:avLst/>
          </a:prstGeom>
        </p:spPr>
        <p:txBody>
          <a:bodyPr lIns="91425" tIns="91425" rIns="91425" bIns="91425" anchor="b" anchorCtr="0"/>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a:endParaRPr/>
          </a:p>
        </p:txBody>
      </p:sp>
      <p:sp>
        <p:nvSpPr>
          <p:cNvPr id="48" name="Shape 48"/>
          <p:cNvSpPr txBox="1">
            <a:spLocks noGrp="1"/>
          </p:cNvSpPr>
          <p:nvPr>
            <p:ph type="body" idx="1"/>
          </p:nvPr>
        </p:nvSpPr>
        <p:spPr>
          <a:xfrm>
            <a:off x="311700" y="1465804"/>
            <a:ext cx="2808000" cy="3103200"/>
          </a:xfrm>
          <a:prstGeom prst="rect">
            <a:avLst/>
          </a:prstGeom>
        </p:spPr>
        <p:txBody>
          <a:bodyPr lIns="91425" tIns="91425" rIns="91425" bIns="91425" anchor="t" anchorCtr="0"/>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49" name="Shape 49"/>
          <p:cNvSpPr txBox="1">
            <a:spLocks noGrp="1"/>
          </p:cNvSpPr>
          <p:nvPr>
            <p:ph type="sldNum" idx="12"/>
          </p:nvPr>
        </p:nvSpPr>
        <p:spPr>
          <a:xfrm>
            <a:off x="8460431" y="4651190"/>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dk2"/>
                </a:solidFill>
              </a:rPr>
              <a:t>‹#›</a:t>
            </a:fld>
            <a:endParaRPr lang="en">
              <a:solidFill>
                <a:schemeClr val="dk2"/>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bg>
      <p:bgPr>
        <a:solidFill>
          <a:schemeClr val="accent4"/>
        </a:solidFill>
        <a:effectLst/>
      </p:bgPr>
    </p:bg>
    <p:spTree>
      <p:nvGrpSpPr>
        <p:cNvPr id="1" name="Shape 50"/>
        <p:cNvGrpSpPr/>
        <p:nvPr/>
      </p:nvGrpSpPr>
      <p:grpSpPr>
        <a:xfrm>
          <a:off x="0" y="0"/>
          <a:ext cx="0" cy="0"/>
          <a:chOff x="0" y="0"/>
          <a:chExt cx="0" cy="0"/>
        </a:xfrm>
      </p:grpSpPr>
      <p:grpSp>
        <p:nvGrpSpPr>
          <p:cNvPr id="51" name="Shape 51"/>
          <p:cNvGrpSpPr/>
          <p:nvPr/>
        </p:nvGrpSpPr>
        <p:grpSpPr>
          <a:xfrm>
            <a:off x="6098378" y="4"/>
            <a:ext cx="3045625" cy="2030570"/>
            <a:chOff x="6098378" y="4"/>
            <a:chExt cx="3045625" cy="2030570"/>
          </a:xfrm>
        </p:grpSpPr>
        <p:sp>
          <p:nvSpPr>
            <p:cNvPr id="52" name="Shape 52"/>
            <p:cNvSpPr/>
            <p:nvPr/>
          </p:nvSpPr>
          <p:spPr>
            <a:xfrm>
              <a:off x="8128803" y="15"/>
              <a:ext cx="1015200" cy="1015200"/>
            </a:xfrm>
            <a:prstGeom prst="rect">
              <a:avLst/>
            </a:prstGeom>
            <a:solidFill>
              <a:schemeClr val="accent3"/>
            </a:solidFill>
            <a:ln>
              <a:noFill/>
            </a:ln>
          </p:spPr>
          <p:txBody>
            <a:bodyPr lIns="91425" tIns="91425" rIns="91425" bIns="91425" anchor="ctr" anchorCtr="0">
              <a:noAutofit/>
            </a:bodyPr>
            <a:lstStyle/>
            <a:p>
              <a:pPr lvl="0">
                <a:spcBef>
                  <a:spcPts val="0"/>
                </a:spcBef>
                <a:buNone/>
              </a:pPr>
              <a:endParaRPr/>
            </a:p>
          </p:txBody>
        </p:sp>
        <p:sp>
          <p:nvSpPr>
            <p:cNvPr id="53" name="Shape 53"/>
            <p:cNvSpPr/>
            <p:nvPr/>
          </p:nvSpPr>
          <p:spPr>
            <a:xfrm flipH="1">
              <a:off x="7113463" y="4"/>
              <a:ext cx="1015200" cy="1015200"/>
            </a:xfrm>
            <a:prstGeom prst="rtTriangle">
              <a:avLst/>
            </a:prstGeom>
            <a:solidFill>
              <a:schemeClr val="accent5"/>
            </a:solidFill>
            <a:ln>
              <a:noFill/>
            </a:ln>
          </p:spPr>
          <p:txBody>
            <a:bodyPr lIns="91425" tIns="91425" rIns="91425" bIns="91425" anchor="ctr" anchorCtr="0">
              <a:noAutofit/>
            </a:bodyPr>
            <a:lstStyle/>
            <a:p>
              <a:pPr lvl="0">
                <a:spcBef>
                  <a:spcPts val="0"/>
                </a:spcBef>
                <a:buNone/>
              </a:pPr>
              <a:endParaRPr/>
            </a:p>
          </p:txBody>
        </p:sp>
        <p:sp>
          <p:nvSpPr>
            <p:cNvPr id="54" name="Shape 54"/>
            <p:cNvSpPr/>
            <p:nvPr/>
          </p:nvSpPr>
          <p:spPr>
            <a:xfrm rot="10800000" flipH="1">
              <a:off x="7113588" y="106"/>
              <a:ext cx="1015200" cy="1015200"/>
            </a:xfrm>
            <a:prstGeom prst="rtTriangle">
              <a:avLst/>
            </a:prstGeom>
            <a:solidFill>
              <a:schemeClr val="accent3"/>
            </a:solidFill>
            <a:ln>
              <a:noFill/>
            </a:ln>
          </p:spPr>
          <p:txBody>
            <a:bodyPr lIns="91425" tIns="91425" rIns="91425" bIns="91425" anchor="ctr" anchorCtr="0">
              <a:noAutofit/>
            </a:bodyPr>
            <a:lstStyle/>
            <a:p>
              <a:pPr lvl="0">
                <a:spcBef>
                  <a:spcPts val="0"/>
                </a:spcBef>
                <a:buNone/>
              </a:pPr>
              <a:endParaRPr/>
            </a:p>
          </p:txBody>
        </p:sp>
        <p:sp>
          <p:nvSpPr>
            <p:cNvPr id="55" name="Shape 55"/>
            <p:cNvSpPr/>
            <p:nvPr/>
          </p:nvSpPr>
          <p:spPr>
            <a:xfrm rot="10800000">
              <a:off x="6098378" y="96"/>
              <a:ext cx="1015200" cy="1015200"/>
            </a:xfrm>
            <a:prstGeom prst="rtTriangle">
              <a:avLst/>
            </a:prstGeom>
            <a:solidFill>
              <a:schemeClr val="accent5"/>
            </a:solidFill>
            <a:ln>
              <a:noFill/>
            </a:ln>
          </p:spPr>
          <p:txBody>
            <a:bodyPr lIns="91425" tIns="91425" rIns="91425" bIns="91425" anchor="ctr" anchorCtr="0">
              <a:noAutofit/>
            </a:bodyPr>
            <a:lstStyle/>
            <a:p>
              <a:pPr lvl="0">
                <a:spcBef>
                  <a:spcPts val="0"/>
                </a:spcBef>
                <a:buNone/>
              </a:pPr>
              <a:endParaRPr/>
            </a:p>
          </p:txBody>
        </p:sp>
        <p:sp>
          <p:nvSpPr>
            <p:cNvPr id="56" name="Shape 56"/>
            <p:cNvSpPr/>
            <p:nvPr/>
          </p:nvSpPr>
          <p:spPr>
            <a:xfrm rot="10800000">
              <a:off x="8128789" y="1015375"/>
              <a:ext cx="1015200" cy="1015200"/>
            </a:xfrm>
            <a:prstGeom prst="rtTriangle">
              <a:avLst/>
            </a:prstGeom>
            <a:solidFill>
              <a:schemeClr val="accent5"/>
            </a:solidFill>
            <a:ln>
              <a:noFill/>
            </a:ln>
          </p:spPr>
          <p:txBody>
            <a:bodyPr lIns="91425" tIns="91425" rIns="91425" bIns="91425" anchor="ctr" anchorCtr="0">
              <a:noAutofit/>
            </a:bodyPr>
            <a:lstStyle/>
            <a:p>
              <a:pPr lvl="0">
                <a:spcBef>
                  <a:spcPts val="0"/>
                </a:spcBef>
                <a:buNone/>
              </a:pPr>
              <a:endParaRPr/>
            </a:p>
          </p:txBody>
        </p:sp>
      </p:grpSp>
      <p:sp>
        <p:nvSpPr>
          <p:cNvPr id="57" name="Shape 57"/>
          <p:cNvSpPr txBox="1">
            <a:spLocks noGrp="1"/>
          </p:cNvSpPr>
          <p:nvPr>
            <p:ph type="title"/>
          </p:nvPr>
        </p:nvSpPr>
        <p:spPr>
          <a:xfrm>
            <a:off x="490250" y="526350"/>
            <a:ext cx="5618700" cy="4090800"/>
          </a:xfrm>
          <a:prstGeom prst="rect">
            <a:avLst/>
          </a:prstGeom>
        </p:spPr>
        <p:txBody>
          <a:bodyPr lIns="91425" tIns="91425" rIns="91425" bIns="91425" anchor="ctr" anchorCtr="0"/>
          <a:lstStyle>
            <a:lvl1pPr lvl="0">
              <a:spcBef>
                <a:spcPts val="0"/>
              </a:spcBef>
              <a:buClr>
                <a:schemeClr val="lt1"/>
              </a:buClr>
              <a:buSzPct val="100000"/>
              <a:defRPr sz="4800">
                <a:solidFill>
                  <a:schemeClr val="lt1"/>
                </a:solidFill>
              </a:defRPr>
            </a:lvl1pPr>
            <a:lvl2pPr lvl="1">
              <a:spcBef>
                <a:spcPts val="0"/>
              </a:spcBef>
              <a:buClr>
                <a:schemeClr val="lt1"/>
              </a:buClr>
              <a:buSzPct val="100000"/>
              <a:defRPr sz="4800">
                <a:solidFill>
                  <a:schemeClr val="lt1"/>
                </a:solidFill>
              </a:defRPr>
            </a:lvl2pPr>
            <a:lvl3pPr lvl="2">
              <a:spcBef>
                <a:spcPts val="0"/>
              </a:spcBef>
              <a:buClr>
                <a:schemeClr val="lt1"/>
              </a:buClr>
              <a:buSzPct val="100000"/>
              <a:defRPr sz="4800">
                <a:solidFill>
                  <a:schemeClr val="lt1"/>
                </a:solidFill>
              </a:defRPr>
            </a:lvl3pPr>
            <a:lvl4pPr lvl="3">
              <a:spcBef>
                <a:spcPts val="0"/>
              </a:spcBef>
              <a:buClr>
                <a:schemeClr val="lt1"/>
              </a:buClr>
              <a:buSzPct val="100000"/>
              <a:defRPr sz="4800">
                <a:solidFill>
                  <a:schemeClr val="lt1"/>
                </a:solidFill>
              </a:defRPr>
            </a:lvl4pPr>
            <a:lvl5pPr lvl="4">
              <a:spcBef>
                <a:spcPts val="0"/>
              </a:spcBef>
              <a:buClr>
                <a:schemeClr val="lt1"/>
              </a:buClr>
              <a:buSzPct val="100000"/>
              <a:defRPr sz="4800">
                <a:solidFill>
                  <a:schemeClr val="lt1"/>
                </a:solidFill>
              </a:defRPr>
            </a:lvl5pPr>
            <a:lvl6pPr lvl="5">
              <a:spcBef>
                <a:spcPts val="0"/>
              </a:spcBef>
              <a:buClr>
                <a:schemeClr val="lt1"/>
              </a:buClr>
              <a:buSzPct val="100000"/>
              <a:defRPr sz="4800">
                <a:solidFill>
                  <a:schemeClr val="lt1"/>
                </a:solidFill>
              </a:defRPr>
            </a:lvl6pPr>
            <a:lvl7pPr lvl="6">
              <a:spcBef>
                <a:spcPts val="0"/>
              </a:spcBef>
              <a:buClr>
                <a:schemeClr val="lt1"/>
              </a:buClr>
              <a:buSzPct val="100000"/>
              <a:defRPr sz="4800">
                <a:solidFill>
                  <a:schemeClr val="lt1"/>
                </a:solidFill>
              </a:defRPr>
            </a:lvl7pPr>
            <a:lvl8pPr lvl="7">
              <a:spcBef>
                <a:spcPts val="0"/>
              </a:spcBef>
              <a:buClr>
                <a:schemeClr val="lt1"/>
              </a:buClr>
              <a:buSzPct val="100000"/>
              <a:defRPr sz="4800">
                <a:solidFill>
                  <a:schemeClr val="lt1"/>
                </a:solidFill>
              </a:defRPr>
            </a:lvl8pPr>
            <a:lvl9pPr lvl="8">
              <a:spcBef>
                <a:spcPts val="0"/>
              </a:spcBef>
              <a:buClr>
                <a:schemeClr val="lt1"/>
              </a:buClr>
              <a:buSzPct val="100000"/>
              <a:defRPr sz="4800">
                <a:solidFill>
                  <a:schemeClr val="lt1"/>
                </a:solidFill>
              </a:defRPr>
            </a:lvl9pPr>
          </a:lstStyle>
          <a:p>
            <a:endParaRPr/>
          </a:p>
        </p:txBody>
      </p:sp>
      <p:sp>
        <p:nvSpPr>
          <p:cNvPr id="58" name="Shape 58"/>
          <p:cNvSpPr txBox="1">
            <a:spLocks noGrp="1"/>
          </p:cNvSpPr>
          <p:nvPr>
            <p:ph type="sldNum" idx="12"/>
          </p:nvPr>
        </p:nvSpPr>
        <p:spPr>
          <a:xfrm>
            <a:off x="8460431" y="4651190"/>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59"/>
        <p:cNvGrpSpPr/>
        <p:nvPr/>
      </p:nvGrpSpPr>
      <p:grpSpPr>
        <a:xfrm>
          <a:off x="0" y="0"/>
          <a:ext cx="0" cy="0"/>
          <a:chOff x="0" y="0"/>
          <a:chExt cx="0" cy="0"/>
        </a:xfrm>
      </p:grpSpPr>
      <p:sp>
        <p:nvSpPr>
          <p:cNvPr id="60" name="Shape 60"/>
          <p:cNvSpPr/>
          <p:nvPr/>
        </p:nvSpPr>
        <p:spPr>
          <a:xfrm>
            <a:off x="4572000" y="-175"/>
            <a:ext cx="4572000" cy="5143500"/>
          </a:xfrm>
          <a:prstGeom prst="rect">
            <a:avLst/>
          </a:prstGeom>
          <a:solidFill>
            <a:schemeClr val="dk1"/>
          </a:solidFill>
          <a:ln>
            <a:noFill/>
          </a:ln>
        </p:spPr>
        <p:txBody>
          <a:bodyPr lIns="91425" tIns="91425" rIns="91425" bIns="91425" anchor="ctr" anchorCtr="0">
            <a:noAutofit/>
          </a:bodyPr>
          <a:lstStyle/>
          <a:p>
            <a:pPr lvl="0">
              <a:spcBef>
                <a:spcPts val="0"/>
              </a:spcBef>
              <a:buNone/>
            </a:pPr>
            <a:endParaRPr/>
          </a:p>
        </p:txBody>
      </p:sp>
      <p:cxnSp>
        <p:nvCxnSpPr>
          <p:cNvPr id="61" name="Shape 61"/>
          <p:cNvCxnSpPr/>
          <p:nvPr/>
        </p:nvCxnSpPr>
        <p:spPr>
          <a:xfrm>
            <a:off x="5029675" y="4495500"/>
            <a:ext cx="468300" cy="0"/>
          </a:xfrm>
          <a:prstGeom prst="straightConnector1">
            <a:avLst/>
          </a:prstGeom>
          <a:noFill/>
          <a:ln w="19050" cap="flat" cmpd="sng">
            <a:solidFill>
              <a:schemeClr val="lt1"/>
            </a:solidFill>
            <a:prstDash val="solid"/>
            <a:round/>
            <a:headEnd type="none" w="med" len="med"/>
            <a:tailEnd type="none" w="med" len="med"/>
          </a:ln>
        </p:spPr>
      </p:cxnSp>
      <p:sp>
        <p:nvSpPr>
          <p:cNvPr id="62" name="Shape 62"/>
          <p:cNvSpPr txBox="1">
            <a:spLocks noGrp="1"/>
          </p:cNvSpPr>
          <p:nvPr>
            <p:ph type="title"/>
          </p:nvPr>
        </p:nvSpPr>
        <p:spPr>
          <a:xfrm>
            <a:off x="265500" y="1151100"/>
            <a:ext cx="4045200" cy="1564500"/>
          </a:xfrm>
          <a:prstGeom prst="rect">
            <a:avLst/>
          </a:prstGeom>
        </p:spPr>
        <p:txBody>
          <a:bodyPr lIns="91425" tIns="91425" rIns="91425" bIns="91425" anchor="b" anchorCtr="0"/>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a:endParaRPr/>
          </a:p>
        </p:txBody>
      </p:sp>
      <p:sp>
        <p:nvSpPr>
          <p:cNvPr id="63" name="Shape 63"/>
          <p:cNvSpPr txBox="1">
            <a:spLocks noGrp="1"/>
          </p:cNvSpPr>
          <p:nvPr>
            <p:ph type="subTitle" idx="1"/>
          </p:nvPr>
        </p:nvSpPr>
        <p:spPr>
          <a:xfrm>
            <a:off x="265500" y="2769001"/>
            <a:ext cx="4045200" cy="12693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a:endParaRPr/>
          </a:p>
        </p:txBody>
      </p:sp>
      <p:sp>
        <p:nvSpPr>
          <p:cNvPr id="64" name="Shape 64"/>
          <p:cNvSpPr txBox="1">
            <a:spLocks noGrp="1"/>
          </p:cNvSpPr>
          <p:nvPr>
            <p:ph type="body" idx="2"/>
          </p:nvPr>
        </p:nvSpPr>
        <p:spPr>
          <a:xfrm>
            <a:off x="4939500" y="724200"/>
            <a:ext cx="3837000" cy="3695100"/>
          </a:xfrm>
          <a:prstGeom prst="rect">
            <a:avLst/>
          </a:prstGeom>
        </p:spPr>
        <p:txBody>
          <a:bodyPr lIns="91425" tIns="91425" rIns="91425" bIns="91425" anchor="ctr" anchorCtr="0"/>
          <a:lstStyle>
            <a:lvl1pPr lvl="0">
              <a:spcBef>
                <a:spcPts val="0"/>
              </a:spcBef>
              <a:buClr>
                <a:schemeClr val="lt1"/>
              </a:buClr>
              <a:defRPr>
                <a:solidFill>
                  <a:schemeClr val="lt1"/>
                </a:solidFill>
              </a:defRPr>
            </a:lvl1pPr>
            <a:lvl2pPr lvl="1">
              <a:spcBef>
                <a:spcPts val="0"/>
              </a:spcBef>
              <a:buClr>
                <a:schemeClr val="lt1"/>
              </a:buClr>
              <a:defRPr>
                <a:solidFill>
                  <a:schemeClr val="lt1"/>
                </a:solidFill>
              </a:defRPr>
            </a:lvl2pPr>
            <a:lvl3pPr lvl="2">
              <a:spcBef>
                <a:spcPts val="0"/>
              </a:spcBef>
              <a:buClr>
                <a:schemeClr val="lt1"/>
              </a:buClr>
              <a:defRPr>
                <a:solidFill>
                  <a:schemeClr val="lt1"/>
                </a:solidFill>
              </a:defRPr>
            </a:lvl3pPr>
            <a:lvl4pPr lvl="3">
              <a:spcBef>
                <a:spcPts val="0"/>
              </a:spcBef>
              <a:buClr>
                <a:schemeClr val="lt1"/>
              </a:buClr>
              <a:defRPr>
                <a:solidFill>
                  <a:schemeClr val="lt1"/>
                </a:solidFill>
              </a:defRPr>
            </a:lvl4pPr>
            <a:lvl5pPr lvl="4">
              <a:spcBef>
                <a:spcPts val="0"/>
              </a:spcBef>
              <a:buClr>
                <a:schemeClr val="lt1"/>
              </a:buClr>
              <a:defRPr>
                <a:solidFill>
                  <a:schemeClr val="lt1"/>
                </a:solidFill>
              </a:defRPr>
            </a:lvl5pPr>
            <a:lvl6pPr lvl="5">
              <a:spcBef>
                <a:spcPts val="0"/>
              </a:spcBef>
              <a:buClr>
                <a:schemeClr val="lt1"/>
              </a:buClr>
              <a:defRPr>
                <a:solidFill>
                  <a:schemeClr val="lt1"/>
                </a:solidFill>
              </a:defRPr>
            </a:lvl6pPr>
            <a:lvl7pPr lvl="6">
              <a:spcBef>
                <a:spcPts val="0"/>
              </a:spcBef>
              <a:buClr>
                <a:schemeClr val="lt1"/>
              </a:buClr>
              <a:defRPr>
                <a:solidFill>
                  <a:schemeClr val="lt1"/>
                </a:solidFill>
              </a:defRPr>
            </a:lvl7pPr>
            <a:lvl8pPr lvl="7">
              <a:spcBef>
                <a:spcPts val="0"/>
              </a:spcBef>
              <a:buClr>
                <a:schemeClr val="lt1"/>
              </a:buClr>
              <a:defRPr>
                <a:solidFill>
                  <a:schemeClr val="lt1"/>
                </a:solidFill>
              </a:defRPr>
            </a:lvl8pPr>
            <a:lvl9pPr lvl="8">
              <a:spcBef>
                <a:spcPts val="0"/>
              </a:spcBef>
              <a:buClr>
                <a:schemeClr val="lt1"/>
              </a:buClr>
              <a:defRPr>
                <a:solidFill>
                  <a:schemeClr val="lt1"/>
                </a:solidFill>
              </a:defRPr>
            </a:lvl9pPr>
          </a:lstStyle>
          <a:p>
            <a:endParaRPr/>
          </a:p>
        </p:txBody>
      </p:sp>
      <p:sp>
        <p:nvSpPr>
          <p:cNvPr id="65" name="Shape 65"/>
          <p:cNvSpPr txBox="1">
            <a:spLocks noGrp="1"/>
          </p:cNvSpPr>
          <p:nvPr>
            <p:ph type="sldNum" idx="12"/>
          </p:nvPr>
        </p:nvSpPr>
        <p:spPr>
          <a:xfrm>
            <a:off x="8460431" y="4651190"/>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66"/>
        <p:cNvGrpSpPr/>
        <p:nvPr/>
      </p:nvGrpSpPr>
      <p:grpSpPr>
        <a:xfrm>
          <a:off x="0" y="0"/>
          <a:ext cx="0" cy="0"/>
          <a:chOff x="0" y="0"/>
          <a:chExt cx="0" cy="0"/>
        </a:xfrm>
      </p:grpSpPr>
      <p:sp>
        <p:nvSpPr>
          <p:cNvPr id="67" name="Shape 67"/>
          <p:cNvSpPr txBox="1">
            <a:spLocks noGrp="1"/>
          </p:cNvSpPr>
          <p:nvPr>
            <p:ph type="body" idx="1"/>
          </p:nvPr>
        </p:nvSpPr>
        <p:spPr>
          <a:xfrm>
            <a:off x="319500" y="4230575"/>
            <a:ext cx="5998800" cy="598800"/>
          </a:xfrm>
          <a:prstGeom prst="rect">
            <a:avLst/>
          </a:prstGeom>
        </p:spPr>
        <p:txBody>
          <a:bodyPr lIns="91425" tIns="91425" rIns="91425" bIns="91425" anchor="ctr" anchorCtr="0"/>
          <a:lstStyle>
            <a:lvl1pPr lvl="0">
              <a:lnSpc>
                <a:spcPct val="100000"/>
              </a:lnSpc>
              <a:spcBef>
                <a:spcPts val="0"/>
              </a:spcBef>
              <a:spcAft>
                <a:spcPts val="0"/>
              </a:spcAft>
              <a:buNone/>
              <a:defRPr/>
            </a:lvl1pPr>
          </a:lstStyle>
          <a:p>
            <a:endParaRPr/>
          </a:p>
        </p:txBody>
      </p:sp>
      <p:sp>
        <p:nvSpPr>
          <p:cNvPr id="68" name="Shape 68"/>
          <p:cNvSpPr txBox="1">
            <a:spLocks noGrp="1"/>
          </p:cNvSpPr>
          <p:nvPr>
            <p:ph type="sldNum" idx="12"/>
          </p:nvPr>
        </p:nvSpPr>
        <p:spPr>
          <a:xfrm>
            <a:off x="8460431" y="4651190"/>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dk2"/>
                </a:solidFill>
              </a:rPr>
              <a:t>‹#›</a:t>
            </a:fld>
            <a:endParaRPr lang="en">
              <a:solidFill>
                <a:schemeClr val="dk2"/>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10000"/>
            <a:ext cx="8520600" cy="607800"/>
          </a:xfrm>
          <a:prstGeom prst="rect">
            <a:avLst/>
          </a:prstGeom>
          <a:noFill/>
          <a:ln>
            <a:noFill/>
          </a:ln>
        </p:spPr>
        <p:txBody>
          <a:bodyPr lIns="91425" tIns="91425" rIns="91425" bIns="91425" anchor="t" anchorCtr="0"/>
          <a:lstStyle>
            <a:lvl1pPr lvl="0">
              <a:spcBef>
                <a:spcPts val="0"/>
              </a:spcBef>
              <a:buClr>
                <a:schemeClr val="dk1"/>
              </a:buClr>
              <a:buSzPct val="100000"/>
              <a:buFont typeface="Roboto"/>
              <a:buNone/>
              <a:defRPr sz="3000">
                <a:solidFill>
                  <a:schemeClr val="dk1"/>
                </a:solidFill>
                <a:latin typeface="Roboto"/>
                <a:ea typeface="Roboto"/>
                <a:cs typeface="Roboto"/>
                <a:sym typeface="Roboto"/>
              </a:defRPr>
            </a:lvl1pPr>
            <a:lvl2pPr lvl="1">
              <a:spcBef>
                <a:spcPts val="0"/>
              </a:spcBef>
              <a:buClr>
                <a:schemeClr val="dk1"/>
              </a:buClr>
              <a:buSzPct val="100000"/>
              <a:buFont typeface="Roboto"/>
              <a:buNone/>
              <a:defRPr sz="3000">
                <a:solidFill>
                  <a:schemeClr val="dk1"/>
                </a:solidFill>
                <a:latin typeface="Roboto"/>
                <a:ea typeface="Roboto"/>
                <a:cs typeface="Roboto"/>
                <a:sym typeface="Roboto"/>
              </a:defRPr>
            </a:lvl2pPr>
            <a:lvl3pPr lvl="2">
              <a:spcBef>
                <a:spcPts val="0"/>
              </a:spcBef>
              <a:buClr>
                <a:schemeClr val="dk1"/>
              </a:buClr>
              <a:buSzPct val="100000"/>
              <a:buFont typeface="Roboto"/>
              <a:buNone/>
              <a:defRPr sz="3000">
                <a:solidFill>
                  <a:schemeClr val="dk1"/>
                </a:solidFill>
                <a:latin typeface="Roboto"/>
                <a:ea typeface="Roboto"/>
                <a:cs typeface="Roboto"/>
                <a:sym typeface="Roboto"/>
              </a:defRPr>
            </a:lvl3pPr>
            <a:lvl4pPr lvl="3">
              <a:spcBef>
                <a:spcPts val="0"/>
              </a:spcBef>
              <a:buClr>
                <a:schemeClr val="dk1"/>
              </a:buClr>
              <a:buSzPct val="100000"/>
              <a:buFont typeface="Roboto"/>
              <a:buNone/>
              <a:defRPr sz="3000">
                <a:solidFill>
                  <a:schemeClr val="dk1"/>
                </a:solidFill>
                <a:latin typeface="Roboto"/>
                <a:ea typeface="Roboto"/>
                <a:cs typeface="Roboto"/>
                <a:sym typeface="Roboto"/>
              </a:defRPr>
            </a:lvl4pPr>
            <a:lvl5pPr lvl="4">
              <a:spcBef>
                <a:spcPts val="0"/>
              </a:spcBef>
              <a:buClr>
                <a:schemeClr val="dk1"/>
              </a:buClr>
              <a:buSzPct val="100000"/>
              <a:buFont typeface="Roboto"/>
              <a:buNone/>
              <a:defRPr sz="3000">
                <a:solidFill>
                  <a:schemeClr val="dk1"/>
                </a:solidFill>
                <a:latin typeface="Roboto"/>
                <a:ea typeface="Roboto"/>
                <a:cs typeface="Roboto"/>
                <a:sym typeface="Roboto"/>
              </a:defRPr>
            </a:lvl5pPr>
            <a:lvl6pPr lvl="5">
              <a:spcBef>
                <a:spcPts val="0"/>
              </a:spcBef>
              <a:buClr>
                <a:schemeClr val="dk1"/>
              </a:buClr>
              <a:buSzPct val="100000"/>
              <a:buFont typeface="Roboto"/>
              <a:buNone/>
              <a:defRPr sz="3000">
                <a:solidFill>
                  <a:schemeClr val="dk1"/>
                </a:solidFill>
                <a:latin typeface="Roboto"/>
                <a:ea typeface="Roboto"/>
                <a:cs typeface="Roboto"/>
                <a:sym typeface="Roboto"/>
              </a:defRPr>
            </a:lvl6pPr>
            <a:lvl7pPr lvl="6">
              <a:spcBef>
                <a:spcPts val="0"/>
              </a:spcBef>
              <a:buClr>
                <a:schemeClr val="dk1"/>
              </a:buClr>
              <a:buSzPct val="100000"/>
              <a:buFont typeface="Roboto"/>
              <a:buNone/>
              <a:defRPr sz="3000">
                <a:solidFill>
                  <a:schemeClr val="dk1"/>
                </a:solidFill>
                <a:latin typeface="Roboto"/>
                <a:ea typeface="Roboto"/>
                <a:cs typeface="Roboto"/>
                <a:sym typeface="Roboto"/>
              </a:defRPr>
            </a:lvl7pPr>
            <a:lvl8pPr lvl="7">
              <a:spcBef>
                <a:spcPts val="0"/>
              </a:spcBef>
              <a:buClr>
                <a:schemeClr val="dk1"/>
              </a:buClr>
              <a:buSzPct val="100000"/>
              <a:buFont typeface="Roboto"/>
              <a:buNone/>
              <a:defRPr sz="3000">
                <a:solidFill>
                  <a:schemeClr val="dk1"/>
                </a:solidFill>
                <a:latin typeface="Roboto"/>
                <a:ea typeface="Roboto"/>
                <a:cs typeface="Roboto"/>
                <a:sym typeface="Roboto"/>
              </a:defRPr>
            </a:lvl8pPr>
            <a:lvl9pPr lvl="8">
              <a:spcBef>
                <a:spcPts val="0"/>
              </a:spcBef>
              <a:buClr>
                <a:schemeClr val="dk1"/>
              </a:buClr>
              <a:buSzPct val="100000"/>
              <a:buFont typeface="Roboto"/>
              <a:buNone/>
              <a:defRPr sz="3000">
                <a:solidFill>
                  <a:schemeClr val="dk1"/>
                </a:solidFill>
                <a:latin typeface="Roboto"/>
                <a:ea typeface="Roboto"/>
                <a:cs typeface="Roboto"/>
                <a:sym typeface="Roboto"/>
              </a:defRPr>
            </a:lvl9pPr>
          </a:lstStyle>
          <a:p>
            <a:endParaRPr/>
          </a:p>
        </p:txBody>
      </p:sp>
      <p:sp>
        <p:nvSpPr>
          <p:cNvPr id="7" name="Shape 7"/>
          <p:cNvSpPr txBox="1">
            <a:spLocks noGrp="1"/>
          </p:cNvSpPr>
          <p:nvPr>
            <p:ph type="body" idx="1"/>
          </p:nvPr>
        </p:nvSpPr>
        <p:spPr>
          <a:xfrm>
            <a:off x="311700" y="1229875"/>
            <a:ext cx="8520600" cy="3339000"/>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dk2"/>
              </a:buClr>
              <a:buSzPct val="100000"/>
              <a:buFont typeface="Roboto"/>
              <a:defRPr sz="1800">
                <a:solidFill>
                  <a:schemeClr val="dk2"/>
                </a:solidFill>
                <a:latin typeface="Roboto"/>
                <a:ea typeface="Roboto"/>
                <a:cs typeface="Roboto"/>
                <a:sym typeface="Roboto"/>
              </a:defRPr>
            </a:lvl1pPr>
            <a:lvl2pPr lvl="1">
              <a:lnSpc>
                <a:spcPct val="115000"/>
              </a:lnSpc>
              <a:spcBef>
                <a:spcPts val="0"/>
              </a:spcBef>
              <a:spcAft>
                <a:spcPts val="1600"/>
              </a:spcAft>
              <a:buClr>
                <a:schemeClr val="dk2"/>
              </a:buClr>
              <a:buFont typeface="Roboto"/>
              <a:defRPr>
                <a:solidFill>
                  <a:schemeClr val="dk2"/>
                </a:solidFill>
                <a:latin typeface="Roboto"/>
                <a:ea typeface="Roboto"/>
                <a:cs typeface="Roboto"/>
                <a:sym typeface="Roboto"/>
              </a:defRPr>
            </a:lvl2pPr>
            <a:lvl3pPr lvl="2">
              <a:lnSpc>
                <a:spcPct val="115000"/>
              </a:lnSpc>
              <a:spcBef>
                <a:spcPts val="0"/>
              </a:spcBef>
              <a:spcAft>
                <a:spcPts val="1600"/>
              </a:spcAft>
              <a:buClr>
                <a:schemeClr val="dk2"/>
              </a:buClr>
              <a:buFont typeface="Roboto"/>
              <a:defRPr>
                <a:solidFill>
                  <a:schemeClr val="dk2"/>
                </a:solidFill>
                <a:latin typeface="Roboto"/>
                <a:ea typeface="Roboto"/>
                <a:cs typeface="Roboto"/>
                <a:sym typeface="Roboto"/>
              </a:defRPr>
            </a:lvl3pPr>
            <a:lvl4pPr lvl="3">
              <a:lnSpc>
                <a:spcPct val="115000"/>
              </a:lnSpc>
              <a:spcBef>
                <a:spcPts val="0"/>
              </a:spcBef>
              <a:spcAft>
                <a:spcPts val="1600"/>
              </a:spcAft>
              <a:buClr>
                <a:schemeClr val="dk2"/>
              </a:buClr>
              <a:buFont typeface="Roboto"/>
              <a:defRPr>
                <a:solidFill>
                  <a:schemeClr val="dk2"/>
                </a:solidFill>
                <a:latin typeface="Roboto"/>
                <a:ea typeface="Roboto"/>
                <a:cs typeface="Roboto"/>
                <a:sym typeface="Roboto"/>
              </a:defRPr>
            </a:lvl4pPr>
            <a:lvl5pPr lvl="4">
              <a:lnSpc>
                <a:spcPct val="115000"/>
              </a:lnSpc>
              <a:spcBef>
                <a:spcPts val="0"/>
              </a:spcBef>
              <a:spcAft>
                <a:spcPts val="1600"/>
              </a:spcAft>
              <a:buClr>
                <a:schemeClr val="dk2"/>
              </a:buClr>
              <a:buFont typeface="Roboto"/>
              <a:defRPr>
                <a:solidFill>
                  <a:schemeClr val="dk2"/>
                </a:solidFill>
                <a:latin typeface="Roboto"/>
                <a:ea typeface="Roboto"/>
                <a:cs typeface="Roboto"/>
                <a:sym typeface="Roboto"/>
              </a:defRPr>
            </a:lvl5pPr>
            <a:lvl6pPr lvl="5">
              <a:lnSpc>
                <a:spcPct val="115000"/>
              </a:lnSpc>
              <a:spcBef>
                <a:spcPts val="0"/>
              </a:spcBef>
              <a:spcAft>
                <a:spcPts val="1600"/>
              </a:spcAft>
              <a:buClr>
                <a:schemeClr val="dk2"/>
              </a:buClr>
              <a:buFont typeface="Roboto"/>
              <a:defRPr>
                <a:solidFill>
                  <a:schemeClr val="dk2"/>
                </a:solidFill>
                <a:latin typeface="Roboto"/>
                <a:ea typeface="Roboto"/>
                <a:cs typeface="Roboto"/>
                <a:sym typeface="Roboto"/>
              </a:defRPr>
            </a:lvl6pPr>
            <a:lvl7pPr lvl="6">
              <a:lnSpc>
                <a:spcPct val="115000"/>
              </a:lnSpc>
              <a:spcBef>
                <a:spcPts val="0"/>
              </a:spcBef>
              <a:spcAft>
                <a:spcPts val="1600"/>
              </a:spcAft>
              <a:buClr>
                <a:schemeClr val="dk2"/>
              </a:buClr>
              <a:buFont typeface="Roboto"/>
              <a:defRPr>
                <a:solidFill>
                  <a:schemeClr val="dk2"/>
                </a:solidFill>
                <a:latin typeface="Roboto"/>
                <a:ea typeface="Roboto"/>
                <a:cs typeface="Roboto"/>
                <a:sym typeface="Roboto"/>
              </a:defRPr>
            </a:lvl7pPr>
            <a:lvl8pPr lvl="7">
              <a:lnSpc>
                <a:spcPct val="115000"/>
              </a:lnSpc>
              <a:spcBef>
                <a:spcPts val="0"/>
              </a:spcBef>
              <a:spcAft>
                <a:spcPts val="1600"/>
              </a:spcAft>
              <a:buClr>
                <a:schemeClr val="dk2"/>
              </a:buClr>
              <a:buFont typeface="Roboto"/>
              <a:defRPr>
                <a:solidFill>
                  <a:schemeClr val="dk2"/>
                </a:solidFill>
                <a:latin typeface="Roboto"/>
                <a:ea typeface="Roboto"/>
                <a:cs typeface="Roboto"/>
                <a:sym typeface="Roboto"/>
              </a:defRPr>
            </a:lvl8pPr>
            <a:lvl9pPr lvl="8">
              <a:lnSpc>
                <a:spcPct val="115000"/>
              </a:lnSpc>
              <a:spcBef>
                <a:spcPts val="0"/>
              </a:spcBef>
              <a:spcAft>
                <a:spcPts val="1600"/>
              </a:spcAft>
              <a:buClr>
                <a:schemeClr val="dk2"/>
              </a:buClr>
              <a:buFont typeface="Roboto"/>
              <a:defRPr>
                <a:solidFill>
                  <a:schemeClr val="dk2"/>
                </a:solidFill>
                <a:latin typeface="Roboto"/>
                <a:ea typeface="Roboto"/>
                <a:cs typeface="Roboto"/>
                <a:sym typeface="Roboto"/>
              </a:defRPr>
            </a:lvl9pPr>
          </a:lstStyle>
          <a:p>
            <a:endParaRPr/>
          </a:p>
        </p:txBody>
      </p:sp>
      <p:sp>
        <p:nvSpPr>
          <p:cNvPr id="8" name="Shape 8"/>
          <p:cNvSpPr txBox="1">
            <a:spLocks noGrp="1"/>
          </p:cNvSpPr>
          <p:nvPr>
            <p:ph type="sldNum" idx="12"/>
          </p:nvPr>
        </p:nvSpPr>
        <p:spPr>
          <a:xfrm>
            <a:off x="8460431" y="4651190"/>
            <a:ext cx="548700" cy="3936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en" sz="1000">
                <a:solidFill>
                  <a:schemeClr val="lt1"/>
                </a:solidFill>
                <a:latin typeface="Roboto"/>
                <a:ea typeface="Roboto"/>
                <a:cs typeface="Roboto"/>
                <a:sym typeface="Roboto"/>
              </a:rPr>
              <a:t>‹#›</a:t>
            </a:fld>
            <a:endParaRPr lang="en" sz="1000">
              <a:solidFill>
                <a:schemeClr val="lt1"/>
              </a:solidFill>
              <a:latin typeface="Roboto"/>
              <a:ea typeface="Roboto"/>
              <a:cs typeface="Roboto"/>
              <a:sym typeface="Roboto"/>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hyperlink" Target="https://securingthehuman.sans.org/media/resources/SecurityAwarenessPlanningKit.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image" Target="../media/image7.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hyperlink" Target="https://securingthehuman.sans.org/resource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hyperlink" Target="https://www.privacyrights.org/" TargetMode="External"/><Relationship Id="rId4" Type="http://schemas.openxmlformats.org/officeDocument/2006/relationships/hyperlink" Target="https://blog.datalossdb.org/" TargetMode="External"/><Relationship Id="rId5" Type="http://schemas.openxmlformats.org/officeDocument/2006/relationships/hyperlink" Target="http://www.verizonenterprise.com/DBIR/2015" TargetMode="External"/><Relationship Id="rId6" Type="http://schemas.openxmlformats.org/officeDocument/2006/relationships/hyperlink" Target="https://securingthehuman.sans.org/media/resources/business-justification/sans-compliance-requirements.pdf" TargetMode="External"/><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6.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Shape 85"/>
          <p:cNvSpPr txBox="1">
            <a:spLocks noGrp="1"/>
          </p:cNvSpPr>
          <p:nvPr>
            <p:ph type="ctrTitle"/>
          </p:nvPr>
        </p:nvSpPr>
        <p:spPr>
          <a:xfrm>
            <a:off x="598100" y="1775222"/>
            <a:ext cx="8222100" cy="838800"/>
          </a:xfrm>
          <a:prstGeom prst="rect">
            <a:avLst/>
          </a:prstGeom>
        </p:spPr>
        <p:txBody>
          <a:bodyPr lIns="91425" tIns="91425" rIns="91425" bIns="91425" anchor="b" anchorCtr="0">
            <a:noAutofit/>
          </a:bodyPr>
          <a:lstStyle/>
          <a:p>
            <a:pPr lvl="0">
              <a:spcBef>
                <a:spcPts val="0"/>
              </a:spcBef>
              <a:buNone/>
            </a:pPr>
            <a:r>
              <a:rPr lang="en" dirty="0">
                <a:latin typeface="Adobe Caslon Pro" charset="0"/>
                <a:ea typeface="Adobe Caslon Pro" charset="0"/>
                <a:cs typeface="Adobe Caslon Pro" charset="0"/>
              </a:rPr>
              <a:t>Securing the Human</a:t>
            </a:r>
          </a:p>
        </p:txBody>
      </p:sp>
      <p:sp>
        <p:nvSpPr>
          <p:cNvPr id="86" name="Shape 86"/>
          <p:cNvSpPr txBox="1">
            <a:spLocks noGrp="1"/>
          </p:cNvSpPr>
          <p:nvPr>
            <p:ph type="subTitle" idx="1"/>
          </p:nvPr>
        </p:nvSpPr>
        <p:spPr>
          <a:xfrm>
            <a:off x="598088" y="2715912"/>
            <a:ext cx="8222100" cy="432900"/>
          </a:xfrm>
          <a:prstGeom prst="rect">
            <a:avLst/>
          </a:prstGeom>
        </p:spPr>
        <p:txBody>
          <a:bodyPr lIns="91425" tIns="91425" rIns="91425" bIns="91425" anchor="t" anchorCtr="0">
            <a:noAutofit/>
          </a:bodyPr>
          <a:lstStyle/>
          <a:p>
            <a:pPr lvl="0">
              <a:spcBef>
                <a:spcPts val="0"/>
              </a:spcBef>
              <a:buNone/>
            </a:pPr>
            <a:r>
              <a:rPr lang="en" dirty="0">
                <a:latin typeface="Adobe Caslon Pro" charset="0"/>
                <a:ea typeface="Adobe Caslon Pro" charset="0"/>
                <a:cs typeface="Adobe Caslon Pro" charset="0"/>
              </a:rPr>
              <a:t>Security Awareness Program</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Shape 147"/>
          <p:cNvSpPr txBox="1">
            <a:spLocks noGrp="1"/>
          </p:cNvSpPr>
          <p:nvPr>
            <p:ph type="title"/>
          </p:nvPr>
        </p:nvSpPr>
        <p:spPr>
          <a:xfrm>
            <a:off x="311700" y="410000"/>
            <a:ext cx="8520600" cy="607800"/>
          </a:xfrm>
          <a:prstGeom prst="rect">
            <a:avLst/>
          </a:prstGeom>
        </p:spPr>
        <p:txBody>
          <a:bodyPr lIns="91425" tIns="91425" rIns="91425" bIns="91425" anchor="t" anchorCtr="0">
            <a:noAutofit/>
          </a:bodyPr>
          <a:lstStyle/>
          <a:p>
            <a:pPr lvl="0">
              <a:spcBef>
                <a:spcPts val="0"/>
              </a:spcBef>
              <a:buNone/>
            </a:pPr>
            <a:r>
              <a:rPr lang="en" dirty="0">
                <a:latin typeface="Adobe Caslon Pro" charset="0"/>
                <a:ea typeface="Adobe Caslon Pro" charset="0"/>
                <a:cs typeface="Adobe Caslon Pro" charset="0"/>
              </a:rPr>
              <a:t>Planning Your Security Awareness Program</a:t>
            </a:r>
          </a:p>
        </p:txBody>
      </p:sp>
      <p:sp>
        <p:nvSpPr>
          <p:cNvPr id="148" name="Shape 148"/>
          <p:cNvSpPr txBox="1">
            <a:spLocks noGrp="1"/>
          </p:cNvSpPr>
          <p:nvPr>
            <p:ph type="body" idx="1"/>
          </p:nvPr>
        </p:nvSpPr>
        <p:spPr>
          <a:xfrm>
            <a:off x="311700" y="1229875"/>
            <a:ext cx="8520600" cy="3339000"/>
          </a:xfrm>
          <a:prstGeom prst="rect">
            <a:avLst/>
          </a:prstGeom>
        </p:spPr>
        <p:txBody>
          <a:bodyPr lIns="91425" tIns="91425" rIns="91425" bIns="91425" anchor="t" anchorCtr="0">
            <a:noAutofit/>
          </a:bodyPr>
          <a:lstStyle/>
          <a:p>
            <a:pPr marL="457200" lvl="0" indent="-228600" rtl="0">
              <a:spcBef>
                <a:spcPts val="0"/>
              </a:spcBef>
            </a:pPr>
            <a:r>
              <a:rPr lang="en" dirty="0">
                <a:latin typeface="Adobe Caslon Pro" charset="0"/>
                <a:ea typeface="Adobe Caslon Pro" charset="0"/>
                <a:cs typeface="Adobe Caslon Pro" charset="0"/>
              </a:rPr>
              <a:t>What Help is Available?</a:t>
            </a:r>
          </a:p>
          <a:p>
            <a:pPr marL="914400" lvl="1" indent="-228600" rtl="0">
              <a:spcBef>
                <a:spcPts val="0"/>
              </a:spcBef>
            </a:pPr>
            <a:r>
              <a:rPr lang="en" u="sng" dirty="0">
                <a:solidFill>
                  <a:schemeClr val="hlink"/>
                </a:solidFill>
                <a:latin typeface="Adobe Caslon Pro" charset="0"/>
                <a:ea typeface="Adobe Caslon Pro" charset="0"/>
                <a:cs typeface="Adobe Caslon Pro" charset="0"/>
                <a:hlinkClick r:id="rId3"/>
              </a:rPr>
              <a:t>https://</a:t>
            </a:r>
            <a:r>
              <a:rPr lang="en" u="sng" dirty="0" smtClean="0">
                <a:solidFill>
                  <a:schemeClr val="hlink"/>
                </a:solidFill>
                <a:latin typeface="Adobe Caslon Pro" charset="0"/>
                <a:ea typeface="Adobe Caslon Pro" charset="0"/>
                <a:cs typeface="Adobe Caslon Pro" charset="0"/>
                <a:hlinkClick r:id="rId3"/>
              </a:rPr>
              <a:t>securingthehuman.sans.org/media/resources/SecurityAwarenessPlanningKit.zip</a:t>
            </a:r>
            <a:r>
              <a:rPr lang="en-US" u="sng" dirty="0" smtClean="0">
                <a:solidFill>
                  <a:schemeClr val="hlink"/>
                </a:solidFill>
                <a:latin typeface="Adobe Caslon Pro" charset="0"/>
                <a:ea typeface="Adobe Caslon Pro" charset="0"/>
                <a:cs typeface="Adobe Caslon Pro" charset="0"/>
              </a:rPr>
              <a:t/>
            </a:r>
            <a:br>
              <a:rPr lang="en-US" u="sng" dirty="0" smtClean="0">
                <a:solidFill>
                  <a:schemeClr val="hlink"/>
                </a:solidFill>
                <a:latin typeface="Adobe Caslon Pro" charset="0"/>
                <a:ea typeface="Adobe Caslon Pro" charset="0"/>
                <a:cs typeface="Adobe Caslon Pro" charset="0"/>
              </a:rPr>
            </a:br>
            <a:r>
              <a:rPr lang="en" dirty="0" smtClean="0">
                <a:latin typeface="Adobe Caslon Pro" charset="0"/>
                <a:ea typeface="Adobe Caslon Pro" charset="0"/>
                <a:cs typeface="Adobe Caslon Pro" charset="0"/>
              </a:rPr>
              <a:t>MGT433</a:t>
            </a:r>
            <a:r>
              <a:rPr lang="en" dirty="0">
                <a:latin typeface="Adobe Caslon Pro" charset="0"/>
                <a:ea typeface="Adobe Caslon Pro" charset="0"/>
                <a:cs typeface="Adobe Caslon Pro" charset="0"/>
              </a:rPr>
              <a:t>: Building High-Impact Awareness Programs</a:t>
            </a:r>
          </a:p>
          <a:p>
            <a:pPr marL="457200" lvl="0" indent="-228600" rtl="0">
              <a:spcBef>
                <a:spcPts val="0"/>
              </a:spcBef>
            </a:pPr>
            <a:r>
              <a:rPr lang="en" dirty="0">
                <a:latin typeface="Adobe Caslon Pro" charset="0"/>
                <a:ea typeface="Adobe Caslon Pro" charset="0"/>
                <a:cs typeface="Adobe Caslon Pro" charset="0"/>
              </a:rPr>
              <a:t>What is most important?</a:t>
            </a:r>
          </a:p>
          <a:p>
            <a:pPr marL="914400" lvl="1" indent="-228600" rtl="0">
              <a:spcBef>
                <a:spcPts val="0"/>
              </a:spcBef>
            </a:pPr>
            <a:r>
              <a:rPr lang="en" dirty="0">
                <a:solidFill>
                  <a:srgbClr val="292929"/>
                </a:solidFill>
                <a:latin typeface="Adobe Caslon Pro" charset="0"/>
                <a:ea typeface="Adobe Caslon Pro" charset="0"/>
                <a:cs typeface="Adobe Caslon Pro" charset="0"/>
              </a:rPr>
              <a:t>A key step in managing your human risk is to identify, prioritize and then focus on the  top </a:t>
            </a:r>
            <a:r>
              <a:rPr lang="en" dirty="0" smtClean="0">
                <a:solidFill>
                  <a:srgbClr val="292929"/>
                </a:solidFill>
                <a:latin typeface="Adobe Caslon Pro" charset="0"/>
                <a:ea typeface="Adobe Caslon Pro" charset="0"/>
                <a:cs typeface="Adobe Caslon Pro" charset="0"/>
              </a:rPr>
              <a:t>risks.</a:t>
            </a:r>
            <a:r>
              <a:rPr lang="en-US" dirty="0" smtClean="0">
                <a:solidFill>
                  <a:srgbClr val="292929"/>
                </a:solidFill>
                <a:latin typeface="Adobe Caslon Pro" charset="0"/>
                <a:ea typeface="Adobe Caslon Pro" charset="0"/>
                <a:cs typeface="Adobe Caslon Pro" charset="0"/>
              </a:rPr>
              <a:t/>
            </a:r>
            <a:br>
              <a:rPr lang="en-US" dirty="0" smtClean="0">
                <a:solidFill>
                  <a:srgbClr val="292929"/>
                </a:solidFill>
                <a:latin typeface="Adobe Caslon Pro" charset="0"/>
                <a:ea typeface="Adobe Caslon Pro" charset="0"/>
                <a:cs typeface="Adobe Caslon Pro" charset="0"/>
              </a:rPr>
            </a:br>
            <a:r>
              <a:rPr lang="en" dirty="0" smtClean="0">
                <a:solidFill>
                  <a:srgbClr val="292929"/>
                </a:solidFill>
                <a:latin typeface="Adobe Caslon Pro" charset="0"/>
                <a:ea typeface="Adobe Caslon Pro" charset="0"/>
                <a:cs typeface="Adobe Caslon Pro" charset="0"/>
              </a:rPr>
              <a:t>https</a:t>
            </a:r>
            <a:r>
              <a:rPr lang="en" dirty="0">
                <a:solidFill>
                  <a:srgbClr val="292929"/>
                </a:solidFill>
                <a:latin typeface="Adobe Caslon Pro" charset="0"/>
                <a:ea typeface="Adobe Caslon Pro" charset="0"/>
                <a:cs typeface="Adobe Caslon Pro" charset="0"/>
              </a:rPr>
              <a:t>://</a:t>
            </a:r>
            <a:r>
              <a:rPr lang="en" dirty="0" err="1">
                <a:solidFill>
                  <a:srgbClr val="292929"/>
                </a:solidFill>
                <a:latin typeface="Adobe Caslon Pro" charset="0"/>
                <a:ea typeface="Adobe Caslon Pro" charset="0"/>
                <a:cs typeface="Adobe Caslon Pro" charset="0"/>
              </a:rPr>
              <a:t>www.youtube.com</a:t>
            </a:r>
            <a:r>
              <a:rPr lang="en" dirty="0">
                <a:solidFill>
                  <a:srgbClr val="292929"/>
                </a:solidFill>
                <a:latin typeface="Adobe Caslon Pro" charset="0"/>
                <a:ea typeface="Adobe Caslon Pro" charset="0"/>
                <a:cs typeface="Adobe Caslon Pro" charset="0"/>
              </a:rPr>
              <a:t>/</a:t>
            </a:r>
            <a:r>
              <a:rPr lang="en" dirty="0" err="1">
                <a:solidFill>
                  <a:srgbClr val="292929"/>
                </a:solidFill>
                <a:latin typeface="Adobe Caslon Pro" charset="0"/>
                <a:ea typeface="Adobe Caslon Pro" charset="0"/>
                <a:cs typeface="Adobe Caslon Pro" charset="0"/>
              </a:rPr>
              <a:t>watch?v</a:t>
            </a:r>
            <a:r>
              <a:rPr lang="en" dirty="0">
                <a:solidFill>
                  <a:srgbClr val="292929"/>
                </a:solidFill>
                <a:latin typeface="Adobe Caslon Pro" charset="0"/>
                <a:ea typeface="Adobe Caslon Pro" charset="0"/>
                <a:cs typeface="Adobe Caslon Pro" charset="0"/>
              </a:rPr>
              <a:t>=OGtTiXyth8g</a:t>
            </a:r>
          </a:p>
          <a:p>
            <a:pPr marL="457200" lvl="0" indent="-228600" rtl="0">
              <a:spcBef>
                <a:spcPts val="0"/>
              </a:spcBef>
            </a:pPr>
            <a:r>
              <a:rPr lang="en" dirty="0">
                <a:latin typeface="Adobe Caslon Pro" charset="0"/>
                <a:ea typeface="Adobe Caslon Pro" charset="0"/>
                <a:cs typeface="Adobe Caslon Pro" charset="0"/>
              </a:rPr>
              <a:t>How can I make it </a:t>
            </a:r>
            <a:r>
              <a:rPr lang="en" dirty="0" smtClean="0">
                <a:latin typeface="Adobe Caslon Pro" charset="0"/>
                <a:ea typeface="Adobe Caslon Pro" charset="0"/>
                <a:cs typeface="Adobe Caslon Pro" charset="0"/>
              </a:rPr>
              <a:t>stick?</a:t>
            </a:r>
            <a:r>
              <a:rPr lang="en-US" dirty="0" smtClean="0">
                <a:latin typeface="Adobe Caslon Pro" charset="0"/>
                <a:ea typeface="Adobe Caslon Pro" charset="0"/>
                <a:cs typeface="Adobe Caslon Pro" charset="0"/>
              </a:rPr>
              <a:t/>
            </a:r>
            <a:br>
              <a:rPr lang="en-US" dirty="0" smtClean="0">
                <a:latin typeface="Adobe Caslon Pro" charset="0"/>
                <a:ea typeface="Adobe Caslon Pro" charset="0"/>
                <a:cs typeface="Adobe Caslon Pro" charset="0"/>
              </a:rPr>
            </a:br>
            <a:r>
              <a:rPr lang="en" sz="1400" dirty="0" smtClean="0">
                <a:latin typeface="Adobe Caslon Pro" charset="0"/>
                <a:ea typeface="Adobe Caslon Pro" charset="0"/>
                <a:cs typeface="Adobe Caslon Pro" charset="0"/>
              </a:rPr>
              <a:t>Fogg </a:t>
            </a:r>
            <a:r>
              <a:rPr lang="en" sz="1400" dirty="0">
                <a:latin typeface="Adobe Caslon Pro" charset="0"/>
                <a:ea typeface="Adobe Caslon Pro" charset="0"/>
                <a:cs typeface="Adobe Caslon Pro" charset="0"/>
              </a:rPr>
              <a:t>Behavior Model</a:t>
            </a:r>
          </a:p>
          <a:p>
            <a:pPr marL="0" lvl="0" indent="0">
              <a:spcBef>
                <a:spcPts val="0"/>
              </a:spcBef>
              <a:buNone/>
            </a:pPr>
            <a:endParaRPr dirty="0"/>
          </a:p>
          <a:p>
            <a:pPr lvl="0">
              <a:spcBef>
                <a:spcPts val="0"/>
              </a:spcBef>
              <a:buNone/>
            </a:pPr>
            <a:endParaRP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Shape 153"/>
          <p:cNvSpPr txBox="1">
            <a:spLocks noGrp="1"/>
          </p:cNvSpPr>
          <p:nvPr>
            <p:ph type="title"/>
          </p:nvPr>
        </p:nvSpPr>
        <p:spPr>
          <a:xfrm>
            <a:off x="311700" y="410000"/>
            <a:ext cx="8520600" cy="607800"/>
          </a:xfrm>
          <a:prstGeom prst="rect">
            <a:avLst/>
          </a:prstGeom>
        </p:spPr>
        <p:txBody>
          <a:bodyPr lIns="91425" tIns="91425" rIns="91425" bIns="91425" anchor="t" anchorCtr="0">
            <a:noAutofit/>
          </a:bodyPr>
          <a:lstStyle/>
          <a:p>
            <a:pPr lvl="0">
              <a:spcBef>
                <a:spcPts val="0"/>
              </a:spcBef>
              <a:buNone/>
            </a:pPr>
            <a:r>
              <a:rPr lang="en" dirty="0">
                <a:latin typeface="Adobe Caslon Pro" charset="0"/>
                <a:ea typeface="Adobe Caslon Pro" charset="0"/>
                <a:cs typeface="Adobe Caslon Pro" charset="0"/>
              </a:rPr>
              <a:t>The Fogg Behavior Model</a:t>
            </a:r>
          </a:p>
        </p:txBody>
      </p:sp>
      <p:sp>
        <p:nvSpPr>
          <p:cNvPr id="154" name="Shape 154"/>
          <p:cNvSpPr txBox="1">
            <a:spLocks noGrp="1"/>
          </p:cNvSpPr>
          <p:nvPr>
            <p:ph type="body" idx="1"/>
          </p:nvPr>
        </p:nvSpPr>
        <p:spPr>
          <a:xfrm>
            <a:off x="311700" y="1229875"/>
            <a:ext cx="8520600" cy="3339000"/>
          </a:xfrm>
          <a:prstGeom prst="rect">
            <a:avLst/>
          </a:prstGeom>
          <a:ln>
            <a:noFill/>
          </a:ln>
        </p:spPr>
        <p:txBody>
          <a:bodyPr lIns="91425" tIns="91425" rIns="91425" bIns="91425" anchor="t" anchorCtr="0">
            <a:noAutofit/>
          </a:bodyPr>
          <a:lstStyle/>
          <a:p>
            <a:pPr lvl="0">
              <a:spcBef>
                <a:spcPts val="0"/>
              </a:spcBef>
              <a:buNone/>
            </a:pPr>
            <a:endParaRPr/>
          </a:p>
        </p:txBody>
      </p:sp>
      <p:pic>
        <p:nvPicPr>
          <p:cNvPr id="155" name="Shape 155"/>
          <p:cNvPicPr preferRelativeResize="0"/>
          <p:nvPr/>
        </p:nvPicPr>
        <p:blipFill>
          <a:blip r:embed="rId3">
            <a:alphaModFix/>
          </a:blip>
          <a:stretch>
            <a:fillRect/>
          </a:stretch>
        </p:blipFill>
        <p:spPr>
          <a:xfrm>
            <a:off x="311700" y="1229875"/>
            <a:ext cx="4451991" cy="33390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Shape 160"/>
          <p:cNvSpPr txBox="1">
            <a:spLocks noGrp="1"/>
          </p:cNvSpPr>
          <p:nvPr>
            <p:ph type="title"/>
          </p:nvPr>
        </p:nvSpPr>
        <p:spPr>
          <a:xfrm>
            <a:off x="311700" y="410000"/>
            <a:ext cx="8520600" cy="607800"/>
          </a:xfrm>
          <a:prstGeom prst="rect">
            <a:avLst/>
          </a:prstGeom>
        </p:spPr>
        <p:txBody>
          <a:bodyPr lIns="91425" tIns="91425" rIns="91425" bIns="91425" anchor="t" anchorCtr="0">
            <a:noAutofit/>
          </a:bodyPr>
          <a:lstStyle/>
          <a:p>
            <a:pPr lvl="0">
              <a:spcBef>
                <a:spcPts val="0"/>
              </a:spcBef>
              <a:buNone/>
            </a:pPr>
            <a:r>
              <a:rPr lang="en" dirty="0">
                <a:latin typeface="Adobe Caslon Pro" charset="0"/>
                <a:ea typeface="Adobe Caslon Pro" charset="0"/>
                <a:cs typeface="Adobe Caslon Pro" charset="0"/>
              </a:rPr>
              <a:t>Measuring Results</a:t>
            </a:r>
          </a:p>
        </p:txBody>
      </p:sp>
      <p:sp>
        <p:nvSpPr>
          <p:cNvPr id="161" name="Shape 161"/>
          <p:cNvSpPr txBox="1">
            <a:spLocks noGrp="1"/>
          </p:cNvSpPr>
          <p:nvPr>
            <p:ph type="body" idx="1"/>
          </p:nvPr>
        </p:nvSpPr>
        <p:spPr>
          <a:xfrm>
            <a:off x="311700" y="952500"/>
            <a:ext cx="8520600" cy="3616375"/>
          </a:xfrm>
          <a:prstGeom prst="rect">
            <a:avLst/>
          </a:prstGeom>
        </p:spPr>
        <p:txBody>
          <a:bodyPr lIns="91425" tIns="91425" rIns="91425" bIns="91425" anchor="t" anchorCtr="0">
            <a:noAutofit/>
          </a:bodyPr>
          <a:lstStyle/>
          <a:p>
            <a:pPr lvl="0" rtl="0">
              <a:spcBef>
                <a:spcPts val="0"/>
              </a:spcBef>
              <a:buNone/>
            </a:pPr>
            <a:r>
              <a:rPr lang="en" dirty="0">
                <a:latin typeface="Adobe Caslon Pro" charset="0"/>
                <a:ea typeface="Adobe Caslon Pro" charset="0"/>
                <a:cs typeface="Adobe Caslon Pro" charset="0"/>
              </a:rPr>
              <a:t>Focus on just a few high value metrics</a:t>
            </a:r>
          </a:p>
          <a:p>
            <a:pPr marL="228600" lvl="0" rtl="0">
              <a:spcBef>
                <a:spcPts val="0"/>
              </a:spcBef>
            </a:pPr>
            <a:r>
              <a:rPr lang="en" dirty="0">
                <a:latin typeface="Adobe Caslon Pro" charset="0"/>
                <a:ea typeface="Adobe Caslon Pro" charset="0"/>
                <a:cs typeface="Adobe Caslon Pro" charset="0"/>
              </a:rPr>
              <a:t>Metrics that measure the deployment of your awareness </a:t>
            </a:r>
            <a:r>
              <a:rPr lang="en" dirty="0" smtClean="0">
                <a:latin typeface="Adobe Caslon Pro" charset="0"/>
                <a:ea typeface="Adobe Caslon Pro" charset="0"/>
                <a:cs typeface="Adobe Caslon Pro" charset="0"/>
              </a:rPr>
              <a:t>program.</a:t>
            </a:r>
            <a:r>
              <a:rPr lang="en-US" dirty="0" smtClean="0">
                <a:latin typeface="Adobe Caslon Pro" charset="0"/>
                <a:ea typeface="Adobe Caslon Pro" charset="0"/>
                <a:cs typeface="Adobe Caslon Pro" charset="0"/>
              </a:rPr>
              <a:t/>
            </a:r>
            <a:br>
              <a:rPr lang="en-US" dirty="0" smtClean="0">
                <a:latin typeface="Adobe Caslon Pro" charset="0"/>
                <a:ea typeface="Adobe Caslon Pro" charset="0"/>
                <a:cs typeface="Adobe Caslon Pro" charset="0"/>
              </a:rPr>
            </a:br>
            <a:r>
              <a:rPr lang="en-US" dirty="0" smtClean="0">
                <a:latin typeface="Adobe Caslon Pro" charset="0"/>
                <a:ea typeface="Adobe Caslon Pro" charset="0"/>
                <a:cs typeface="Adobe Caslon Pro" charset="0"/>
              </a:rPr>
              <a:t>	</a:t>
            </a:r>
            <a:r>
              <a:rPr lang="en" sz="1400" dirty="0" smtClean="0">
                <a:latin typeface="Adobe Caslon Pro" charset="0"/>
                <a:ea typeface="Adobe Caslon Pro" charset="0"/>
                <a:cs typeface="Adobe Caslon Pro" charset="0"/>
              </a:rPr>
              <a:t>How well are we reaching our user base with this program?</a:t>
            </a:r>
            <a:r>
              <a:rPr lang="en-US" sz="1400" dirty="0" smtClean="0">
                <a:latin typeface="Adobe Caslon Pro" charset="0"/>
                <a:ea typeface="Adobe Caslon Pro" charset="0"/>
                <a:cs typeface="Adobe Caslon Pro" charset="0"/>
              </a:rPr>
              <a:t/>
            </a:r>
            <a:br>
              <a:rPr lang="en-US" sz="1400" dirty="0" smtClean="0">
                <a:latin typeface="Adobe Caslon Pro" charset="0"/>
                <a:ea typeface="Adobe Caslon Pro" charset="0"/>
                <a:cs typeface="Adobe Caslon Pro" charset="0"/>
              </a:rPr>
            </a:br>
            <a:r>
              <a:rPr lang="en-US" sz="1400" dirty="0" smtClean="0">
                <a:latin typeface="Adobe Caslon Pro" charset="0"/>
                <a:ea typeface="Adobe Caslon Pro" charset="0"/>
                <a:cs typeface="Adobe Caslon Pro" charset="0"/>
              </a:rPr>
              <a:t>	</a:t>
            </a:r>
            <a:r>
              <a:rPr lang="en" sz="1400" dirty="0" smtClean="0">
                <a:latin typeface="Adobe Caslon Pro" charset="0"/>
                <a:ea typeface="Adobe Caslon Pro" charset="0"/>
                <a:cs typeface="Adobe Caslon Pro" charset="0"/>
              </a:rPr>
              <a:t>Use metrics that are actionable, low cost and repeatable.</a:t>
            </a:r>
            <a:endParaRPr lang="en" sz="1400" dirty="0">
              <a:latin typeface="Adobe Caslon Pro" charset="0"/>
              <a:ea typeface="Adobe Caslon Pro" charset="0"/>
              <a:cs typeface="Adobe Caslon Pro" charset="0"/>
            </a:endParaRPr>
          </a:p>
          <a:p>
            <a:pPr marL="457200" lvl="0" indent="-228600" rtl="0">
              <a:spcBef>
                <a:spcPts val="0"/>
              </a:spcBef>
              <a:buAutoNum type="arabicPeriod"/>
            </a:pPr>
            <a:r>
              <a:rPr lang="en" dirty="0">
                <a:latin typeface="Adobe Caslon Pro" charset="0"/>
                <a:ea typeface="Adobe Caslon Pro" charset="0"/>
                <a:cs typeface="Adobe Caslon Pro" charset="0"/>
              </a:rPr>
              <a:t>Metrics that measure the impact of your awareness </a:t>
            </a:r>
            <a:r>
              <a:rPr lang="en" dirty="0" smtClean="0">
                <a:latin typeface="Adobe Caslon Pro" charset="0"/>
                <a:ea typeface="Adobe Caslon Pro" charset="0"/>
                <a:cs typeface="Adobe Caslon Pro" charset="0"/>
              </a:rPr>
              <a:t>program.</a:t>
            </a:r>
            <a:r>
              <a:rPr lang="en-US" dirty="0" smtClean="0">
                <a:latin typeface="Adobe Caslon Pro" charset="0"/>
                <a:ea typeface="Adobe Caslon Pro" charset="0"/>
                <a:cs typeface="Adobe Caslon Pro" charset="0"/>
              </a:rPr>
              <a:t/>
            </a:r>
            <a:br>
              <a:rPr lang="en-US" dirty="0" smtClean="0">
                <a:latin typeface="Adobe Caslon Pro" charset="0"/>
                <a:ea typeface="Adobe Caslon Pro" charset="0"/>
                <a:cs typeface="Adobe Caslon Pro" charset="0"/>
              </a:rPr>
            </a:br>
            <a:r>
              <a:rPr lang="en-US" dirty="0" smtClean="0">
                <a:latin typeface="Adobe Caslon Pro" charset="0"/>
                <a:ea typeface="Adobe Caslon Pro" charset="0"/>
                <a:cs typeface="Adobe Caslon Pro" charset="0"/>
              </a:rPr>
              <a:t>	</a:t>
            </a:r>
            <a:r>
              <a:rPr lang="en" sz="1400" dirty="0" smtClean="0">
                <a:latin typeface="Adobe Caslon Pro" charset="0"/>
                <a:ea typeface="Adobe Caslon Pro" charset="0"/>
                <a:cs typeface="Adobe Caslon Pro" charset="0"/>
              </a:rPr>
              <a:t>Is </a:t>
            </a:r>
            <a:r>
              <a:rPr lang="en" sz="1400" dirty="0">
                <a:latin typeface="Adobe Caslon Pro" charset="0"/>
                <a:ea typeface="Adobe Caslon Pro" charset="0"/>
                <a:cs typeface="Adobe Caslon Pro" charset="0"/>
              </a:rPr>
              <a:t>behavior </a:t>
            </a:r>
            <a:r>
              <a:rPr lang="en" sz="1400" dirty="0" smtClean="0">
                <a:latin typeface="Adobe Caslon Pro" charset="0"/>
                <a:ea typeface="Adobe Caslon Pro" charset="0"/>
                <a:cs typeface="Adobe Caslon Pro" charset="0"/>
              </a:rPr>
              <a:t>changing?</a:t>
            </a:r>
            <a:r>
              <a:rPr lang="en-US" sz="1400" dirty="0" smtClean="0">
                <a:latin typeface="Adobe Caslon Pro" charset="0"/>
                <a:ea typeface="Adobe Caslon Pro" charset="0"/>
                <a:cs typeface="Adobe Caslon Pro" charset="0"/>
              </a:rPr>
              <a:t/>
            </a:r>
            <a:br>
              <a:rPr lang="en-US" sz="1400" dirty="0" smtClean="0">
                <a:latin typeface="Adobe Caslon Pro" charset="0"/>
                <a:ea typeface="Adobe Caslon Pro" charset="0"/>
                <a:cs typeface="Adobe Caslon Pro" charset="0"/>
              </a:rPr>
            </a:br>
            <a:r>
              <a:rPr lang="en-US" sz="1400" dirty="0" smtClean="0">
                <a:latin typeface="Adobe Caslon Pro" charset="0"/>
                <a:ea typeface="Adobe Caslon Pro" charset="0"/>
                <a:cs typeface="Adobe Caslon Pro" charset="0"/>
              </a:rPr>
              <a:t>	</a:t>
            </a:r>
            <a:r>
              <a:rPr lang="en" sz="1400" dirty="0" smtClean="0">
                <a:latin typeface="Adobe Caslon Pro" charset="0"/>
                <a:ea typeface="Adobe Caslon Pro" charset="0"/>
                <a:cs typeface="Adobe Caslon Pro" charset="0"/>
              </a:rPr>
              <a:t>Human </a:t>
            </a:r>
            <a:r>
              <a:rPr lang="en" sz="1400" dirty="0">
                <a:latin typeface="Adobe Caslon Pro" charset="0"/>
                <a:ea typeface="Adobe Caslon Pro" charset="0"/>
                <a:cs typeface="Adobe Caslon Pro" charset="0"/>
              </a:rPr>
              <a:t>metrics are assessments; get </a:t>
            </a:r>
            <a:r>
              <a:rPr lang="en" sz="1400" dirty="0" smtClean="0">
                <a:latin typeface="Adobe Caslon Pro" charset="0"/>
                <a:ea typeface="Adobe Caslon Pro" charset="0"/>
                <a:cs typeface="Adobe Caslon Pro" charset="0"/>
              </a:rPr>
              <a:t>permission.</a:t>
            </a:r>
            <a:r>
              <a:rPr lang="en-US" sz="1400" dirty="0" smtClean="0">
                <a:latin typeface="Adobe Caslon Pro" charset="0"/>
                <a:ea typeface="Adobe Caslon Pro" charset="0"/>
                <a:cs typeface="Adobe Caslon Pro" charset="0"/>
              </a:rPr>
              <a:t/>
            </a:r>
            <a:br>
              <a:rPr lang="en-US" sz="1400" dirty="0" smtClean="0">
                <a:latin typeface="Adobe Caslon Pro" charset="0"/>
                <a:ea typeface="Adobe Caslon Pro" charset="0"/>
                <a:cs typeface="Adobe Caslon Pro" charset="0"/>
              </a:rPr>
            </a:br>
            <a:r>
              <a:rPr lang="en-US" sz="1400" dirty="0" smtClean="0">
                <a:latin typeface="Adobe Caslon Pro" charset="0"/>
                <a:ea typeface="Adobe Caslon Pro" charset="0"/>
                <a:cs typeface="Adobe Caslon Pro" charset="0"/>
              </a:rPr>
              <a:t>	</a:t>
            </a:r>
            <a:r>
              <a:rPr lang="en" sz="1400" dirty="0" smtClean="0">
                <a:latin typeface="Adobe Caslon Pro" charset="0"/>
                <a:ea typeface="Adobe Caslon Pro" charset="0"/>
                <a:cs typeface="Adobe Caslon Pro" charset="0"/>
              </a:rPr>
              <a:t>People </a:t>
            </a:r>
            <a:r>
              <a:rPr lang="en" sz="1400" dirty="0">
                <a:latin typeface="Adobe Caslon Pro" charset="0"/>
                <a:ea typeface="Adobe Caslon Pro" charset="0"/>
                <a:cs typeface="Adobe Caslon Pro" charset="0"/>
              </a:rPr>
              <a:t>have feelings; implement metrics that people like.</a:t>
            </a:r>
          </a:p>
        </p:txBody>
      </p:sp>
      <p:sp>
        <p:nvSpPr>
          <p:cNvPr id="162" name="Shape 162"/>
          <p:cNvSpPr txBox="1"/>
          <p:nvPr/>
        </p:nvSpPr>
        <p:spPr>
          <a:xfrm>
            <a:off x="272975" y="3997050"/>
            <a:ext cx="5033100" cy="511200"/>
          </a:xfrm>
          <a:prstGeom prst="rect">
            <a:avLst/>
          </a:prstGeom>
          <a:noFill/>
          <a:ln>
            <a:noFill/>
          </a:ln>
        </p:spPr>
        <p:txBody>
          <a:bodyPr lIns="91425" tIns="91425" rIns="91425" bIns="91425" anchor="t" anchorCtr="0">
            <a:noAutofit/>
          </a:bodyPr>
          <a:lstStyle/>
          <a:p>
            <a:pPr lvl="0">
              <a:spcBef>
                <a:spcPts val="0"/>
              </a:spcBef>
              <a:buNone/>
            </a:pPr>
            <a:r>
              <a:rPr lang="en"/>
              <a:t>https://securingthehuman.sans.org/media/resources/planning/Stage05-01-MetricsMatrix.zip</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Shape 167"/>
          <p:cNvSpPr txBox="1">
            <a:spLocks noGrp="1"/>
          </p:cNvSpPr>
          <p:nvPr>
            <p:ph type="title"/>
          </p:nvPr>
        </p:nvSpPr>
        <p:spPr>
          <a:xfrm>
            <a:off x="311700" y="410000"/>
            <a:ext cx="8520600" cy="607800"/>
          </a:xfrm>
          <a:prstGeom prst="rect">
            <a:avLst/>
          </a:prstGeom>
        </p:spPr>
        <p:txBody>
          <a:bodyPr lIns="91425" tIns="91425" rIns="91425" bIns="91425" anchor="t" anchorCtr="0">
            <a:noAutofit/>
          </a:bodyPr>
          <a:lstStyle/>
          <a:p>
            <a:pPr lvl="0">
              <a:spcBef>
                <a:spcPts val="0"/>
              </a:spcBef>
              <a:buNone/>
            </a:pPr>
            <a:r>
              <a:rPr lang="en" dirty="0">
                <a:latin typeface="Adobe Caslon Pro" charset="0"/>
                <a:ea typeface="Adobe Caslon Pro" charset="0"/>
                <a:cs typeface="Adobe Caslon Pro" charset="0"/>
              </a:rPr>
              <a:t>Questions?</a:t>
            </a:r>
          </a:p>
        </p:txBody>
      </p:sp>
      <p:sp>
        <p:nvSpPr>
          <p:cNvPr id="168" name="Shape 168"/>
          <p:cNvSpPr txBox="1">
            <a:spLocks noGrp="1"/>
          </p:cNvSpPr>
          <p:nvPr>
            <p:ph type="body" idx="1"/>
          </p:nvPr>
        </p:nvSpPr>
        <p:spPr>
          <a:xfrm>
            <a:off x="311700" y="1229875"/>
            <a:ext cx="8520600" cy="3339000"/>
          </a:xfrm>
          <a:prstGeom prst="rect">
            <a:avLst/>
          </a:prstGeom>
        </p:spPr>
        <p:txBody>
          <a:bodyPr lIns="91425" tIns="91425" rIns="91425" bIns="91425" anchor="t" anchorCtr="0">
            <a:noAutofit/>
          </a:bodyPr>
          <a:lstStyle/>
          <a:p>
            <a:pPr marL="457200" lvl="0" indent="-228600" rtl="0">
              <a:spcBef>
                <a:spcPts val="0"/>
              </a:spcBef>
            </a:pPr>
            <a:r>
              <a:rPr lang="en" dirty="0">
                <a:latin typeface="Adobe Caslon Pro" charset="0"/>
                <a:ea typeface="Adobe Caslon Pro" charset="0"/>
                <a:cs typeface="Adobe Caslon Pro" charset="0"/>
              </a:rPr>
              <a:t>The content for this presentation is almost exclusively taken from </a:t>
            </a:r>
            <a:r>
              <a:rPr lang="en" dirty="0" err="1">
                <a:latin typeface="Adobe Caslon Pro" charset="0"/>
                <a:ea typeface="Adobe Caslon Pro" charset="0"/>
                <a:cs typeface="Adobe Caslon Pro" charset="0"/>
              </a:rPr>
              <a:t>Sans.org</a:t>
            </a:r>
            <a:endParaRPr lang="en" dirty="0">
              <a:latin typeface="Adobe Caslon Pro" charset="0"/>
              <a:ea typeface="Adobe Caslon Pro" charset="0"/>
              <a:cs typeface="Adobe Caslon Pro" charset="0"/>
            </a:endParaRPr>
          </a:p>
          <a:p>
            <a:pPr marL="914400" lvl="1" indent="-228600" rtl="0">
              <a:spcBef>
                <a:spcPts val="0"/>
              </a:spcBef>
            </a:pPr>
            <a:r>
              <a:rPr lang="en" u="sng" dirty="0">
                <a:solidFill>
                  <a:schemeClr val="hlink"/>
                </a:solidFill>
                <a:latin typeface="Adobe Caslon Pro" charset="0"/>
                <a:ea typeface="Adobe Caslon Pro" charset="0"/>
                <a:cs typeface="Adobe Caslon Pro" charset="0"/>
                <a:hlinkClick r:id="rId3"/>
              </a:rPr>
              <a:t>https://securingthehuman.sans.org/resources</a:t>
            </a:r>
          </a:p>
          <a:p>
            <a:pPr lvl="0" rtl="0">
              <a:spcBef>
                <a:spcPts val="0"/>
              </a:spcBef>
              <a:buNone/>
            </a:pPr>
            <a:endParaRPr dirty="0">
              <a:latin typeface="Adobe Caslon Pro" charset="0"/>
              <a:ea typeface="Adobe Caslon Pro" charset="0"/>
              <a:cs typeface="Adobe Caslon Pro" charset="0"/>
            </a:endParaRPr>
          </a:p>
          <a:p>
            <a:pPr lvl="0" rtl="0">
              <a:spcBef>
                <a:spcPts val="0"/>
              </a:spcBef>
              <a:buNone/>
            </a:pPr>
            <a:r>
              <a:rPr lang="en" dirty="0">
                <a:latin typeface="Adobe Caslon Pro" charset="0"/>
                <a:ea typeface="Adobe Caslon Pro" charset="0"/>
                <a:cs typeface="Adobe Caslon Pro" charset="0"/>
              </a:rPr>
              <a:t>Contact Info:</a:t>
            </a:r>
          </a:p>
          <a:p>
            <a:pPr lvl="0" rtl="0">
              <a:spcBef>
                <a:spcPts val="0"/>
              </a:spcBef>
              <a:buNone/>
            </a:pPr>
            <a:r>
              <a:rPr lang="en" dirty="0">
                <a:latin typeface="Adobe Caslon Pro" charset="0"/>
                <a:ea typeface="Adobe Caslon Pro" charset="0"/>
                <a:cs typeface="Adobe Caslon Pro" charset="0"/>
              </a:rPr>
              <a:t>~</a:t>
            </a:r>
            <a:r>
              <a:rPr lang="en" dirty="0" err="1">
                <a:latin typeface="Adobe Caslon Pro" charset="0"/>
                <a:ea typeface="Adobe Caslon Pro" charset="0"/>
                <a:cs typeface="Adobe Caslon Pro" charset="0"/>
              </a:rPr>
              <a:t>wes</a:t>
            </a:r>
            <a:r>
              <a:rPr lang="en" dirty="0">
                <a:latin typeface="Adobe Caslon Pro" charset="0"/>
                <a:ea typeface="Adobe Caslon Pro" charset="0"/>
                <a:cs typeface="Adobe Caslon Pro" charset="0"/>
              </a:rPr>
              <a:t> </a:t>
            </a:r>
            <a:r>
              <a:rPr lang="en" dirty="0" err="1">
                <a:latin typeface="Adobe Caslon Pro" charset="0"/>
                <a:ea typeface="Adobe Caslon Pro" charset="0"/>
                <a:cs typeface="Adobe Caslon Pro" charset="0"/>
              </a:rPr>
              <a:t>furgson</a:t>
            </a:r>
            <a:r>
              <a:rPr lang="en" dirty="0">
                <a:latin typeface="Adobe Caslon Pro" charset="0"/>
                <a:ea typeface="Adobe Caslon Pro" charset="0"/>
                <a:cs typeface="Adobe Caslon Pro" charset="0"/>
              </a:rPr>
              <a:t/>
            </a:r>
            <a:br>
              <a:rPr lang="en" dirty="0">
                <a:latin typeface="Adobe Caslon Pro" charset="0"/>
                <a:ea typeface="Adobe Caslon Pro" charset="0"/>
                <a:cs typeface="Adobe Caslon Pro" charset="0"/>
              </a:rPr>
            </a:br>
            <a:r>
              <a:rPr lang="en" dirty="0">
                <a:latin typeface="Adobe Caslon Pro" charset="0"/>
                <a:ea typeface="Adobe Caslon Pro" charset="0"/>
                <a:cs typeface="Adobe Caslon Pro" charset="0"/>
              </a:rPr>
              <a:t>UEN Network Security Analyst</a:t>
            </a:r>
            <a:br>
              <a:rPr lang="en" dirty="0">
                <a:latin typeface="Adobe Caslon Pro" charset="0"/>
                <a:ea typeface="Adobe Caslon Pro" charset="0"/>
                <a:cs typeface="Adobe Caslon Pro" charset="0"/>
              </a:rPr>
            </a:br>
            <a:r>
              <a:rPr lang="en" dirty="0">
                <a:latin typeface="Adobe Caslon Pro" charset="0"/>
                <a:ea typeface="Adobe Caslon Pro" charset="0"/>
                <a:cs typeface="Adobe Caslon Pro" charset="0"/>
              </a:rPr>
              <a:t>801-883-4899</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Shape 91"/>
          <p:cNvSpPr txBox="1">
            <a:spLocks noGrp="1"/>
          </p:cNvSpPr>
          <p:nvPr>
            <p:ph type="title"/>
          </p:nvPr>
        </p:nvSpPr>
        <p:spPr>
          <a:xfrm>
            <a:off x="311700" y="410000"/>
            <a:ext cx="8520600" cy="607800"/>
          </a:xfrm>
          <a:prstGeom prst="rect">
            <a:avLst/>
          </a:prstGeom>
        </p:spPr>
        <p:txBody>
          <a:bodyPr lIns="91425" tIns="91425" rIns="91425" bIns="91425" anchor="t" anchorCtr="0">
            <a:noAutofit/>
          </a:bodyPr>
          <a:lstStyle/>
          <a:p>
            <a:pPr lvl="0">
              <a:spcBef>
                <a:spcPts val="0"/>
              </a:spcBef>
              <a:buNone/>
            </a:pPr>
            <a:r>
              <a:rPr lang="en" dirty="0">
                <a:latin typeface="Adobe Caslon Pro" charset="0"/>
                <a:ea typeface="Adobe Caslon Pro" charset="0"/>
                <a:cs typeface="Adobe Caslon Pro" charset="0"/>
              </a:rPr>
              <a:t>Why Is Security Awareness Important?</a:t>
            </a:r>
          </a:p>
        </p:txBody>
      </p:sp>
      <p:sp>
        <p:nvSpPr>
          <p:cNvPr id="92" name="Shape 92"/>
          <p:cNvSpPr txBox="1">
            <a:spLocks noGrp="1"/>
          </p:cNvSpPr>
          <p:nvPr>
            <p:ph type="body" idx="1"/>
          </p:nvPr>
        </p:nvSpPr>
        <p:spPr>
          <a:xfrm>
            <a:off x="311700" y="1229875"/>
            <a:ext cx="8520600" cy="3339000"/>
          </a:xfrm>
          <a:prstGeom prst="rect">
            <a:avLst/>
          </a:prstGeom>
        </p:spPr>
        <p:txBody>
          <a:bodyPr lIns="91425" tIns="91425" rIns="91425" bIns="91425" anchor="t" anchorCtr="0">
            <a:noAutofit/>
          </a:bodyPr>
          <a:lstStyle/>
          <a:p>
            <a:pPr lvl="0">
              <a:spcBef>
                <a:spcPts val="0"/>
              </a:spcBef>
              <a:buNone/>
            </a:pPr>
            <a:endParaRPr/>
          </a:p>
        </p:txBody>
      </p:sp>
      <p:pic>
        <p:nvPicPr>
          <p:cNvPr id="93" name="Shape 93"/>
          <p:cNvPicPr preferRelativeResize="0"/>
          <p:nvPr/>
        </p:nvPicPr>
        <p:blipFill>
          <a:blip r:embed="rId3">
            <a:alphaModFix/>
          </a:blip>
          <a:stretch>
            <a:fillRect/>
          </a:stretch>
        </p:blipFill>
        <p:spPr>
          <a:xfrm>
            <a:off x="311699" y="1229875"/>
            <a:ext cx="5463066" cy="33390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Shape 98"/>
          <p:cNvSpPr txBox="1">
            <a:spLocks noGrp="1"/>
          </p:cNvSpPr>
          <p:nvPr>
            <p:ph type="title"/>
          </p:nvPr>
        </p:nvSpPr>
        <p:spPr>
          <a:xfrm>
            <a:off x="311700" y="410000"/>
            <a:ext cx="8520600" cy="607800"/>
          </a:xfrm>
          <a:prstGeom prst="rect">
            <a:avLst/>
          </a:prstGeom>
        </p:spPr>
        <p:txBody>
          <a:bodyPr lIns="91425" tIns="91425" rIns="91425" bIns="91425" anchor="t" anchorCtr="0">
            <a:noAutofit/>
          </a:bodyPr>
          <a:lstStyle/>
          <a:p>
            <a:pPr lvl="0">
              <a:spcBef>
                <a:spcPts val="0"/>
              </a:spcBef>
              <a:buNone/>
            </a:pPr>
            <a:r>
              <a:rPr lang="en" dirty="0">
                <a:latin typeface="Adobe Caslon Pro" charset="0"/>
                <a:ea typeface="Adobe Caslon Pro" charset="0"/>
                <a:cs typeface="Adobe Caslon Pro" charset="0"/>
              </a:rPr>
              <a:t>How Mature Is Your Awareness Program?</a:t>
            </a:r>
          </a:p>
        </p:txBody>
      </p:sp>
      <p:sp>
        <p:nvSpPr>
          <p:cNvPr id="99" name="Shape 99"/>
          <p:cNvSpPr txBox="1">
            <a:spLocks noGrp="1"/>
          </p:cNvSpPr>
          <p:nvPr>
            <p:ph type="body" idx="1"/>
          </p:nvPr>
        </p:nvSpPr>
        <p:spPr>
          <a:xfrm>
            <a:off x="311700" y="1229875"/>
            <a:ext cx="8520600" cy="3339000"/>
          </a:xfrm>
          <a:prstGeom prst="rect">
            <a:avLst/>
          </a:prstGeom>
        </p:spPr>
        <p:txBody>
          <a:bodyPr lIns="91425" tIns="91425" rIns="91425" bIns="91425" anchor="t" anchorCtr="0">
            <a:noAutofit/>
          </a:bodyPr>
          <a:lstStyle/>
          <a:p>
            <a:pPr lvl="0">
              <a:spcBef>
                <a:spcPts val="0"/>
              </a:spcBef>
              <a:buNone/>
            </a:pPr>
            <a:endParaRPr/>
          </a:p>
        </p:txBody>
      </p:sp>
      <p:pic>
        <p:nvPicPr>
          <p:cNvPr id="100" name="Shape 100"/>
          <p:cNvPicPr preferRelativeResize="0"/>
          <p:nvPr/>
        </p:nvPicPr>
        <p:blipFill>
          <a:blip r:embed="rId3">
            <a:alphaModFix/>
          </a:blip>
          <a:stretch>
            <a:fillRect/>
          </a:stretch>
        </p:blipFill>
        <p:spPr>
          <a:xfrm>
            <a:off x="311699" y="1229875"/>
            <a:ext cx="6171973" cy="3338998"/>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Shape 105"/>
          <p:cNvSpPr txBox="1">
            <a:spLocks noGrp="1"/>
          </p:cNvSpPr>
          <p:nvPr>
            <p:ph type="title"/>
          </p:nvPr>
        </p:nvSpPr>
        <p:spPr>
          <a:xfrm>
            <a:off x="311700" y="410000"/>
            <a:ext cx="8520600" cy="607800"/>
          </a:xfrm>
          <a:prstGeom prst="rect">
            <a:avLst/>
          </a:prstGeom>
        </p:spPr>
        <p:txBody>
          <a:bodyPr lIns="91425" tIns="91425" rIns="91425" bIns="91425" anchor="t" anchorCtr="0">
            <a:noAutofit/>
          </a:bodyPr>
          <a:lstStyle/>
          <a:p>
            <a:pPr lvl="0">
              <a:spcBef>
                <a:spcPts val="0"/>
              </a:spcBef>
              <a:buNone/>
            </a:pPr>
            <a:r>
              <a:rPr lang="en" dirty="0">
                <a:latin typeface="Adobe Caslon Pro" charset="0"/>
                <a:ea typeface="Adobe Caslon Pro" charset="0"/>
                <a:cs typeface="Adobe Caslon Pro" charset="0"/>
              </a:rPr>
              <a:t>How Do You Compare to Similar </a:t>
            </a:r>
            <a:r>
              <a:rPr lang="en" dirty="0" smtClean="0">
                <a:latin typeface="Adobe Caslon Pro" charset="0"/>
                <a:ea typeface="Adobe Caslon Pro" charset="0"/>
                <a:cs typeface="Adobe Caslon Pro" charset="0"/>
              </a:rPr>
              <a:t>Organizations</a:t>
            </a:r>
            <a:endParaRPr lang="en" dirty="0">
              <a:latin typeface="Adobe Caslon Pro" charset="0"/>
              <a:ea typeface="Adobe Caslon Pro" charset="0"/>
              <a:cs typeface="Adobe Caslon Pro" charset="0"/>
            </a:endParaRPr>
          </a:p>
        </p:txBody>
      </p:sp>
      <p:sp>
        <p:nvSpPr>
          <p:cNvPr id="106" name="Shape 106"/>
          <p:cNvSpPr txBox="1">
            <a:spLocks noGrp="1"/>
          </p:cNvSpPr>
          <p:nvPr>
            <p:ph type="body" idx="1"/>
          </p:nvPr>
        </p:nvSpPr>
        <p:spPr>
          <a:xfrm>
            <a:off x="311700" y="1229875"/>
            <a:ext cx="8520600" cy="3339000"/>
          </a:xfrm>
          <a:prstGeom prst="rect">
            <a:avLst/>
          </a:prstGeom>
        </p:spPr>
        <p:txBody>
          <a:bodyPr lIns="91425" tIns="91425" rIns="91425" bIns="91425" anchor="t" anchorCtr="0">
            <a:noAutofit/>
          </a:bodyPr>
          <a:lstStyle/>
          <a:p>
            <a:pPr lvl="0">
              <a:spcBef>
                <a:spcPts val="0"/>
              </a:spcBef>
              <a:buNone/>
            </a:pPr>
            <a:endParaRPr dirty="0"/>
          </a:p>
        </p:txBody>
      </p:sp>
      <p:pic>
        <p:nvPicPr>
          <p:cNvPr id="107" name="Shape 107"/>
          <p:cNvPicPr preferRelativeResize="0"/>
          <p:nvPr/>
        </p:nvPicPr>
        <p:blipFill>
          <a:blip r:embed="rId3">
            <a:alphaModFix/>
          </a:blip>
          <a:stretch>
            <a:fillRect/>
          </a:stretch>
        </p:blipFill>
        <p:spPr>
          <a:xfrm>
            <a:off x="311699" y="1229875"/>
            <a:ext cx="8564223" cy="17957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Shape 112"/>
          <p:cNvSpPr txBox="1">
            <a:spLocks noGrp="1"/>
          </p:cNvSpPr>
          <p:nvPr>
            <p:ph type="title"/>
          </p:nvPr>
        </p:nvSpPr>
        <p:spPr>
          <a:xfrm>
            <a:off x="311700" y="424550"/>
            <a:ext cx="8520600" cy="607800"/>
          </a:xfrm>
          <a:prstGeom prst="rect">
            <a:avLst/>
          </a:prstGeom>
        </p:spPr>
        <p:txBody>
          <a:bodyPr lIns="91425" tIns="91425" rIns="91425" bIns="91425" anchor="t" anchorCtr="0">
            <a:noAutofit/>
          </a:bodyPr>
          <a:lstStyle/>
          <a:p>
            <a:pPr lvl="0">
              <a:spcBef>
                <a:spcPts val="0"/>
              </a:spcBef>
              <a:buNone/>
            </a:pPr>
            <a:r>
              <a:rPr lang="en" dirty="0">
                <a:latin typeface="Adobe Caslon Pro" charset="0"/>
                <a:ea typeface="Adobe Caslon Pro" charset="0"/>
                <a:cs typeface="Adobe Caslon Pro" charset="0"/>
              </a:rPr>
              <a:t>What Are Your Greatest Challenges?</a:t>
            </a:r>
          </a:p>
        </p:txBody>
      </p:sp>
      <p:sp>
        <p:nvSpPr>
          <p:cNvPr id="113" name="Shape 113"/>
          <p:cNvSpPr txBox="1">
            <a:spLocks noGrp="1"/>
          </p:cNvSpPr>
          <p:nvPr>
            <p:ph type="body" idx="1"/>
          </p:nvPr>
        </p:nvSpPr>
        <p:spPr>
          <a:xfrm>
            <a:off x="311700" y="1229875"/>
            <a:ext cx="8520600" cy="3339000"/>
          </a:xfrm>
          <a:prstGeom prst="rect">
            <a:avLst/>
          </a:prstGeom>
        </p:spPr>
        <p:txBody>
          <a:bodyPr lIns="91425" tIns="91425" rIns="91425" bIns="91425" anchor="t" anchorCtr="0">
            <a:noAutofit/>
          </a:bodyPr>
          <a:lstStyle/>
          <a:p>
            <a:pPr lvl="0">
              <a:spcBef>
                <a:spcPts val="0"/>
              </a:spcBef>
              <a:buNone/>
            </a:pPr>
            <a:endParaRPr/>
          </a:p>
        </p:txBody>
      </p:sp>
      <p:pic>
        <p:nvPicPr>
          <p:cNvPr id="114" name="Shape 114"/>
          <p:cNvPicPr preferRelativeResize="0"/>
          <p:nvPr/>
        </p:nvPicPr>
        <p:blipFill>
          <a:blip r:embed="rId3">
            <a:alphaModFix/>
          </a:blip>
          <a:stretch>
            <a:fillRect/>
          </a:stretch>
        </p:blipFill>
        <p:spPr>
          <a:xfrm>
            <a:off x="363425" y="1272025"/>
            <a:ext cx="6738073" cy="2619874"/>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Shape 119"/>
          <p:cNvSpPr txBox="1">
            <a:spLocks noGrp="1"/>
          </p:cNvSpPr>
          <p:nvPr>
            <p:ph type="title"/>
          </p:nvPr>
        </p:nvSpPr>
        <p:spPr>
          <a:xfrm>
            <a:off x="311700" y="410000"/>
            <a:ext cx="8520600" cy="607800"/>
          </a:xfrm>
          <a:prstGeom prst="rect">
            <a:avLst/>
          </a:prstGeom>
        </p:spPr>
        <p:txBody>
          <a:bodyPr lIns="91425" tIns="91425" rIns="91425" bIns="91425" anchor="t" anchorCtr="0">
            <a:noAutofit/>
          </a:bodyPr>
          <a:lstStyle/>
          <a:p>
            <a:pPr lvl="0">
              <a:spcBef>
                <a:spcPts val="0"/>
              </a:spcBef>
              <a:buNone/>
            </a:pPr>
            <a:r>
              <a:rPr lang="en" dirty="0">
                <a:latin typeface="Adobe Caslon Pro" charset="0"/>
                <a:ea typeface="Adobe Caslon Pro" charset="0"/>
                <a:cs typeface="Adobe Caslon Pro" charset="0"/>
              </a:rPr>
              <a:t>What Are Your Greatest Challenges?</a:t>
            </a:r>
            <a:r>
              <a:rPr lang="en" sz="3150" dirty="0">
                <a:solidFill>
                  <a:srgbClr val="FFFFFF"/>
                </a:solidFill>
                <a:latin typeface="Adobe Caslon Pro" charset="0"/>
                <a:ea typeface="Adobe Caslon Pro" charset="0"/>
                <a:cs typeface="Adobe Caslon Pro" charset="0"/>
                <a:sym typeface="Arial"/>
              </a:rPr>
              <a:t> Internal </a:t>
            </a:r>
            <a:r>
              <a:rPr lang="en" sz="3150" dirty="0">
                <a:solidFill>
                  <a:srgbClr val="FFFFFF"/>
                </a:solidFill>
                <a:latin typeface="Arial"/>
                <a:ea typeface="Arial"/>
                <a:cs typeface="Arial"/>
                <a:sym typeface="Arial"/>
              </a:rPr>
              <a:t>Support</a:t>
            </a:r>
          </a:p>
        </p:txBody>
      </p:sp>
      <p:sp>
        <p:nvSpPr>
          <p:cNvPr id="120" name="Shape 120"/>
          <p:cNvSpPr txBox="1">
            <a:spLocks noGrp="1"/>
          </p:cNvSpPr>
          <p:nvPr>
            <p:ph type="body" idx="1"/>
          </p:nvPr>
        </p:nvSpPr>
        <p:spPr>
          <a:xfrm>
            <a:off x="311700" y="1229875"/>
            <a:ext cx="8520600" cy="3339000"/>
          </a:xfrm>
          <a:prstGeom prst="rect">
            <a:avLst/>
          </a:prstGeom>
        </p:spPr>
        <p:txBody>
          <a:bodyPr lIns="91425" tIns="91425" rIns="91425" bIns="91425" anchor="t" anchorCtr="0">
            <a:noAutofit/>
          </a:bodyPr>
          <a:lstStyle/>
          <a:p>
            <a:pPr lvl="0">
              <a:spcBef>
                <a:spcPts val="0"/>
              </a:spcBef>
              <a:buNone/>
            </a:pPr>
            <a:endParaRPr/>
          </a:p>
        </p:txBody>
      </p:sp>
      <p:pic>
        <p:nvPicPr>
          <p:cNvPr id="121" name="Shape 121"/>
          <p:cNvPicPr preferRelativeResize="0"/>
          <p:nvPr/>
        </p:nvPicPr>
        <p:blipFill>
          <a:blip r:embed="rId3">
            <a:alphaModFix/>
          </a:blip>
          <a:stretch>
            <a:fillRect/>
          </a:stretch>
        </p:blipFill>
        <p:spPr>
          <a:xfrm>
            <a:off x="341625" y="1272025"/>
            <a:ext cx="6745348" cy="2638524"/>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Shape 126"/>
          <p:cNvSpPr txBox="1">
            <a:spLocks noGrp="1"/>
          </p:cNvSpPr>
          <p:nvPr>
            <p:ph type="title"/>
          </p:nvPr>
        </p:nvSpPr>
        <p:spPr>
          <a:xfrm>
            <a:off x="311700" y="410000"/>
            <a:ext cx="8520600" cy="607800"/>
          </a:xfrm>
          <a:prstGeom prst="rect">
            <a:avLst/>
          </a:prstGeom>
        </p:spPr>
        <p:txBody>
          <a:bodyPr lIns="91425" tIns="91425" rIns="91425" bIns="91425" anchor="t" anchorCtr="0">
            <a:noAutofit/>
          </a:bodyPr>
          <a:lstStyle/>
          <a:p>
            <a:pPr lvl="0">
              <a:spcBef>
                <a:spcPts val="0"/>
              </a:spcBef>
              <a:buNone/>
            </a:pPr>
            <a:r>
              <a:rPr lang="en" dirty="0">
                <a:latin typeface="Adobe Caslon Pro" charset="0"/>
                <a:ea typeface="Adobe Caslon Pro" charset="0"/>
                <a:cs typeface="Adobe Caslon Pro" charset="0"/>
              </a:rPr>
              <a:t>Conclusions</a:t>
            </a:r>
          </a:p>
        </p:txBody>
      </p:sp>
      <p:sp>
        <p:nvSpPr>
          <p:cNvPr id="127" name="Shape 127"/>
          <p:cNvSpPr txBox="1">
            <a:spLocks noGrp="1"/>
          </p:cNvSpPr>
          <p:nvPr>
            <p:ph type="body" idx="1"/>
          </p:nvPr>
        </p:nvSpPr>
        <p:spPr>
          <a:xfrm>
            <a:off x="311700" y="1229875"/>
            <a:ext cx="8520600" cy="3339000"/>
          </a:xfrm>
          <a:prstGeom prst="rect">
            <a:avLst/>
          </a:prstGeom>
        </p:spPr>
        <p:txBody>
          <a:bodyPr lIns="91425" tIns="91425" rIns="91425" bIns="91425" anchor="t" anchorCtr="0">
            <a:noAutofit/>
          </a:bodyPr>
          <a:lstStyle/>
          <a:p>
            <a:pPr marL="514350" lvl="0" indent="-285750">
              <a:spcBef>
                <a:spcPts val="0"/>
              </a:spcBef>
              <a:buFont typeface="Arial" charset="0"/>
              <a:buChar char="•"/>
            </a:pPr>
            <a:r>
              <a:rPr lang="en" dirty="0">
                <a:latin typeface="Adobe Caslon Pro" charset="0"/>
                <a:ea typeface="Adobe Caslon Pro" charset="0"/>
                <a:cs typeface="Adobe Caslon Pro" charset="0"/>
              </a:rPr>
              <a:t>Increased Support</a:t>
            </a:r>
          </a:p>
          <a:p>
            <a:pPr marL="514350" lvl="0" indent="-285750">
              <a:spcBef>
                <a:spcPts val="0"/>
              </a:spcBef>
              <a:buFont typeface="Arial" charset="0"/>
              <a:buChar char="•"/>
            </a:pPr>
            <a:r>
              <a:rPr lang="en" dirty="0">
                <a:latin typeface="Adobe Caslon Pro" charset="0"/>
                <a:ea typeface="Adobe Caslon Pro" charset="0"/>
                <a:cs typeface="Adobe Caslon Pro" charset="0"/>
              </a:rPr>
              <a:t>Access to Soft Skills</a:t>
            </a:r>
          </a:p>
          <a:p>
            <a:pPr marL="514350" lvl="0" indent="-285750">
              <a:spcBef>
                <a:spcPts val="0"/>
              </a:spcBef>
              <a:buFont typeface="Arial" charset="0"/>
              <a:buChar char="•"/>
            </a:pPr>
            <a:r>
              <a:rPr lang="en" dirty="0">
                <a:latin typeface="Adobe Caslon Pro" charset="0"/>
                <a:ea typeface="Adobe Caslon Pro" charset="0"/>
                <a:cs typeface="Adobe Caslon Pro" charset="0"/>
              </a:rPr>
              <a:t>More Time</a:t>
            </a:r>
          </a:p>
          <a:p>
            <a:pPr marL="514350" lvl="0" indent="-285750">
              <a:spcBef>
                <a:spcPts val="0"/>
              </a:spcBef>
              <a:buFont typeface="Arial" charset="0"/>
              <a:buChar char="•"/>
            </a:pPr>
            <a:r>
              <a:rPr lang="en" dirty="0">
                <a:latin typeface="Adobe Caslon Pro" charset="0"/>
                <a:ea typeface="Adobe Caslon Pro" charset="0"/>
                <a:cs typeface="Adobe Caslon Pro" charset="0"/>
              </a:rPr>
              <a:t>Bigger Budgets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Shape 132"/>
          <p:cNvSpPr txBox="1">
            <a:spLocks noGrp="1"/>
          </p:cNvSpPr>
          <p:nvPr>
            <p:ph type="title"/>
          </p:nvPr>
        </p:nvSpPr>
        <p:spPr>
          <a:xfrm>
            <a:off x="311700" y="410000"/>
            <a:ext cx="8520600" cy="607800"/>
          </a:xfrm>
          <a:prstGeom prst="rect">
            <a:avLst/>
          </a:prstGeom>
          <a:ln>
            <a:noFill/>
          </a:ln>
        </p:spPr>
        <p:txBody>
          <a:bodyPr lIns="91425" tIns="91425" rIns="91425" bIns="91425" anchor="t" anchorCtr="0">
            <a:noAutofit/>
          </a:bodyPr>
          <a:lstStyle/>
          <a:p>
            <a:pPr lvl="0">
              <a:spcBef>
                <a:spcPts val="0"/>
              </a:spcBef>
              <a:buNone/>
            </a:pPr>
            <a:r>
              <a:rPr lang="en" dirty="0">
                <a:latin typeface="Adobe Caslon Pro" charset="0"/>
                <a:ea typeface="Adobe Caslon Pro" charset="0"/>
                <a:cs typeface="Adobe Caslon Pro" charset="0"/>
              </a:rPr>
              <a:t>Gaining internal Support</a:t>
            </a:r>
          </a:p>
        </p:txBody>
      </p:sp>
      <p:sp>
        <p:nvSpPr>
          <p:cNvPr id="133" name="Shape 133"/>
          <p:cNvSpPr txBox="1">
            <a:spLocks noGrp="1"/>
          </p:cNvSpPr>
          <p:nvPr>
            <p:ph type="body" idx="1"/>
          </p:nvPr>
        </p:nvSpPr>
        <p:spPr>
          <a:xfrm>
            <a:off x="311700" y="1017800"/>
            <a:ext cx="8520600" cy="3551075"/>
          </a:xfrm>
          <a:prstGeom prst="rect">
            <a:avLst/>
          </a:prstGeom>
        </p:spPr>
        <p:txBody>
          <a:bodyPr lIns="91425" tIns="91425" rIns="91425" bIns="91425" anchor="t" anchorCtr="0">
            <a:noAutofit/>
          </a:bodyPr>
          <a:lstStyle/>
          <a:p>
            <a:pPr marL="514350" lvl="0" indent="-285750" rtl="0">
              <a:spcBef>
                <a:spcPts val="0"/>
              </a:spcBef>
              <a:buFont typeface="Arial" charset="0"/>
              <a:buChar char="•"/>
            </a:pPr>
            <a:r>
              <a:rPr lang="en" dirty="0">
                <a:latin typeface="Adobe Caslon Pro" charset="0"/>
                <a:ea typeface="Adobe Caslon Pro" charset="0"/>
                <a:cs typeface="Adobe Caslon Pro" charset="0"/>
              </a:rPr>
              <a:t>Stakeholder </a:t>
            </a:r>
            <a:r>
              <a:rPr lang="en" dirty="0" smtClean="0">
                <a:latin typeface="Adobe Caslon Pro" charset="0"/>
                <a:ea typeface="Adobe Caslon Pro" charset="0"/>
                <a:cs typeface="Adobe Caslon Pro" charset="0"/>
              </a:rPr>
              <a:t>Presentation</a:t>
            </a:r>
            <a:r>
              <a:rPr lang="en-US" dirty="0" smtClean="0">
                <a:latin typeface="Adobe Caslon Pro" charset="0"/>
                <a:ea typeface="Adobe Caslon Pro" charset="0"/>
                <a:cs typeface="Adobe Caslon Pro" charset="0"/>
              </a:rPr>
              <a:t/>
            </a:r>
            <a:br>
              <a:rPr lang="en-US" dirty="0" smtClean="0">
                <a:latin typeface="Adobe Caslon Pro" charset="0"/>
                <a:ea typeface="Adobe Caslon Pro" charset="0"/>
                <a:cs typeface="Adobe Caslon Pro" charset="0"/>
              </a:rPr>
            </a:br>
            <a:r>
              <a:rPr lang="en-US" dirty="0" smtClean="0">
                <a:latin typeface="Adobe Caslon Pro" charset="0"/>
                <a:ea typeface="Adobe Caslon Pro" charset="0"/>
                <a:cs typeface="Adobe Caslon Pro" charset="0"/>
              </a:rPr>
              <a:t>	</a:t>
            </a:r>
            <a:r>
              <a:rPr lang="en" sz="1400" dirty="0" smtClean="0">
                <a:latin typeface="Adobe Caslon Pro" charset="0"/>
                <a:ea typeface="Adobe Caslon Pro" charset="0"/>
                <a:cs typeface="Adobe Caslon Pro" charset="0"/>
              </a:rPr>
              <a:t>The </a:t>
            </a:r>
            <a:r>
              <a:rPr lang="en" sz="1400" dirty="0">
                <a:latin typeface="Adobe Caslon Pro" charset="0"/>
                <a:ea typeface="Adobe Caslon Pro" charset="0"/>
                <a:cs typeface="Adobe Caslon Pro" charset="0"/>
              </a:rPr>
              <a:t>Human Element </a:t>
            </a:r>
            <a:r>
              <a:rPr lang="en-US" sz="1400" dirty="0" smtClean="0">
                <a:latin typeface="Adobe Caslon Pro" charset="0"/>
                <a:ea typeface="Adobe Caslon Pro" charset="0"/>
                <a:cs typeface="Adobe Caslon Pro" charset="0"/>
              </a:rPr>
              <a:t/>
            </a:r>
            <a:br>
              <a:rPr lang="en-US" sz="1400" dirty="0" smtClean="0">
                <a:latin typeface="Adobe Caslon Pro" charset="0"/>
                <a:ea typeface="Adobe Caslon Pro" charset="0"/>
                <a:cs typeface="Adobe Caslon Pro" charset="0"/>
              </a:rPr>
            </a:br>
            <a:r>
              <a:rPr lang="en-US" sz="1400" dirty="0" smtClean="0">
                <a:latin typeface="Adobe Caslon Pro" charset="0"/>
                <a:ea typeface="Adobe Caslon Pro" charset="0"/>
                <a:cs typeface="Adobe Caslon Pro" charset="0"/>
              </a:rPr>
              <a:t>	</a:t>
            </a:r>
            <a:r>
              <a:rPr lang="en" sz="1400" dirty="0" smtClean="0">
                <a:latin typeface="Adobe Caslon Pro" charset="0"/>
                <a:ea typeface="Adobe Caslon Pro" charset="0"/>
                <a:cs typeface="Adobe Caslon Pro" charset="0"/>
              </a:rPr>
              <a:t>Data </a:t>
            </a:r>
            <a:r>
              <a:rPr lang="en" sz="1400" dirty="0">
                <a:latin typeface="Adobe Caslon Pro" charset="0"/>
                <a:ea typeface="Adobe Caslon Pro" charset="0"/>
                <a:cs typeface="Adobe Caslon Pro" charset="0"/>
              </a:rPr>
              <a:t>Breaches </a:t>
            </a:r>
            <a:r>
              <a:rPr lang="en-US" sz="1400" dirty="0" smtClean="0">
                <a:latin typeface="Adobe Caslon Pro" charset="0"/>
                <a:ea typeface="Adobe Caslon Pro" charset="0"/>
                <a:cs typeface="Adobe Caslon Pro" charset="0"/>
              </a:rPr>
              <a:t/>
            </a:r>
            <a:br>
              <a:rPr lang="en-US" sz="1400" dirty="0" smtClean="0">
                <a:latin typeface="Adobe Caslon Pro" charset="0"/>
                <a:ea typeface="Adobe Caslon Pro" charset="0"/>
                <a:cs typeface="Adobe Caslon Pro" charset="0"/>
              </a:rPr>
            </a:br>
            <a:r>
              <a:rPr lang="en-US" sz="1400" dirty="0" smtClean="0">
                <a:latin typeface="Adobe Caslon Pro" charset="0"/>
                <a:ea typeface="Adobe Caslon Pro" charset="0"/>
                <a:cs typeface="Adobe Caslon Pro" charset="0"/>
              </a:rPr>
              <a:t>	</a:t>
            </a:r>
            <a:r>
              <a:rPr lang="en" sz="1400" dirty="0" smtClean="0">
                <a:latin typeface="Adobe Caslon Pro" charset="0"/>
                <a:ea typeface="Adobe Caslon Pro" charset="0"/>
                <a:cs typeface="Adobe Caslon Pro" charset="0"/>
              </a:rPr>
              <a:t>Compliance Requirements</a:t>
            </a:r>
            <a:r>
              <a:rPr lang="en-US" sz="1400" dirty="0" smtClean="0">
                <a:latin typeface="Adobe Caslon Pro" charset="0"/>
                <a:ea typeface="Adobe Caslon Pro" charset="0"/>
                <a:cs typeface="Adobe Caslon Pro" charset="0"/>
              </a:rPr>
              <a:t/>
            </a:r>
            <a:br>
              <a:rPr lang="en-US" sz="1400" dirty="0" smtClean="0">
                <a:latin typeface="Adobe Caslon Pro" charset="0"/>
                <a:ea typeface="Adobe Caslon Pro" charset="0"/>
                <a:cs typeface="Adobe Caslon Pro" charset="0"/>
              </a:rPr>
            </a:br>
            <a:r>
              <a:rPr lang="en" sz="1200" dirty="0" smtClean="0">
                <a:solidFill>
                  <a:srgbClr val="292929"/>
                </a:solidFill>
                <a:latin typeface="Adobe Caslon Pro" charset="0"/>
                <a:ea typeface="Adobe Caslon Pro" charset="0"/>
                <a:cs typeface="Adobe Caslon Pro" charset="0"/>
                <a:sym typeface="Arial"/>
              </a:rPr>
              <a:t>Your </a:t>
            </a:r>
            <a:r>
              <a:rPr lang="en" sz="1200" dirty="0">
                <a:solidFill>
                  <a:srgbClr val="292929"/>
                </a:solidFill>
                <a:latin typeface="Adobe Caslon Pro" charset="0"/>
                <a:ea typeface="Adobe Caslon Pro" charset="0"/>
                <a:cs typeface="Adobe Caslon Pro" charset="0"/>
                <a:sym typeface="Arial"/>
              </a:rPr>
              <a:t>organization may be required to protect certain types of data (card holder, PHI, PII, PNI, </a:t>
            </a:r>
            <a:r>
              <a:rPr lang="en" sz="1200" dirty="0" err="1">
                <a:solidFill>
                  <a:srgbClr val="292929"/>
                </a:solidFill>
                <a:latin typeface="Adobe Caslon Pro" charset="0"/>
                <a:ea typeface="Adobe Caslon Pro" charset="0"/>
                <a:cs typeface="Adobe Caslon Pro" charset="0"/>
                <a:sym typeface="Arial"/>
              </a:rPr>
              <a:t>etc</a:t>
            </a:r>
            <a:r>
              <a:rPr lang="en" sz="1200" dirty="0" smtClean="0">
                <a:solidFill>
                  <a:srgbClr val="292929"/>
                </a:solidFill>
                <a:latin typeface="Adobe Caslon Pro" charset="0"/>
                <a:ea typeface="Adobe Caslon Pro" charset="0"/>
                <a:cs typeface="Adobe Caslon Pro" charset="0"/>
                <a:sym typeface="Arial"/>
              </a:rPr>
              <a:t>).</a:t>
            </a:r>
            <a:r>
              <a:rPr lang="en-US" sz="1200" dirty="0" smtClean="0">
                <a:solidFill>
                  <a:srgbClr val="292929"/>
                </a:solidFill>
                <a:latin typeface="Adobe Caslon Pro" charset="0"/>
                <a:ea typeface="Adobe Caslon Pro" charset="0"/>
                <a:cs typeface="Adobe Caslon Pro" charset="0"/>
                <a:sym typeface="Arial"/>
              </a:rPr>
              <a:t/>
            </a:r>
            <a:br>
              <a:rPr lang="en-US" sz="1200" dirty="0" smtClean="0">
                <a:solidFill>
                  <a:srgbClr val="292929"/>
                </a:solidFill>
                <a:latin typeface="Adobe Caslon Pro" charset="0"/>
                <a:ea typeface="Adobe Caslon Pro" charset="0"/>
                <a:cs typeface="Adobe Caslon Pro" charset="0"/>
                <a:sym typeface="Arial"/>
              </a:rPr>
            </a:br>
            <a:r>
              <a:rPr lang="en" sz="1200" dirty="0" smtClean="0">
                <a:solidFill>
                  <a:srgbClr val="292929"/>
                </a:solidFill>
                <a:latin typeface="Adobe Caslon Pro" charset="0"/>
                <a:ea typeface="Adobe Caslon Pro" charset="0"/>
                <a:cs typeface="Adobe Caslon Pro" charset="0"/>
                <a:sym typeface="Arial"/>
              </a:rPr>
              <a:t>Your </a:t>
            </a:r>
            <a:r>
              <a:rPr lang="en" sz="1200" dirty="0">
                <a:solidFill>
                  <a:srgbClr val="292929"/>
                </a:solidFill>
                <a:latin typeface="Adobe Caslon Pro" charset="0"/>
                <a:ea typeface="Adobe Caslon Pro" charset="0"/>
                <a:cs typeface="Adobe Caslon Pro" charset="0"/>
                <a:sym typeface="Arial"/>
              </a:rPr>
              <a:t>organization may be required to conduct security awareness </a:t>
            </a:r>
            <a:r>
              <a:rPr lang="en" sz="1200" dirty="0" smtClean="0">
                <a:solidFill>
                  <a:srgbClr val="292929"/>
                </a:solidFill>
                <a:latin typeface="Adobe Caslon Pro" charset="0"/>
                <a:ea typeface="Adobe Caslon Pro" charset="0"/>
                <a:cs typeface="Adobe Caslon Pro" charset="0"/>
                <a:sym typeface="Arial"/>
              </a:rPr>
              <a:t>training.</a:t>
            </a:r>
            <a:r>
              <a:rPr lang="en-US" sz="1200" dirty="0" smtClean="0">
                <a:solidFill>
                  <a:srgbClr val="292929"/>
                </a:solidFill>
                <a:latin typeface="Adobe Caslon Pro" charset="0"/>
                <a:ea typeface="Adobe Caslon Pro" charset="0"/>
                <a:cs typeface="Adobe Caslon Pro" charset="0"/>
                <a:sym typeface="Arial"/>
              </a:rPr>
              <a:t/>
            </a:r>
            <a:br>
              <a:rPr lang="en-US" sz="1200" dirty="0" smtClean="0">
                <a:solidFill>
                  <a:srgbClr val="292929"/>
                </a:solidFill>
                <a:latin typeface="Adobe Caslon Pro" charset="0"/>
                <a:ea typeface="Adobe Caslon Pro" charset="0"/>
                <a:cs typeface="Adobe Caslon Pro" charset="0"/>
                <a:sym typeface="Arial"/>
              </a:rPr>
            </a:br>
            <a:r>
              <a:rPr lang="en" dirty="0" smtClean="0">
                <a:latin typeface="Adobe Caslon Pro" charset="0"/>
                <a:ea typeface="Adobe Caslon Pro" charset="0"/>
                <a:cs typeface="Adobe Caslon Pro" charset="0"/>
              </a:rPr>
              <a:t>The </a:t>
            </a:r>
            <a:r>
              <a:rPr lang="en" dirty="0">
                <a:latin typeface="Adobe Caslon Pro" charset="0"/>
                <a:ea typeface="Adobe Caslon Pro" charset="0"/>
                <a:cs typeface="Adobe Caslon Pro" charset="0"/>
              </a:rPr>
              <a:t>Ask. </a:t>
            </a:r>
          </a:p>
        </p:txBody>
      </p:sp>
      <p:sp>
        <p:nvSpPr>
          <p:cNvPr id="134" name="Shape 134"/>
          <p:cNvSpPr txBox="1"/>
          <p:nvPr/>
        </p:nvSpPr>
        <p:spPr>
          <a:xfrm>
            <a:off x="545150" y="2998680"/>
            <a:ext cx="7857300" cy="492900"/>
          </a:xfrm>
          <a:prstGeom prst="rect">
            <a:avLst/>
          </a:prstGeom>
          <a:noFill/>
          <a:ln>
            <a:noFill/>
          </a:ln>
        </p:spPr>
        <p:txBody>
          <a:bodyPr lIns="91425" tIns="91425" rIns="91425" bIns="91425" anchor="t" anchorCtr="0">
            <a:noAutofit/>
          </a:bodyPr>
          <a:lstStyle/>
          <a:p>
            <a:pPr lvl="0">
              <a:spcBef>
                <a:spcPts val="0"/>
              </a:spcBef>
              <a:buNone/>
            </a:pPr>
            <a:r>
              <a:rPr lang="en" dirty="0">
                <a:solidFill>
                  <a:srgbClr val="292929"/>
                </a:solidFill>
              </a:rPr>
              <a:t>Here are several sites where you can search records of publicly known data breaches.</a:t>
            </a:r>
          </a:p>
        </p:txBody>
      </p:sp>
      <p:sp>
        <p:nvSpPr>
          <p:cNvPr id="135" name="Shape 135"/>
          <p:cNvSpPr txBox="1"/>
          <p:nvPr/>
        </p:nvSpPr>
        <p:spPr>
          <a:xfrm>
            <a:off x="545150" y="3343600"/>
            <a:ext cx="5822100" cy="1264800"/>
          </a:xfrm>
          <a:prstGeom prst="rect">
            <a:avLst/>
          </a:prstGeom>
          <a:noFill/>
          <a:ln>
            <a:noFill/>
          </a:ln>
        </p:spPr>
        <p:txBody>
          <a:bodyPr lIns="91425" tIns="91425" rIns="91425" bIns="91425" anchor="t" anchorCtr="0">
            <a:noAutofit/>
          </a:bodyPr>
          <a:lstStyle/>
          <a:p>
            <a:pPr lvl="0">
              <a:spcBef>
                <a:spcPts val="0"/>
              </a:spcBef>
              <a:buNone/>
            </a:pPr>
            <a:r>
              <a:rPr lang="en" u="sng" dirty="0">
                <a:solidFill>
                  <a:schemeClr val="hlink"/>
                </a:solidFill>
                <a:hlinkClick r:id="rId3"/>
              </a:rPr>
              <a:t>https://www.privacyrights.org/</a:t>
            </a:r>
          </a:p>
          <a:p>
            <a:pPr lvl="0">
              <a:spcBef>
                <a:spcPts val="0"/>
              </a:spcBef>
              <a:buNone/>
            </a:pPr>
            <a:r>
              <a:rPr lang="en" u="sng" dirty="0">
                <a:solidFill>
                  <a:schemeClr val="hlink"/>
                </a:solidFill>
                <a:hlinkClick r:id="rId4"/>
              </a:rPr>
              <a:t>https://blog.datalossdb.org/</a:t>
            </a:r>
          </a:p>
          <a:p>
            <a:pPr lvl="0">
              <a:spcBef>
                <a:spcPts val="0"/>
              </a:spcBef>
              <a:buNone/>
            </a:pPr>
            <a:r>
              <a:rPr lang="en" u="sng" dirty="0">
                <a:solidFill>
                  <a:schemeClr val="hlink"/>
                </a:solidFill>
                <a:hlinkClick r:id="rId5"/>
              </a:rPr>
              <a:t>http://www.verizonenterprise.com/DBIR/2015</a:t>
            </a:r>
          </a:p>
          <a:p>
            <a:pPr lvl="0">
              <a:spcBef>
                <a:spcPts val="0"/>
              </a:spcBef>
              <a:buNone/>
            </a:pPr>
            <a:r>
              <a:rPr lang="en" u="sng" dirty="0">
                <a:solidFill>
                  <a:schemeClr val="hlink"/>
                </a:solidFill>
                <a:hlinkClick r:id="rId6"/>
              </a:rPr>
              <a:t>https://securingthehuman.sans.org/media/resources/business-justification/sans-compliance-requirements.pdf</a:t>
            </a:r>
          </a:p>
          <a:p>
            <a:pPr lvl="0">
              <a:spcBef>
                <a:spcPts val="0"/>
              </a:spcBef>
              <a:buNone/>
            </a:pPr>
            <a:endParaRPr dirty="0"/>
          </a:p>
          <a:p>
            <a:pPr lvl="0">
              <a:spcBef>
                <a:spcPts val="0"/>
              </a:spcBef>
              <a:buNone/>
            </a:pPr>
            <a:endParaRP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Shape 140"/>
          <p:cNvSpPr txBox="1">
            <a:spLocks noGrp="1"/>
          </p:cNvSpPr>
          <p:nvPr>
            <p:ph type="title"/>
          </p:nvPr>
        </p:nvSpPr>
        <p:spPr>
          <a:xfrm>
            <a:off x="311700" y="410000"/>
            <a:ext cx="8520600" cy="607800"/>
          </a:xfrm>
          <a:prstGeom prst="rect">
            <a:avLst/>
          </a:prstGeom>
        </p:spPr>
        <p:txBody>
          <a:bodyPr lIns="91425" tIns="91425" rIns="91425" bIns="91425" anchor="t" anchorCtr="0">
            <a:noAutofit/>
          </a:bodyPr>
          <a:lstStyle/>
          <a:p>
            <a:pPr lvl="0">
              <a:spcBef>
                <a:spcPts val="0"/>
              </a:spcBef>
              <a:buNone/>
            </a:pPr>
            <a:r>
              <a:rPr lang="en" dirty="0">
                <a:latin typeface="Adobe Caslon Pro" charset="0"/>
                <a:ea typeface="Adobe Caslon Pro" charset="0"/>
                <a:cs typeface="Adobe Caslon Pro" charset="0"/>
              </a:rPr>
              <a:t>You have “Buy In”, Now What?</a:t>
            </a:r>
          </a:p>
        </p:txBody>
      </p:sp>
      <p:sp>
        <p:nvSpPr>
          <p:cNvPr id="141" name="Shape 141"/>
          <p:cNvSpPr txBox="1">
            <a:spLocks noGrp="1"/>
          </p:cNvSpPr>
          <p:nvPr>
            <p:ph type="body" idx="1"/>
          </p:nvPr>
        </p:nvSpPr>
        <p:spPr>
          <a:xfrm>
            <a:off x="311700" y="1229875"/>
            <a:ext cx="8520600" cy="3339000"/>
          </a:xfrm>
          <a:prstGeom prst="rect">
            <a:avLst/>
          </a:prstGeom>
        </p:spPr>
        <p:txBody>
          <a:bodyPr lIns="91425" tIns="91425" rIns="91425" bIns="91425" anchor="t" anchorCtr="0">
            <a:noAutofit/>
          </a:bodyPr>
          <a:lstStyle/>
          <a:p>
            <a:pPr lvl="0">
              <a:spcBef>
                <a:spcPts val="0"/>
              </a:spcBef>
              <a:buNone/>
            </a:pPr>
            <a:endParaRPr/>
          </a:p>
        </p:txBody>
      </p:sp>
      <p:pic>
        <p:nvPicPr>
          <p:cNvPr id="142" name="Shape 142"/>
          <p:cNvPicPr preferRelativeResize="0"/>
          <p:nvPr/>
        </p:nvPicPr>
        <p:blipFill>
          <a:blip r:embed="rId3">
            <a:alphaModFix/>
          </a:blip>
          <a:stretch>
            <a:fillRect/>
          </a:stretch>
        </p:blipFill>
        <p:spPr>
          <a:xfrm>
            <a:off x="311700" y="1229875"/>
            <a:ext cx="3339000" cy="3339000"/>
          </a:xfrm>
          <a:prstGeom prst="rect">
            <a:avLst/>
          </a:prstGeom>
          <a:noFill/>
          <a:ln>
            <a:noFill/>
          </a:ln>
        </p:spPr>
      </p:pic>
    </p:spTree>
  </p:cSld>
  <p:clrMapOvr>
    <a:masterClrMapping/>
  </p:clrMapOvr>
</p:sld>
</file>

<file path=ppt/theme/theme1.xml><?xml version="1.0" encoding="utf-8"?>
<a:theme xmlns:a="http://schemas.openxmlformats.org/drawingml/2006/main" name="geometric">
  <a:themeElements>
    <a:clrScheme name="Geometric">
      <a:dk1>
        <a:srgbClr val="2A3990"/>
      </a:dk1>
      <a:lt1>
        <a:srgbClr val="FFFFFF"/>
      </a:lt1>
      <a:dk2>
        <a:srgbClr val="434343"/>
      </a:dk2>
      <a:lt2>
        <a:srgbClr val="999999"/>
      </a:lt2>
      <a:accent1>
        <a:srgbClr val="212D74"/>
      </a:accent1>
      <a:accent2>
        <a:srgbClr val="3949AB"/>
      </a:accent2>
      <a:accent3>
        <a:srgbClr val="9C254D"/>
      </a:accent3>
      <a:accent4>
        <a:srgbClr val="D23369"/>
      </a:accent4>
      <a:accent5>
        <a:srgbClr val="F06292"/>
      </a:accent5>
      <a:accent6>
        <a:srgbClr val="7890CD"/>
      </a:accent6>
      <a:hlink>
        <a:srgbClr val="F06292"/>
      </a:hlink>
      <a:folHlink>
        <a:srgbClr val="F0629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TotalTime>
  <Words>628</Words>
  <Application>Microsoft Macintosh PowerPoint</Application>
  <PresentationFormat>On-screen Show (16:9)</PresentationFormat>
  <Paragraphs>61</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geometric</vt:lpstr>
      <vt:lpstr>Securing the Human</vt:lpstr>
      <vt:lpstr>Why Is Security Awareness Important?</vt:lpstr>
      <vt:lpstr>How Mature Is Your Awareness Program?</vt:lpstr>
      <vt:lpstr>How Do You Compare to Similar Organizations</vt:lpstr>
      <vt:lpstr>What Are Your Greatest Challenges?</vt:lpstr>
      <vt:lpstr>What Are Your Greatest Challenges? Internal Support</vt:lpstr>
      <vt:lpstr>Conclusions</vt:lpstr>
      <vt:lpstr>Gaining internal Support</vt:lpstr>
      <vt:lpstr>You have “Buy In”, Now What?</vt:lpstr>
      <vt:lpstr>Planning Your Security Awareness Program</vt:lpstr>
      <vt:lpstr>The Fogg Behavior Model</vt:lpstr>
      <vt:lpstr>Measuring Results</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Securing the Human</dc:title>
  <cp:lastModifiedBy>Jessica Anderson</cp:lastModifiedBy>
  <cp:revision>4</cp:revision>
  <dcterms:modified xsi:type="dcterms:W3CDTF">2016-06-07T17:02:34Z</dcterms:modified>
</cp:coreProperties>
</file>